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  <p:sldMasterId id="2147484282" r:id="rId2"/>
    <p:sldMasterId id="2147484331" r:id="rId3"/>
    <p:sldMasterId id="2147484416" r:id="rId4"/>
    <p:sldMasterId id="2147484852" r:id="rId5"/>
    <p:sldMasterId id="2147484864" r:id="rId6"/>
    <p:sldMasterId id="2147484876" r:id="rId7"/>
    <p:sldMasterId id="2147484888" r:id="rId8"/>
    <p:sldMasterId id="2147484900" r:id="rId9"/>
  </p:sldMasterIdLst>
  <p:notesMasterIdLst>
    <p:notesMasterId r:id="rId72"/>
  </p:notesMasterIdLst>
  <p:sldIdLst>
    <p:sldId id="874" r:id="rId10"/>
    <p:sldId id="875" r:id="rId11"/>
    <p:sldId id="876" r:id="rId12"/>
    <p:sldId id="877" r:id="rId13"/>
    <p:sldId id="878" r:id="rId14"/>
    <p:sldId id="879" r:id="rId15"/>
    <p:sldId id="880" r:id="rId16"/>
    <p:sldId id="881" r:id="rId17"/>
    <p:sldId id="882" r:id="rId18"/>
    <p:sldId id="883" r:id="rId19"/>
    <p:sldId id="884" r:id="rId20"/>
    <p:sldId id="885" r:id="rId21"/>
    <p:sldId id="886" r:id="rId22"/>
    <p:sldId id="887" r:id="rId23"/>
    <p:sldId id="888" r:id="rId24"/>
    <p:sldId id="889" r:id="rId25"/>
    <p:sldId id="854" r:id="rId26"/>
    <p:sldId id="855" r:id="rId27"/>
    <p:sldId id="856" r:id="rId28"/>
    <p:sldId id="857" r:id="rId29"/>
    <p:sldId id="858" r:id="rId30"/>
    <p:sldId id="861" r:id="rId31"/>
    <p:sldId id="907" r:id="rId32"/>
    <p:sldId id="829" r:id="rId33"/>
    <p:sldId id="802" r:id="rId34"/>
    <p:sldId id="803" r:id="rId35"/>
    <p:sldId id="839" r:id="rId36"/>
    <p:sldId id="836" r:id="rId37"/>
    <p:sldId id="817" r:id="rId38"/>
    <p:sldId id="816" r:id="rId39"/>
    <p:sldId id="840" r:id="rId40"/>
    <p:sldId id="838" r:id="rId41"/>
    <p:sldId id="818" r:id="rId42"/>
    <p:sldId id="841" r:id="rId43"/>
    <p:sldId id="890" r:id="rId44"/>
    <p:sldId id="891" r:id="rId45"/>
    <p:sldId id="892" r:id="rId46"/>
    <p:sldId id="893" r:id="rId47"/>
    <p:sldId id="894" r:id="rId48"/>
    <p:sldId id="895" r:id="rId49"/>
    <p:sldId id="904" r:id="rId50"/>
    <p:sldId id="905" r:id="rId51"/>
    <p:sldId id="896" r:id="rId52"/>
    <p:sldId id="906" r:id="rId53"/>
    <p:sldId id="897" r:id="rId54"/>
    <p:sldId id="898" r:id="rId55"/>
    <p:sldId id="899" r:id="rId56"/>
    <p:sldId id="900" r:id="rId57"/>
    <p:sldId id="908" r:id="rId58"/>
    <p:sldId id="909" r:id="rId59"/>
    <p:sldId id="910" r:id="rId60"/>
    <p:sldId id="911" r:id="rId61"/>
    <p:sldId id="912" r:id="rId62"/>
    <p:sldId id="914" r:id="rId63"/>
    <p:sldId id="913" r:id="rId64"/>
    <p:sldId id="901" r:id="rId65"/>
    <p:sldId id="902" r:id="rId66"/>
    <p:sldId id="903" r:id="rId67"/>
    <p:sldId id="870" r:id="rId68"/>
    <p:sldId id="871" r:id="rId69"/>
    <p:sldId id="872" r:id="rId70"/>
    <p:sldId id="873" r:id="rId71"/>
  </p:sldIdLst>
  <p:sldSz cx="9144000" cy="6858000" type="screen4x3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FF99"/>
    <a:srgbClr val="FFFFCC"/>
    <a:srgbClr val="CC0099"/>
    <a:srgbClr val="FF99FF"/>
    <a:srgbClr val="66FFFF"/>
    <a:srgbClr val="CCFF66"/>
    <a:srgbClr val="00FF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 showGuides="1">
      <p:cViewPr varScale="1">
        <p:scale>
          <a:sx n="69" d="100"/>
          <a:sy n="69" d="100"/>
        </p:scale>
        <p:origin x="-153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2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088" y="0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49F93-6FF2-4314-BBF7-4686C131A14A}" type="datetimeFigureOut">
              <a:rPr lang="en-US" smtClean="0"/>
              <a:t>8/28/2017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39" y="4861781"/>
            <a:ext cx="5678824" cy="4604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088" y="9721868"/>
            <a:ext cx="3076672" cy="51105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2175-01D3-4063-8CD5-7C071D12B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0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0286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5197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9843948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596075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6477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289330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30099863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49858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74340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69093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258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260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051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0417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359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9051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042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83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88778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67113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5370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4499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628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10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378381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0808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18413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5053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3245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824558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89718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691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9119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1461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3E6D27-0C26-4443-9B9E-A6325F496FD7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32A6ACA0-0D34-4E01-9207-B842D730C5B2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68780"/>
      </p:ext>
    </p:extLst>
  </p:cSld>
  <p:clrMapOvr>
    <a:masterClrMapping/>
  </p:clrMapOvr>
  <p:transition spd="med">
    <p:sndAc>
      <p:endSnd/>
    </p:sndAc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935D73-654C-4EA4-903D-64F5E99059F3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93F3CB59-627D-41F4-9BA8-3DB380DB9270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810252"/>
      </p:ext>
    </p:extLst>
  </p:cSld>
  <p:clrMapOvr>
    <a:masterClrMapping/>
  </p:clrMapOvr>
  <p:transition spd="med">
    <p:sndAc>
      <p:endSnd/>
    </p:sndAc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D85EC6-CCDF-4F79-AC98-E441D5A63984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3444740F-B673-4B55-BE8A-EF8C5610258E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153329"/>
      </p:ext>
    </p:extLst>
  </p:cSld>
  <p:clrMapOvr>
    <a:masterClrMapping/>
  </p:clrMapOvr>
  <p:transition spd="med">
    <p:sndAc>
      <p:endSnd/>
    </p:sndAc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64F90B-DB71-4AD8-979C-94636342845F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1A313135-8B6A-49BF-A552-2111A9DDAD5C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730982"/>
      </p:ext>
    </p:extLst>
  </p:cSld>
  <p:clrMapOvr>
    <a:masterClrMapping/>
  </p:clrMapOvr>
  <p:transition spd="med">
    <p:sndAc>
      <p:endSnd/>
    </p:sndAc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3286FC-2331-4692-8561-BCCBFF73C9B8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2E9D1DE4-147D-4A80-9C17-56377084DA19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804155"/>
      </p:ext>
    </p:extLst>
  </p:cSld>
  <p:clrMapOvr>
    <a:masterClrMapping/>
  </p:clrMapOvr>
  <p:transition spd="med">
    <p:sndAc>
      <p:endSnd/>
    </p:sndAc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0D4669-9D5E-4665-9B21-F316D74BDCDB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96A9F955-8F5D-455B-B102-B99AEAFA5E38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314858"/>
      </p:ext>
    </p:extLst>
  </p:cSld>
  <p:clrMapOvr>
    <a:masterClrMapping/>
  </p:clrMapOvr>
  <p:transition spd="med">
    <p:sndAc>
      <p:endSnd/>
    </p:sndAc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22D902-8B4D-4D84-BDEB-AFD527331D9F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2BC72F16-0D05-47AC-92FF-F7105EDA4C1B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501579"/>
      </p:ext>
    </p:extLst>
  </p:cSld>
  <p:clrMapOvr>
    <a:masterClrMapping/>
  </p:clrMapOvr>
  <p:transition spd="med">
    <p:sndAc>
      <p:endSnd/>
    </p:sndAc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3801C9-975C-484B-9A37-3AD5837AC2AC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DDE6F688-86AE-4AB6-BAA9-0C849D225B01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85978"/>
      </p:ext>
    </p:extLst>
  </p:cSld>
  <p:clrMapOvr>
    <a:masterClrMapping/>
  </p:clrMapOvr>
  <p:transition spd="med">
    <p:sndAc>
      <p:endSnd/>
    </p:sndAc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595561-64A9-4DE6-A97D-F323BDEF5D15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2F842171-213F-4EF0-B58E-B3C809F80C8F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354200"/>
      </p:ext>
    </p:extLst>
  </p:cSld>
  <p:clrMapOvr>
    <a:masterClrMapping/>
  </p:clrMapOvr>
  <p:transition spd="med">
    <p:sndAc>
      <p:endSnd/>
    </p:sndAc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B105C13-BB67-44C8-9AE7-2BF533CDFCE2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293B3FC8-1C11-4085-BA7C-0193E2E629A2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321129"/>
      </p:ext>
    </p:extLst>
  </p:cSld>
  <p:clrMapOvr>
    <a:masterClrMapping/>
  </p:clrMapOvr>
  <p:transition spd="med">
    <p:sndAc>
      <p:endSnd/>
    </p:sndAc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CBF525-9546-4759-AC36-7B7938A6CF99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  <a:p>
            <a:fld id="{DD62AACD-5244-4E9E-8B0D-486A62A0B1B1}" type="slidenum">
              <a:rPr lang="en-US" sz="1200">
                <a:solidFill>
                  <a:srgbClr val="000000"/>
                </a:solidFill>
              </a:rPr>
              <a:pPr/>
              <a:t>‹#›</a:t>
            </a:fld>
            <a:endParaRPr lang="th-TH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937590"/>
      </p:ext>
    </p:extLst>
  </p:cSld>
  <p:clrMapOvr>
    <a:masterClrMapping/>
  </p:clrMapOvr>
  <p:transition spd="med">
    <p:sndAc>
      <p:endSnd/>
    </p:sndAc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F3CA7-6AC9-4714-B920-DF98F63A31D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5831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14F9A-0199-41EC-93FA-46F41075C0E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8706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B312-9F62-462E-AF1D-736BA8CE46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250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1E0BE-D2B8-4B2D-A69B-A972288159A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9635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3485C-EC71-4CFA-8223-00A5AA74F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72532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89168-7483-476D-B4FD-DB28820FCA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1598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3E7-D6F6-468F-9055-75566493120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39469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52DE1-DD5A-49FE-8668-FC81A3C80D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6364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4C989-73CC-4739-9BA6-DC95CF658E9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55837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D675-E564-4C1B-B528-4557280E93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48990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A8425-B887-4835-BEB5-C747D3BE8A3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86464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74A2D-34DB-4BA1-A542-38DB930D8A8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35214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D0E81-2A22-4425-A4D8-7BA4AE5BBC0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354417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BACCF-FA5D-4823-BB10-B92CC6511D4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24284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665D9-9A49-4FA9-B3F3-AE033CDC5CF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25406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21CBA-126F-4181-A0A4-A808C73AFEC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73945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8EA19-087F-4F7D-90BD-1A81056901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856682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6D22C-71DF-4717-9D3F-5843527D586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32574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9C724-FC7E-4EB4-B49F-4B551351FA1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20801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BACB-2A6E-49A2-9302-44E2F9BAC9A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3211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E9993-5D61-4D2A-9667-8D3060142BD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16890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B6867-E250-45CF-85D6-02F5DD55805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3355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33C8B5-6AFC-438F-BB7A-329D6F67259B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6442134-1AF8-4D00-AE52-35983BC299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877139"/>
      </p:ext>
    </p:extLst>
  </p:cSld>
  <p:clrMapOvr>
    <a:masterClrMapping/>
  </p:clrMapOvr>
  <p:transition spd="slow" advClick="0">
    <p:random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E484199-F8F1-431A-AE93-EDB3A66827BD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BB576F4-74A2-4F42-98D9-131B519D78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340650"/>
      </p:ext>
    </p:extLst>
  </p:cSld>
  <p:clrMapOvr>
    <a:masterClrMapping/>
  </p:clrMapOvr>
  <p:transition spd="slow" advClick="0">
    <p:random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C788B11-9577-4D19-8656-95972C262E48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181A6FB-08F0-4AEF-943D-57EEA089E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552512"/>
      </p:ext>
    </p:extLst>
  </p:cSld>
  <p:clrMapOvr>
    <a:masterClrMapping/>
  </p:clrMapOvr>
  <p:transition spd="slow" advClick="0">
    <p:random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72A1A7F-2078-44DD-BDF3-06E36615C1CB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771C237-B27B-4A03-AB56-C0778EC89A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28030"/>
      </p:ext>
    </p:extLst>
  </p:cSld>
  <p:clrMapOvr>
    <a:masterClrMapping/>
  </p:clrMapOvr>
  <p:transition spd="slow" advClick="0">
    <p:random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FF0C15A-2820-44A2-97A2-7686E3807248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737E9C7-A723-4484-AA51-C04EC786FC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765586"/>
      </p:ext>
    </p:extLst>
  </p:cSld>
  <p:clrMapOvr>
    <a:masterClrMapping/>
  </p:clrMapOvr>
  <p:transition spd="slow" advClick="0">
    <p:random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8D8BCBA-1827-42DA-BBA5-1D8B011560CB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278742-0143-4E62-AC06-20792CD903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96793"/>
      </p:ext>
    </p:extLst>
  </p:cSld>
  <p:clrMapOvr>
    <a:masterClrMapping/>
  </p:clrMapOvr>
  <p:transition spd="slow" advClick="0">
    <p:random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BCC1DB4-0D91-4168-AF3F-F168BBD5DDC0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7062AC6-8B88-4AA3-AD4D-EB5588131F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509212"/>
      </p:ext>
    </p:extLst>
  </p:cSld>
  <p:clrMapOvr>
    <a:masterClrMapping/>
  </p:clrMapOvr>
  <p:transition spd="slow" advClick="0">
    <p:random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0373998-2998-40F0-8FC6-BF390C0B61E3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C6E7528-6FD2-421D-9979-8C34AF9295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12434"/>
      </p:ext>
    </p:extLst>
  </p:cSld>
  <p:clrMapOvr>
    <a:masterClrMapping/>
  </p:clrMapOvr>
  <p:transition spd="slow" advClick="0">
    <p:random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2E44592-DA3F-4B75-BD94-5ABDB9AF4079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391BD63-EC2C-4093-8575-24BF393F19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809072"/>
      </p:ext>
    </p:extLst>
  </p:cSld>
  <p:clrMapOvr>
    <a:masterClrMapping/>
  </p:clrMapOvr>
  <p:transition spd="slow" advClick="0">
    <p:random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827A8C8-5A27-4A44-90B1-2BAFDD7396E3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5E2CC4C-004C-473F-B487-7C488CBBF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522488"/>
      </p:ext>
    </p:extLst>
  </p:cSld>
  <p:clrMapOvr>
    <a:masterClrMapping/>
  </p:clrMapOvr>
  <p:transition spd="slow" advClick="0">
    <p:random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1BFBBA7-D322-4FA0-8C54-201B5E49B95D}" type="datetimeFigureOut">
              <a:rPr lang="th-TH"/>
              <a:pPr>
                <a:defRPr/>
              </a:pPr>
              <a:t>28/08/60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D07AB00-BCDA-4885-B798-CDF333DB68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107361"/>
      </p:ext>
    </p:extLst>
  </p:cSld>
  <p:clrMapOvr>
    <a:masterClrMapping/>
  </p:clrMapOvr>
  <p:transition spd="slow" advClick="0">
    <p:random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5103409-7000-4F22-9D41-1FBE7429DA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96994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B19EE54-91B4-455C-A72D-65D55AA306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88652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A568CD1-CAE0-46CE-9BFE-F7290EF3F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09713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DAC972F-AB66-43E5-BE34-2759D2F72A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68349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2E18019-5CF7-4A46-B800-0226124DFB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3214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E07E994-0E58-4AB6-A2C0-35585C4AA0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5248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1811863-749F-4AE4-A5E6-F565FB5B86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75837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8C4BE0B-2DB7-47C0-B70B-8012A94CD9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509704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0437DF0-EADE-426D-8757-9C1EF31CC9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34638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296D273-CB19-427A-8B1C-A27380862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118362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B93DD65-A7DA-4BFC-9ABE-094E6BAF2C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667092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B23F6-F552-4DFB-9A23-1DD70890C85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8972E-1F47-459B-BB49-D60B7C9A3AA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67754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821C6-0498-42DD-9235-49DA93DC7A6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D4864-D4EC-4721-80D6-DAC7993048E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93317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3B361-478B-43EE-891F-9020DA08649A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58FFC-C36E-4056-8C52-BEE1134A353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90150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F147B-D642-45EB-84C5-794D84AD38D7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4A721-AF0E-44AA-805B-792BE2372732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95677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9379F-20C7-40FB-92D7-9188546A6A8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E151F-2836-4570-A352-6F24FD2A094A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02937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59CB5-A80F-4F28-B712-8697ED5802B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736B3-BA4E-496C-9D79-E154A7D718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1109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EE53C-D1B6-42AF-AD36-17C26D5B0E1E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62F08-E714-4FE1-9382-5773E56D527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79445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82D81-BA9B-4E84-B756-D9B798EA172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7904F-6AAE-4121-B02E-C9DC37CDEF8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40983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502F1-5238-47FE-82F6-D28EF3895260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CB120-4277-458A-9548-A42148BA691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07580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874D7-CB1F-451C-904B-E5E39E0B7ECC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47A71-EAD8-4DD4-9598-0667D224FB4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91991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7E131-D735-404C-8A3C-74800C88E434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B8B65-896F-4864-B7AA-978DE145810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559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9FFF9"/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ngsana New" pitchFamily="18" charset="-34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621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CC00"/>
            </a:gs>
            <a:gs pos="100000">
              <a:srgbClr val="FFC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3730" name="Group 2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353731" name="Freeform 3"/>
            <p:cNvSpPr>
              <a:spLocks/>
            </p:cNvSpPr>
            <p:nvPr/>
          </p:nvSpPr>
          <p:spPr bwMode="auto">
            <a:xfrm>
              <a:off x="3395" y="999"/>
              <a:ext cx="2358" cy="3314"/>
            </a:xfrm>
            <a:custGeom>
              <a:avLst/>
              <a:gdLst>
                <a:gd name="T0" fmla="*/ 1904 w 2358"/>
                <a:gd name="T1" fmla="*/ 3312 h 3314"/>
                <a:gd name="T2" fmla="*/ 2357 w 2358"/>
                <a:gd name="T3" fmla="*/ 3313 h 3314"/>
                <a:gd name="T4" fmla="*/ 2357 w 2358"/>
                <a:gd name="T5" fmla="*/ 1437 h 3314"/>
                <a:gd name="T6" fmla="*/ 0 w 2358"/>
                <a:gd name="T7" fmla="*/ 0 h 3314"/>
                <a:gd name="T8" fmla="*/ 201 w 2358"/>
                <a:gd name="T9" fmla="*/ 150 h 3314"/>
                <a:gd name="T10" fmla="*/ 366 w 2358"/>
                <a:gd name="T11" fmla="*/ 279 h 3314"/>
                <a:gd name="T12" fmla="*/ 552 w 2358"/>
                <a:gd name="T13" fmla="*/ 441 h 3314"/>
                <a:gd name="T14" fmla="*/ 732 w 2358"/>
                <a:gd name="T15" fmla="*/ 612 h 3314"/>
                <a:gd name="T16" fmla="*/ 996 w 2358"/>
                <a:gd name="T17" fmla="*/ 903 h 3314"/>
                <a:gd name="T18" fmla="*/ 1229 w 2358"/>
                <a:gd name="T19" fmla="*/ 1212 h 3314"/>
                <a:gd name="T20" fmla="*/ 1399 w 2358"/>
                <a:gd name="T21" fmla="*/ 1482 h 3314"/>
                <a:gd name="T22" fmla="*/ 1547 w 2358"/>
                <a:gd name="T23" fmla="*/ 1761 h 3314"/>
                <a:gd name="T24" fmla="*/ 1664 w 2358"/>
                <a:gd name="T25" fmla="*/ 2040 h 3314"/>
                <a:gd name="T26" fmla="*/ 1750 w 2358"/>
                <a:gd name="T27" fmla="*/ 2295 h 3314"/>
                <a:gd name="T28" fmla="*/ 1808 w 2358"/>
                <a:gd name="T29" fmla="*/ 2511 h 3314"/>
                <a:gd name="T30" fmla="*/ 1862 w 2358"/>
                <a:gd name="T31" fmla="*/ 2778 h 3314"/>
                <a:gd name="T32" fmla="*/ 1889 w 2358"/>
                <a:gd name="T33" fmla="*/ 3012 h 3314"/>
                <a:gd name="T34" fmla="*/ 1904 w 2358"/>
                <a:gd name="T35" fmla="*/ 3312 h 3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58" h="3314">
                  <a:moveTo>
                    <a:pt x="1904" y="3312"/>
                  </a:moveTo>
                  <a:lnTo>
                    <a:pt x="2357" y="3313"/>
                  </a:lnTo>
                  <a:lnTo>
                    <a:pt x="2357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29" y="1212"/>
                  </a:lnTo>
                  <a:lnTo>
                    <a:pt x="1399" y="1482"/>
                  </a:lnTo>
                  <a:lnTo>
                    <a:pt x="1547" y="1761"/>
                  </a:lnTo>
                  <a:lnTo>
                    <a:pt x="1664" y="2040"/>
                  </a:lnTo>
                  <a:lnTo>
                    <a:pt x="1750" y="2295"/>
                  </a:lnTo>
                  <a:lnTo>
                    <a:pt x="1808" y="2511"/>
                  </a:lnTo>
                  <a:lnTo>
                    <a:pt x="1862" y="2778"/>
                  </a:lnTo>
                  <a:lnTo>
                    <a:pt x="1889" y="3012"/>
                  </a:lnTo>
                  <a:lnTo>
                    <a:pt x="1904" y="3312"/>
                  </a:lnTo>
                </a:path>
              </a:pathLst>
            </a:custGeom>
            <a:gradFill rotWithShape="0">
              <a:gsLst>
                <a:gs pos="0">
                  <a:srgbClr val="0000FF">
                    <a:gamma/>
                    <a:shade val="80000"/>
                    <a:invGamma/>
                  </a:srgbClr>
                </a:gs>
                <a:gs pos="100000">
                  <a:srgbClr val="0000F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3600" b="1">
                <a:solidFill>
                  <a:srgbClr val="FFFFFF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353732" name="Arc 4"/>
            <p:cNvSpPr>
              <a:spLocks/>
            </p:cNvSpPr>
            <p:nvPr/>
          </p:nvSpPr>
          <p:spPr bwMode="auto">
            <a:xfrm>
              <a:off x="0" y="1"/>
              <a:ext cx="5299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3600" b="1">
                <a:solidFill>
                  <a:srgbClr val="FFFFFF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048365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283" r:id="rId1"/>
    <p:sldLayoutId id="2147484284" r:id="rId2"/>
    <p:sldLayoutId id="2147484285" r:id="rId3"/>
    <p:sldLayoutId id="2147484286" r:id="rId4"/>
    <p:sldLayoutId id="2147484287" r:id="rId5"/>
    <p:sldLayoutId id="2147484288" r:id="rId6"/>
    <p:sldLayoutId id="2147484289" r:id="rId7"/>
    <p:sldLayoutId id="2147484290" r:id="rId8"/>
    <p:sldLayoutId id="2147484291" r:id="rId9"/>
    <p:sldLayoutId id="2147484292" r:id="rId10"/>
    <p:sldLayoutId id="214748429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IrisUPC" pitchFamily="34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Monotype Sort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Monotype Sort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CCFFCC">
                <a:gamma/>
                <a:tint val="12549"/>
                <a:invGamma/>
              </a:srgbClr>
            </a:gs>
            <a:gs pos="100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82" name="Rectangle 2"/>
          <p:cNvSpPr>
            <a:spLocks noChangeArrowheads="1"/>
          </p:cNvSpPr>
          <p:nvPr/>
        </p:nvSpPr>
        <p:spPr bwMode="auto">
          <a:xfrm>
            <a:off x="0" y="0"/>
            <a:ext cx="9144000" cy="838200"/>
          </a:xfrm>
          <a:prstGeom prst="rect">
            <a:avLst/>
          </a:prstGeom>
          <a:gradFill rotWithShape="1">
            <a:gsLst>
              <a:gs pos="0">
                <a:srgbClr val="CCFF66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3600" b="1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538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  <p:sldLayoutId id="2147484343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782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782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1550928-34B0-4128-869F-A6342E897D26}" type="datetime1">
              <a:rPr lang="en-US" smtClean="0">
                <a:solidFill>
                  <a:srgbClr val="000000"/>
                </a:solidFill>
              </a:rPr>
              <a:t>8/28/2017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82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782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n-lt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fld id="{E1F8EAC4-BEB6-4C49-A38B-7B065E05BA50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948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17" r:id="rId1"/>
    <p:sldLayoutId id="2147484418" r:id="rId2"/>
    <p:sldLayoutId id="2147484419" r:id="rId3"/>
    <p:sldLayoutId id="2147484420" r:id="rId4"/>
    <p:sldLayoutId id="2147484421" r:id="rId5"/>
    <p:sldLayoutId id="2147484422" r:id="rId6"/>
    <p:sldLayoutId id="2147484423" r:id="rId7"/>
    <p:sldLayoutId id="2147484424" r:id="rId8"/>
    <p:sldLayoutId id="2147484425" r:id="rId9"/>
    <p:sldLayoutId id="2147484426" r:id="rId10"/>
    <p:sldLayoutId id="2147484427" r:id="rId11"/>
  </p:sldLayoutIdLst>
  <p:transition spd="med">
    <p:sndAc>
      <p:endSnd/>
    </p:sndAc>
  </p:transition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C0CEB-D1DD-4161-B813-1566821F488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8/28/2017</a:t>
            </a:fld>
            <a:endParaRPr lang="th-TH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1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53" r:id="rId1"/>
    <p:sldLayoutId id="2147484854" r:id="rId2"/>
    <p:sldLayoutId id="2147484855" r:id="rId3"/>
    <p:sldLayoutId id="2147484856" r:id="rId4"/>
    <p:sldLayoutId id="2147484857" r:id="rId5"/>
    <p:sldLayoutId id="2147484858" r:id="rId6"/>
    <p:sldLayoutId id="2147484859" r:id="rId7"/>
    <p:sldLayoutId id="2147484860" r:id="rId8"/>
    <p:sldLayoutId id="2147484861" r:id="rId9"/>
    <p:sldLayoutId id="2147484862" r:id="rId10"/>
    <p:sldLayoutId id="214748486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38309E-2760-4CAB-ACCF-B02083EC63A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15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65" r:id="rId1"/>
    <p:sldLayoutId id="2147484866" r:id="rId2"/>
    <p:sldLayoutId id="2147484867" r:id="rId3"/>
    <p:sldLayoutId id="2147484868" r:id="rId4"/>
    <p:sldLayoutId id="2147484869" r:id="rId5"/>
    <p:sldLayoutId id="2147484870" r:id="rId6"/>
    <p:sldLayoutId id="2147484871" r:id="rId7"/>
    <p:sldLayoutId id="2147484872" r:id="rId8"/>
    <p:sldLayoutId id="2147484873" r:id="rId9"/>
    <p:sldLayoutId id="2147484874" r:id="rId10"/>
    <p:sldLayoutId id="2147484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131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E189C2-59E7-4333-A34F-16F2FB0BFF3D}" type="datetimeFigureOut">
              <a:rPr lang="th-TH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28/08/60</a:t>
            </a:fld>
            <a:endParaRPr lang="en-US"/>
          </a:p>
        </p:txBody>
      </p:sp>
      <p:sp>
        <p:nvSpPr>
          <p:cNvPr id="131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B1F8E9-7FF2-4C70-9B98-FFBC20878A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48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77" r:id="rId1"/>
    <p:sldLayoutId id="2147484878" r:id="rId2"/>
    <p:sldLayoutId id="2147484879" r:id="rId3"/>
    <p:sldLayoutId id="2147484880" r:id="rId4"/>
    <p:sldLayoutId id="2147484881" r:id="rId5"/>
    <p:sldLayoutId id="2147484882" r:id="rId6"/>
    <p:sldLayoutId id="2147484883" r:id="rId7"/>
    <p:sldLayoutId id="2147484884" r:id="rId8"/>
    <p:sldLayoutId id="2147484885" r:id="rId9"/>
    <p:sldLayoutId id="2147484886" r:id="rId10"/>
    <p:sldLayoutId id="2147484887" r:id="rId11"/>
  </p:sldLayoutIdLst>
  <p:transition spd="slow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F02771-3ACE-47DA-B03F-8742F8A51DC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247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89" r:id="rId1"/>
    <p:sldLayoutId id="2147484890" r:id="rId2"/>
    <p:sldLayoutId id="2147484891" r:id="rId3"/>
    <p:sldLayoutId id="2147484892" r:id="rId4"/>
    <p:sldLayoutId id="2147484893" r:id="rId5"/>
    <p:sldLayoutId id="2147484894" r:id="rId6"/>
    <p:sldLayoutId id="2147484895" r:id="rId7"/>
    <p:sldLayoutId id="2147484896" r:id="rId8"/>
    <p:sldLayoutId id="2147484897" r:id="rId9"/>
    <p:sldLayoutId id="2147484898" r:id="rId10"/>
    <p:sldLayoutId id="2147484899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2C1AC5-0614-4021-9134-B3F79CEEF501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8/28/2017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50F1D3-0F78-47E2-A78E-118070E2D58B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45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901" r:id="rId1"/>
    <p:sldLayoutId id="2147484902" r:id="rId2"/>
    <p:sldLayoutId id="2147484903" r:id="rId3"/>
    <p:sldLayoutId id="2147484904" r:id="rId4"/>
    <p:sldLayoutId id="2147484905" r:id="rId5"/>
    <p:sldLayoutId id="2147484906" r:id="rId6"/>
    <p:sldLayoutId id="2147484907" r:id="rId7"/>
    <p:sldLayoutId id="2147484908" r:id="rId8"/>
    <p:sldLayoutId id="2147484909" r:id="rId9"/>
    <p:sldLayoutId id="2147484910" r:id="rId10"/>
    <p:sldLayoutId id="214748491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slideLayout" Target="../slideLayouts/slideLayout74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85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96.xml"/><Relationship Id="rId1" Type="http://schemas.openxmlformats.org/officeDocument/2006/relationships/themeOverride" Target="../theme/themeOverrid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96.xml"/><Relationship Id="rId1" Type="http://schemas.openxmlformats.org/officeDocument/2006/relationships/themeOverride" Target="../theme/themeOverrid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35.jp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5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35.jpg"/><Relationship Id="rId4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290" name="Picture 2" descr="seminar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819400"/>
            <a:ext cx="6588125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1" name="Line 3"/>
          <p:cNvSpPr>
            <a:spLocks noChangeShapeType="1"/>
          </p:cNvSpPr>
          <p:nvPr/>
        </p:nvSpPr>
        <p:spPr bwMode="auto">
          <a:xfrm flipV="1">
            <a:off x="1371600" y="1600200"/>
            <a:ext cx="7772400" cy="7620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396292" name="Rectangle 4"/>
          <p:cNvSpPr>
            <a:spLocks noChangeArrowheads="1"/>
          </p:cNvSpPr>
          <p:nvPr/>
        </p:nvSpPr>
        <p:spPr bwMode="auto">
          <a:xfrm>
            <a:off x="76200" y="304800"/>
            <a:ext cx="1447800" cy="6096000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sz="2800" b="0" smtClean="0">
              <a:solidFill>
                <a:srgbClr val="000000"/>
              </a:solidFill>
              <a:latin typeface="Angsana New" pitchFamily="18" charset="-34"/>
              <a:cs typeface="DilleniaUPC" pitchFamily="18" charset="-34"/>
            </a:endParaRPr>
          </a:p>
        </p:txBody>
      </p:sp>
      <p:pic>
        <p:nvPicPr>
          <p:cNvPr id="396293" name="Picture 5" descr="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676400"/>
            <a:ext cx="1306512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294" name="Picture 6" descr="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971800"/>
            <a:ext cx="1306513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295" name="Picture 7" descr="75px-Emblem-money_sv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4191000"/>
            <a:ext cx="1306512" cy="1306513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6296" name="Picture 8" descr="j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288" y="5486400"/>
            <a:ext cx="1306512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6297" name="WordArt 9"/>
          <p:cNvSpPr>
            <a:spLocks noChangeArrowheads="1" noChangeShapeType="1" noTextEdit="1"/>
          </p:cNvSpPr>
          <p:nvPr/>
        </p:nvSpPr>
        <p:spPr bwMode="auto">
          <a:xfrm>
            <a:off x="3162300" y="2000250"/>
            <a:ext cx="4191000" cy="419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การสัมมนาเชิงปฏิบัติการ</a:t>
            </a:r>
          </a:p>
        </p:txBody>
      </p:sp>
      <p:sp>
        <p:nvSpPr>
          <p:cNvPr id="396298" name="WordArt 14"/>
          <p:cNvSpPr>
            <a:spLocks noChangeArrowheads="1" noChangeShapeType="1" noTextEdit="1"/>
          </p:cNvSpPr>
          <p:nvPr/>
        </p:nvSpPr>
        <p:spPr bwMode="auto">
          <a:xfrm>
            <a:off x="1676400" y="2819400"/>
            <a:ext cx="7162800" cy="157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การประเมินผลโครงการ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8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H Fah kwang"/>
                <a:cs typeface="TH Fah kwang"/>
              </a:rPr>
              <a:t>ด้วยกระบวนการถอดบทเรียน</a:t>
            </a:r>
          </a:p>
        </p:txBody>
      </p:sp>
      <p:pic>
        <p:nvPicPr>
          <p:cNvPr id="396299" name="Picture 10" descr="CHRSTRE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4800600"/>
            <a:ext cx="10175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6300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8" y="381000"/>
            <a:ext cx="121443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76400" y="523875"/>
            <a:ext cx="7439025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การประเมินผลโครงการฝีกอบรมฝีมือแรงงาน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Fah kwang" pitchFamily="2" charset="-34"/>
                <a:cs typeface="TH Fah kwang" pitchFamily="2" charset="-34"/>
              </a:rPr>
              <a:t>ในพื้นที่เขตพัฒนาเศรษฐกิจพิเศษ</a:t>
            </a:r>
          </a:p>
        </p:txBody>
      </p:sp>
    </p:spTree>
    <p:extLst>
      <p:ext uri="{BB962C8B-B14F-4D97-AF65-F5344CB8AC3E}">
        <p14:creationId xmlns:p14="http://schemas.microsoft.com/office/powerpoint/2010/main" val="3201007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WordArt 6"/>
          <p:cNvSpPr>
            <a:spLocks noChangeArrowheads="1" noChangeShapeType="1" noTextEdit="1"/>
          </p:cNvSpPr>
          <p:nvPr/>
        </p:nvSpPr>
        <p:spPr bwMode="auto">
          <a:xfrm>
            <a:off x="2916238" y="2971800"/>
            <a:ext cx="46005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6000" b="1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FreesiaUPC"/>
                <a:cs typeface="FreesiaUPC"/>
              </a:rPr>
              <a:t>มีอะไรบ้างในครั้งนี้</a:t>
            </a:r>
          </a:p>
        </p:txBody>
      </p:sp>
      <p:sp>
        <p:nvSpPr>
          <p:cNvPr id="162819" name="Text Box 7"/>
          <p:cNvSpPr txBox="1">
            <a:spLocks noChangeArrowheads="1"/>
          </p:cNvSpPr>
          <p:nvPr/>
        </p:nvSpPr>
        <p:spPr bwMode="auto">
          <a:xfrm>
            <a:off x="466725" y="1668463"/>
            <a:ext cx="8353425" cy="3970318"/>
          </a:xfrm>
          <a:prstGeom prst="rect">
            <a:avLst/>
          </a:prstGeom>
          <a:solidFill>
            <a:srgbClr val="996600"/>
          </a:solidFill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1.  ทำความเข้าใจ กระบวนการถอดบทเรียน</a:t>
            </a:r>
            <a:endParaRPr lang="en-US" altLang="th-TH" sz="3600" dirty="0" smtClean="0">
              <a:solidFill>
                <a:srgbClr val="FFFF66"/>
              </a:solidFill>
              <a:latin typeface="Angsana New" pitchFamily="18" charset="-34"/>
              <a:cs typeface="FreesiaUPC" pitchFamily="34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2.  การปฏิบัติ การถอดบทเรียนเพื่อการประเมินผลโครงการ</a:t>
            </a: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3. </a:t>
            </a:r>
            <a:r>
              <a:rPr lang="en-US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 </a:t>
            </a: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หลักวิธีการประเมินผลโครงการ</a:t>
            </a:r>
            <a:endParaRPr lang="en-US" altLang="th-TH" sz="3600" dirty="0" smtClean="0">
              <a:solidFill>
                <a:srgbClr val="FFFF66"/>
              </a:solidFill>
              <a:latin typeface="Angsana New" pitchFamily="18" charset="-34"/>
              <a:cs typeface="FreesiaUPC" pitchFamily="34" charset="-34"/>
            </a:endParaRP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4</a:t>
            </a:r>
            <a:r>
              <a:rPr lang="en-US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. </a:t>
            </a: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 รายละเอียดโครงการ</a:t>
            </a: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5.  ปฏิบัติการ ถอดบทเรียนการดำเนินงานโครงการ</a:t>
            </a: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6.  สรุปบทเรียนและความรู้ที่ได้</a:t>
            </a:r>
          </a:p>
          <a:p>
            <a:pPr eaLnBrk="1" fontAlgn="base" hangingPunct="1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3600" dirty="0" smtClean="0">
                <a:solidFill>
                  <a:srgbClr val="FFFF66"/>
                </a:solidFill>
                <a:latin typeface="Angsana New" pitchFamily="18" charset="-34"/>
                <a:cs typeface="FreesiaUPC" pitchFamily="34" charset="-34"/>
              </a:rPr>
              <a:t>7. ทำรายงานและนำเสนอผลการถอดบทเรียน</a:t>
            </a:r>
          </a:p>
        </p:txBody>
      </p:sp>
      <p:pic>
        <p:nvPicPr>
          <p:cNvPr id="162820" name="Picture 8" descr="7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200" y="260350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1" name="Picture 9" descr="รถวิ่ง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0825" y="5800725"/>
            <a:ext cx="195580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2" name="Picture 12" descr="Copy of kapook_dookdik_32898_87945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07313" y="5070475"/>
            <a:ext cx="1136650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3" name="Picture 13" descr="pic_1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8625" y="5876925"/>
            <a:ext cx="104616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4" name="Picture 14" descr="th_Danc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22613" y="5661025"/>
            <a:ext cx="8636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5" name="Picture 16" descr="pic_1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125" y="5589588"/>
            <a:ext cx="720725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6" name="Picture 17" descr="pic_1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18225" y="5734050"/>
            <a:ext cx="830263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7" name="Picture 18" descr="pic_1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64388" y="5661025"/>
            <a:ext cx="5429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8" name="Picture 19" descr="th_Danc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5589588"/>
            <a:ext cx="782638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29" name="Picture 20" descr="th_Danc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11538" y="5589588"/>
            <a:ext cx="8636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30" name="Picture 21" descr="th_Dance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9125" y="5589588"/>
            <a:ext cx="8636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31" name="Picture 23" descr="Copy of kapook_dookdik_32898_87945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5661025"/>
            <a:ext cx="5191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832" name="Picture 16" descr="Untitled-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5832475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92963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Text Box 4"/>
          <p:cNvSpPr txBox="1">
            <a:spLocks noChangeArrowheads="1"/>
          </p:cNvSpPr>
          <p:nvPr/>
        </p:nvSpPr>
        <p:spPr bwMode="auto">
          <a:xfrm>
            <a:off x="423863" y="354013"/>
            <a:ext cx="8415337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การถอดบทเรียน (</a:t>
            </a:r>
            <a:r>
              <a:rPr lang="en-US" altLang="th-TH" sz="48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 learned)</a:t>
            </a:r>
          </a:p>
        </p:txBody>
      </p:sp>
      <p:sp>
        <p:nvSpPr>
          <p:cNvPr id="163843" name="Rectangle 6"/>
          <p:cNvSpPr>
            <a:spLocks noChangeArrowheads="1"/>
          </p:cNvSpPr>
          <p:nvPr/>
        </p:nvSpPr>
        <p:spPr bwMode="auto">
          <a:xfrm>
            <a:off x="423863" y="1676400"/>
            <a:ext cx="8567737" cy="354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000000"/>
                </a:solidFill>
              </a:rPr>
              <a:t>	</a:t>
            </a:r>
            <a:r>
              <a:rPr lang="th-TH" altLang="th-TH" smtClean="0">
                <a:solidFill>
                  <a:srgbClr val="000000"/>
                </a:solidFill>
              </a:rPr>
              <a:t>การถอดบทเรียน เป็นการสกัดความรู้ที่มีอยู่ในตัวคน (</a:t>
            </a:r>
            <a:r>
              <a:rPr lang="en-US" altLang="th-TH" smtClean="0">
                <a:solidFill>
                  <a:srgbClr val="000000"/>
                </a:solidFill>
              </a:rPr>
              <a:t>Tacit Knowledge</a:t>
            </a:r>
            <a:r>
              <a:rPr lang="th-TH" altLang="th-TH" smtClean="0">
                <a:solidFill>
                  <a:srgbClr val="000000"/>
                </a:solidFill>
              </a:rPr>
              <a:t>) ออกมาเป็นบทเรียน/ความรู้ที่ชัดแจ้ง (</a:t>
            </a:r>
            <a:r>
              <a:rPr lang="en-US" altLang="th-TH" smtClean="0">
                <a:solidFill>
                  <a:srgbClr val="000000"/>
                </a:solidFill>
              </a:rPr>
              <a:t>Explicit Knowledge</a:t>
            </a:r>
            <a:r>
              <a:rPr lang="th-TH" altLang="th-TH" smtClean="0">
                <a:solidFill>
                  <a:srgbClr val="000000"/>
                </a:solidFill>
              </a:rPr>
              <a:t>) </a:t>
            </a:r>
            <a:endParaRPr lang="en-US" altLang="th-TH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000000"/>
                </a:solidFill>
              </a:rPr>
              <a:t>	</a:t>
            </a:r>
            <a:r>
              <a:rPr lang="th-TH" altLang="th-TH" smtClean="0">
                <a:solidFill>
                  <a:srgbClr val="000000"/>
                </a:solidFill>
              </a:rPr>
              <a:t>ผลที่ได้จากการถอดบทเรียน </a:t>
            </a:r>
            <a:endParaRPr lang="en-US" altLang="th-TH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000000"/>
                </a:solidFill>
              </a:rPr>
              <a:t>	1. </a:t>
            </a:r>
            <a:r>
              <a:rPr lang="th-TH" altLang="th-TH" smtClean="0">
                <a:solidFill>
                  <a:srgbClr val="000000"/>
                </a:solidFill>
              </a:rPr>
              <a:t>ทำให้ได้บทเรียนในรูปแบบชุดความรู้ (ที่เป็นรูปธรรม) </a:t>
            </a:r>
            <a:endParaRPr lang="en-US" altLang="th-TH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000000"/>
                </a:solidFill>
              </a:rPr>
              <a:t>	2. </a:t>
            </a:r>
            <a:r>
              <a:rPr lang="th-TH" altLang="th-TH" smtClean="0">
                <a:solidFill>
                  <a:srgbClr val="000000"/>
                </a:solidFill>
              </a:rPr>
              <a:t>เกิดการเรียนรู้ร่วมกันของผู้ เข้าร่วมกระบวนการ </a:t>
            </a:r>
            <a:endParaRPr lang="en-US" altLang="th-TH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000000"/>
                </a:solidFill>
              </a:rPr>
              <a:t>	3. </a:t>
            </a:r>
            <a:r>
              <a:rPr lang="th-TH" altLang="th-TH" smtClean="0">
                <a:solidFill>
                  <a:srgbClr val="000000"/>
                </a:solidFill>
              </a:rPr>
              <a:t>นำมาซึ่งการปรับวิธีคิด และเปลี่ยนแปลงวิธีการทำงานที่สร้างสรรค์และมีคุณภาพยิ่งขึ้น    </a:t>
            </a:r>
          </a:p>
        </p:txBody>
      </p:sp>
    </p:spTree>
    <p:extLst>
      <p:ext uri="{BB962C8B-B14F-4D97-AF65-F5344CB8AC3E}">
        <p14:creationId xmlns:p14="http://schemas.microsoft.com/office/powerpoint/2010/main" val="15517644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Text Box 4"/>
          <p:cNvSpPr txBox="1">
            <a:spLocks noChangeArrowheads="1"/>
          </p:cNvSpPr>
          <p:nvPr/>
        </p:nvSpPr>
        <p:spPr bwMode="auto">
          <a:xfrm>
            <a:off x="685800" y="4343400"/>
            <a:ext cx="8064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ทุกคนมีปัญญา ความรู้ เปรียบเสมือนแสงเทียน</a:t>
            </a:r>
          </a:p>
        </p:txBody>
      </p:sp>
      <p:sp>
        <p:nvSpPr>
          <p:cNvPr id="164867" name="Text Box 5"/>
          <p:cNvSpPr txBox="1">
            <a:spLocks noChangeArrowheads="1"/>
          </p:cNvSpPr>
          <p:nvPr/>
        </p:nvSpPr>
        <p:spPr bwMode="auto">
          <a:xfrm>
            <a:off x="611188" y="5845175"/>
            <a:ext cx="80645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แตกต่างกันตรงที่ว่าเราจะนำออกมาใช้อย่างไร ?</a:t>
            </a:r>
          </a:p>
        </p:txBody>
      </p:sp>
      <p:sp>
        <p:nvSpPr>
          <p:cNvPr id="164868" name="Text Box 8"/>
          <p:cNvSpPr txBox="1">
            <a:spLocks noChangeArrowheads="1"/>
          </p:cNvSpPr>
          <p:nvPr/>
        </p:nvSpPr>
        <p:spPr bwMode="auto">
          <a:xfrm>
            <a:off x="685800" y="4964113"/>
            <a:ext cx="80645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rPr>
              <a:t>ที่ส่องสว่างทั้งกลางวันและกลางคืน</a:t>
            </a:r>
          </a:p>
        </p:txBody>
      </p:sp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1333500" y="533400"/>
            <a:ext cx="6477000" cy="1098550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altLang="th-TH" sz="6600" b="1" smtClean="0">
                <a:solidFill>
                  <a:srgbClr val="FFFF00"/>
                </a:solidFill>
                <a:latin typeface="Cordia New" pitchFamily="34" charset="-34"/>
                <a:cs typeface="TH Charmonman" pitchFamily="66" charset="-34"/>
              </a:rPr>
              <a:t>ปรัชญาการถอดบทเรียน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8401116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6" name="Text Box 2"/>
          <p:cNvSpPr txBox="1">
            <a:spLocks noChangeArrowheads="1"/>
          </p:cNvSpPr>
          <p:nvPr/>
        </p:nvSpPr>
        <p:spPr bwMode="auto">
          <a:xfrm>
            <a:off x="1524000" y="457200"/>
            <a:ext cx="6096000" cy="1431925"/>
          </a:xfrm>
          <a:prstGeom prst="rect">
            <a:avLst/>
          </a:prstGeom>
          <a:solidFill>
            <a:srgbClr val="FF00FF"/>
          </a:solidFill>
          <a:ln>
            <a:noFill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44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หัวใจของการถอดบทเรียน </a:t>
            </a:r>
            <a:endParaRPr lang="en-US" sz="4400" b="1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Fah kwang" pitchFamily="2" charset="-34"/>
              <a:cs typeface="TH Fah kwang" pitchFamily="2" charset="-34"/>
            </a:endParaRPr>
          </a:p>
          <a:p>
            <a:pPr algn="ctr"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44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Fah kwang" pitchFamily="2" charset="-34"/>
                <a:cs typeface="TH Fah kwang" pitchFamily="2" charset="-34"/>
              </a:rPr>
              <a:t>(The Key in lesson learned)</a:t>
            </a:r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565150" y="2362200"/>
            <a:ext cx="8012113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1. </a:t>
            </a:r>
            <a:r>
              <a:rPr lang="th-TH" altLang="th-TH" sz="4400" smtClean="0">
                <a:solidFill>
                  <a:srgbClr val="000000"/>
                </a:solidFill>
              </a:rPr>
              <a:t>ต้องมีการแบ่งปันความรู้ (</a:t>
            </a:r>
            <a:r>
              <a:rPr lang="en-US" altLang="th-TH" sz="4400" smtClean="0">
                <a:solidFill>
                  <a:srgbClr val="000000"/>
                </a:solidFill>
              </a:rPr>
              <a:t>Knowledge Sharing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2. </a:t>
            </a:r>
            <a:r>
              <a:rPr lang="th-TH" altLang="th-TH" sz="4400" smtClean="0">
                <a:solidFill>
                  <a:srgbClr val="000000"/>
                </a:solidFill>
              </a:rPr>
              <a:t>มีผลประโยชน์ร่วมกัน (</a:t>
            </a:r>
            <a:r>
              <a:rPr lang="en-US" altLang="th-TH" sz="4400" smtClean="0">
                <a:solidFill>
                  <a:srgbClr val="000000"/>
                </a:solidFill>
              </a:rPr>
              <a:t>Mutual Benefit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3. </a:t>
            </a:r>
            <a:r>
              <a:rPr lang="th-TH" altLang="th-TH" sz="4400" smtClean="0">
                <a:solidFill>
                  <a:srgbClr val="000000"/>
                </a:solidFill>
              </a:rPr>
              <a:t>มีความไว้วางใจทั้งตนเองและผู้อื่น (</a:t>
            </a:r>
            <a:r>
              <a:rPr lang="en-US" altLang="th-TH" sz="4400" smtClean="0">
                <a:solidFill>
                  <a:srgbClr val="000000"/>
                </a:solidFill>
              </a:rPr>
              <a:t>Trust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z="4400" smtClean="0">
                <a:solidFill>
                  <a:srgbClr val="000000"/>
                </a:solidFill>
              </a:rPr>
              <a:t>4.</a:t>
            </a:r>
            <a:r>
              <a:rPr lang="th-TH" altLang="th-TH" sz="4400" smtClean="0">
                <a:solidFill>
                  <a:srgbClr val="000000"/>
                </a:solidFill>
              </a:rPr>
              <a:t> มีการเรียนรู้ (</a:t>
            </a:r>
            <a:r>
              <a:rPr lang="en-US" altLang="th-TH" sz="4400" smtClean="0">
                <a:solidFill>
                  <a:srgbClr val="000000"/>
                </a:solidFill>
              </a:rPr>
              <a:t>Learning</a:t>
            </a:r>
            <a:r>
              <a:rPr lang="th-TH" altLang="th-TH" sz="4400" smtClean="0">
                <a:solidFill>
                  <a:srgbClr val="000000"/>
                </a:solidFill>
              </a:rPr>
              <a:t>) </a:t>
            </a:r>
            <a:endParaRPr lang="en-US" altLang="th-TH" sz="44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182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Text Box 2"/>
          <p:cNvSpPr txBox="1">
            <a:spLocks noChangeArrowheads="1"/>
          </p:cNvSpPr>
          <p:nvPr/>
        </p:nvSpPr>
        <p:spPr bwMode="auto">
          <a:xfrm>
            <a:off x="1104900" y="381000"/>
            <a:ext cx="6934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บทเรียน (</a:t>
            </a:r>
            <a:r>
              <a:rPr lang="en-US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</a:t>
            </a:r>
            <a:r>
              <a:rPr lang="th-TH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 </a:t>
            </a:r>
            <a:r>
              <a:rPr lang="en-US" altLang="th-TH" sz="44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learned)</a:t>
            </a:r>
          </a:p>
        </p:txBody>
      </p:sp>
      <p:sp>
        <p:nvSpPr>
          <p:cNvPr id="167939" name="Rectangle 3"/>
          <p:cNvSpPr>
            <a:spLocks noChangeArrowheads="1"/>
          </p:cNvSpPr>
          <p:nvPr/>
        </p:nvSpPr>
        <p:spPr bwMode="auto">
          <a:xfrm>
            <a:off x="419100" y="1447800"/>
            <a:ext cx="830580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000000"/>
                </a:solidFill>
              </a:rPr>
              <a:t>บทเรียน</a:t>
            </a:r>
            <a:r>
              <a:rPr lang="en-US" altLang="th-TH" smtClean="0">
                <a:solidFill>
                  <a:srgbClr val="000000"/>
                </a:solidFill>
              </a:rPr>
              <a:t>” </a:t>
            </a:r>
            <a:r>
              <a:rPr lang="th-TH" altLang="th-TH" smtClean="0">
                <a:solidFill>
                  <a:srgbClr val="000000"/>
                </a:solidFill>
              </a:rPr>
              <a:t>หมายถึงความรู้ที่เป็น </a:t>
            </a:r>
            <a:r>
              <a:rPr lang="en-US" altLang="th-TH" smtClean="0">
                <a:solidFill>
                  <a:srgbClr val="000000"/>
                </a:solidFill>
              </a:rPr>
              <a:t>“</a:t>
            </a:r>
            <a:r>
              <a:rPr lang="th-TH" altLang="th-TH" smtClean="0">
                <a:solidFill>
                  <a:srgbClr val="000000"/>
                </a:solidFill>
              </a:rPr>
              <a:t>ข้อค้นพบใหม่</a:t>
            </a:r>
            <a:r>
              <a:rPr lang="en-US" altLang="th-TH" smtClean="0">
                <a:solidFill>
                  <a:srgbClr val="000000"/>
                </a:solidFill>
              </a:rPr>
              <a:t>” </a:t>
            </a:r>
            <a:r>
              <a:rPr lang="th-TH" altLang="th-TH" smtClean="0">
                <a:solidFill>
                  <a:srgbClr val="000000"/>
                </a:solidFill>
              </a:rPr>
              <a:t>หากเป็นความรู้ที่มีอยู่แล้ว เราไม่จำเป็นต้องถอดบทเรียนก็ได้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000000"/>
                </a:solidFill>
              </a:rPr>
              <a:t>	คำว่า </a:t>
            </a:r>
            <a:r>
              <a:rPr lang="en-US" altLang="th-TH" smtClean="0">
                <a:solidFill>
                  <a:srgbClr val="000000"/>
                </a:solidFill>
              </a:rPr>
              <a:t>“</a:t>
            </a:r>
            <a:r>
              <a:rPr lang="th-TH" altLang="th-TH" smtClean="0">
                <a:solidFill>
                  <a:srgbClr val="000000"/>
                </a:solidFill>
              </a:rPr>
              <a:t>ใหม่</a:t>
            </a:r>
            <a:r>
              <a:rPr lang="en-US" altLang="th-TH" smtClean="0">
                <a:solidFill>
                  <a:srgbClr val="000000"/>
                </a:solidFill>
              </a:rPr>
              <a:t>” </a:t>
            </a:r>
            <a:r>
              <a:rPr lang="th-TH" altLang="th-TH" smtClean="0">
                <a:solidFill>
                  <a:srgbClr val="000000"/>
                </a:solidFill>
              </a:rPr>
              <a:t>คือ มาจากการเรียนรู้/ประสบการณ์ (จากการทำงานจริง) หรือก็คือการเติมคำในช่องว่างที่ว่า </a:t>
            </a:r>
            <a:r>
              <a:rPr lang="en-US" altLang="th-TH" smtClean="0">
                <a:solidFill>
                  <a:srgbClr val="000000"/>
                </a:solidFill>
              </a:rPr>
              <a:t>“</a:t>
            </a:r>
            <a:r>
              <a:rPr lang="th-TH" altLang="th-TH" smtClean="0">
                <a:solidFill>
                  <a:srgbClr val="000000"/>
                </a:solidFill>
              </a:rPr>
              <a:t>ถ้า...จะเกิด....(อะไรขึ้น)...</a:t>
            </a:r>
            <a:r>
              <a:rPr lang="en-US" altLang="th-TH" smtClean="0">
                <a:solidFill>
                  <a:srgbClr val="000000"/>
                </a:solidFill>
              </a:rPr>
              <a:t>”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000000"/>
                </a:solidFill>
              </a:rPr>
              <a:t>	</a:t>
            </a:r>
            <a:r>
              <a:rPr lang="th-TH" altLang="th-TH" smtClean="0">
                <a:solidFill>
                  <a:srgbClr val="FF0000"/>
                </a:solidFill>
                <a:latin typeface="TH Charm of AU" pitchFamily="34" charset="-34"/>
                <a:cs typeface="TH Charm of AU" pitchFamily="34" charset="-34"/>
              </a:rPr>
              <a:t>บทเรียนเป็นการอธิบายเหตุการณ์และเงื่อนไขที่เกิดขึ้น ไม่ใช่เพียงการเล่าเรื่องในอดีตแต่ต้องมีการอธิบายที่มีคุณค่าที่จะนำไปปฏิบัติต่อ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  <a:latin typeface="TH Charm of AU" pitchFamily="34" charset="-34"/>
                <a:cs typeface="TH Charm of AU" pitchFamily="34" charset="-34"/>
              </a:rPr>
              <a:t>	บทเรียนช่วยให้เกิดการเรียนรู้เพื่อไม่ให้กระทำผิดซ้ำอีก </a:t>
            </a:r>
            <a:endParaRPr lang="en-US" altLang="th-TH" smtClean="0">
              <a:solidFill>
                <a:srgbClr val="FF0000"/>
              </a:solidFill>
              <a:latin typeface="TH Charm of AU" pitchFamily="34" charset="-34"/>
              <a:cs typeface="TH Charm of AU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370886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Text Box 2"/>
          <p:cNvSpPr txBox="1">
            <a:spLocks noChangeArrowheads="1"/>
          </p:cNvSpPr>
          <p:nvPr/>
        </p:nvSpPr>
        <p:spPr bwMode="auto">
          <a:xfrm>
            <a:off x="838200" y="196850"/>
            <a:ext cx="8202613" cy="641350"/>
          </a:xfrm>
          <a:prstGeom prst="rect">
            <a:avLst/>
          </a:prstGeom>
          <a:solidFill>
            <a:srgbClr val="99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กระบวนการถอดบทเรียน (</a:t>
            </a:r>
            <a:r>
              <a:rPr lang="en-US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lesson learned)</a:t>
            </a:r>
          </a:p>
        </p:txBody>
      </p:sp>
      <p:sp>
        <p:nvSpPr>
          <p:cNvPr id="168963" name="Rectangle 3"/>
          <p:cNvSpPr>
            <a:spLocks noChangeArrowheads="1"/>
          </p:cNvSpPr>
          <p:nvPr/>
        </p:nvSpPr>
        <p:spPr bwMode="auto">
          <a:xfrm>
            <a:off x="381000" y="1057275"/>
            <a:ext cx="8382000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000000"/>
                </a:solidFill>
              </a:rPr>
              <a:t>แนวคิดและเครื่องมือเพื่อสร้างการเรียนรู้ โดยกระบวนการดึงเอาความรู้จากการทำงานออกมาใช้เป็นทุนในการทำงานเพื่อยกระดับให้ดียิ่งขึ้น </a:t>
            </a:r>
          </a:p>
        </p:txBody>
      </p:sp>
      <p:sp>
        <p:nvSpPr>
          <p:cNvPr id="168964" name="TextBox 1"/>
          <p:cNvSpPr txBox="1">
            <a:spLocks noChangeArrowheads="1"/>
          </p:cNvSpPr>
          <p:nvPr/>
        </p:nvSpPr>
        <p:spPr bwMode="auto">
          <a:xfrm>
            <a:off x="441325" y="2133600"/>
            <a:ext cx="8321675" cy="45243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4D4D4D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742950" indent="-7429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เตรียมความพร้อม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เตรียมความเข้าใจ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เตรียมความทรงจำ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วิเคราะห์ความสำเร็จ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วิเคราะห์ปัจจัยที่เกี่ยวข้อง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สังเคราะห์บทเรียนและข้อเสนอแนะ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สรุปประเด็นบทเรียนและวิธีปฏิบัติ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3600" smtClean="0">
                <a:solidFill>
                  <a:srgbClr val="000000"/>
                </a:solidFill>
                <a:latin typeface="TH Fah kwang" pitchFamily="2" charset="-34"/>
                <a:cs typeface="TH Fah kwang" pitchFamily="2" charset="-34"/>
              </a:rPr>
              <a:t>บันทึกการเรียนรู้</a:t>
            </a:r>
            <a:endParaRPr lang="en-US" altLang="th-TH" sz="3600" smtClean="0">
              <a:solidFill>
                <a:srgbClr val="000000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4095050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3"/>
          <p:cNvSpPr>
            <a:spLocks noChangeArrowheads="1"/>
          </p:cNvSpPr>
          <p:nvPr/>
        </p:nvSpPr>
        <p:spPr bwMode="auto">
          <a:xfrm>
            <a:off x="723900" y="76200"/>
            <a:ext cx="7696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rdia New" pitchFamily="34" charset="-34"/>
                <a:cs typeface="TH Fah kwang" pitchFamily="2" charset="-34"/>
              </a:rPr>
              <a:t>ข้อตกลงของกระบวนการถอดบทเรียน</a:t>
            </a:r>
            <a:endParaRPr lang="en-US" sz="4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rdia New" pitchFamily="34" charset="-34"/>
              <a:cs typeface="TH Fah kwang" pitchFamily="2" charset="-34"/>
            </a:endParaRPr>
          </a:p>
        </p:txBody>
      </p:sp>
      <p:sp>
        <p:nvSpPr>
          <p:cNvPr id="169987" name="Text Box 4"/>
          <p:cNvSpPr txBox="1">
            <a:spLocks noChangeArrowheads="1"/>
          </p:cNvSpPr>
          <p:nvPr/>
        </p:nvSpPr>
        <p:spPr bwMode="auto">
          <a:xfrm>
            <a:off x="800100" y="1460500"/>
            <a:ext cx="75438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1. ทุกคนที่เข้าร่วมมีความเสมอภาพกัน มีสิทธิเท่าเทียมกัน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2. ทุกคนมีอิสระในการคิด การพูด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3. ทุกคนสามารถตั้งคำถามที่สร้างสรรค์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4. ทุกคนต้องมีส่วนร่วมในการคิด การพูด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    การแสดงความเห็น</a:t>
            </a:r>
            <a:endParaRPr lang="en-US" altLang="th-TH" sz="3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26273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3540125" y="196850"/>
            <a:ext cx="5451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  <a:cs typeface="TH Fah kwang" pitchFamily="2" charset="-34"/>
              </a:rPr>
              <a:t>กติกาเบื้องต้นการถอดบทเรียน</a:t>
            </a:r>
            <a:endParaRPr lang="en-US" altLang="th-TH" sz="3600" smtClean="0">
              <a:solidFill>
                <a:srgbClr val="000000"/>
              </a:solidFill>
              <a:cs typeface="TH Fah kwang" pitchFamily="2" charset="-34"/>
            </a:endParaRPr>
          </a:p>
        </p:txBody>
      </p:sp>
      <p:sp>
        <p:nvSpPr>
          <p:cNvPr id="171011" name="Rectangle 4"/>
          <p:cNvSpPr>
            <a:spLocks noChangeArrowheads="1"/>
          </p:cNvSpPr>
          <p:nvPr/>
        </p:nvSpPr>
        <p:spPr bwMode="auto">
          <a:xfrm>
            <a:off x="685800" y="1054100"/>
            <a:ext cx="8229600" cy="501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1. </a:t>
            </a:r>
            <a:r>
              <a:rPr lang="th-TH" altLang="th-TH" smtClean="0">
                <a:solidFill>
                  <a:srgbClr val="3333FF"/>
                </a:solidFill>
              </a:rPr>
              <a:t>เปาหมายการถอดบทเรียน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เพื่อใหผูรวมถอดบทเรียนเกิดการเรียนรู</a:t>
            </a:r>
            <a:r>
              <a:rPr lang="th-TH" altLang="th-TH" smtClean="0">
                <a:solidFill>
                  <a:srgbClr val="3333FF"/>
                </a:solidFill>
              </a:rPr>
              <a:t>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จากการ ปฏิบัติกิจกรรมที่ผานมา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2.</a:t>
            </a:r>
            <a:r>
              <a:rPr lang="th-TH" altLang="th-TH" smtClean="0">
                <a:solidFill>
                  <a:srgbClr val="3333FF"/>
                </a:solidFill>
              </a:rPr>
              <a:t> วิธีการถอดบทเรียน ใชการระดมความคิดของผูรวมถอดบทเรียน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เนนการแลกเปลี่ยนความคิดเห็น ไมเนนการโตเถียง</a:t>
            </a:r>
            <a:r>
              <a:rPr lang="th-TH" altLang="th-TH" smtClean="0">
                <a:solidFill>
                  <a:srgbClr val="3333FF"/>
                </a:solidFill>
              </a:rPr>
              <a:t>หรือทะเลาะวิวาท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3. </a:t>
            </a:r>
            <a:r>
              <a:rPr lang="th-TH" altLang="th-TH" smtClean="0">
                <a:solidFill>
                  <a:srgbClr val="3333FF"/>
                </a:solidFill>
              </a:rPr>
              <a:t>หนาที่ของผูรวมถอดบทเรียน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ทุกคนตองใหขอเสนอแนะที่เปนประโยชน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ในการปฏิบัติงาน</a:t>
            </a:r>
            <a:r>
              <a:rPr lang="th-TH" altLang="th-TH" smtClean="0">
                <a:solidFill>
                  <a:srgbClr val="3333FF"/>
                </a:solidFill>
              </a:rPr>
              <a:t> ตองยอมรับความเปนจริงที่เกิดขึ้นและเสนอแนะแนว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    ทางการปรับปรุงวิธีการ ปฏิบัติงานใหดีขึ้น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		4. </a:t>
            </a:r>
            <a:r>
              <a:rPr lang="th-TH" altLang="th-TH" smtClean="0">
                <a:solidFill>
                  <a:srgbClr val="3333FF"/>
                </a:solidFill>
              </a:rPr>
              <a:t>ขอพึงระวังในการถอดบทเรียน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ตองไมมีการตําหนิ			บุคคลใดๆ และไมมีการประเมินผล</a:t>
            </a:r>
            <a:r>
              <a:rPr lang="th-TH" altLang="th-TH" smtClean="0">
                <a:solidFill>
                  <a:srgbClr val="3333FF"/>
                </a:solidFill>
              </a:rPr>
              <a:t>การ					ปฏิบัติงานของผูรวมถอดบทเรียน </a:t>
            </a:r>
            <a:endParaRPr lang="en-US" altLang="th-TH" smtClean="0">
              <a:solidFill>
                <a:srgbClr val="3333FF"/>
              </a:solidFill>
            </a:endParaRPr>
          </a:p>
        </p:txBody>
      </p:sp>
      <p:sp>
        <p:nvSpPr>
          <p:cNvPr id="171012" name="Line 5"/>
          <p:cNvSpPr>
            <a:spLocks noChangeShapeType="1"/>
          </p:cNvSpPr>
          <p:nvPr/>
        </p:nvSpPr>
        <p:spPr bwMode="auto">
          <a:xfrm>
            <a:off x="3886200" y="730250"/>
            <a:ext cx="4800600" cy="0"/>
          </a:xfrm>
          <a:prstGeom prst="line">
            <a:avLst/>
          </a:prstGeom>
          <a:noFill/>
          <a:ln w="92075" cmpd="thickThin">
            <a:solidFill>
              <a:srgbClr val="0000FF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40599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ext Box 2"/>
          <p:cNvSpPr txBox="1">
            <a:spLocks noChangeArrowheads="1"/>
          </p:cNvSpPr>
          <p:nvPr/>
        </p:nvSpPr>
        <p:spPr bwMode="auto">
          <a:xfrm>
            <a:off x="609600" y="304800"/>
            <a:ext cx="79248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4800" smtClean="0">
                <a:solidFill>
                  <a:srgbClr val="000000"/>
                </a:solidFill>
                <a:cs typeface="TH Fah kwang" pitchFamily="2" charset="-34"/>
              </a:rPr>
              <a:t>ดำเนินการถอดบทเรียน</a:t>
            </a:r>
            <a:endParaRPr lang="en-US" altLang="th-TH" sz="4800" smtClean="0">
              <a:solidFill>
                <a:srgbClr val="000000"/>
              </a:solidFill>
              <a:cs typeface="TH Fah kwang" pitchFamily="2" charset="-34"/>
            </a:endParaRPr>
          </a:p>
        </p:txBody>
      </p:sp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533400" y="1447800"/>
            <a:ext cx="8382000" cy="462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1. เลาประสบการณจากวิธีการปฏิบัติงานของผูรวมถอดบทเรียน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2. การเปรียบเทียบความแตกตางระหวางวิธีการปฏิบัติงานที่กําหนดในแผนปฏิบัติ 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   งานกับวิธีการปฏิบัติงานจริง 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3</a:t>
            </a:r>
            <a:r>
              <a:rPr lang="th-TH" altLang="th-TH" sz="2800" smtClean="0">
                <a:solidFill>
                  <a:srgbClr val="000000"/>
                </a:solidFill>
              </a:rPr>
              <a:t>. วิเคราะหผลการปฏิบัติงานที่ทําไดเปนอยางดีของผูรวมถอดบทเรียน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4.</a:t>
            </a:r>
            <a:r>
              <a:rPr lang="th-TH" altLang="th-TH" sz="2800" smtClean="0">
                <a:solidFill>
                  <a:srgbClr val="000000"/>
                </a:solidFill>
              </a:rPr>
              <a:t> ใหขอเสนอแนะวิธีการปฏิบัติงานตอไปใหดีขึ้นของผูรวมถอดบทเรียน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5. วิเคราะหอุปสรรคที่เกิดขึ้นระหวางการปฏิบัติงานผูรวมถอดบทเรียน</a:t>
            </a:r>
            <a:endParaRPr lang="en-US" altLang="th-TH" sz="2800" smtClean="0">
              <a:solidFill>
                <a:srgbClr val="000000"/>
              </a:solidFill>
            </a:endParaRP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th-TH" sz="2800" smtClean="0">
                <a:solidFill>
                  <a:srgbClr val="000000"/>
                </a:solidFill>
              </a:rPr>
              <a:t>6.</a:t>
            </a:r>
            <a:r>
              <a:rPr lang="th-TH" altLang="th-TH" sz="2800" smtClean="0">
                <a:solidFill>
                  <a:srgbClr val="000000"/>
                </a:solidFill>
              </a:rPr>
              <a:t> การใหขอเสนอแนะวิธีการปองกันไมใหเกิดอุปสรรคในการปฏิบัติงาน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7. ขอเสนอแนะในสิ่งที่ควรทําเพิ่มเติมในการปฏิบัติงานที่ผานมา</a:t>
            </a:r>
          </a:p>
          <a:p>
            <a:pPr eaLnBrk="1" fontAlgn="base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</a:pPr>
            <a:r>
              <a:rPr lang="th-TH" altLang="th-TH" sz="2800" smtClean="0">
                <a:solidFill>
                  <a:srgbClr val="000000"/>
                </a:solidFill>
              </a:rPr>
              <a:t>8. การประเมินความพึงพอใจผลการปฏิบัติงานที่ผานมาของผูรวมถอดบทเรียน</a:t>
            </a:r>
            <a:endParaRPr lang="en-US" altLang="th-TH" sz="28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4330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Text Box 4"/>
          <p:cNvSpPr txBox="1">
            <a:spLocks noChangeArrowheads="1"/>
          </p:cNvSpPr>
          <p:nvPr/>
        </p:nvSpPr>
        <p:spPr bwMode="auto">
          <a:xfrm>
            <a:off x="723900" y="1600200"/>
            <a:ext cx="7696200" cy="1815882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การถอดบทเรียน เพื่อประเมินผลโครงการ</a:t>
            </a: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dirty="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โครงการฝีกอบรมฝีมือแรงงานในพื้นที่เขตพัฒนาเศรษฐกิจพิเศษ</a:t>
            </a:r>
          </a:p>
        </p:txBody>
      </p:sp>
      <p:grpSp>
        <p:nvGrpSpPr>
          <p:cNvPr id="183299" name="Group 18"/>
          <p:cNvGrpSpPr>
            <a:grpSpLocks/>
          </p:cNvGrpSpPr>
          <p:nvPr/>
        </p:nvGrpSpPr>
        <p:grpSpPr bwMode="auto">
          <a:xfrm>
            <a:off x="2895600" y="3578225"/>
            <a:ext cx="3505200" cy="2136775"/>
            <a:chOff x="1824" y="2160"/>
            <a:chExt cx="2208" cy="1346"/>
          </a:xfrm>
        </p:grpSpPr>
        <p:sp>
          <p:nvSpPr>
            <p:cNvPr id="183301" name="_s1028"/>
            <p:cNvSpPr>
              <a:spLocks noChangeArrowheads="1" noTextEdit="1"/>
            </p:cNvSpPr>
            <p:nvPr/>
          </p:nvSpPr>
          <p:spPr bwMode="auto">
            <a:xfrm>
              <a:off x="2437" y="2460"/>
              <a:ext cx="660" cy="571"/>
            </a:xfrm>
            <a:prstGeom prst="ellipse">
              <a:avLst/>
            </a:prstGeom>
            <a:solidFill>
              <a:srgbClr val="FFCF01">
                <a:alpha val="50195"/>
              </a:srgbClr>
            </a:solidFill>
            <a:ln w="4670">
              <a:solidFill>
                <a:srgbClr val="FFCF01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2" name="_s1030"/>
            <p:cNvSpPr>
              <a:spLocks noChangeArrowheads="1" noTextEdit="1"/>
            </p:cNvSpPr>
            <p:nvPr/>
          </p:nvSpPr>
          <p:spPr bwMode="auto">
            <a:xfrm>
              <a:off x="2817" y="2160"/>
              <a:ext cx="658" cy="570"/>
            </a:xfrm>
            <a:prstGeom prst="ellipse">
              <a:avLst/>
            </a:prstGeom>
            <a:solidFill>
              <a:srgbClr val="FF0000">
                <a:alpha val="50195"/>
              </a:srgbClr>
            </a:solidFill>
            <a:ln w="4670">
              <a:solidFill>
                <a:srgbClr val="FF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3" name="_s1032"/>
            <p:cNvSpPr>
              <a:spLocks noChangeArrowheads="1" noTextEdit="1"/>
            </p:cNvSpPr>
            <p:nvPr/>
          </p:nvSpPr>
          <p:spPr bwMode="auto">
            <a:xfrm>
              <a:off x="2077" y="2160"/>
              <a:ext cx="658" cy="570"/>
            </a:xfrm>
            <a:prstGeom prst="ellipse">
              <a:avLst/>
            </a:prstGeom>
            <a:solidFill>
              <a:srgbClr val="3333CC">
                <a:alpha val="50195"/>
              </a:srgbClr>
            </a:solidFill>
            <a:ln w="4670">
              <a:solidFill>
                <a:srgbClr val="3333CC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4" name="_s1030"/>
            <p:cNvSpPr>
              <a:spLocks noChangeArrowheads="1" noTextEdit="1"/>
            </p:cNvSpPr>
            <p:nvPr/>
          </p:nvSpPr>
          <p:spPr bwMode="auto">
            <a:xfrm>
              <a:off x="2449" y="2886"/>
              <a:ext cx="659" cy="570"/>
            </a:xfrm>
            <a:prstGeom prst="ellipse">
              <a:avLst/>
            </a:prstGeom>
            <a:solidFill>
              <a:srgbClr val="00FF00">
                <a:alpha val="52940"/>
              </a:srgbClr>
            </a:solidFill>
            <a:ln w="4699">
              <a:solidFill>
                <a:srgbClr val="339966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th-TH" sz="3200" b="1" smtClean="0">
                <a:solidFill>
                  <a:prstClr val="black"/>
                </a:solidFill>
                <a:latin typeface="Cordia New" pitchFamily="34" charset="-34"/>
                <a:cs typeface="TH SarabunPSK" pitchFamily="34" charset="-34"/>
              </a:endParaRPr>
            </a:p>
          </p:txBody>
        </p:sp>
        <p:sp>
          <p:nvSpPr>
            <p:cNvPr id="183305" name="Text Box 10"/>
            <p:cNvSpPr txBox="1">
              <a:spLocks noChangeArrowheads="1"/>
            </p:cNvSpPr>
            <p:nvPr/>
          </p:nvSpPr>
          <p:spPr bwMode="auto">
            <a:xfrm>
              <a:off x="1824" y="2208"/>
              <a:ext cx="10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prstClr val="black"/>
                  </a:solidFill>
                  <a:latin typeface="Verdana" pitchFamily="34" charset="0"/>
                  <a:cs typeface="JasmineUPC" pitchFamily="18" charset="-34"/>
                </a:rPr>
                <a:t>เตรียมพร้อม</a:t>
              </a:r>
            </a:p>
          </p:txBody>
        </p:sp>
        <p:sp>
          <p:nvSpPr>
            <p:cNvPr id="183306" name="Text Box 11"/>
            <p:cNvSpPr txBox="1">
              <a:spLocks noChangeArrowheads="1"/>
            </p:cNvSpPr>
            <p:nvPr/>
          </p:nvSpPr>
          <p:spPr bwMode="auto">
            <a:xfrm>
              <a:off x="3111" y="2208"/>
              <a:ext cx="9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0000FF"/>
                  </a:solidFill>
                  <a:latin typeface="Verdana" pitchFamily="34" charset="0"/>
                  <a:cs typeface="JasmineUPC" pitchFamily="18" charset="-34"/>
                </a:rPr>
                <a:t>เล่าเรื่อง</a:t>
              </a:r>
            </a:p>
          </p:txBody>
        </p:sp>
        <p:sp>
          <p:nvSpPr>
            <p:cNvPr id="183307" name="Text Box 12"/>
            <p:cNvSpPr txBox="1">
              <a:spLocks noChangeArrowheads="1"/>
            </p:cNvSpPr>
            <p:nvPr/>
          </p:nvSpPr>
          <p:spPr bwMode="auto">
            <a:xfrm>
              <a:off x="2267" y="2640"/>
              <a:ext cx="104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FF6600"/>
                  </a:solidFill>
                  <a:latin typeface="Verdana" pitchFamily="34" charset="0"/>
                  <a:cs typeface="JasmineUPC" pitchFamily="18" charset="-34"/>
                </a:rPr>
                <a:t>วิเคราะห์</a:t>
              </a:r>
            </a:p>
          </p:txBody>
        </p:sp>
        <p:sp>
          <p:nvSpPr>
            <p:cNvPr id="183308" name="Text Box 13"/>
            <p:cNvSpPr txBox="1">
              <a:spLocks noChangeArrowheads="1"/>
            </p:cNvSpPr>
            <p:nvPr/>
          </p:nvSpPr>
          <p:spPr bwMode="auto">
            <a:xfrm>
              <a:off x="2358" y="3218"/>
              <a:ext cx="9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50000"/>
                </a:spcBef>
                <a:spcAft>
                  <a:spcPct val="0"/>
                </a:spcAft>
              </a:pPr>
              <a:r>
                <a:rPr lang="th-TH" altLang="th-TH" sz="2400" smtClean="0">
                  <a:solidFill>
                    <a:srgbClr val="008000"/>
                  </a:solidFill>
                  <a:latin typeface="Verdana" pitchFamily="34" charset="0"/>
                  <a:cs typeface="JasmineUPC" pitchFamily="18" charset="-34"/>
                </a:rPr>
                <a:t>สรุปบทเรียน</a:t>
              </a:r>
            </a:p>
          </p:txBody>
        </p:sp>
      </p:grpSp>
      <p:pic>
        <p:nvPicPr>
          <p:cNvPr id="183300" name="Picture 17" descr="กรมพัฒนาฝีมือแรงงาน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1614488" cy="149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1261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4724400"/>
            <a:ext cx="7721600" cy="1524000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95600" y="3581400"/>
            <a:ext cx="3219450" cy="1149350"/>
          </a:xfrm>
          <a:prstGeom prst="rect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71800" y="762000"/>
            <a:ext cx="3219450" cy="1219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>
              <a:solidFill>
                <a:prstClr val="white"/>
              </a:solidFill>
            </a:endParaRPr>
          </a:p>
        </p:txBody>
      </p:sp>
      <p:sp>
        <p:nvSpPr>
          <p:cNvPr id="184325" name="Line 38"/>
          <p:cNvSpPr>
            <a:spLocks noChangeShapeType="1"/>
          </p:cNvSpPr>
          <p:nvPr/>
        </p:nvSpPr>
        <p:spPr bwMode="auto">
          <a:xfrm>
            <a:off x="4572000" y="1295400"/>
            <a:ext cx="0" cy="5029200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26" name="Rectangle 37"/>
          <p:cNvSpPr>
            <a:spLocks noChangeArrowheads="1"/>
          </p:cNvSpPr>
          <p:nvPr/>
        </p:nvSpPr>
        <p:spPr bwMode="auto">
          <a:xfrm>
            <a:off x="2971800" y="1981200"/>
            <a:ext cx="3217863" cy="1447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th-TH" altLang="th-TH" smtClean="0">
              <a:solidFill>
                <a:prstClr val="black"/>
              </a:solidFill>
            </a:endParaRPr>
          </a:p>
        </p:txBody>
      </p:sp>
      <p:sp>
        <p:nvSpPr>
          <p:cNvPr id="184327" name="Rectangle 31"/>
          <p:cNvSpPr>
            <a:spLocks noChangeArrowheads="1"/>
          </p:cNvSpPr>
          <p:nvPr/>
        </p:nvSpPr>
        <p:spPr bwMode="gray">
          <a:xfrm>
            <a:off x="6400800" y="762000"/>
            <a:ext cx="2514600" cy="3810000"/>
          </a:xfrm>
          <a:prstGeom prst="rect">
            <a:avLst/>
          </a:prstGeom>
          <a:gradFill rotWithShape="1">
            <a:gsLst>
              <a:gs pos="0">
                <a:srgbClr val="642C13"/>
              </a:gs>
              <a:gs pos="50000">
                <a:srgbClr val="D85E28"/>
              </a:gs>
              <a:gs pos="100000">
                <a:srgbClr val="642C13"/>
              </a:gs>
            </a:gsLst>
            <a:lin ang="2700000" scaled="1"/>
          </a:gradFill>
          <a:ln w="9525">
            <a:solidFill>
              <a:srgbClr val="FFFFFF"/>
            </a:solidFill>
            <a:miter lim="800000"/>
            <a:headEnd/>
            <a:tailEnd/>
          </a:ln>
          <a:effectLst>
            <a:outerShdw dist="107763" dir="81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1800" dirty="0" smtClean="0">
              <a:solidFill>
                <a:prstClr val="white"/>
              </a:solidFill>
              <a:latin typeface="TH SarabunPSK" panose="020B0500040200020003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1800" dirty="0" smtClean="0">
              <a:solidFill>
                <a:prstClr val="white"/>
              </a:solidFill>
              <a:latin typeface="TH SarabunPSK" panose="020B0500040200020003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1. ก่อนเริ่มดำเนินงานโครงการ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2. สิ่งที่ต้องการจากโครงการ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3. กำหนดหลักสูตร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4.เลือกกลุ่มเป้าหมาย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5. กำหนดเป้าหมาย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6. ดำเนินการจัดอบรม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7. การประเมินผล  การติดตามผล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8. การรายงานผล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9. ทบทวนผลสำเร็จการปฏิบัติ</a:t>
            </a:r>
          </a:p>
          <a:p>
            <a:pPr marL="800100" lvl="1" indent="-342900" fontAlgn="base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งบประมาณ</a:t>
            </a:r>
          </a:p>
          <a:p>
            <a:pPr marL="800100" lvl="1" indent="-342900" fontAlgn="base">
              <a:spcBef>
                <a:spcPct val="0"/>
              </a:spcBef>
              <a:spcAft>
                <a:spcPct val="0"/>
              </a:spcAft>
              <a:buFont typeface="Courier New" panose="02070309020205020404" pitchFamily="49" charset="0"/>
              <a:buChar char="o"/>
            </a:pPr>
            <a:r>
              <a:rPr lang="th-TH" sz="1800" dirty="0" smtClean="0">
                <a:solidFill>
                  <a:prstClr val="white"/>
                </a:solidFill>
                <a:latin typeface="TH SarabunPSK" panose="020B0500040200020003" pitchFamily="34" charset="-34"/>
              </a:rPr>
              <a:t>ผลที่ได้จากโครงการ</a:t>
            </a:r>
          </a:p>
          <a:p>
            <a:pPr fontAlgn="base"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endParaRPr lang="th-TH" altLang="th-TH" sz="1400" b="0" dirty="0" smtClean="0">
              <a:solidFill>
                <a:prstClr val="white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05826" name="Rectangle 2"/>
          <p:cNvSpPr>
            <a:spLocks noChangeArrowheads="1"/>
          </p:cNvSpPr>
          <p:nvPr/>
        </p:nvSpPr>
        <p:spPr bwMode="auto">
          <a:xfrm>
            <a:off x="3086100" y="8382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หลักวิธีการประเมินผล</a:t>
            </a:r>
          </a:p>
        </p:txBody>
      </p:sp>
      <p:sp>
        <p:nvSpPr>
          <p:cNvPr id="205827" name="Rectangle 3"/>
          <p:cNvSpPr>
            <a:spLocks noChangeArrowheads="1"/>
          </p:cNvSpPr>
          <p:nvPr/>
        </p:nvSpPr>
        <p:spPr bwMode="auto">
          <a:xfrm>
            <a:off x="3086100" y="14478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รายละเอียดโครงการ</a:t>
            </a:r>
          </a:p>
        </p:txBody>
      </p:sp>
      <p:sp>
        <p:nvSpPr>
          <p:cNvPr id="205828" name="Rectangle 4"/>
          <p:cNvSpPr>
            <a:spLocks noChangeArrowheads="1"/>
          </p:cNvSpPr>
          <p:nvPr/>
        </p:nvSpPr>
        <p:spPr bwMode="auto">
          <a:xfrm>
            <a:off x="3048000" y="21336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เล่าประสบการณ์แต่ละคน</a:t>
            </a:r>
          </a:p>
        </p:txBody>
      </p:sp>
      <p:sp>
        <p:nvSpPr>
          <p:cNvPr id="205830" name="Rectangle 6"/>
          <p:cNvSpPr>
            <a:spLocks noChangeArrowheads="1"/>
          </p:cNvSpPr>
          <p:nvPr/>
        </p:nvSpPr>
        <p:spPr bwMode="auto">
          <a:xfrm>
            <a:off x="3048000" y="28194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ข้อสรุป แนวปฏิบัติของทุกคน</a:t>
            </a:r>
          </a:p>
        </p:txBody>
      </p:sp>
      <p:sp>
        <p:nvSpPr>
          <p:cNvPr id="205838" name="Rectangle 14"/>
          <p:cNvSpPr>
            <a:spLocks noChangeArrowheads="1"/>
          </p:cNvSpPr>
          <p:nvPr/>
        </p:nvSpPr>
        <p:spPr bwMode="auto">
          <a:xfrm>
            <a:off x="2933700" y="5715000"/>
            <a:ext cx="30861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สรุปวิเคราะห์เลือก แนวปฏิบัติ</a:t>
            </a:r>
          </a:p>
        </p:txBody>
      </p:sp>
      <p:sp>
        <p:nvSpPr>
          <p:cNvPr id="205839" name="Rectangle 15"/>
          <p:cNvSpPr>
            <a:spLocks noChangeArrowheads="1"/>
          </p:cNvSpPr>
          <p:nvPr/>
        </p:nvSpPr>
        <p:spPr bwMode="auto">
          <a:xfrm>
            <a:off x="3048000" y="37338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เปรียบเทียบเป้าหมาย</a:t>
            </a:r>
          </a:p>
        </p:txBody>
      </p:sp>
      <p:grpSp>
        <p:nvGrpSpPr>
          <p:cNvPr id="184334" name="Group 17"/>
          <p:cNvGrpSpPr>
            <a:grpSpLocks/>
          </p:cNvGrpSpPr>
          <p:nvPr/>
        </p:nvGrpSpPr>
        <p:grpSpPr bwMode="auto">
          <a:xfrm>
            <a:off x="457200" y="1371600"/>
            <a:ext cx="2133600" cy="2971800"/>
            <a:chOff x="336" y="816"/>
            <a:chExt cx="1344" cy="1872"/>
          </a:xfrm>
        </p:grpSpPr>
        <p:sp>
          <p:nvSpPr>
            <p:cNvPr id="184361" name="Rectangle 12"/>
            <p:cNvSpPr>
              <a:spLocks noChangeArrowheads="1"/>
            </p:cNvSpPr>
            <p:nvPr/>
          </p:nvSpPr>
          <p:spPr bwMode="auto">
            <a:xfrm>
              <a:off x="336" y="816"/>
              <a:ext cx="1344" cy="187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89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mtClean="0">
                <a:solidFill>
                  <a:prstClr val="black"/>
                </a:solidFill>
              </a:endParaRPr>
            </a:p>
          </p:txBody>
        </p:sp>
        <p:sp>
          <p:nvSpPr>
            <p:cNvPr id="184362" name="Rectangle 7"/>
            <p:cNvSpPr>
              <a:spLocks noChangeArrowheads="1"/>
            </p:cNvSpPr>
            <p:nvPr/>
          </p:nvSpPr>
          <p:spPr bwMode="auto">
            <a:xfrm>
              <a:off x="384" y="864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วิธีการทำงาน</a:t>
              </a:r>
            </a:p>
          </p:txBody>
        </p:sp>
        <p:sp>
          <p:nvSpPr>
            <p:cNvPr id="184363" name="Rectangle 8"/>
            <p:cNvSpPr>
              <a:spLocks noChangeArrowheads="1"/>
            </p:cNvSpPr>
            <p:nvPr/>
          </p:nvSpPr>
          <p:spPr bwMode="auto">
            <a:xfrm>
              <a:off x="384" y="1152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วิธีที่ดี</a:t>
              </a:r>
            </a:p>
          </p:txBody>
        </p:sp>
        <p:sp>
          <p:nvSpPr>
            <p:cNvPr id="184364" name="Rectangle 9"/>
            <p:cNvSpPr>
              <a:spLocks noChangeArrowheads="1"/>
            </p:cNvSpPr>
            <p:nvPr/>
          </p:nvSpPr>
          <p:spPr bwMode="auto">
            <a:xfrm>
              <a:off x="384" y="1440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วิธีที่ไม่ดี</a:t>
              </a:r>
            </a:p>
          </p:txBody>
        </p:sp>
        <p:sp>
          <p:nvSpPr>
            <p:cNvPr id="184365" name="Rectangle 10"/>
            <p:cNvSpPr>
              <a:spLocks noChangeArrowheads="1"/>
            </p:cNvSpPr>
            <p:nvPr/>
          </p:nvSpPr>
          <p:spPr bwMode="auto">
            <a:xfrm>
              <a:off x="384" y="1728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ปัญหา-อุปสรรค์</a:t>
              </a:r>
            </a:p>
          </p:txBody>
        </p:sp>
        <p:sp>
          <p:nvSpPr>
            <p:cNvPr id="184366" name="Rectangle 11"/>
            <p:cNvSpPr>
              <a:spLocks noChangeArrowheads="1"/>
            </p:cNvSpPr>
            <p:nvPr/>
          </p:nvSpPr>
          <p:spPr bwMode="auto">
            <a:xfrm>
              <a:off x="409" y="2304"/>
              <a:ext cx="1198" cy="333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เสนอสิ่งที่ควรเพิ่ม</a:t>
              </a:r>
            </a:p>
          </p:txBody>
        </p:sp>
        <p:sp>
          <p:nvSpPr>
            <p:cNvPr id="184367" name="Rectangle 16"/>
            <p:cNvSpPr>
              <a:spLocks noChangeArrowheads="1"/>
            </p:cNvSpPr>
            <p:nvPr/>
          </p:nvSpPr>
          <p:spPr bwMode="auto">
            <a:xfrm>
              <a:off x="384" y="2016"/>
              <a:ext cx="1248" cy="240"/>
            </a:xfrm>
            <a:prstGeom prst="rect">
              <a:avLst/>
            </a:prstGeom>
            <a:solidFill>
              <a:srgbClr val="99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วิธีป้องกันปัญหา</a:t>
              </a:r>
            </a:p>
          </p:txBody>
        </p:sp>
      </p:grpSp>
      <p:sp>
        <p:nvSpPr>
          <p:cNvPr id="205843" name="Rectangle 19"/>
          <p:cNvSpPr>
            <a:spLocks noChangeArrowheads="1"/>
          </p:cNvSpPr>
          <p:nvPr/>
        </p:nvSpPr>
        <p:spPr bwMode="auto">
          <a:xfrm>
            <a:off x="3048000" y="4343400"/>
            <a:ext cx="29718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วิเคราะห์ ผล ความพอใจ</a:t>
            </a:r>
          </a:p>
        </p:txBody>
      </p:sp>
      <p:grpSp>
        <p:nvGrpSpPr>
          <p:cNvPr id="184336" name="Group 28"/>
          <p:cNvGrpSpPr>
            <a:grpSpLocks/>
          </p:cNvGrpSpPr>
          <p:nvPr/>
        </p:nvGrpSpPr>
        <p:grpSpPr bwMode="auto">
          <a:xfrm>
            <a:off x="762000" y="4953000"/>
            <a:ext cx="7391400" cy="609600"/>
            <a:chOff x="432" y="2880"/>
            <a:chExt cx="4656" cy="384"/>
          </a:xfrm>
        </p:grpSpPr>
        <p:sp>
          <p:nvSpPr>
            <p:cNvPr id="184357" name="Rectangle 27"/>
            <p:cNvSpPr>
              <a:spLocks noChangeArrowheads="1"/>
            </p:cNvSpPr>
            <p:nvPr/>
          </p:nvSpPr>
          <p:spPr bwMode="auto">
            <a:xfrm>
              <a:off x="432" y="2880"/>
              <a:ext cx="4656" cy="38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prstShdw prst="shdw12">
                <a:schemeClr val="bg2">
                  <a:alpha val="50000"/>
                </a:schemeClr>
              </a:prstShdw>
            </a:effec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mtClean="0">
                <a:solidFill>
                  <a:prstClr val="black"/>
                </a:solidFill>
              </a:endParaRPr>
            </a:p>
          </p:txBody>
        </p:sp>
        <p:sp>
          <p:nvSpPr>
            <p:cNvPr id="184358" name="Rectangle 20"/>
            <p:cNvSpPr>
              <a:spLocks noChangeArrowheads="1"/>
            </p:cNvSpPr>
            <p:nvPr/>
          </p:nvSpPr>
          <p:spPr bwMode="auto">
            <a:xfrm>
              <a:off x="480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วิธีปฏิบัติที่ดี</a:t>
              </a:r>
            </a:p>
          </p:txBody>
        </p:sp>
        <p:sp>
          <p:nvSpPr>
            <p:cNvPr id="184359" name="Rectangle 21"/>
            <p:cNvSpPr>
              <a:spLocks noChangeArrowheads="1"/>
            </p:cNvSpPr>
            <p:nvPr/>
          </p:nvSpPr>
          <p:spPr bwMode="auto">
            <a:xfrm>
              <a:off x="2064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การปฏิบัติเพิ่มเติม</a:t>
              </a:r>
            </a:p>
          </p:txBody>
        </p:sp>
        <p:sp>
          <p:nvSpPr>
            <p:cNvPr id="184360" name="Rectangle 22"/>
            <p:cNvSpPr>
              <a:spLocks noChangeArrowheads="1"/>
            </p:cNvSpPr>
            <p:nvPr/>
          </p:nvSpPr>
          <p:spPr bwMode="auto">
            <a:xfrm>
              <a:off x="3648" y="2928"/>
              <a:ext cx="1344" cy="288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th-TH" altLang="th-TH" sz="2800" smtClean="0">
                  <a:solidFill>
                    <a:prstClr val="black"/>
                  </a:solidFill>
                </a:rPr>
                <a:t>การปฏิบัติป้องกัน</a:t>
              </a:r>
            </a:p>
          </p:txBody>
        </p:sp>
      </p:grpSp>
      <p:sp>
        <p:nvSpPr>
          <p:cNvPr id="205850" name="Rectangle 26"/>
          <p:cNvSpPr>
            <a:spLocks noChangeArrowheads="1"/>
          </p:cNvSpPr>
          <p:nvPr/>
        </p:nvSpPr>
        <p:spPr bwMode="auto">
          <a:xfrm>
            <a:off x="2933700" y="6324600"/>
            <a:ext cx="3086100" cy="457200"/>
          </a:xfrm>
          <a:prstGeom prst="rect">
            <a:avLst/>
          </a:prstGeom>
          <a:solidFill>
            <a:srgbClr val="CC00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TH SarabunPSK" pitchFamily="34" charset="-34"/>
              </a:rPr>
              <a:t>สรุป บันทึกบทเรียน</a:t>
            </a:r>
          </a:p>
        </p:txBody>
      </p:sp>
      <p:sp>
        <p:nvSpPr>
          <p:cNvPr id="184339" name="Freeform 29"/>
          <p:cNvSpPr>
            <a:spLocks/>
          </p:cNvSpPr>
          <p:nvPr/>
        </p:nvSpPr>
        <p:spPr bwMode="gray">
          <a:xfrm>
            <a:off x="6248400" y="35687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F4DF"/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0" name="Freeform 30"/>
          <p:cNvSpPr>
            <a:spLocks/>
          </p:cNvSpPr>
          <p:nvPr/>
        </p:nvSpPr>
        <p:spPr bwMode="gray">
          <a:xfrm rot="10800000">
            <a:off x="7975600" y="6731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FFCC66"/>
              </a:gs>
              <a:gs pos="50000">
                <a:srgbClr val="FFF4DF"/>
              </a:gs>
              <a:gs pos="100000">
                <a:srgbClr val="FFCC66"/>
              </a:gs>
            </a:gsLst>
            <a:lin ang="0" scaled="1"/>
          </a:gradFill>
          <a:ln w="0">
            <a:solidFill>
              <a:srgbClr val="DFE29A"/>
            </a:solidFill>
            <a:prstDash val="solid"/>
            <a:round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1" name="Freeform 32"/>
          <p:cNvSpPr>
            <a:spLocks/>
          </p:cNvSpPr>
          <p:nvPr/>
        </p:nvSpPr>
        <p:spPr bwMode="gray">
          <a:xfrm>
            <a:off x="355600" y="32766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D4F4F4"/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sp>
        <p:nvSpPr>
          <p:cNvPr id="184342" name="Freeform 33"/>
          <p:cNvSpPr>
            <a:spLocks/>
          </p:cNvSpPr>
          <p:nvPr/>
        </p:nvSpPr>
        <p:spPr bwMode="gray">
          <a:xfrm rot="10800000">
            <a:off x="1676400" y="1282700"/>
            <a:ext cx="1016000" cy="1155700"/>
          </a:xfrm>
          <a:custGeom>
            <a:avLst/>
            <a:gdLst>
              <a:gd name="T0" fmla="*/ 74530594 w 1104"/>
              <a:gd name="T1" fmla="*/ 982129686 h 1256"/>
              <a:gd name="T2" fmla="*/ 74530594 w 1104"/>
              <a:gd name="T3" fmla="*/ 0 h 1256"/>
              <a:gd name="T4" fmla="*/ 0 w 1104"/>
              <a:gd name="T5" fmla="*/ 0 h 1256"/>
              <a:gd name="T6" fmla="*/ 0 w 1104"/>
              <a:gd name="T7" fmla="*/ 1063409626 h 1256"/>
              <a:gd name="T8" fmla="*/ 935014493 w 1104"/>
              <a:gd name="T9" fmla="*/ 1063409626 h 1256"/>
              <a:gd name="T10" fmla="*/ 935014493 w 1104"/>
              <a:gd name="T11" fmla="*/ 982129686 h 1256"/>
              <a:gd name="T12" fmla="*/ 74530594 w 1104"/>
              <a:gd name="T13" fmla="*/ 982129686 h 125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104" h="1256">
                <a:moveTo>
                  <a:pt x="88" y="1160"/>
                </a:moveTo>
                <a:lnTo>
                  <a:pt x="88" y="0"/>
                </a:lnTo>
                <a:lnTo>
                  <a:pt x="0" y="0"/>
                </a:lnTo>
                <a:lnTo>
                  <a:pt x="0" y="1256"/>
                </a:lnTo>
                <a:lnTo>
                  <a:pt x="1104" y="1256"/>
                </a:lnTo>
                <a:lnTo>
                  <a:pt x="1104" y="1160"/>
                </a:lnTo>
                <a:lnTo>
                  <a:pt x="88" y="1160"/>
                </a:lnTo>
                <a:close/>
              </a:path>
            </a:pathLst>
          </a:custGeom>
          <a:gradFill rotWithShape="1">
            <a:gsLst>
              <a:gs pos="0">
                <a:srgbClr val="33CCCC"/>
              </a:gs>
              <a:gs pos="50000">
                <a:srgbClr val="D4F4F4"/>
              </a:gs>
              <a:gs pos="100000">
                <a:srgbClr val="33CCC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grpSp>
        <p:nvGrpSpPr>
          <p:cNvPr id="184343" name="Down Arrow 7"/>
          <p:cNvGrpSpPr>
            <a:grpSpLocks/>
          </p:cNvGrpSpPr>
          <p:nvPr/>
        </p:nvGrpSpPr>
        <p:grpSpPr bwMode="auto">
          <a:xfrm rot="5400000">
            <a:off x="2108994" y="2337594"/>
            <a:ext cx="1377950" cy="804862"/>
            <a:chOff x="1344" y="1344"/>
            <a:chExt cx="868" cy="507"/>
          </a:xfrm>
        </p:grpSpPr>
        <p:pic>
          <p:nvPicPr>
            <p:cNvPr id="184353" name="Down Arrow 7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344"/>
              <a:ext cx="868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4" name="Text Box 36"/>
            <p:cNvSpPr txBox="1">
              <a:spLocks noChangeArrowheads="1"/>
            </p:cNvSpPr>
            <p:nvPr/>
          </p:nvSpPr>
          <p:spPr bwMode="auto">
            <a:xfrm>
              <a:off x="160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grpSp>
        <p:nvGrpSpPr>
          <p:cNvPr id="184344" name="Down Arrow 8"/>
          <p:cNvGrpSpPr>
            <a:grpSpLocks/>
          </p:cNvGrpSpPr>
          <p:nvPr/>
        </p:nvGrpSpPr>
        <p:grpSpPr bwMode="auto">
          <a:xfrm rot="5400000">
            <a:off x="5949951" y="1987550"/>
            <a:ext cx="481012" cy="725487"/>
            <a:chOff x="3683" y="1344"/>
            <a:chExt cx="867" cy="507"/>
          </a:xfrm>
        </p:grpSpPr>
        <p:pic>
          <p:nvPicPr>
            <p:cNvPr id="184351" name="Down Arrow 8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3" y="1344"/>
              <a:ext cx="867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2" name="Text Box 41"/>
            <p:cNvSpPr txBox="1">
              <a:spLocks noChangeArrowheads="1"/>
            </p:cNvSpPr>
            <p:nvPr/>
          </p:nvSpPr>
          <p:spPr bwMode="auto">
            <a:xfrm>
              <a:off x="394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184345" name="Rectangle 43"/>
          <p:cNvSpPr>
            <a:spLocks noChangeArrowheads="1"/>
          </p:cNvSpPr>
          <p:nvPr/>
        </p:nvSpPr>
        <p:spPr bwMode="auto">
          <a:xfrm>
            <a:off x="1776413" y="106363"/>
            <a:ext cx="7138987" cy="579437"/>
          </a:xfrm>
          <a:prstGeom prst="rect">
            <a:avLst/>
          </a:prstGeom>
          <a:noFill/>
          <a:ln>
            <a:noFill/>
          </a:ln>
          <a:effectLst>
            <a:prstShdw prst="shdw12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กระบวนการถอดบทเรียน เพื่อประเมินผลโครงการ</a:t>
            </a:r>
          </a:p>
        </p:txBody>
      </p:sp>
      <p:sp>
        <p:nvSpPr>
          <p:cNvPr id="184346" name="Line 44"/>
          <p:cNvSpPr>
            <a:spLocks noChangeShapeType="1"/>
          </p:cNvSpPr>
          <p:nvPr/>
        </p:nvSpPr>
        <p:spPr bwMode="auto">
          <a:xfrm>
            <a:off x="1981200" y="609600"/>
            <a:ext cx="6934200" cy="0"/>
          </a:xfrm>
          <a:prstGeom prst="line">
            <a:avLst/>
          </a:prstGeom>
          <a:noFill/>
          <a:ln w="76200" cmpd="tri">
            <a:solidFill>
              <a:srgbClr val="0000FF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prstClr val="black"/>
              </a:solidFill>
              <a:latin typeface="Cordia New" pitchFamily="34" charset="-34"/>
              <a:cs typeface="TH SarabunPSK" pitchFamily="34" charset="-34"/>
            </a:endParaRPr>
          </a:p>
        </p:txBody>
      </p:sp>
      <p:grpSp>
        <p:nvGrpSpPr>
          <p:cNvPr id="184348" name="Down Arrow 7"/>
          <p:cNvGrpSpPr>
            <a:grpSpLocks/>
          </p:cNvGrpSpPr>
          <p:nvPr/>
        </p:nvGrpSpPr>
        <p:grpSpPr bwMode="auto">
          <a:xfrm rot="-5400000">
            <a:off x="2185194" y="3715544"/>
            <a:ext cx="1377950" cy="804862"/>
            <a:chOff x="1344" y="1344"/>
            <a:chExt cx="868" cy="507"/>
          </a:xfrm>
        </p:grpSpPr>
        <p:pic>
          <p:nvPicPr>
            <p:cNvPr id="184349" name="Down Arrow 7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344"/>
              <a:ext cx="868" cy="5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50" name="Text Box 49"/>
            <p:cNvSpPr txBox="1">
              <a:spLocks noChangeArrowheads="1"/>
            </p:cNvSpPr>
            <p:nvPr/>
          </p:nvSpPr>
          <p:spPr bwMode="auto">
            <a:xfrm flipV="1">
              <a:off x="1609" y="1440"/>
              <a:ext cx="337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vert="eaVert" anchor="ctr"/>
            <a:lstStyle>
              <a:lvl1pPr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1pPr>
              <a:lvl2pPr marL="742950" indent="-28575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2pPr>
              <a:lvl3pPr marL="11430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3pPr>
              <a:lvl4pPr marL="16002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4pPr>
              <a:lvl5pPr marL="2057400" indent="-228600" eaLnBrk="0" hangingPunct="0"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200" b="1">
                  <a:solidFill>
                    <a:schemeClr val="tx1"/>
                  </a:solidFill>
                  <a:latin typeface="Cordia New" pitchFamily="34" charset="-34"/>
                  <a:cs typeface="TH SarabunPSK" pitchFamily="34" charset="-34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th-TH" altLang="th-TH" sz="1800" b="0" smtClean="0">
                <a:solidFill>
                  <a:srgbClr val="FFFFFF"/>
                </a:solidFill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6415830" y="762000"/>
            <a:ext cx="2499570" cy="444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กรอบการทำงาน</a:t>
            </a:r>
          </a:p>
        </p:txBody>
      </p:sp>
    </p:spTree>
    <p:extLst>
      <p:ext uri="{BB962C8B-B14F-4D97-AF65-F5344CB8AC3E}">
        <p14:creationId xmlns:p14="http://schemas.microsoft.com/office/powerpoint/2010/main" val="11462285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extBox 1"/>
          <p:cNvSpPr txBox="1">
            <a:spLocks noChangeArrowheads="1"/>
          </p:cNvSpPr>
          <p:nvPr/>
        </p:nvSpPr>
        <p:spPr bwMode="auto">
          <a:xfrm>
            <a:off x="1066800" y="228600"/>
            <a:ext cx="7767638" cy="1323975"/>
          </a:xfrm>
          <a:prstGeom prst="rect">
            <a:avLst/>
          </a:pr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ถอดบทเรียน </a:t>
            </a:r>
            <a:r>
              <a:rPr lang="en-US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: </a:t>
            </a:r>
            <a:r>
              <a:rPr lang="th-TH" altLang="th-TH" sz="4000" smtClean="0">
                <a:solidFill>
                  <a:prstClr val="black"/>
                </a:solidFill>
                <a:latin typeface="TH Fah kwang" pitchFamily="2" charset="-34"/>
                <a:cs typeface="TH Fah kwang" pitchFamily="2" charset="-34"/>
              </a:rPr>
              <a:t>วิเคราะห์ความสำเร็จและปัจจัยที่เกี่ยวข้อง</a:t>
            </a:r>
            <a:endParaRPr lang="en-US" altLang="th-TH" sz="4000" smtClean="0">
              <a:solidFill>
                <a:prstClr val="black"/>
              </a:solidFill>
              <a:latin typeface="TH Fah kwang" pitchFamily="2" charset="-34"/>
              <a:cs typeface="TH Fah kwang" pitchFamily="2" charset="-34"/>
            </a:endParaRPr>
          </a:p>
        </p:txBody>
      </p:sp>
      <p:sp>
        <p:nvSpPr>
          <p:cNvPr id="198659" name="TextBox 3"/>
          <p:cNvSpPr txBox="1">
            <a:spLocks noChangeArrowheads="1"/>
          </p:cNvSpPr>
          <p:nvPr/>
        </p:nvSpPr>
        <p:spPr bwMode="auto">
          <a:xfrm>
            <a:off x="723900" y="1905000"/>
            <a:ext cx="7696200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เราทำอย่างไร (ช่วยเล่าเหตุการณ์)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ที่ควรเป็น  หรือที่ควรมี หรือที่ควรได้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เปรียบเทียบ ที่เราทำ กับ ที่ควรเป็น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อะไรที่เป็นสิ่งที่ดี  อะไรเป็นสิ่งที่ไม่ดี จากผลการทำ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ทำอย่างไร จึงได้ผลดี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ปัญหาและอุปสรรค์ที่พบในการดำเนินการ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th-TH" altLang="th-TH" sz="4000" smtClean="0">
                <a:solidFill>
                  <a:prstClr val="black"/>
                </a:solidFill>
                <a:latin typeface="TH SarabunPSK" pitchFamily="34" charset="-34"/>
              </a:rPr>
              <a:t>ควรมีการเพิ่มเติม หรือ ปรับเปลี่ยนอะไร</a:t>
            </a:r>
          </a:p>
        </p:txBody>
      </p:sp>
    </p:spTree>
    <p:extLst>
      <p:ext uri="{BB962C8B-B14F-4D97-AF65-F5344CB8AC3E}">
        <p14:creationId xmlns:p14="http://schemas.microsoft.com/office/powerpoint/2010/main" val="7919261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3"/>
          <p:cNvSpPr>
            <a:spLocks noChangeArrowheads="1"/>
          </p:cNvSpPr>
          <p:nvPr/>
        </p:nvSpPr>
        <p:spPr bwMode="auto">
          <a:xfrm>
            <a:off x="723900" y="76200"/>
            <a:ext cx="7696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rdia New" pitchFamily="34" charset="-34"/>
                <a:cs typeface="TH Fah kwang" pitchFamily="2" charset="-34"/>
              </a:rPr>
              <a:t>ข้อตกลงของกระบวนการถอดบทเรียน</a:t>
            </a:r>
            <a:endParaRPr lang="en-US" sz="40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rdia New" pitchFamily="34" charset="-34"/>
              <a:cs typeface="TH Fah kwang" pitchFamily="2" charset="-34"/>
            </a:endParaRPr>
          </a:p>
        </p:txBody>
      </p:sp>
      <p:sp>
        <p:nvSpPr>
          <p:cNvPr id="403459" name="Text Box 4"/>
          <p:cNvSpPr txBox="1">
            <a:spLocks noChangeArrowheads="1"/>
          </p:cNvSpPr>
          <p:nvPr/>
        </p:nvSpPr>
        <p:spPr bwMode="auto">
          <a:xfrm>
            <a:off x="800100" y="1460500"/>
            <a:ext cx="75438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1. ทุกคนที่เข้าร่วมมีความเสมอภาพกัน มีสิทธิเท่าเทียมกัน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2. ทุกคนมีอิสระในการคิด การพูด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3. ทุกคนสามารถตั้งคำถามที่สร้างสรรค์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4. ทุกคนต้องมีส่วนร่วมในการคิด การพูด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</a:rPr>
              <a:t>    การแสดงความเห็น</a:t>
            </a:r>
            <a:endParaRPr lang="en-US" altLang="th-TH" sz="360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7052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3540125" y="196850"/>
            <a:ext cx="5451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z="3600" smtClean="0">
                <a:solidFill>
                  <a:srgbClr val="000000"/>
                </a:solidFill>
                <a:cs typeface="TH Fah kwang" pitchFamily="2" charset="-34"/>
              </a:rPr>
              <a:t>กติกาเบื้องต้นการถอดบทเรียน</a:t>
            </a:r>
            <a:endParaRPr lang="en-US" altLang="th-TH" sz="3600" smtClean="0">
              <a:solidFill>
                <a:srgbClr val="000000"/>
              </a:solidFill>
              <a:cs typeface="TH Fah kwang" pitchFamily="2" charset="-34"/>
            </a:endParaRPr>
          </a:p>
        </p:txBody>
      </p:sp>
      <p:sp>
        <p:nvSpPr>
          <p:cNvPr id="404483" name="Rectangle 4"/>
          <p:cNvSpPr>
            <a:spLocks noChangeArrowheads="1"/>
          </p:cNvSpPr>
          <p:nvPr/>
        </p:nvSpPr>
        <p:spPr bwMode="auto">
          <a:xfrm>
            <a:off x="685800" y="1054100"/>
            <a:ext cx="8229600" cy="501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1pPr>
            <a:lvl2pPr marL="742950" indent="-28575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2pPr>
            <a:lvl3pPr marL="11430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3pPr>
            <a:lvl4pPr marL="16002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4pPr>
            <a:lvl5pPr marL="2057400" indent="-228600" eaLnBrk="0" hangingPunct="0"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tx1"/>
                </a:solidFill>
                <a:latin typeface="Cordia New" pitchFamily="34" charset="-34"/>
                <a:cs typeface="TH SarabunPSK" pitchFamily="34" charset="-34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1. </a:t>
            </a:r>
            <a:r>
              <a:rPr lang="th-TH" altLang="th-TH" smtClean="0">
                <a:solidFill>
                  <a:srgbClr val="3333FF"/>
                </a:solidFill>
              </a:rPr>
              <a:t>เปาหมายการถอดบทเรียน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เพื่อใหผูรวมถอดบทเรียนเกิดการเรียนรู</a:t>
            </a:r>
            <a:r>
              <a:rPr lang="th-TH" altLang="th-TH" smtClean="0">
                <a:solidFill>
                  <a:srgbClr val="3333FF"/>
                </a:solidFill>
              </a:rPr>
              <a:t>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จากการ ปฏิบัติกิจกรรมที่ผานมา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2.</a:t>
            </a:r>
            <a:r>
              <a:rPr lang="th-TH" altLang="th-TH" smtClean="0">
                <a:solidFill>
                  <a:srgbClr val="3333FF"/>
                </a:solidFill>
              </a:rPr>
              <a:t> วิธีการถอดบทเรียน ใชการระดมความคิดของผูรวมถอดบทเรียน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เนนการแลกเปลี่ยนความคิดเห็น ไมเนนการโตเถียง</a:t>
            </a:r>
            <a:r>
              <a:rPr lang="th-TH" altLang="th-TH" smtClean="0">
                <a:solidFill>
                  <a:srgbClr val="3333FF"/>
                </a:solidFill>
              </a:rPr>
              <a:t>หรือทะเลาะวิวาท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3. </a:t>
            </a:r>
            <a:r>
              <a:rPr lang="th-TH" altLang="th-TH" smtClean="0">
                <a:solidFill>
                  <a:srgbClr val="3333FF"/>
                </a:solidFill>
              </a:rPr>
              <a:t>หนาที่ของผูรวมถอดบทเรียน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ทุกคนตองใหขอเสนอแนะที่เปนประโยชน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FF0000"/>
                </a:solidFill>
              </a:rPr>
              <a:t>    ในการปฏิบัติงาน</a:t>
            </a:r>
            <a:r>
              <a:rPr lang="th-TH" altLang="th-TH" smtClean="0">
                <a:solidFill>
                  <a:srgbClr val="3333FF"/>
                </a:solidFill>
              </a:rPr>
              <a:t> ตองยอมรับความเปนจริงที่เกิดขึ้นและเสนอแนะแนว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th-TH" altLang="th-TH" smtClean="0">
                <a:solidFill>
                  <a:srgbClr val="3333FF"/>
                </a:solidFill>
              </a:rPr>
              <a:t>        ทางการปรับปรุงวิธีการ ปฏิบัติงานใหดีขึ้น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th-TH" smtClean="0">
                <a:solidFill>
                  <a:srgbClr val="3333FF"/>
                </a:solidFill>
              </a:rPr>
              <a:t>		4. </a:t>
            </a:r>
            <a:r>
              <a:rPr lang="th-TH" altLang="th-TH" smtClean="0">
                <a:solidFill>
                  <a:srgbClr val="3333FF"/>
                </a:solidFill>
              </a:rPr>
              <a:t>ขอพึงระวังในการถอดบทเรียน </a:t>
            </a:r>
            <a:r>
              <a:rPr lang="th-TH" altLang="th-TH" smtClean="0">
                <a:solidFill>
                  <a:srgbClr val="FF0000"/>
                </a:solidFill>
              </a:rPr>
              <a:t>ตองไมมีการตําหนิ			บุคคลใดๆ และไมมีการประเมินผล</a:t>
            </a:r>
            <a:r>
              <a:rPr lang="th-TH" altLang="th-TH" smtClean="0">
                <a:solidFill>
                  <a:srgbClr val="3333FF"/>
                </a:solidFill>
              </a:rPr>
              <a:t>การ					ปฏิบัติงานของผูรวมถอดบทเรียน </a:t>
            </a:r>
            <a:endParaRPr lang="en-US" altLang="th-TH" smtClean="0">
              <a:solidFill>
                <a:srgbClr val="3333FF"/>
              </a:solidFill>
            </a:endParaRPr>
          </a:p>
        </p:txBody>
      </p:sp>
      <p:sp>
        <p:nvSpPr>
          <p:cNvPr id="404484" name="Line 5"/>
          <p:cNvSpPr>
            <a:spLocks noChangeShapeType="1"/>
          </p:cNvSpPr>
          <p:nvPr/>
        </p:nvSpPr>
        <p:spPr bwMode="auto">
          <a:xfrm>
            <a:off x="3886200" y="730250"/>
            <a:ext cx="4800600" cy="0"/>
          </a:xfrm>
          <a:prstGeom prst="line">
            <a:avLst/>
          </a:prstGeom>
          <a:noFill/>
          <a:ln w="92075" cmpd="thickThin">
            <a:solidFill>
              <a:srgbClr val="0000FF"/>
            </a:solidFill>
            <a:round/>
            <a:headEnd/>
            <a:tailEnd/>
          </a:ln>
          <a:effectLst>
            <a:outerShdw algn="ctr" rotWithShape="0">
              <a:schemeClr val="bg2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3200" b="1" smtClean="0">
              <a:solidFill>
                <a:srgbClr val="000000"/>
              </a:solidFill>
              <a:latin typeface="Cordia New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441270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prstClr val="white"/>
                </a:solidFill>
                <a:effectLst>
                  <a:glow rad="279400">
                    <a:srgbClr val="4F81BD">
                      <a:satMod val="175000"/>
                      <a:alpha val="85000"/>
                    </a:srgb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โครงการฝีกอบรมฝีมือแรงงาน</a:t>
            </a:r>
          </a:p>
          <a:p>
            <a:pPr algn="ctr"/>
            <a:r>
              <a:rPr lang="th-TH" sz="4800" b="1" dirty="0" smtClean="0">
                <a:solidFill>
                  <a:prstClr val="white"/>
                </a:solidFill>
                <a:effectLst>
                  <a:glow rad="279400">
                    <a:srgbClr val="4F81BD">
                      <a:satMod val="175000"/>
                      <a:alpha val="85000"/>
                    </a:srgb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ในพื้นที่เขตพัฒนาเศรษฐกิจพิเศษ</a:t>
            </a:r>
            <a:endParaRPr lang="th-TH" sz="4800" b="1" dirty="0">
              <a:solidFill>
                <a:prstClr val="white"/>
              </a:solidFill>
              <a:effectLst>
                <a:glow rad="279400">
                  <a:srgbClr val="4F81BD">
                    <a:satMod val="175000"/>
                    <a:alpha val="85000"/>
                  </a:srgb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8401" y="2828835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prstClr val="white"/>
                </a:solidFill>
                <a:effectLst>
                  <a:glow rad="127000">
                    <a:srgbClr val="CC0099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กระทรวงแรงงาน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828835"/>
            <a:ext cx="1198849" cy="10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1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188640"/>
            <a:ext cx="8946232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b="1" dirty="0" smtClean="0">
                <a:solidFill>
                  <a:prstClr val="white"/>
                </a:solidFill>
              </a:rPr>
              <a:t>เขตพัฒนาเศรษฐกิจพิเศษ </a:t>
            </a:r>
          </a:p>
          <a:p>
            <a:pPr algn="r"/>
            <a:r>
              <a:rPr lang="th-TH" sz="2800" b="1" dirty="0" smtClean="0">
                <a:solidFill>
                  <a:prstClr val="white"/>
                </a:solidFill>
              </a:rPr>
              <a:t>(</a:t>
            </a:r>
            <a:r>
              <a:rPr lang="en-US" sz="2800" b="1" dirty="0" smtClean="0">
                <a:solidFill>
                  <a:prstClr val="white"/>
                </a:solidFill>
              </a:rPr>
              <a:t>Special Economic Zone: SEZ) </a:t>
            </a:r>
            <a:endParaRPr lang="th-TH" sz="2800" dirty="0">
              <a:solidFill>
                <a:prstClr val="white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484784"/>
            <a:ext cx="8784976" cy="4401205"/>
          </a:xfrm>
          <a:prstGeom prst="rect">
            <a:avLst/>
          </a:prstGeom>
          <a:solidFill>
            <a:srgbClr val="FFC000"/>
          </a:solidFill>
          <a:ln w="2857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เขตพื้นที่ที่จัดตั้งขึ้นเป็นการเฉพาะตาม                      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กฎหมาย เพื่อประโยชน์ในการส่งเสริม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สนับสนุน และอำนวยความสะดวก </a:t>
            </a:r>
          </a:p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รวมทั้งให้สิทธิพิเศษบางประการในการดำเนินกิจการต่างๆ เช่น การอุตสาหกรรม การพาณิชยก</a:t>
            </a:r>
            <a:r>
              <a:rPr lang="th-TH" sz="4000" b="1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รรม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การบริการ หรือกิจการอื่นใดที่เป็นประโยชน์แก่การเศรษฐกิจของประเทศ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2959774" cy="23538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9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16632"/>
            <a:ext cx="8784976" cy="10215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5400" b="1" dirty="0" smtClean="0">
                <a:solidFill>
                  <a:srgbClr val="FFFF00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เป้าหมายหลักเขตเศรษฐกิจพิเศษ</a:t>
            </a:r>
            <a:endParaRPr lang="th-TH" sz="5400" b="1" dirty="0">
              <a:solidFill>
                <a:srgbClr val="FFFF00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51720" y="1340768"/>
            <a:ext cx="6408712" cy="10081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เพื่อดึงดูด </a:t>
            </a:r>
            <a:r>
              <a: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FDI  </a:t>
            </a:r>
            <a:r>
              <a:rPr lang="en-US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(Foreign direct investment)</a:t>
            </a:r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1952" y="1340768"/>
            <a:ext cx="1359768" cy="100811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2348880"/>
            <a:ext cx="6408712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สร้างงาน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1952" y="2348880"/>
            <a:ext cx="1359768" cy="100811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51720" y="3429000"/>
            <a:ext cx="6408712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กระจายความเจริญสู่ท้องถิ่น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1952" y="3429000"/>
            <a:ext cx="1359768" cy="1008112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043336" y="4509120"/>
            <a:ext cx="6408712" cy="10081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เพิ่มขีดความสามารถในการแข่งขัน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83568" y="4509120"/>
            <a:ext cx="1359768" cy="10081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43336" y="5589240"/>
            <a:ext cx="6408712" cy="10081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จัดระเบียบบริเวณชายแดน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83568" y="5589240"/>
            <a:ext cx="1359768" cy="1008112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5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16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32"/>
          <p:cNvGrpSpPr/>
          <p:nvPr/>
        </p:nvGrpSpPr>
        <p:grpSpPr>
          <a:xfrm>
            <a:off x="2771800" y="404664"/>
            <a:ext cx="3054285" cy="5861712"/>
            <a:chOff x="-42863" y="464345"/>
            <a:chExt cx="7485190" cy="12895263"/>
          </a:xfrm>
        </p:grpSpPr>
        <p:sp>
          <p:nvSpPr>
            <p:cNvPr id="3" name="Freeform 339"/>
            <p:cNvSpPr>
              <a:spLocks/>
            </p:cNvSpPr>
            <p:nvPr/>
          </p:nvSpPr>
          <p:spPr bwMode="auto">
            <a:xfrm>
              <a:off x="1376363" y="3553620"/>
              <a:ext cx="925513" cy="912812"/>
            </a:xfrm>
            <a:custGeom>
              <a:avLst/>
              <a:gdLst>
                <a:gd name="T0" fmla="*/ 963 w 1166"/>
                <a:gd name="T1" fmla="*/ 243 h 1151"/>
                <a:gd name="T2" fmla="*/ 1002 w 1166"/>
                <a:gd name="T3" fmla="*/ 274 h 1151"/>
                <a:gd name="T4" fmla="*/ 1045 w 1166"/>
                <a:gd name="T5" fmla="*/ 356 h 1151"/>
                <a:gd name="T6" fmla="*/ 1120 w 1166"/>
                <a:gd name="T7" fmla="*/ 360 h 1151"/>
                <a:gd name="T8" fmla="*/ 1159 w 1166"/>
                <a:gd name="T9" fmla="*/ 376 h 1151"/>
                <a:gd name="T10" fmla="*/ 1105 w 1166"/>
                <a:gd name="T11" fmla="*/ 513 h 1151"/>
                <a:gd name="T12" fmla="*/ 1105 w 1166"/>
                <a:gd name="T13" fmla="*/ 614 h 1151"/>
                <a:gd name="T14" fmla="*/ 1133 w 1166"/>
                <a:gd name="T15" fmla="*/ 678 h 1151"/>
                <a:gd name="T16" fmla="*/ 1164 w 1166"/>
                <a:gd name="T17" fmla="*/ 754 h 1151"/>
                <a:gd name="T18" fmla="*/ 1141 w 1166"/>
                <a:gd name="T19" fmla="*/ 806 h 1151"/>
                <a:gd name="T20" fmla="*/ 1092 w 1166"/>
                <a:gd name="T21" fmla="*/ 868 h 1151"/>
                <a:gd name="T22" fmla="*/ 1040 w 1166"/>
                <a:gd name="T23" fmla="*/ 921 h 1151"/>
                <a:gd name="T24" fmla="*/ 1004 w 1166"/>
                <a:gd name="T25" fmla="*/ 945 h 1151"/>
                <a:gd name="T26" fmla="*/ 928 w 1166"/>
                <a:gd name="T27" fmla="*/ 1026 h 1151"/>
                <a:gd name="T28" fmla="*/ 888 w 1166"/>
                <a:gd name="T29" fmla="*/ 1080 h 1151"/>
                <a:gd name="T30" fmla="*/ 805 w 1166"/>
                <a:gd name="T31" fmla="*/ 1135 h 1151"/>
                <a:gd name="T32" fmla="*/ 719 w 1166"/>
                <a:gd name="T33" fmla="*/ 1141 h 1151"/>
                <a:gd name="T34" fmla="*/ 617 w 1166"/>
                <a:gd name="T35" fmla="*/ 1088 h 1151"/>
                <a:gd name="T36" fmla="*/ 538 w 1166"/>
                <a:gd name="T37" fmla="*/ 1102 h 1151"/>
                <a:gd name="T38" fmla="*/ 466 w 1166"/>
                <a:gd name="T39" fmla="*/ 1093 h 1151"/>
                <a:gd name="T40" fmla="*/ 387 w 1166"/>
                <a:gd name="T41" fmla="*/ 1091 h 1151"/>
                <a:gd name="T42" fmla="*/ 344 w 1166"/>
                <a:gd name="T43" fmla="*/ 1098 h 1151"/>
                <a:gd name="T44" fmla="*/ 278 w 1166"/>
                <a:gd name="T45" fmla="*/ 1073 h 1151"/>
                <a:gd name="T46" fmla="*/ 243 w 1166"/>
                <a:gd name="T47" fmla="*/ 1062 h 1151"/>
                <a:gd name="T48" fmla="*/ 205 w 1166"/>
                <a:gd name="T49" fmla="*/ 1078 h 1151"/>
                <a:gd name="T50" fmla="*/ 111 w 1166"/>
                <a:gd name="T51" fmla="*/ 1109 h 1151"/>
                <a:gd name="T52" fmla="*/ 108 w 1166"/>
                <a:gd name="T53" fmla="*/ 1054 h 1151"/>
                <a:gd name="T54" fmla="*/ 106 w 1166"/>
                <a:gd name="T55" fmla="*/ 981 h 1151"/>
                <a:gd name="T56" fmla="*/ 134 w 1166"/>
                <a:gd name="T57" fmla="*/ 889 h 1151"/>
                <a:gd name="T58" fmla="*/ 71 w 1166"/>
                <a:gd name="T59" fmla="*/ 840 h 1151"/>
                <a:gd name="T60" fmla="*/ 111 w 1166"/>
                <a:gd name="T61" fmla="*/ 831 h 1151"/>
                <a:gd name="T62" fmla="*/ 91 w 1166"/>
                <a:gd name="T63" fmla="*/ 742 h 1151"/>
                <a:gd name="T64" fmla="*/ 73 w 1166"/>
                <a:gd name="T65" fmla="*/ 662 h 1151"/>
                <a:gd name="T66" fmla="*/ 53 w 1166"/>
                <a:gd name="T67" fmla="*/ 575 h 1151"/>
                <a:gd name="T68" fmla="*/ 20 w 1166"/>
                <a:gd name="T69" fmla="*/ 505 h 1151"/>
                <a:gd name="T70" fmla="*/ 0 w 1166"/>
                <a:gd name="T71" fmla="*/ 462 h 1151"/>
                <a:gd name="T72" fmla="*/ 53 w 1166"/>
                <a:gd name="T73" fmla="*/ 478 h 1151"/>
                <a:gd name="T74" fmla="*/ 117 w 1166"/>
                <a:gd name="T75" fmla="*/ 476 h 1151"/>
                <a:gd name="T76" fmla="*/ 151 w 1166"/>
                <a:gd name="T77" fmla="*/ 475 h 1151"/>
                <a:gd name="T78" fmla="*/ 180 w 1166"/>
                <a:gd name="T79" fmla="*/ 449 h 1151"/>
                <a:gd name="T80" fmla="*/ 203 w 1166"/>
                <a:gd name="T81" fmla="*/ 426 h 1151"/>
                <a:gd name="T82" fmla="*/ 250 w 1166"/>
                <a:gd name="T83" fmla="*/ 418 h 1151"/>
                <a:gd name="T84" fmla="*/ 283 w 1166"/>
                <a:gd name="T85" fmla="*/ 394 h 1151"/>
                <a:gd name="T86" fmla="*/ 289 w 1166"/>
                <a:gd name="T87" fmla="*/ 335 h 1151"/>
                <a:gd name="T88" fmla="*/ 288 w 1166"/>
                <a:gd name="T89" fmla="*/ 271 h 1151"/>
                <a:gd name="T90" fmla="*/ 323 w 1166"/>
                <a:gd name="T91" fmla="*/ 240 h 1151"/>
                <a:gd name="T92" fmla="*/ 344 w 1166"/>
                <a:gd name="T93" fmla="*/ 180 h 1151"/>
                <a:gd name="T94" fmla="*/ 367 w 1166"/>
                <a:gd name="T95" fmla="*/ 110 h 1151"/>
                <a:gd name="T96" fmla="*/ 437 w 1166"/>
                <a:gd name="T97" fmla="*/ 112 h 1151"/>
                <a:gd name="T98" fmla="*/ 452 w 1166"/>
                <a:gd name="T99" fmla="*/ 44 h 1151"/>
                <a:gd name="T100" fmla="*/ 529 w 1166"/>
                <a:gd name="T101" fmla="*/ 10 h 1151"/>
                <a:gd name="T102" fmla="*/ 576 w 1166"/>
                <a:gd name="T103" fmla="*/ 41 h 1151"/>
                <a:gd name="T104" fmla="*/ 645 w 1166"/>
                <a:gd name="T105" fmla="*/ 70 h 1151"/>
                <a:gd name="T106" fmla="*/ 670 w 1166"/>
                <a:gd name="T107" fmla="*/ 133 h 1151"/>
                <a:gd name="T108" fmla="*/ 721 w 1166"/>
                <a:gd name="T109" fmla="*/ 185 h 1151"/>
                <a:gd name="T110" fmla="*/ 771 w 1166"/>
                <a:gd name="T111" fmla="*/ 204 h 1151"/>
                <a:gd name="T112" fmla="*/ 814 w 1166"/>
                <a:gd name="T113" fmla="*/ 193 h 1151"/>
                <a:gd name="T114" fmla="*/ 832 w 1166"/>
                <a:gd name="T115" fmla="*/ 230 h 1151"/>
                <a:gd name="T116" fmla="*/ 873 w 1166"/>
                <a:gd name="T117" fmla="*/ 246 h 1151"/>
                <a:gd name="T118" fmla="*/ 900 w 1166"/>
                <a:gd name="T119" fmla="*/ 216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66" h="1151">
                  <a:moveTo>
                    <a:pt x="931" y="214"/>
                  </a:moveTo>
                  <a:lnTo>
                    <a:pt x="934" y="219"/>
                  </a:lnTo>
                  <a:lnTo>
                    <a:pt x="936" y="219"/>
                  </a:lnTo>
                  <a:lnTo>
                    <a:pt x="941" y="227"/>
                  </a:lnTo>
                  <a:lnTo>
                    <a:pt x="943" y="229"/>
                  </a:lnTo>
                  <a:lnTo>
                    <a:pt x="943" y="235"/>
                  </a:lnTo>
                  <a:lnTo>
                    <a:pt x="944" y="237"/>
                  </a:lnTo>
                  <a:lnTo>
                    <a:pt x="948" y="243"/>
                  </a:lnTo>
                  <a:lnTo>
                    <a:pt x="953" y="248"/>
                  </a:lnTo>
                  <a:lnTo>
                    <a:pt x="959" y="245"/>
                  </a:lnTo>
                  <a:lnTo>
                    <a:pt x="961" y="245"/>
                  </a:lnTo>
                  <a:lnTo>
                    <a:pt x="963" y="243"/>
                  </a:lnTo>
                  <a:lnTo>
                    <a:pt x="968" y="243"/>
                  </a:lnTo>
                  <a:lnTo>
                    <a:pt x="973" y="242"/>
                  </a:lnTo>
                  <a:lnTo>
                    <a:pt x="974" y="242"/>
                  </a:lnTo>
                  <a:lnTo>
                    <a:pt x="981" y="238"/>
                  </a:lnTo>
                  <a:lnTo>
                    <a:pt x="986" y="238"/>
                  </a:lnTo>
                  <a:lnTo>
                    <a:pt x="987" y="238"/>
                  </a:lnTo>
                  <a:lnTo>
                    <a:pt x="994" y="245"/>
                  </a:lnTo>
                  <a:lnTo>
                    <a:pt x="997" y="246"/>
                  </a:lnTo>
                  <a:lnTo>
                    <a:pt x="999" y="250"/>
                  </a:lnTo>
                  <a:lnTo>
                    <a:pt x="1002" y="254"/>
                  </a:lnTo>
                  <a:lnTo>
                    <a:pt x="1002" y="263"/>
                  </a:lnTo>
                  <a:lnTo>
                    <a:pt x="1002" y="274"/>
                  </a:lnTo>
                  <a:lnTo>
                    <a:pt x="1002" y="287"/>
                  </a:lnTo>
                  <a:lnTo>
                    <a:pt x="1004" y="293"/>
                  </a:lnTo>
                  <a:lnTo>
                    <a:pt x="1006" y="301"/>
                  </a:lnTo>
                  <a:lnTo>
                    <a:pt x="1006" y="313"/>
                  </a:lnTo>
                  <a:lnTo>
                    <a:pt x="1007" y="326"/>
                  </a:lnTo>
                  <a:lnTo>
                    <a:pt x="1011" y="332"/>
                  </a:lnTo>
                  <a:lnTo>
                    <a:pt x="1014" y="337"/>
                  </a:lnTo>
                  <a:lnTo>
                    <a:pt x="1022" y="340"/>
                  </a:lnTo>
                  <a:lnTo>
                    <a:pt x="1029" y="343"/>
                  </a:lnTo>
                  <a:lnTo>
                    <a:pt x="1037" y="347"/>
                  </a:lnTo>
                  <a:lnTo>
                    <a:pt x="1042" y="352"/>
                  </a:lnTo>
                  <a:lnTo>
                    <a:pt x="1045" y="356"/>
                  </a:lnTo>
                  <a:lnTo>
                    <a:pt x="1047" y="363"/>
                  </a:lnTo>
                  <a:lnTo>
                    <a:pt x="1050" y="368"/>
                  </a:lnTo>
                  <a:lnTo>
                    <a:pt x="1059" y="368"/>
                  </a:lnTo>
                  <a:lnTo>
                    <a:pt x="1068" y="368"/>
                  </a:lnTo>
                  <a:lnTo>
                    <a:pt x="1078" y="366"/>
                  </a:lnTo>
                  <a:lnTo>
                    <a:pt x="1087" y="363"/>
                  </a:lnTo>
                  <a:lnTo>
                    <a:pt x="1093" y="363"/>
                  </a:lnTo>
                  <a:lnTo>
                    <a:pt x="1098" y="361"/>
                  </a:lnTo>
                  <a:lnTo>
                    <a:pt x="1105" y="356"/>
                  </a:lnTo>
                  <a:lnTo>
                    <a:pt x="1110" y="355"/>
                  </a:lnTo>
                  <a:lnTo>
                    <a:pt x="1116" y="358"/>
                  </a:lnTo>
                  <a:lnTo>
                    <a:pt x="1120" y="360"/>
                  </a:lnTo>
                  <a:lnTo>
                    <a:pt x="1118" y="361"/>
                  </a:lnTo>
                  <a:lnTo>
                    <a:pt x="1113" y="368"/>
                  </a:lnTo>
                  <a:lnTo>
                    <a:pt x="1116" y="369"/>
                  </a:lnTo>
                  <a:lnTo>
                    <a:pt x="1125" y="369"/>
                  </a:lnTo>
                  <a:lnTo>
                    <a:pt x="1131" y="361"/>
                  </a:lnTo>
                  <a:lnTo>
                    <a:pt x="1136" y="361"/>
                  </a:lnTo>
                  <a:lnTo>
                    <a:pt x="1143" y="358"/>
                  </a:lnTo>
                  <a:lnTo>
                    <a:pt x="1146" y="356"/>
                  </a:lnTo>
                  <a:lnTo>
                    <a:pt x="1153" y="363"/>
                  </a:lnTo>
                  <a:lnTo>
                    <a:pt x="1159" y="366"/>
                  </a:lnTo>
                  <a:lnTo>
                    <a:pt x="1163" y="365"/>
                  </a:lnTo>
                  <a:lnTo>
                    <a:pt x="1159" y="376"/>
                  </a:lnTo>
                  <a:lnTo>
                    <a:pt x="1151" y="390"/>
                  </a:lnTo>
                  <a:lnTo>
                    <a:pt x="1146" y="411"/>
                  </a:lnTo>
                  <a:lnTo>
                    <a:pt x="1143" y="434"/>
                  </a:lnTo>
                  <a:lnTo>
                    <a:pt x="1143" y="436"/>
                  </a:lnTo>
                  <a:lnTo>
                    <a:pt x="1143" y="442"/>
                  </a:lnTo>
                  <a:lnTo>
                    <a:pt x="1138" y="452"/>
                  </a:lnTo>
                  <a:lnTo>
                    <a:pt x="1133" y="458"/>
                  </a:lnTo>
                  <a:lnTo>
                    <a:pt x="1125" y="478"/>
                  </a:lnTo>
                  <a:lnTo>
                    <a:pt x="1115" y="497"/>
                  </a:lnTo>
                  <a:lnTo>
                    <a:pt x="1111" y="502"/>
                  </a:lnTo>
                  <a:lnTo>
                    <a:pt x="1106" y="509"/>
                  </a:lnTo>
                  <a:lnTo>
                    <a:pt x="1105" y="513"/>
                  </a:lnTo>
                  <a:lnTo>
                    <a:pt x="1100" y="526"/>
                  </a:lnTo>
                  <a:lnTo>
                    <a:pt x="1098" y="539"/>
                  </a:lnTo>
                  <a:lnTo>
                    <a:pt x="1098" y="544"/>
                  </a:lnTo>
                  <a:lnTo>
                    <a:pt x="1095" y="554"/>
                  </a:lnTo>
                  <a:lnTo>
                    <a:pt x="1092" y="560"/>
                  </a:lnTo>
                  <a:lnTo>
                    <a:pt x="1088" y="567"/>
                  </a:lnTo>
                  <a:lnTo>
                    <a:pt x="1087" y="581"/>
                  </a:lnTo>
                  <a:lnTo>
                    <a:pt x="1090" y="588"/>
                  </a:lnTo>
                  <a:lnTo>
                    <a:pt x="1093" y="591"/>
                  </a:lnTo>
                  <a:lnTo>
                    <a:pt x="1097" y="598"/>
                  </a:lnTo>
                  <a:lnTo>
                    <a:pt x="1102" y="607"/>
                  </a:lnTo>
                  <a:lnTo>
                    <a:pt x="1105" y="614"/>
                  </a:lnTo>
                  <a:lnTo>
                    <a:pt x="1106" y="617"/>
                  </a:lnTo>
                  <a:lnTo>
                    <a:pt x="1111" y="627"/>
                  </a:lnTo>
                  <a:lnTo>
                    <a:pt x="1121" y="628"/>
                  </a:lnTo>
                  <a:lnTo>
                    <a:pt x="1126" y="628"/>
                  </a:lnTo>
                  <a:lnTo>
                    <a:pt x="1133" y="630"/>
                  </a:lnTo>
                  <a:lnTo>
                    <a:pt x="1135" y="636"/>
                  </a:lnTo>
                  <a:lnTo>
                    <a:pt x="1131" y="641"/>
                  </a:lnTo>
                  <a:lnTo>
                    <a:pt x="1126" y="648"/>
                  </a:lnTo>
                  <a:lnTo>
                    <a:pt x="1130" y="659"/>
                  </a:lnTo>
                  <a:lnTo>
                    <a:pt x="1128" y="664"/>
                  </a:lnTo>
                  <a:lnTo>
                    <a:pt x="1126" y="672"/>
                  </a:lnTo>
                  <a:lnTo>
                    <a:pt x="1133" y="678"/>
                  </a:lnTo>
                  <a:lnTo>
                    <a:pt x="1141" y="687"/>
                  </a:lnTo>
                  <a:lnTo>
                    <a:pt x="1141" y="691"/>
                  </a:lnTo>
                  <a:lnTo>
                    <a:pt x="1140" y="695"/>
                  </a:lnTo>
                  <a:lnTo>
                    <a:pt x="1138" y="703"/>
                  </a:lnTo>
                  <a:lnTo>
                    <a:pt x="1130" y="717"/>
                  </a:lnTo>
                  <a:lnTo>
                    <a:pt x="1131" y="722"/>
                  </a:lnTo>
                  <a:lnTo>
                    <a:pt x="1136" y="732"/>
                  </a:lnTo>
                  <a:lnTo>
                    <a:pt x="1141" y="737"/>
                  </a:lnTo>
                  <a:lnTo>
                    <a:pt x="1151" y="738"/>
                  </a:lnTo>
                  <a:lnTo>
                    <a:pt x="1161" y="743"/>
                  </a:lnTo>
                  <a:lnTo>
                    <a:pt x="1166" y="751"/>
                  </a:lnTo>
                  <a:lnTo>
                    <a:pt x="1164" y="754"/>
                  </a:lnTo>
                  <a:lnTo>
                    <a:pt x="1161" y="758"/>
                  </a:lnTo>
                  <a:lnTo>
                    <a:pt x="1159" y="759"/>
                  </a:lnTo>
                  <a:lnTo>
                    <a:pt x="1154" y="763"/>
                  </a:lnTo>
                  <a:lnTo>
                    <a:pt x="1156" y="766"/>
                  </a:lnTo>
                  <a:lnTo>
                    <a:pt x="1158" y="772"/>
                  </a:lnTo>
                  <a:lnTo>
                    <a:pt x="1159" y="777"/>
                  </a:lnTo>
                  <a:lnTo>
                    <a:pt x="1148" y="782"/>
                  </a:lnTo>
                  <a:lnTo>
                    <a:pt x="1141" y="787"/>
                  </a:lnTo>
                  <a:lnTo>
                    <a:pt x="1138" y="790"/>
                  </a:lnTo>
                  <a:lnTo>
                    <a:pt x="1136" y="793"/>
                  </a:lnTo>
                  <a:lnTo>
                    <a:pt x="1136" y="800"/>
                  </a:lnTo>
                  <a:lnTo>
                    <a:pt x="1141" y="806"/>
                  </a:lnTo>
                  <a:lnTo>
                    <a:pt x="1145" y="814"/>
                  </a:lnTo>
                  <a:lnTo>
                    <a:pt x="1145" y="822"/>
                  </a:lnTo>
                  <a:lnTo>
                    <a:pt x="1138" y="824"/>
                  </a:lnTo>
                  <a:lnTo>
                    <a:pt x="1131" y="826"/>
                  </a:lnTo>
                  <a:lnTo>
                    <a:pt x="1128" y="827"/>
                  </a:lnTo>
                  <a:lnTo>
                    <a:pt x="1121" y="831"/>
                  </a:lnTo>
                  <a:lnTo>
                    <a:pt x="1115" y="840"/>
                  </a:lnTo>
                  <a:lnTo>
                    <a:pt x="1106" y="847"/>
                  </a:ln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" name="Freeform 17"/>
            <p:cNvSpPr>
              <a:spLocks/>
            </p:cNvSpPr>
            <p:nvPr/>
          </p:nvSpPr>
          <p:spPr bwMode="auto">
            <a:xfrm>
              <a:off x="5710237" y="4039395"/>
              <a:ext cx="717550" cy="920750"/>
            </a:xfrm>
            <a:custGeom>
              <a:avLst/>
              <a:gdLst>
                <a:gd name="T0" fmla="*/ 892 w 903"/>
                <a:gd name="T1" fmla="*/ 210 h 1160"/>
                <a:gd name="T2" fmla="*/ 888 w 903"/>
                <a:gd name="T3" fmla="*/ 280 h 1160"/>
                <a:gd name="T4" fmla="*/ 811 w 903"/>
                <a:gd name="T5" fmla="*/ 276 h 1160"/>
                <a:gd name="T6" fmla="*/ 728 w 903"/>
                <a:gd name="T7" fmla="*/ 254 h 1160"/>
                <a:gd name="T8" fmla="*/ 650 w 903"/>
                <a:gd name="T9" fmla="*/ 265 h 1160"/>
                <a:gd name="T10" fmla="*/ 589 w 903"/>
                <a:gd name="T11" fmla="*/ 325 h 1160"/>
                <a:gd name="T12" fmla="*/ 581 w 903"/>
                <a:gd name="T13" fmla="*/ 375 h 1160"/>
                <a:gd name="T14" fmla="*/ 533 w 903"/>
                <a:gd name="T15" fmla="*/ 454 h 1160"/>
                <a:gd name="T16" fmla="*/ 500 w 903"/>
                <a:gd name="T17" fmla="*/ 503 h 1160"/>
                <a:gd name="T18" fmla="*/ 505 w 903"/>
                <a:gd name="T19" fmla="*/ 552 h 1160"/>
                <a:gd name="T20" fmla="*/ 473 w 903"/>
                <a:gd name="T21" fmla="*/ 610 h 1160"/>
                <a:gd name="T22" fmla="*/ 460 w 903"/>
                <a:gd name="T23" fmla="*/ 662 h 1160"/>
                <a:gd name="T24" fmla="*/ 463 w 903"/>
                <a:gd name="T25" fmla="*/ 713 h 1160"/>
                <a:gd name="T26" fmla="*/ 480 w 903"/>
                <a:gd name="T27" fmla="*/ 751 h 1160"/>
                <a:gd name="T28" fmla="*/ 486 w 903"/>
                <a:gd name="T29" fmla="*/ 797 h 1160"/>
                <a:gd name="T30" fmla="*/ 503 w 903"/>
                <a:gd name="T31" fmla="*/ 830 h 1160"/>
                <a:gd name="T32" fmla="*/ 551 w 903"/>
                <a:gd name="T33" fmla="*/ 862 h 1160"/>
                <a:gd name="T34" fmla="*/ 486 w 903"/>
                <a:gd name="T35" fmla="*/ 885 h 1160"/>
                <a:gd name="T36" fmla="*/ 429 w 903"/>
                <a:gd name="T37" fmla="*/ 885 h 1160"/>
                <a:gd name="T38" fmla="*/ 415 w 903"/>
                <a:gd name="T39" fmla="*/ 956 h 1160"/>
                <a:gd name="T40" fmla="*/ 422 w 903"/>
                <a:gd name="T41" fmla="*/ 1016 h 1160"/>
                <a:gd name="T42" fmla="*/ 437 w 903"/>
                <a:gd name="T43" fmla="*/ 1052 h 1160"/>
                <a:gd name="T44" fmla="*/ 455 w 903"/>
                <a:gd name="T45" fmla="*/ 1124 h 1160"/>
                <a:gd name="T46" fmla="*/ 415 w 903"/>
                <a:gd name="T47" fmla="*/ 1142 h 1160"/>
                <a:gd name="T48" fmla="*/ 354 w 903"/>
                <a:gd name="T49" fmla="*/ 1097 h 1160"/>
                <a:gd name="T50" fmla="*/ 286 w 903"/>
                <a:gd name="T51" fmla="*/ 1071 h 1160"/>
                <a:gd name="T52" fmla="*/ 255 w 903"/>
                <a:gd name="T53" fmla="*/ 1035 h 1160"/>
                <a:gd name="T54" fmla="*/ 212 w 903"/>
                <a:gd name="T55" fmla="*/ 974 h 1160"/>
                <a:gd name="T56" fmla="*/ 174 w 903"/>
                <a:gd name="T57" fmla="*/ 935 h 1160"/>
                <a:gd name="T58" fmla="*/ 144 w 903"/>
                <a:gd name="T59" fmla="*/ 843 h 1160"/>
                <a:gd name="T60" fmla="*/ 199 w 903"/>
                <a:gd name="T61" fmla="*/ 817 h 1160"/>
                <a:gd name="T62" fmla="*/ 207 w 903"/>
                <a:gd name="T63" fmla="*/ 812 h 1160"/>
                <a:gd name="T64" fmla="*/ 195 w 903"/>
                <a:gd name="T65" fmla="*/ 776 h 1160"/>
                <a:gd name="T66" fmla="*/ 184 w 903"/>
                <a:gd name="T67" fmla="*/ 739 h 1160"/>
                <a:gd name="T68" fmla="*/ 144 w 903"/>
                <a:gd name="T69" fmla="*/ 713 h 1160"/>
                <a:gd name="T70" fmla="*/ 149 w 903"/>
                <a:gd name="T71" fmla="*/ 663 h 1160"/>
                <a:gd name="T72" fmla="*/ 149 w 903"/>
                <a:gd name="T73" fmla="*/ 616 h 1160"/>
                <a:gd name="T74" fmla="*/ 78 w 903"/>
                <a:gd name="T75" fmla="*/ 566 h 1160"/>
                <a:gd name="T76" fmla="*/ 33 w 903"/>
                <a:gd name="T77" fmla="*/ 607 h 1160"/>
                <a:gd name="T78" fmla="*/ 13 w 903"/>
                <a:gd name="T79" fmla="*/ 582 h 1160"/>
                <a:gd name="T80" fmla="*/ 23 w 903"/>
                <a:gd name="T81" fmla="*/ 532 h 1160"/>
                <a:gd name="T82" fmla="*/ 18 w 903"/>
                <a:gd name="T83" fmla="*/ 501 h 1160"/>
                <a:gd name="T84" fmla="*/ 40 w 903"/>
                <a:gd name="T85" fmla="*/ 458 h 1160"/>
                <a:gd name="T86" fmla="*/ 22 w 903"/>
                <a:gd name="T87" fmla="*/ 419 h 1160"/>
                <a:gd name="T88" fmla="*/ 81 w 903"/>
                <a:gd name="T89" fmla="*/ 401 h 1160"/>
                <a:gd name="T90" fmla="*/ 124 w 903"/>
                <a:gd name="T91" fmla="*/ 364 h 1160"/>
                <a:gd name="T92" fmla="*/ 114 w 903"/>
                <a:gd name="T93" fmla="*/ 281 h 1160"/>
                <a:gd name="T94" fmla="*/ 159 w 903"/>
                <a:gd name="T95" fmla="*/ 259 h 1160"/>
                <a:gd name="T96" fmla="*/ 210 w 903"/>
                <a:gd name="T97" fmla="*/ 221 h 1160"/>
                <a:gd name="T98" fmla="*/ 253 w 903"/>
                <a:gd name="T99" fmla="*/ 191 h 1160"/>
                <a:gd name="T100" fmla="*/ 293 w 903"/>
                <a:gd name="T101" fmla="*/ 137 h 1160"/>
                <a:gd name="T102" fmla="*/ 348 w 903"/>
                <a:gd name="T103" fmla="*/ 102 h 1160"/>
                <a:gd name="T104" fmla="*/ 386 w 903"/>
                <a:gd name="T105" fmla="*/ 34 h 1160"/>
                <a:gd name="T106" fmla="*/ 419 w 903"/>
                <a:gd name="T107" fmla="*/ 1 h 1160"/>
                <a:gd name="T108" fmla="*/ 455 w 903"/>
                <a:gd name="T109" fmla="*/ 5 h 1160"/>
                <a:gd name="T110" fmla="*/ 506 w 903"/>
                <a:gd name="T111" fmla="*/ 8 h 1160"/>
                <a:gd name="T112" fmla="*/ 553 w 903"/>
                <a:gd name="T113" fmla="*/ 19 h 1160"/>
                <a:gd name="T114" fmla="*/ 601 w 903"/>
                <a:gd name="T115" fmla="*/ 40 h 1160"/>
                <a:gd name="T116" fmla="*/ 622 w 903"/>
                <a:gd name="T117" fmla="*/ 89 h 1160"/>
                <a:gd name="T118" fmla="*/ 665 w 903"/>
                <a:gd name="T119" fmla="*/ 131 h 1160"/>
                <a:gd name="T120" fmla="*/ 711 w 903"/>
                <a:gd name="T121" fmla="*/ 147 h 1160"/>
                <a:gd name="T122" fmla="*/ 766 w 903"/>
                <a:gd name="T123" fmla="*/ 152 h 1160"/>
                <a:gd name="T124" fmla="*/ 839 w 903"/>
                <a:gd name="T125" fmla="*/ 168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03" h="1160">
                  <a:moveTo>
                    <a:pt x="839" y="168"/>
                  </a:moveTo>
                  <a:lnTo>
                    <a:pt x="842" y="183"/>
                  </a:lnTo>
                  <a:lnTo>
                    <a:pt x="842" y="184"/>
                  </a:lnTo>
                  <a:lnTo>
                    <a:pt x="842" y="186"/>
                  </a:lnTo>
                  <a:lnTo>
                    <a:pt x="850" y="194"/>
                  </a:lnTo>
                  <a:lnTo>
                    <a:pt x="852" y="194"/>
                  </a:lnTo>
                  <a:lnTo>
                    <a:pt x="855" y="196"/>
                  </a:lnTo>
                  <a:lnTo>
                    <a:pt x="862" y="204"/>
                  </a:lnTo>
                  <a:lnTo>
                    <a:pt x="862" y="205"/>
                  </a:lnTo>
                  <a:lnTo>
                    <a:pt x="872" y="208"/>
                  </a:lnTo>
                  <a:lnTo>
                    <a:pt x="873" y="207"/>
                  </a:lnTo>
                  <a:lnTo>
                    <a:pt x="883" y="207"/>
                  </a:lnTo>
                  <a:lnTo>
                    <a:pt x="892" y="210"/>
                  </a:lnTo>
                  <a:lnTo>
                    <a:pt x="893" y="210"/>
                  </a:lnTo>
                  <a:lnTo>
                    <a:pt x="903" y="217"/>
                  </a:lnTo>
                  <a:lnTo>
                    <a:pt x="903" y="220"/>
                  </a:lnTo>
                  <a:lnTo>
                    <a:pt x="900" y="228"/>
                  </a:lnTo>
                  <a:lnTo>
                    <a:pt x="898" y="229"/>
                  </a:lnTo>
                  <a:lnTo>
                    <a:pt x="897" y="233"/>
                  </a:lnTo>
                  <a:lnTo>
                    <a:pt x="893" y="246"/>
                  </a:lnTo>
                  <a:lnTo>
                    <a:pt x="893" y="249"/>
                  </a:lnTo>
                  <a:lnTo>
                    <a:pt x="892" y="260"/>
                  </a:lnTo>
                  <a:lnTo>
                    <a:pt x="892" y="262"/>
                  </a:lnTo>
                  <a:lnTo>
                    <a:pt x="892" y="270"/>
                  </a:lnTo>
                  <a:lnTo>
                    <a:pt x="892" y="273"/>
                  </a:lnTo>
                  <a:lnTo>
                    <a:pt x="888" y="280"/>
                  </a:lnTo>
                  <a:lnTo>
                    <a:pt x="887" y="281"/>
                  </a:lnTo>
                  <a:lnTo>
                    <a:pt x="877" y="276"/>
                  </a:lnTo>
                  <a:lnTo>
                    <a:pt x="873" y="275"/>
                  </a:lnTo>
                  <a:lnTo>
                    <a:pt x="869" y="272"/>
                  </a:lnTo>
                  <a:lnTo>
                    <a:pt x="867" y="270"/>
                  </a:lnTo>
                  <a:lnTo>
                    <a:pt x="859" y="265"/>
                  </a:lnTo>
                  <a:lnTo>
                    <a:pt x="857" y="265"/>
                  </a:lnTo>
                  <a:lnTo>
                    <a:pt x="844" y="267"/>
                  </a:lnTo>
                  <a:lnTo>
                    <a:pt x="840" y="267"/>
                  </a:lnTo>
                  <a:lnTo>
                    <a:pt x="835" y="273"/>
                  </a:lnTo>
                  <a:lnTo>
                    <a:pt x="832" y="273"/>
                  </a:lnTo>
                  <a:lnTo>
                    <a:pt x="822" y="276"/>
                  </a:lnTo>
                  <a:lnTo>
                    <a:pt x="811" y="276"/>
                  </a:lnTo>
                  <a:lnTo>
                    <a:pt x="799" y="276"/>
                  </a:lnTo>
                  <a:lnTo>
                    <a:pt x="794" y="276"/>
                  </a:lnTo>
                  <a:lnTo>
                    <a:pt x="786" y="273"/>
                  </a:lnTo>
                  <a:lnTo>
                    <a:pt x="783" y="272"/>
                  </a:lnTo>
                  <a:lnTo>
                    <a:pt x="776" y="267"/>
                  </a:lnTo>
                  <a:lnTo>
                    <a:pt x="774" y="265"/>
                  </a:lnTo>
                  <a:lnTo>
                    <a:pt x="773" y="265"/>
                  </a:lnTo>
                  <a:lnTo>
                    <a:pt x="766" y="262"/>
                  </a:lnTo>
                  <a:lnTo>
                    <a:pt x="763" y="260"/>
                  </a:lnTo>
                  <a:lnTo>
                    <a:pt x="753" y="257"/>
                  </a:lnTo>
                  <a:lnTo>
                    <a:pt x="751" y="255"/>
                  </a:lnTo>
                  <a:lnTo>
                    <a:pt x="741" y="255"/>
                  </a:lnTo>
                  <a:lnTo>
                    <a:pt x="728" y="254"/>
                  </a:lnTo>
                  <a:lnTo>
                    <a:pt x="716" y="251"/>
                  </a:lnTo>
                  <a:lnTo>
                    <a:pt x="713" y="251"/>
                  </a:lnTo>
                  <a:lnTo>
                    <a:pt x="711" y="251"/>
                  </a:lnTo>
                  <a:lnTo>
                    <a:pt x="698" y="249"/>
                  </a:lnTo>
                  <a:lnTo>
                    <a:pt x="693" y="251"/>
                  </a:lnTo>
                  <a:lnTo>
                    <a:pt x="690" y="251"/>
                  </a:lnTo>
                  <a:lnTo>
                    <a:pt x="688" y="251"/>
                  </a:lnTo>
                  <a:lnTo>
                    <a:pt x="680" y="251"/>
                  </a:lnTo>
                  <a:lnTo>
                    <a:pt x="672" y="257"/>
                  </a:lnTo>
                  <a:lnTo>
                    <a:pt x="665" y="260"/>
                  </a:lnTo>
                  <a:lnTo>
                    <a:pt x="660" y="262"/>
                  </a:lnTo>
                  <a:lnTo>
                    <a:pt x="652" y="265"/>
                  </a:lnTo>
                  <a:lnTo>
                    <a:pt x="650" y="265"/>
                  </a:lnTo>
                  <a:lnTo>
                    <a:pt x="637" y="272"/>
                  </a:lnTo>
                  <a:lnTo>
                    <a:pt x="635" y="273"/>
                  </a:lnTo>
                  <a:lnTo>
                    <a:pt x="619" y="280"/>
                  </a:lnTo>
                  <a:lnTo>
                    <a:pt x="614" y="281"/>
                  </a:lnTo>
                  <a:lnTo>
                    <a:pt x="612" y="286"/>
                  </a:lnTo>
                  <a:lnTo>
                    <a:pt x="606" y="293"/>
                  </a:lnTo>
                  <a:lnTo>
                    <a:pt x="601" y="301"/>
                  </a:lnTo>
                  <a:lnTo>
                    <a:pt x="601" y="302"/>
                  </a:lnTo>
                  <a:lnTo>
                    <a:pt x="594" y="309"/>
                  </a:lnTo>
                  <a:lnTo>
                    <a:pt x="591" y="315"/>
                  </a:lnTo>
                  <a:lnTo>
                    <a:pt x="591" y="317"/>
                  </a:lnTo>
                  <a:lnTo>
                    <a:pt x="591" y="320"/>
                  </a:lnTo>
                  <a:lnTo>
                    <a:pt x="589" y="325"/>
                  </a:lnTo>
                  <a:lnTo>
                    <a:pt x="587" y="327"/>
                  </a:lnTo>
                  <a:lnTo>
                    <a:pt x="584" y="333"/>
                  </a:lnTo>
                  <a:lnTo>
                    <a:pt x="582" y="340"/>
                  </a:lnTo>
                  <a:lnTo>
                    <a:pt x="579" y="343"/>
                  </a:lnTo>
                  <a:lnTo>
                    <a:pt x="576" y="343"/>
                  </a:lnTo>
                  <a:lnTo>
                    <a:pt x="574" y="343"/>
                  </a:lnTo>
                  <a:lnTo>
                    <a:pt x="571" y="348"/>
                  </a:lnTo>
                  <a:lnTo>
                    <a:pt x="567" y="352"/>
                  </a:lnTo>
                  <a:lnTo>
                    <a:pt x="571" y="361"/>
                  </a:lnTo>
                  <a:lnTo>
                    <a:pt x="572" y="362"/>
                  </a:lnTo>
                  <a:lnTo>
                    <a:pt x="574" y="369"/>
                  </a:lnTo>
                  <a:lnTo>
                    <a:pt x="574" y="370"/>
                  </a:lnTo>
                  <a:lnTo>
                    <a:pt x="581" y="375"/>
                  </a:lnTo>
                  <a:lnTo>
                    <a:pt x="582" y="385"/>
                  </a:lnTo>
                  <a:lnTo>
                    <a:pt x="574" y="395"/>
                  </a:lnTo>
                  <a:lnTo>
                    <a:pt x="566" y="401"/>
                  </a:lnTo>
                  <a:lnTo>
                    <a:pt x="564" y="401"/>
                  </a:lnTo>
                  <a:lnTo>
                    <a:pt x="558" y="403"/>
                  </a:lnTo>
                  <a:lnTo>
                    <a:pt x="554" y="406"/>
                  </a:lnTo>
                  <a:lnTo>
                    <a:pt x="553" y="407"/>
                  </a:lnTo>
                  <a:lnTo>
                    <a:pt x="551" y="424"/>
                  </a:lnTo>
                  <a:lnTo>
                    <a:pt x="548" y="433"/>
                  </a:lnTo>
                  <a:lnTo>
                    <a:pt x="544" y="441"/>
                  </a:lnTo>
                  <a:lnTo>
                    <a:pt x="543" y="445"/>
                  </a:lnTo>
                  <a:lnTo>
                    <a:pt x="536" y="448"/>
                  </a:lnTo>
                  <a:lnTo>
                    <a:pt x="533" y="454"/>
                  </a:lnTo>
                  <a:lnTo>
                    <a:pt x="531" y="456"/>
                  </a:lnTo>
                  <a:lnTo>
                    <a:pt x="526" y="456"/>
                  </a:lnTo>
                  <a:lnTo>
                    <a:pt x="518" y="466"/>
                  </a:lnTo>
                  <a:lnTo>
                    <a:pt x="516" y="469"/>
                  </a:lnTo>
                  <a:lnTo>
                    <a:pt x="511" y="474"/>
                  </a:lnTo>
                  <a:lnTo>
                    <a:pt x="511" y="479"/>
                  </a:lnTo>
                  <a:lnTo>
                    <a:pt x="515" y="484"/>
                  </a:lnTo>
                  <a:lnTo>
                    <a:pt x="515" y="485"/>
                  </a:lnTo>
                  <a:lnTo>
                    <a:pt x="510" y="492"/>
                  </a:lnTo>
                  <a:lnTo>
                    <a:pt x="501" y="492"/>
                  </a:lnTo>
                  <a:lnTo>
                    <a:pt x="500" y="493"/>
                  </a:lnTo>
                  <a:lnTo>
                    <a:pt x="501" y="500"/>
                  </a:lnTo>
                  <a:lnTo>
                    <a:pt x="500" y="503"/>
                  </a:lnTo>
                  <a:lnTo>
                    <a:pt x="498" y="506"/>
                  </a:lnTo>
                  <a:lnTo>
                    <a:pt x="498" y="509"/>
                  </a:lnTo>
                  <a:lnTo>
                    <a:pt x="495" y="511"/>
                  </a:lnTo>
                  <a:lnTo>
                    <a:pt x="496" y="516"/>
                  </a:lnTo>
                  <a:lnTo>
                    <a:pt x="500" y="521"/>
                  </a:lnTo>
                  <a:lnTo>
                    <a:pt x="495" y="524"/>
                  </a:lnTo>
                  <a:lnTo>
                    <a:pt x="493" y="527"/>
                  </a:lnTo>
                  <a:lnTo>
                    <a:pt x="493" y="530"/>
                  </a:lnTo>
                  <a:lnTo>
                    <a:pt x="495" y="532"/>
                  </a:lnTo>
                  <a:lnTo>
                    <a:pt x="500" y="535"/>
                  </a:lnTo>
                  <a:lnTo>
                    <a:pt x="500" y="543"/>
                  </a:lnTo>
                  <a:lnTo>
                    <a:pt x="503" y="550"/>
                  </a:lnTo>
                  <a:lnTo>
                    <a:pt x="505" y="552"/>
                  </a:lnTo>
                  <a:lnTo>
                    <a:pt x="501" y="556"/>
                  </a:lnTo>
                  <a:lnTo>
                    <a:pt x="491" y="563"/>
                  </a:lnTo>
                  <a:lnTo>
                    <a:pt x="490" y="566"/>
                  </a:lnTo>
                  <a:lnTo>
                    <a:pt x="490" y="571"/>
                  </a:lnTo>
                  <a:lnTo>
                    <a:pt x="488" y="579"/>
                  </a:lnTo>
                  <a:lnTo>
                    <a:pt x="488" y="581"/>
                  </a:lnTo>
                  <a:lnTo>
                    <a:pt x="485" y="582"/>
                  </a:lnTo>
                  <a:lnTo>
                    <a:pt x="478" y="589"/>
                  </a:lnTo>
                  <a:lnTo>
                    <a:pt x="478" y="594"/>
                  </a:lnTo>
                  <a:lnTo>
                    <a:pt x="481" y="597"/>
                  </a:lnTo>
                  <a:lnTo>
                    <a:pt x="480" y="600"/>
                  </a:lnTo>
                  <a:lnTo>
                    <a:pt x="475" y="607"/>
                  </a:lnTo>
                  <a:lnTo>
                    <a:pt x="473" y="610"/>
                  </a:lnTo>
                  <a:lnTo>
                    <a:pt x="473" y="611"/>
                  </a:lnTo>
                  <a:lnTo>
                    <a:pt x="473" y="616"/>
                  </a:lnTo>
                  <a:lnTo>
                    <a:pt x="473" y="623"/>
                  </a:lnTo>
                  <a:lnTo>
                    <a:pt x="470" y="628"/>
                  </a:lnTo>
                  <a:lnTo>
                    <a:pt x="468" y="632"/>
                  </a:lnTo>
                  <a:lnTo>
                    <a:pt x="470" y="636"/>
                  </a:lnTo>
                  <a:lnTo>
                    <a:pt x="472" y="641"/>
                  </a:lnTo>
                  <a:lnTo>
                    <a:pt x="472" y="644"/>
                  </a:lnTo>
                  <a:lnTo>
                    <a:pt x="472" y="649"/>
                  </a:lnTo>
                  <a:lnTo>
                    <a:pt x="473" y="652"/>
                  </a:lnTo>
                  <a:lnTo>
                    <a:pt x="467" y="657"/>
                  </a:lnTo>
                  <a:lnTo>
                    <a:pt x="460" y="660"/>
                  </a:lnTo>
                  <a:lnTo>
                    <a:pt x="460" y="662"/>
                  </a:lnTo>
                  <a:lnTo>
                    <a:pt x="462" y="665"/>
                  </a:lnTo>
                  <a:lnTo>
                    <a:pt x="465" y="666"/>
                  </a:lnTo>
                  <a:lnTo>
                    <a:pt x="467" y="666"/>
                  </a:lnTo>
                  <a:lnTo>
                    <a:pt x="470" y="666"/>
                  </a:lnTo>
                  <a:lnTo>
                    <a:pt x="473" y="668"/>
                  </a:lnTo>
                  <a:lnTo>
                    <a:pt x="473" y="671"/>
                  </a:lnTo>
                  <a:lnTo>
                    <a:pt x="468" y="678"/>
                  </a:lnTo>
                  <a:lnTo>
                    <a:pt x="468" y="679"/>
                  </a:lnTo>
                  <a:lnTo>
                    <a:pt x="467" y="687"/>
                  </a:lnTo>
                  <a:lnTo>
                    <a:pt x="465" y="697"/>
                  </a:lnTo>
                  <a:lnTo>
                    <a:pt x="463" y="700"/>
                  </a:lnTo>
                  <a:lnTo>
                    <a:pt x="462" y="708"/>
                  </a:lnTo>
                  <a:lnTo>
                    <a:pt x="463" y="713"/>
                  </a:lnTo>
                  <a:lnTo>
                    <a:pt x="470" y="713"/>
                  </a:lnTo>
                  <a:lnTo>
                    <a:pt x="472" y="713"/>
                  </a:lnTo>
                  <a:lnTo>
                    <a:pt x="478" y="713"/>
                  </a:lnTo>
                  <a:lnTo>
                    <a:pt x="478" y="720"/>
                  </a:lnTo>
                  <a:lnTo>
                    <a:pt x="480" y="723"/>
                  </a:lnTo>
                  <a:lnTo>
                    <a:pt x="481" y="726"/>
                  </a:lnTo>
                  <a:lnTo>
                    <a:pt x="485" y="730"/>
                  </a:lnTo>
                  <a:lnTo>
                    <a:pt x="485" y="733"/>
                  </a:lnTo>
                  <a:lnTo>
                    <a:pt x="485" y="738"/>
                  </a:lnTo>
                  <a:lnTo>
                    <a:pt x="486" y="742"/>
                  </a:lnTo>
                  <a:lnTo>
                    <a:pt x="480" y="744"/>
                  </a:lnTo>
                  <a:lnTo>
                    <a:pt x="478" y="749"/>
                  </a:lnTo>
                  <a:lnTo>
                    <a:pt x="480" y="751"/>
                  </a:lnTo>
                  <a:lnTo>
                    <a:pt x="486" y="757"/>
                  </a:lnTo>
                  <a:lnTo>
                    <a:pt x="488" y="759"/>
                  </a:lnTo>
                  <a:lnTo>
                    <a:pt x="485" y="767"/>
                  </a:lnTo>
                  <a:lnTo>
                    <a:pt x="480" y="767"/>
                  </a:lnTo>
                  <a:lnTo>
                    <a:pt x="478" y="773"/>
                  </a:lnTo>
                  <a:lnTo>
                    <a:pt x="480" y="773"/>
                  </a:lnTo>
                  <a:lnTo>
                    <a:pt x="486" y="778"/>
                  </a:lnTo>
                  <a:lnTo>
                    <a:pt x="486" y="783"/>
                  </a:lnTo>
                  <a:lnTo>
                    <a:pt x="483" y="788"/>
                  </a:lnTo>
                  <a:lnTo>
                    <a:pt x="481" y="791"/>
                  </a:lnTo>
                  <a:lnTo>
                    <a:pt x="480" y="796"/>
                  </a:lnTo>
                  <a:lnTo>
                    <a:pt x="481" y="799"/>
                  </a:lnTo>
                  <a:lnTo>
                    <a:pt x="486" y="797"/>
                  </a:lnTo>
                  <a:lnTo>
                    <a:pt x="488" y="799"/>
                  </a:lnTo>
                  <a:lnTo>
                    <a:pt x="490" y="799"/>
                  </a:lnTo>
                  <a:lnTo>
                    <a:pt x="496" y="796"/>
                  </a:lnTo>
                  <a:lnTo>
                    <a:pt x="501" y="791"/>
                  </a:lnTo>
                  <a:lnTo>
                    <a:pt x="510" y="789"/>
                  </a:lnTo>
                  <a:lnTo>
                    <a:pt x="510" y="801"/>
                  </a:lnTo>
                  <a:lnTo>
                    <a:pt x="505" y="807"/>
                  </a:lnTo>
                  <a:lnTo>
                    <a:pt x="505" y="812"/>
                  </a:lnTo>
                  <a:lnTo>
                    <a:pt x="511" y="814"/>
                  </a:lnTo>
                  <a:lnTo>
                    <a:pt x="511" y="815"/>
                  </a:lnTo>
                  <a:lnTo>
                    <a:pt x="508" y="822"/>
                  </a:lnTo>
                  <a:lnTo>
                    <a:pt x="501" y="825"/>
                  </a:lnTo>
                  <a:lnTo>
                    <a:pt x="503" y="830"/>
                  </a:lnTo>
                  <a:lnTo>
                    <a:pt x="506" y="833"/>
                  </a:lnTo>
                  <a:lnTo>
                    <a:pt x="513" y="831"/>
                  </a:lnTo>
                  <a:lnTo>
                    <a:pt x="520" y="831"/>
                  </a:lnTo>
                  <a:lnTo>
                    <a:pt x="524" y="835"/>
                  </a:lnTo>
                  <a:lnTo>
                    <a:pt x="528" y="836"/>
                  </a:lnTo>
                  <a:lnTo>
                    <a:pt x="529" y="831"/>
                  </a:lnTo>
                  <a:lnTo>
                    <a:pt x="529" y="830"/>
                  </a:lnTo>
                  <a:lnTo>
                    <a:pt x="536" y="828"/>
                  </a:lnTo>
                  <a:lnTo>
                    <a:pt x="538" y="836"/>
                  </a:lnTo>
                  <a:lnTo>
                    <a:pt x="543" y="833"/>
                  </a:lnTo>
                  <a:lnTo>
                    <a:pt x="553" y="844"/>
                  </a:lnTo>
                  <a:lnTo>
                    <a:pt x="556" y="848"/>
                  </a:lnTo>
                  <a:lnTo>
                    <a:pt x="551" y="862"/>
                  </a:ln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auto">
            <a:xfrm>
              <a:off x="5710237" y="4039395"/>
              <a:ext cx="665163" cy="920750"/>
            </a:xfrm>
            <a:custGeom>
              <a:avLst/>
              <a:gdLst>
                <a:gd name="T0" fmla="*/ 510 w 839"/>
                <a:gd name="T1" fmla="*/ 885 h 1160"/>
                <a:gd name="T2" fmla="*/ 457 w 839"/>
                <a:gd name="T3" fmla="*/ 886 h 1160"/>
                <a:gd name="T4" fmla="*/ 424 w 839"/>
                <a:gd name="T5" fmla="*/ 904 h 1160"/>
                <a:gd name="T6" fmla="*/ 415 w 839"/>
                <a:gd name="T7" fmla="*/ 956 h 1160"/>
                <a:gd name="T8" fmla="*/ 424 w 839"/>
                <a:gd name="T9" fmla="*/ 1000 h 1160"/>
                <a:gd name="T10" fmla="*/ 419 w 839"/>
                <a:gd name="T11" fmla="*/ 1042 h 1160"/>
                <a:gd name="T12" fmla="*/ 450 w 839"/>
                <a:gd name="T13" fmla="*/ 1056 h 1160"/>
                <a:gd name="T14" fmla="*/ 453 w 839"/>
                <a:gd name="T15" fmla="*/ 1128 h 1160"/>
                <a:gd name="T16" fmla="*/ 422 w 839"/>
                <a:gd name="T17" fmla="*/ 1155 h 1160"/>
                <a:gd name="T18" fmla="*/ 389 w 839"/>
                <a:gd name="T19" fmla="*/ 1100 h 1160"/>
                <a:gd name="T20" fmla="*/ 323 w 839"/>
                <a:gd name="T21" fmla="*/ 1095 h 1160"/>
                <a:gd name="T22" fmla="*/ 283 w 839"/>
                <a:gd name="T23" fmla="*/ 1069 h 1160"/>
                <a:gd name="T24" fmla="*/ 253 w 839"/>
                <a:gd name="T25" fmla="*/ 1039 h 1160"/>
                <a:gd name="T26" fmla="*/ 223 w 839"/>
                <a:gd name="T27" fmla="*/ 993 h 1160"/>
                <a:gd name="T28" fmla="*/ 194 w 839"/>
                <a:gd name="T29" fmla="*/ 953 h 1160"/>
                <a:gd name="T30" fmla="*/ 149 w 839"/>
                <a:gd name="T31" fmla="*/ 912 h 1160"/>
                <a:gd name="T32" fmla="*/ 144 w 839"/>
                <a:gd name="T33" fmla="*/ 843 h 1160"/>
                <a:gd name="T34" fmla="*/ 179 w 839"/>
                <a:gd name="T35" fmla="*/ 822 h 1160"/>
                <a:gd name="T36" fmla="*/ 230 w 839"/>
                <a:gd name="T37" fmla="*/ 807 h 1160"/>
                <a:gd name="T38" fmla="*/ 205 w 839"/>
                <a:gd name="T39" fmla="*/ 801 h 1160"/>
                <a:gd name="T40" fmla="*/ 192 w 839"/>
                <a:gd name="T41" fmla="*/ 770 h 1160"/>
                <a:gd name="T42" fmla="*/ 194 w 839"/>
                <a:gd name="T43" fmla="*/ 744 h 1160"/>
                <a:gd name="T44" fmla="*/ 159 w 839"/>
                <a:gd name="T45" fmla="*/ 707 h 1160"/>
                <a:gd name="T46" fmla="*/ 144 w 839"/>
                <a:gd name="T47" fmla="*/ 700 h 1160"/>
                <a:gd name="T48" fmla="*/ 146 w 839"/>
                <a:gd name="T49" fmla="*/ 653 h 1160"/>
                <a:gd name="T50" fmla="*/ 151 w 839"/>
                <a:gd name="T51" fmla="*/ 618 h 1160"/>
                <a:gd name="T52" fmla="*/ 91 w 839"/>
                <a:gd name="T53" fmla="*/ 566 h 1160"/>
                <a:gd name="T54" fmla="*/ 68 w 839"/>
                <a:gd name="T55" fmla="*/ 592 h 1160"/>
                <a:gd name="T56" fmla="*/ 12 w 839"/>
                <a:gd name="T57" fmla="*/ 610 h 1160"/>
                <a:gd name="T58" fmla="*/ 13 w 839"/>
                <a:gd name="T59" fmla="*/ 582 h 1160"/>
                <a:gd name="T60" fmla="*/ 23 w 839"/>
                <a:gd name="T61" fmla="*/ 553 h 1160"/>
                <a:gd name="T62" fmla="*/ 33 w 839"/>
                <a:gd name="T63" fmla="*/ 521 h 1160"/>
                <a:gd name="T64" fmla="*/ 18 w 839"/>
                <a:gd name="T65" fmla="*/ 484 h 1160"/>
                <a:gd name="T66" fmla="*/ 40 w 839"/>
                <a:gd name="T67" fmla="*/ 456 h 1160"/>
                <a:gd name="T68" fmla="*/ 15 w 839"/>
                <a:gd name="T69" fmla="*/ 425 h 1160"/>
                <a:gd name="T70" fmla="*/ 56 w 839"/>
                <a:gd name="T71" fmla="*/ 399 h 1160"/>
                <a:gd name="T72" fmla="*/ 106 w 839"/>
                <a:gd name="T73" fmla="*/ 409 h 1160"/>
                <a:gd name="T74" fmla="*/ 126 w 839"/>
                <a:gd name="T75" fmla="*/ 343 h 1160"/>
                <a:gd name="T76" fmla="*/ 113 w 839"/>
                <a:gd name="T77" fmla="*/ 285 h 1160"/>
                <a:gd name="T78" fmla="*/ 142 w 839"/>
                <a:gd name="T79" fmla="*/ 257 h 1160"/>
                <a:gd name="T80" fmla="*/ 184 w 839"/>
                <a:gd name="T81" fmla="*/ 231 h 1160"/>
                <a:gd name="T82" fmla="*/ 217 w 839"/>
                <a:gd name="T83" fmla="*/ 217 h 1160"/>
                <a:gd name="T84" fmla="*/ 253 w 839"/>
                <a:gd name="T85" fmla="*/ 191 h 1160"/>
                <a:gd name="T86" fmla="*/ 275 w 839"/>
                <a:gd name="T87" fmla="*/ 144 h 1160"/>
                <a:gd name="T88" fmla="*/ 329 w 839"/>
                <a:gd name="T89" fmla="*/ 123 h 1160"/>
                <a:gd name="T90" fmla="*/ 364 w 839"/>
                <a:gd name="T91" fmla="*/ 82 h 1160"/>
                <a:gd name="T92" fmla="*/ 384 w 839"/>
                <a:gd name="T93" fmla="*/ 30 h 1160"/>
                <a:gd name="T94" fmla="*/ 414 w 839"/>
                <a:gd name="T95" fmla="*/ 3 h 1160"/>
                <a:gd name="T96" fmla="*/ 445 w 839"/>
                <a:gd name="T97" fmla="*/ 0 h 1160"/>
                <a:gd name="T98" fmla="*/ 468 w 839"/>
                <a:gd name="T99" fmla="*/ 0 h 1160"/>
                <a:gd name="T100" fmla="*/ 515 w 839"/>
                <a:gd name="T101" fmla="*/ 8 h 1160"/>
                <a:gd name="T102" fmla="*/ 553 w 839"/>
                <a:gd name="T103" fmla="*/ 16 h 1160"/>
                <a:gd name="T104" fmla="*/ 584 w 839"/>
                <a:gd name="T105" fmla="*/ 37 h 1160"/>
                <a:gd name="T106" fmla="*/ 609 w 839"/>
                <a:gd name="T107" fmla="*/ 66 h 1160"/>
                <a:gd name="T108" fmla="*/ 630 w 839"/>
                <a:gd name="T109" fmla="*/ 103 h 1160"/>
                <a:gd name="T110" fmla="*/ 665 w 839"/>
                <a:gd name="T111" fmla="*/ 131 h 1160"/>
                <a:gd name="T112" fmla="*/ 698 w 839"/>
                <a:gd name="T113" fmla="*/ 155 h 1160"/>
                <a:gd name="T114" fmla="*/ 735 w 839"/>
                <a:gd name="T115" fmla="*/ 131 h 1160"/>
                <a:gd name="T116" fmla="*/ 783 w 839"/>
                <a:gd name="T117" fmla="*/ 162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39" h="1160">
                  <a:moveTo>
                    <a:pt x="551" y="862"/>
                  </a:move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" name="Freeform 19"/>
            <p:cNvSpPr>
              <a:spLocks/>
            </p:cNvSpPr>
            <p:nvPr/>
          </p:nvSpPr>
          <p:spPr bwMode="auto">
            <a:xfrm>
              <a:off x="6075362" y="4174333"/>
              <a:ext cx="352425" cy="550863"/>
            </a:xfrm>
            <a:custGeom>
              <a:avLst/>
              <a:gdLst>
                <a:gd name="T0" fmla="*/ 382 w 443"/>
                <a:gd name="T1" fmla="*/ 18 h 694"/>
                <a:gd name="T2" fmla="*/ 402 w 443"/>
                <a:gd name="T3" fmla="*/ 36 h 694"/>
                <a:gd name="T4" fmla="*/ 423 w 443"/>
                <a:gd name="T5" fmla="*/ 39 h 694"/>
                <a:gd name="T6" fmla="*/ 443 w 443"/>
                <a:gd name="T7" fmla="*/ 52 h 694"/>
                <a:gd name="T8" fmla="*/ 433 w 443"/>
                <a:gd name="T9" fmla="*/ 78 h 694"/>
                <a:gd name="T10" fmla="*/ 432 w 443"/>
                <a:gd name="T11" fmla="*/ 102 h 694"/>
                <a:gd name="T12" fmla="*/ 417 w 443"/>
                <a:gd name="T13" fmla="*/ 108 h 694"/>
                <a:gd name="T14" fmla="*/ 399 w 443"/>
                <a:gd name="T15" fmla="*/ 97 h 694"/>
                <a:gd name="T16" fmla="*/ 375 w 443"/>
                <a:gd name="T17" fmla="*/ 105 h 694"/>
                <a:gd name="T18" fmla="*/ 339 w 443"/>
                <a:gd name="T19" fmla="*/ 108 h 694"/>
                <a:gd name="T20" fmla="*/ 316 w 443"/>
                <a:gd name="T21" fmla="*/ 99 h 694"/>
                <a:gd name="T22" fmla="*/ 303 w 443"/>
                <a:gd name="T23" fmla="*/ 92 h 694"/>
                <a:gd name="T24" fmla="*/ 268 w 443"/>
                <a:gd name="T25" fmla="*/ 86 h 694"/>
                <a:gd name="T26" fmla="*/ 238 w 443"/>
                <a:gd name="T27" fmla="*/ 81 h 694"/>
                <a:gd name="T28" fmla="*/ 220 w 443"/>
                <a:gd name="T29" fmla="*/ 83 h 694"/>
                <a:gd name="T30" fmla="*/ 192 w 443"/>
                <a:gd name="T31" fmla="*/ 97 h 694"/>
                <a:gd name="T32" fmla="*/ 159 w 443"/>
                <a:gd name="T33" fmla="*/ 112 h 694"/>
                <a:gd name="T34" fmla="*/ 141 w 443"/>
                <a:gd name="T35" fmla="*/ 133 h 694"/>
                <a:gd name="T36" fmla="*/ 131 w 443"/>
                <a:gd name="T37" fmla="*/ 149 h 694"/>
                <a:gd name="T38" fmla="*/ 124 w 443"/>
                <a:gd name="T39" fmla="*/ 165 h 694"/>
                <a:gd name="T40" fmla="*/ 114 w 443"/>
                <a:gd name="T41" fmla="*/ 175 h 694"/>
                <a:gd name="T42" fmla="*/ 112 w 443"/>
                <a:gd name="T43" fmla="*/ 194 h 694"/>
                <a:gd name="T44" fmla="*/ 122 w 443"/>
                <a:gd name="T45" fmla="*/ 217 h 694"/>
                <a:gd name="T46" fmla="*/ 98 w 443"/>
                <a:gd name="T47" fmla="*/ 235 h 694"/>
                <a:gd name="T48" fmla="*/ 88 w 443"/>
                <a:gd name="T49" fmla="*/ 265 h 694"/>
                <a:gd name="T50" fmla="*/ 73 w 443"/>
                <a:gd name="T51" fmla="*/ 286 h 694"/>
                <a:gd name="T52" fmla="*/ 56 w 443"/>
                <a:gd name="T53" fmla="*/ 301 h 694"/>
                <a:gd name="T54" fmla="*/ 55 w 443"/>
                <a:gd name="T55" fmla="*/ 317 h 694"/>
                <a:gd name="T56" fmla="*/ 41 w 443"/>
                <a:gd name="T57" fmla="*/ 332 h 694"/>
                <a:gd name="T58" fmla="*/ 35 w 443"/>
                <a:gd name="T59" fmla="*/ 343 h 694"/>
                <a:gd name="T60" fmla="*/ 33 w 443"/>
                <a:gd name="T61" fmla="*/ 359 h 694"/>
                <a:gd name="T62" fmla="*/ 40 w 443"/>
                <a:gd name="T63" fmla="*/ 375 h 694"/>
                <a:gd name="T64" fmla="*/ 31 w 443"/>
                <a:gd name="T65" fmla="*/ 395 h 694"/>
                <a:gd name="T66" fmla="*/ 28 w 443"/>
                <a:gd name="T67" fmla="*/ 413 h 694"/>
                <a:gd name="T68" fmla="*/ 21 w 443"/>
                <a:gd name="T69" fmla="*/ 429 h 694"/>
                <a:gd name="T70" fmla="*/ 13 w 443"/>
                <a:gd name="T71" fmla="*/ 443 h 694"/>
                <a:gd name="T72" fmla="*/ 8 w 443"/>
                <a:gd name="T73" fmla="*/ 464 h 694"/>
                <a:gd name="T74" fmla="*/ 12 w 443"/>
                <a:gd name="T75" fmla="*/ 481 h 694"/>
                <a:gd name="T76" fmla="*/ 0 w 443"/>
                <a:gd name="T77" fmla="*/ 494 h 694"/>
                <a:gd name="T78" fmla="*/ 10 w 443"/>
                <a:gd name="T79" fmla="*/ 498 h 694"/>
                <a:gd name="T80" fmla="*/ 8 w 443"/>
                <a:gd name="T81" fmla="*/ 511 h 694"/>
                <a:gd name="T82" fmla="*/ 2 w 443"/>
                <a:gd name="T83" fmla="*/ 540 h 694"/>
                <a:gd name="T84" fmla="*/ 18 w 443"/>
                <a:gd name="T85" fmla="*/ 545 h 694"/>
                <a:gd name="T86" fmla="*/ 25 w 443"/>
                <a:gd name="T87" fmla="*/ 562 h 694"/>
                <a:gd name="T88" fmla="*/ 20 w 443"/>
                <a:gd name="T89" fmla="*/ 576 h 694"/>
                <a:gd name="T90" fmla="*/ 28 w 443"/>
                <a:gd name="T91" fmla="*/ 591 h 694"/>
                <a:gd name="T92" fmla="*/ 20 w 443"/>
                <a:gd name="T93" fmla="*/ 605 h 694"/>
                <a:gd name="T94" fmla="*/ 21 w 443"/>
                <a:gd name="T95" fmla="*/ 623 h 694"/>
                <a:gd name="T96" fmla="*/ 28 w 443"/>
                <a:gd name="T97" fmla="*/ 631 h 694"/>
                <a:gd name="T98" fmla="*/ 50 w 443"/>
                <a:gd name="T99" fmla="*/ 621 h 694"/>
                <a:gd name="T100" fmla="*/ 51 w 443"/>
                <a:gd name="T101" fmla="*/ 646 h 694"/>
                <a:gd name="T102" fmla="*/ 43 w 443"/>
                <a:gd name="T103" fmla="*/ 662 h 694"/>
                <a:gd name="T104" fmla="*/ 64 w 443"/>
                <a:gd name="T105" fmla="*/ 667 h 694"/>
                <a:gd name="T106" fmla="*/ 76 w 443"/>
                <a:gd name="T107" fmla="*/ 660 h 694"/>
                <a:gd name="T108" fmla="*/ 96 w 443"/>
                <a:gd name="T109" fmla="*/ 68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3" h="694">
                  <a:moveTo>
                    <a:pt x="379" y="0"/>
                  </a:moveTo>
                  <a:lnTo>
                    <a:pt x="382" y="15"/>
                  </a:lnTo>
                  <a:lnTo>
                    <a:pt x="382" y="16"/>
                  </a:lnTo>
                  <a:lnTo>
                    <a:pt x="382" y="18"/>
                  </a:lnTo>
                  <a:lnTo>
                    <a:pt x="390" y="26"/>
                  </a:lnTo>
                  <a:lnTo>
                    <a:pt x="392" y="26"/>
                  </a:lnTo>
                  <a:lnTo>
                    <a:pt x="395" y="28"/>
                  </a:lnTo>
                  <a:lnTo>
                    <a:pt x="402" y="36"/>
                  </a:lnTo>
                  <a:lnTo>
                    <a:pt x="402" y="37"/>
                  </a:lnTo>
                  <a:lnTo>
                    <a:pt x="412" y="40"/>
                  </a:lnTo>
                  <a:lnTo>
                    <a:pt x="413" y="39"/>
                  </a:lnTo>
                  <a:lnTo>
                    <a:pt x="423" y="39"/>
                  </a:lnTo>
                  <a:lnTo>
                    <a:pt x="432" y="42"/>
                  </a:lnTo>
                  <a:lnTo>
                    <a:pt x="433" y="42"/>
                  </a:lnTo>
                  <a:lnTo>
                    <a:pt x="443" y="49"/>
                  </a:lnTo>
                  <a:lnTo>
                    <a:pt x="443" y="52"/>
                  </a:lnTo>
                  <a:lnTo>
                    <a:pt x="440" y="60"/>
                  </a:lnTo>
                  <a:lnTo>
                    <a:pt x="438" y="61"/>
                  </a:lnTo>
                  <a:lnTo>
                    <a:pt x="437" y="65"/>
                  </a:lnTo>
                  <a:lnTo>
                    <a:pt x="433" y="78"/>
                  </a:lnTo>
                  <a:lnTo>
                    <a:pt x="433" y="81"/>
                  </a:lnTo>
                  <a:lnTo>
                    <a:pt x="432" y="92"/>
                  </a:lnTo>
                  <a:lnTo>
                    <a:pt x="432" y="94"/>
                  </a:lnTo>
                  <a:lnTo>
                    <a:pt x="432" y="102"/>
                  </a:lnTo>
                  <a:lnTo>
                    <a:pt x="432" y="105"/>
                  </a:lnTo>
                  <a:lnTo>
                    <a:pt x="428" y="112"/>
                  </a:lnTo>
                  <a:lnTo>
                    <a:pt x="427" y="113"/>
                  </a:lnTo>
                  <a:lnTo>
                    <a:pt x="417" y="108"/>
                  </a:lnTo>
                  <a:lnTo>
                    <a:pt x="413" y="107"/>
                  </a:lnTo>
                  <a:lnTo>
                    <a:pt x="409" y="104"/>
                  </a:lnTo>
                  <a:lnTo>
                    <a:pt x="407" y="102"/>
                  </a:lnTo>
                  <a:lnTo>
                    <a:pt x="399" y="97"/>
                  </a:lnTo>
                  <a:lnTo>
                    <a:pt x="397" y="97"/>
                  </a:lnTo>
                  <a:lnTo>
                    <a:pt x="384" y="99"/>
                  </a:lnTo>
                  <a:lnTo>
                    <a:pt x="380" y="99"/>
                  </a:lnTo>
                  <a:lnTo>
                    <a:pt x="375" y="105"/>
                  </a:lnTo>
                  <a:lnTo>
                    <a:pt x="372" y="105"/>
                  </a:lnTo>
                  <a:lnTo>
                    <a:pt x="362" y="108"/>
                  </a:lnTo>
                  <a:lnTo>
                    <a:pt x="351" y="108"/>
                  </a:lnTo>
                  <a:lnTo>
                    <a:pt x="339" y="108"/>
                  </a:lnTo>
                  <a:lnTo>
                    <a:pt x="334" y="108"/>
                  </a:lnTo>
                  <a:lnTo>
                    <a:pt x="326" y="105"/>
                  </a:lnTo>
                  <a:lnTo>
                    <a:pt x="323" y="104"/>
                  </a:lnTo>
                  <a:lnTo>
                    <a:pt x="316" y="99"/>
                  </a:lnTo>
                  <a:lnTo>
                    <a:pt x="314" y="97"/>
                  </a:lnTo>
                  <a:lnTo>
                    <a:pt x="313" y="97"/>
                  </a:lnTo>
                  <a:lnTo>
                    <a:pt x="306" y="94"/>
                  </a:lnTo>
                  <a:lnTo>
                    <a:pt x="303" y="92"/>
                  </a:lnTo>
                  <a:lnTo>
                    <a:pt x="293" y="89"/>
                  </a:lnTo>
                  <a:lnTo>
                    <a:pt x="291" y="87"/>
                  </a:lnTo>
                  <a:lnTo>
                    <a:pt x="281" y="87"/>
                  </a:lnTo>
                  <a:lnTo>
                    <a:pt x="268" y="86"/>
                  </a:lnTo>
                  <a:lnTo>
                    <a:pt x="256" y="83"/>
                  </a:lnTo>
                  <a:lnTo>
                    <a:pt x="253" y="83"/>
                  </a:lnTo>
                  <a:lnTo>
                    <a:pt x="251" y="83"/>
                  </a:lnTo>
                  <a:lnTo>
                    <a:pt x="238" y="81"/>
                  </a:lnTo>
                  <a:lnTo>
                    <a:pt x="233" y="83"/>
                  </a:lnTo>
                  <a:lnTo>
                    <a:pt x="230" y="83"/>
                  </a:lnTo>
                  <a:lnTo>
                    <a:pt x="228" y="83"/>
                  </a:lnTo>
                  <a:lnTo>
                    <a:pt x="220" y="83"/>
                  </a:lnTo>
                  <a:lnTo>
                    <a:pt x="212" y="89"/>
                  </a:lnTo>
                  <a:lnTo>
                    <a:pt x="205" y="92"/>
                  </a:lnTo>
                  <a:lnTo>
                    <a:pt x="200" y="94"/>
                  </a:lnTo>
                  <a:lnTo>
                    <a:pt x="192" y="97"/>
                  </a:lnTo>
                  <a:lnTo>
                    <a:pt x="190" y="97"/>
                  </a:lnTo>
                  <a:lnTo>
                    <a:pt x="177" y="104"/>
                  </a:lnTo>
                  <a:lnTo>
                    <a:pt x="175" y="105"/>
                  </a:lnTo>
                  <a:lnTo>
                    <a:pt x="159" y="112"/>
                  </a:lnTo>
                  <a:lnTo>
                    <a:pt x="154" y="113"/>
                  </a:lnTo>
                  <a:lnTo>
                    <a:pt x="152" y="118"/>
                  </a:lnTo>
                  <a:lnTo>
                    <a:pt x="146" y="125"/>
                  </a:lnTo>
                  <a:lnTo>
                    <a:pt x="141" y="133"/>
                  </a:lnTo>
                  <a:lnTo>
                    <a:pt x="141" y="134"/>
                  </a:lnTo>
                  <a:lnTo>
                    <a:pt x="134" y="141"/>
                  </a:lnTo>
                  <a:lnTo>
                    <a:pt x="131" y="147"/>
                  </a:lnTo>
                  <a:lnTo>
                    <a:pt x="131" y="149"/>
                  </a:lnTo>
                  <a:lnTo>
                    <a:pt x="131" y="152"/>
                  </a:lnTo>
                  <a:lnTo>
                    <a:pt x="129" y="157"/>
                  </a:lnTo>
                  <a:lnTo>
                    <a:pt x="127" y="159"/>
                  </a:lnTo>
                  <a:lnTo>
                    <a:pt x="124" y="165"/>
                  </a:lnTo>
                  <a:lnTo>
                    <a:pt x="122" y="172"/>
                  </a:lnTo>
                  <a:lnTo>
                    <a:pt x="119" y="175"/>
                  </a:lnTo>
                  <a:lnTo>
                    <a:pt x="116" y="175"/>
                  </a:lnTo>
                  <a:lnTo>
                    <a:pt x="114" y="175"/>
                  </a:lnTo>
                  <a:lnTo>
                    <a:pt x="111" y="180"/>
                  </a:lnTo>
                  <a:lnTo>
                    <a:pt x="107" y="184"/>
                  </a:lnTo>
                  <a:lnTo>
                    <a:pt x="111" y="193"/>
                  </a:lnTo>
                  <a:lnTo>
                    <a:pt x="112" y="194"/>
                  </a:lnTo>
                  <a:lnTo>
                    <a:pt x="114" y="201"/>
                  </a:lnTo>
                  <a:lnTo>
                    <a:pt x="114" y="202"/>
                  </a:lnTo>
                  <a:lnTo>
                    <a:pt x="121" y="207"/>
                  </a:lnTo>
                  <a:lnTo>
                    <a:pt x="122" y="217"/>
                  </a:lnTo>
                  <a:lnTo>
                    <a:pt x="114" y="227"/>
                  </a:lnTo>
                  <a:lnTo>
                    <a:pt x="106" y="233"/>
                  </a:lnTo>
                  <a:lnTo>
                    <a:pt x="104" y="233"/>
                  </a:lnTo>
                  <a:lnTo>
                    <a:pt x="98" y="235"/>
                  </a:lnTo>
                  <a:lnTo>
                    <a:pt x="94" y="238"/>
                  </a:lnTo>
                  <a:lnTo>
                    <a:pt x="93" y="239"/>
                  </a:lnTo>
                  <a:lnTo>
                    <a:pt x="91" y="256"/>
                  </a:lnTo>
                  <a:lnTo>
                    <a:pt x="88" y="265"/>
                  </a:lnTo>
                  <a:lnTo>
                    <a:pt x="84" y="273"/>
                  </a:lnTo>
                  <a:lnTo>
                    <a:pt x="83" y="277"/>
                  </a:lnTo>
                  <a:lnTo>
                    <a:pt x="76" y="280"/>
                  </a:lnTo>
                  <a:lnTo>
                    <a:pt x="73" y="286"/>
                  </a:lnTo>
                  <a:lnTo>
                    <a:pt x="71" y="288"/>
                  </a:lnTo>
                  <a:lnTo>
                    <a:pt x="66" y="288"/>
                  </a:lnTo>
                  <a:lnTo>
                    <a:pt x="58" y="298"/>
                  </a:lnTo>
                  <a:lnTo>
                    <a:pt x="56" y="301"/>
                  </a:lnTo>
                  <a:lnTo>
                    <a:pt x="51" y="306"/>
                  </a:lnTo>
                  <a:lnTo>
                    <a:pt x="51" y="311"/>
                  </a:lnTo>
                  <a:lnTo>
                    <a:pt x="55" y="316"/>
                  </a:lnTo>
                  <a:lnTo>
                    <a:pt x="55" y="317"/>
                  </a:lnTo>
                  <a:lnTo>
                    <a:pt x="50" y="324"/>
                  </a:lnTo>
                  <a:lnTo>
                    <a:pt x="41" y="324"/>
                  </a:lnTo>
                  <a:lnTo>
                    <a:pt x="40" y="325"/>
                  </a:lnTo>
                  <a:lnTo>
                    <a:pt x="41" y="332"/>
                  </a:lnTo>
                  <a:lnTo>
                    <a:pt x="40" y="335"/>
                  </a:lnTo>
                  <a:lnTo>
                    <a:pt x="38" y="338"/>
                  </a:lnTo>
                  <a:lnTo>
                    <a:pt x="38" y="341"/>
                  </a:lnTo>
                  <a:lnTo>
                    <a:pt x="35" y="343"/>
                  </a:lnTo>
                  <a:lnTo>
                    <a:pt x="36" y="348"/>
                  </a:lnTo>
                  <a:lnTo>
                    <a:pt x="40" y="353"/>
                  </a:lnTo>
                  <a:lnTo>
                    <a:pt x="35" y="356"/>
                  </a:lnTo>
                  <a:lnTo>
                    <a:pt x="33" y="359"/>
                  </a:lnTo>
                  <a:lnTo>
                    <a:pt x="33" y="362"/>
                  </a:lnTo>
                  <a:lnTo>
                    <a:pt x="35" y="364"/>
                  </a:lnTo>
                  <a:lnTo>
                    <a:pt x="40" y="367"/>
                  </a:lnTo>
                  <a:lnTo>
                    <a:pt x="40" y="375"/>
                  </a:lnTo>
                  <a:lnTo>
                    <a:pt x="43" y="382"/>
                  </a:lnTo>
                  <a:lnTo>
                    <a:pt x="45" y="384"/>
                  </a:lnTo>
                  <a:lnTo>
                    <a:pt x="41" y="388"/>
                  </a:lnTo>
                  <a:lnTo>
                    <a:pt x="31" y="395"/>
                  </a:lnTo>
                  <a:lnTo>
                    <a:pt x="30" y="398"/>
                  </a:lnTo>
                  <a:lnTo>
                    <a:pt x="30" y="403"/>
                  </a:lnTo>
                  <a:lnTo>
                    <a:pt x="28" y="411"/>
                  </a:lnTo>
                  <a:lnTo>
                    <a:pt x="28" y="413"/>
                  </a:lnTo>
                  <a:lnTo>
                    <a:pt x="25" y="414"/>
                  </a:lnTo>
                  <a:lnTo>
                    <a:pt x="18" y="421"/>
                  </a:lnTo>
                  <a:lnTo>
                    <a:pt x="18" y="426"/>
                  </a:lnTo>
                  <a:lnTo>
                    <a:pt x="21" y="429"/>
                  </a:lnTo>
                  <a:lnTo>
                    <a:pt x="20" y="432"/>
                  </a:lnTo>
                  <a:lnTo>
                    <a:pt x="15" y="439"/>
                  </a:lnTo>
                  <a:lnTo>
                    <a:pt x="13" y="442"/>
                  </a:lnTo>
                  <a:lnTo>
                    <a:pt x="13" y="443"/>
                  </a:lnTo>
                  <a:lnTo>
                    <a:pt x="13" y="448"/>
                  </a:lnTo>
                  <a:lnTo>
                    <a:pt x="13" y="455"/>
                  </a:lnTo>
                  <a:lnTo>
                    <a:pt x="10" y="460"/>
                  </a:lnTo>
                  <a:lnTo>
                    <a:pt x="8" y="464"/>
                  </a:lnTo>
                  <a:lnTo>
                    <a:pt x="10" y="468"/>
                  </a:lnTo>
                  <a:lnTo>
                    <a:pt x="12" y="473"/>
                  </a:lnTo>
                  <a:lnTo>
                    <a:pt x="12" y="476"/>
                  </a:lnTo>
                  <a:lnTo>
                    <a:pt x="12" y="481"/>
                  </a:lnTo>
                  <a:lnTo>
                    <a:pt x="13" y="484"/>
                  </a:lnTo>
                  <a:lnTo>
                    <a:pt x="7" y="489"/>
                  </a:lnTo>
                  <a:lnTo>
                    <a:pt x="0" y="492"/>
                  </a:lnTo>
                  <a:lnTo>
                    <a:pt x="0" y="494"/>
                  </a:lnTo>
                  <a:lnTo>
                    <a:pt x="2" y="497"/>
                  </a:lnTo>
                  <a:lnTo>
                    <a:pt x="5" y="498"/>
                  </a:lnTo>
                  <a:lnTo>
                    <a:pt x="7" y="498"/>
                  </a:lnTo>
                  <a:lnTo>
                    <a:pt x="10" y="498"/>
                  </a:lnTo>
                  <a:lnTo>
                    <a:pt x="13" y="500"/>
                  </a:lnTo>
                  <a:lnTo>
                    <a:pt x="13" y="503"/>
                  </a:lnTo>
                  <a:lnTo>
                    <a:pt x="8" y="510"/>
                  </a:lnTo>
                  <a:lnTo>
                    <a:pt x="8" y="511"/>
                  </a:lnTo>
                  <a:lnTo>
                    <a:pt x="7" y="519"/>
                  </a:lnTo>
                  <a:lnTo>
                    <a:pt x="5" y="529"/>
                  </a:lnTo>
                  <a:lnTo>
                    <a:pt x="3" y="532"/>
                  </a:lnTo>
                  <a:lnTo>
                    <a:pt x="2" y="540"/>
                  </a:lnTo>
                  <a:lnTo>
                    <a:pt x="3" y="545"/>
                  </a:lnTo>
                  <a:lnTo>
                    <a:pt x="10" y="545"/>
                  </a:lnTo>
                  <a:lnTo>
                    <a:pt x="12" y="545"/>
                  </a:lnTo>
                  <a:lnTo>
                    <a:pt x="18" y="545"/>
                  </a:lnTo>
                  <a:lnTo>
                    <a:pt x="18" y="552"/>
                  </a:lnTo>
                  <a:lnTo>
                    <a:pt x="20" y="555"/>
                  </a:lnTo>
                  <a:lnTo>
                    <a:pt x="21" y="558"/>
                  </a:lnTo>
                  <a:lnTo>
                    <a:pt x="25" y="562"/>
                  </a:lnTo>
                  <a:lnTo>
                    <a:pt x="25" y="565"/>
                  </a:lnTo>
                  <a:lnTo>
                    <a:pt x="25" y="570"/>
                  </a:lnTo>
                  <a:lnTo>
                    <a:pt x="26" y="574"/>
                  </a:lnTo>
                  <a:lnTo>
                    <a:pt x="20" y="576"/>
                  </a:lnTo>
                  <a:lnTo>
                    <a:pt x="18" y="581"/>
                  </a:lnTo>
                  <a:lnTo>
                    <a:pt x="20" y="583"/>
                  </a:lnTo>
                  <a:lnTo>
                    <a:pt x="26" y="589"/>
                  </a:lnTo>
                  <a:lnTo>
                    <a:pt x="28" y="591"/>
                  </a:lnTo>
                  <a:lnTo>
                    <a:pt x="25" y="599"/>
                  </a:lnTo>
                  <a:lnTo>
                    <a:pt x="20" y="599"/>
                  </a:lnTo>
                  <a:lnTo>
                    <a:pt x="18" y="605"/>
                  </a:lnTo>
                  <a:lnTo>
                    <a:pt x="20" y="605"/>
                  </a:lnTo>
                  <a:lnTo>
                    <a:pt x="26" y="610"/>
                  </a:lnTo>
                  <a:lnTo>
                    <a:pt x="26" y="615"/>
                  </a:lnTo>
                  <a:lnTo>
                    <a:pt x="23" y="620"/>
                  </a:lnTo>
                  <a:lnTo>
                    <a:pt x="21" y="623"/>
                  </a:lnTo>
                  <a:lnTo>
                    <a:pt x="20" y="628"/>
                  </a:lnTo>
                  <a:lnTo>
                    <a:pt x="21" y="631"/>
                  </a:lnTo>
                  <a:lnTo>
                    <a:pt x="26" y="629"/>
                  </a:lnTo>
                  <a:lnTo>
                    <a:pt x="28" y="631"/>
                  </a:lnTo>
                  <a:lnTo>
                    <a:pt x="30" y="631"/>
                  </a:lnTo>
                  <a:lnTo>
                    <a:pt x="36" y="628"/>
                  </a:lnTo>
                  <a:lnTo>
                    <a:pt x="41" y="623"/>
                  </a:lnTo>
                  <a:lnTo>
                    <a:pt x="50" y="621"/>
                  </a:lnTo>
                  <a:lnTo>
                    <a:pt x="50" y="633"/>
                  </a:lnTo>
                  <a:lnTo>
                    <a:pt x="45" y="639"/>
                  </a:lnTo>
                  <a:lnTo>
                    <a:pt x="45" y="644"/>
                  </a:lnTo>
                  <a:lnTo>
                    <a:pt x="51" y="646"/>
                  </a:lnTo>
                  <a:lnTo>
                    <a:pt x="51" y="647"/>
                  </a:lnTo>
                  <a:lnTo>
                    <a:pt x="48" y="654"/>
                  </a:lnTo>
                  <a:lnTo>
                    <a:pt x="41" y="657"/>
                  </a:lnTo>
                  <a:lnTo>
                    <a:pt x="43" y="662"/>
                  </a:lnTo>
                  <a:lnTo>
                    <a:pt x="46" y="665"/>
                  </a:lnTo>
                  <a:lnTo>
                    <a:pt x="53" y="663"/>
                  </a:lnTo>
                  <a:lnTo>
                    <a:pt x="60" y="663"/>
                  </a:lnTo>
                  <a:lnTo>
                    <a:pt x="64" y="667"/>
                  </a:lnTo>
                  <a:lnTo>
                    <a:pt x="68" y="668"/>
                  </a:lnTo>
                  <a:lnTo>
                    <a:pt x="69" y="663"/>
                  </a:lnTo>
                  <a:lnTo>
                    <a:pt x="69" y="662"/>
                  </a:lnTo>
                  <a:lnTo>
                    <a:pt x="76" y="660"/>
                  </a:lnTo>
                  <a:lnTo>
                    <a:pt x="78" y="668"/>
                  </a:lnTo>
                  <a:lnTo>
                    <a:pt x="83" y="665"/>
                  </a:lnTo>
                  <a:lnTo>
                    <a:pt x="93" y="676"/>
                  </a:lnTo>
                  <a:lnTo>
                    <a:pt x="96" y="680"/>
                  </a:lnTo>
                  <a:lnTo>
                    <a:pt x="91" y="69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" name="Freeform 20"/>
            <p:cNvSpPr>
              <a:spLocks/>
            </p:cNvSpPr>
            <p:nvPr/>
          </p:nvSpPr>
          <p:spPr bwMode="auto">
            <a:xfrm>
              <a:off x="5699125" y="2590008"/>
              <a:ext cx="711200" cy="1069975"/>
            </a:xfrm>
            <a:custGeom>
              <a:avLst/>
              <a:gdLst>
                <a:gd name="T0" fmla="*/ 280 w 897"/>
                <a:gd name="T1" fmla="*/ 89 h 1348"/>
                <a:gd name="T2" fmla="*/ 310 w 897"/>
                <a:gd name="T3" fmla="*/ 165 h 1348"/>
                <a:gd name="T4" fmla="*/ 404 w 897"/>
                <a:gd name="T5" fmla="*/ 217 h 1348"/>
                <a:gd name="T6" fmla="*/ 445 w 897"/>
                <a:gd name="T7" fmla="*/ 283 h 1348"/>
                <a:gd name="T8" fmla="*/ 493 w 897"/>
                <a:gd name="T9" fmla="*/ 351 h 1348"/>
                <a:gd name="T10" fmla="*/ 556 w 897"/>
                <a:gd name="T11" fmla="*/ 417 h 1348"/>
                <a:gd name="T12" fmla="*/ 650 w 897"/>
                <a:gd name="T13" fmla="*/ 469 h 1348"/>
                <a:gd name="T14" fmla="*/ 726 w 897"/>
                <a:gd name="T15" fmla="*/ 510 h 1348"/>
                <a:gd name="T16" fmla="*/ 798 w 897"/>
                <a:gd name="T17" fmla="*/ 558 h 1348"/>
                <a:gd name="T18" fmla="*/ 864 w 897"/>
                <a:gd name="T19" fmla="*/ 654 h 1348"/>
                <a:gd name="T20" fmla="*/ 893 w 897"/>
                <a:gd name="T21" fmla="*/ 738 h 1348"/>
                <a:gd name="T22" fmla="*/ 893 w 897"/>
                <a:gd name="T23" fmla="*/ 825 h 1348"/>
                <a:gd name="T24" fmla="*/ 892 w 897"/>
                <a:gd name="T25" fmla="*/ 896 h 1348"/>
                <a:gd name="T26" fmla="*/ 867 w 897"/>
                <a:gd name="T27" fmla="*/ 985 h 1348"/>
                <a:gd name="T28" fmla="*/ 824 w 897"/>
                <a:gd name="T29" fmla="*/ 1074 h 1348"/>
                <a:gd name="T30" fmla="*/ 819 w 897"/>
                <a:gd name="T31" fmla="*/ 1165 h 1348"/>
                <a:gd name="T32" fmla="*/ 821 w 897"/>
                <a:gd name="T33" fmla="*/ 1225 h 1348"/>
                <a:gd name="T34" fmla="*/ 827 w 897"/>
                <a:gd name="T35" fmla="*/ 1311 h 1348"/>
                <a:gd name="T36" fmla="*/ 771 w 897"/>
                <a:gd name="T37" fmla="*/ 1312 h 1348"/>
                <a:gd name="T38" fmla="*/ 736 w 897"/>
                <a:gd name="T39" fmla="*/ 1346 h 1348"/>
                <a:gd name="T40" fmla="*/ 710 w 897"/>
                <a:gd name="T41" fmla="*/ 1285 h 1348"/>
                <a:gd name="T42" fmla="*/ 627 w 897"/>
                <a:gd name="T43" fmla="*/ 1270 h 1348"/>
                <a:gd name="T44" fmla="*/ 539 w 897"/>
                <a:gd name="T45" fmla="*/ 1273 h 1348"/>
                <a:gd name="T46" fmla="*/ 465 w 897"/>
                <a:gd name="T47" fmla="*/ 1239 h 1348"/>
                <a:gd name="T48" fmla="*/ 409 w 897"/>
                <a:gd name="T49" fmla="*/ 1238 h 1348"/>
                <a:gd name="T50" fmla="*/ 348 w 897"/>
                <a:gd name="T51" fmla="*/ 1230 h 1348"/>
                <a:gd name="T52" fmla="*/ 359 w 897"/>
                <a:gd name="T53" fmla="*/ 1167 h 1348"/>
                <a:gd name="T54" fmla="*/ 402 w 897"/>
                <a:gd name="T55" fmla="*/ 1131 h 1348"/>
                <a:gd name="T56" fmla="*/ 449 w 897"/>
                <a:gd name="T57" fmla="*/ 1090 h 1348"/>
                <a:gd name="T58" fmla="*/ 401 w 897"/>
                <a:gd name="T59" fmla="*/ 1044 h 1348"/>
                <a:gd name="T60" fmla="*/ 435 w 897"/>
                <a:gd name="T61" fmla="*/ 990 h 1348"/>
                <a:gd name="T62" fmla="*/ 450 w 897"/>
                <a:gd name="T63" fmla="*/ 919 h 1348"/>
                <a:gd name="T64" fmla="*/ 483 w 897"/>
                <a:gd name="T65" fmla="*/ 851 h 1348"/>
                <a:gd name="T66" fmla="*/ 458 w 897"/>
                <a:gd name="T67" fmla="*/ 786 h 1348"/>
                <a:gd name="T68" fmla="*/ 463 w 897"/>
                <a:gd name="T69" fmla="*/ 713 h 1348"/>
                <a:gd name="T70" fmla="*/ 419 w 897"/>
                <a:gd name="T71" fmla="*/ 652 h 1348"/>
                <a:gd name="T72" fmla="*/ 334 w 897"/>
                <a:gd name="T73" fmla="*/ 655 h 1348"/>
                <a:gd name="T74" fmla="*/ 238 w 897"/>
                <a:gd name="T75" fmla="*/ 660 h 1348"/>
                <a:gd name="T76" fmla="*/ 212 w 897"/>
                <a:gd name="T77" fmla="*/ 652 h 1348"/>
                <a:gd name="T78" fmla="*/ 174 w 897"/>
                <a:gd name="T79" fmla="*/ 676 h 1348"/>
                <a:gd name="T80" fmla="*/ 141 w 897"/>
                <a:gd name="T81" fmla="*/ 691 h 1348"/>
                <a:gd name="T82" fmla="*/ 128 w 897"/>
                <a:gd name="T83" fmla="*/ 694 h 1348"/>
                <a:gd name="T84" fmla="*/ 101 w 897"/>
                <a:gd name="T85" fmla="*/ 697 h 1348"/>
                <a:gd name="T86" fmla="*/ 70 w 897"/>
                <a:gd name="T87" fmla="*/ 671 h 1348"/>
                <a:gd name="T88" fmla="*/ 33 w 897"/>
                <a:gd name="T89" fmla="*/ 581 h 1348"/>
                <a:gd name="T90" fmla="*/ 62 w 897"/>
                <a:gd name="T91" fmla="*/ 535 h 1348"/>
                <a:gd name="T92" fmla="*/ 76 w 897"/>
                <a:gd name="T93" fmla="*/ 477 h 1348"/>
                <a:gd name="T94" fmla="*/ 60 w 897"/>
                <a:gd name="T95" fmla="*/ 416 h 1348"/>
                <a:gd name="T96" fmla="*/ 96 w 897"/>
                <a:gd name="T97" fmla="*/ 387 h 1348"/>
                <a:gd name="T98" fmla="*/ 90 w 897"/>
                <a:gd name="T99" fmla="*/ 361 h 1348"/>
                <a:gd name="T100" fmla="*/ 93 w 897"/>
                <a:gd name="T101" fmla="*/ 322 h 1348"/>
                <a:gd name="T102" fmla="*/ 81 w 897"/>
                <a:gd name="T103" fmla="*/ 294 h 1348"/>
                <a:gd name="T104" fmla="*/ 43 w 897"/>
                <a:gd name="T105" fmla="*/ 286 h 1348"/>
                <a:gd name="T106" fmla="*/ 32 w 897"/>
                <a:gd name="T107" fmla="*/ 228 h 1348"/>
                <a:gd name="T108" fmla="*/ 2 w 897"/>
                <a:gd name="T109" fmla="*/ 170 h 1348"/>
                <a:gd name="T110" fmla="*/ 55 w 897"/>
                <a:gd name="T111" fmla="*/ 152 h 1348"/>
                <a:gd name="T112" fmla="*/ 129 w 897"/>
                <a:gd name="T113" fmla="*/ 128 h 1348"/>
                <a:gd name="T114" fmla="*/ 144 w 897"/>
                <a:gd name="T115" fmla="*/ 35 h 1348"/>
                <a:gd name="T116" fmla="*/ 194 w 897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7" h="1348">
                  <a:moveTo>
                    <a:pt x="224" y="0"/>
                  </a:moveTo>
                  <a:lnTo>
                    <a:pt x="237" y="8"/>
                  </a:lnTo>
                  <a:lnTo>
                    <a:pt x="238" y="11"/>
                  </a:lnTo>
                  <a:lnTo>
                    <a:pt x="243" y="16"/>
                  </a:lnTo>
                  <a:lnTo>
                    <a:pt x="255" y="29"/>
                  </a:lnTo>
                  <a:lnTo>
                    <a:pt x="257" y="32"/>
                  </a:lnTo>
                  <a:lnTo>
                    <a:pt x="268" y="56"/>
                  </a:lnTo>
                  <a:lnTo>
                    <a:pt x="270" y="60"/>
                  </a:lnTo>
                  <a:lnTo>
                    <a:pt x="270" y="61"/>
                  </a:lnTo>
                  <a:lnTo>
                    <a:pt x="272" y="65"/>
                  </a:lnTo>
                  <a:lnTo>
                    <a:pt x="272" y="66"/>
                  </a:lnTo>
                  <a:lnTo>
                    <a:pt x="278" y="87"/>
                  </a:lnTo>
                  <a:lnTo>
                    <a:pt x="280" y="89"/>
                  </a:lnTo>
                  <a:lnTo>
                    <a:pt x="281" y="92"/>
                  </a:lnTo>
                  <a:lnTo>
                    <a:pt x="283" y="94"/>
                  </a:lnTo>
                  <a:lnTo>
                    <a:pt x="291" y="111"/>
                  </a:lnTo>
                  <a:lnTo>
                    <a:pt x="291" y="113"/>
                  </a:lnTo>
                  <a:lnTo>
                    <a:pt x="293" y="115"/>
                  </a:lnTo>
                  <a:lnTo>
                    <a:pt x="293" y="118"/>
                  </a:lnTo>
                  <a:lnTo>
                    <a:pt x="293" y="120"/>
                  </a:lnTo>
                  <a:lnTo>
                    <a:pt x="296" y="124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1" y="144"/>
                  </a:lnTo>
                  <a:lnTo>
                    <a:pt x="303" y="145"/>
                  </a:lnTo>
                  <a:lnTo>
                    <a:pt x="310" y="165"/>
                  </a:lnTo>
                  <a:lnTo>
                    <a:pt x="311" y="168"/>
                  </a:lnTo>
                  <a:lnTo>
                    <a:pt x="321" y="179"/>
                  </a:lnTo>
                  <a:lnTo>
                    <a:pt x="323" y="181"/>
                  </a:lnTo>
                  <a:lnTo>
                    <a:pt x="331" y="186"/>
                  </a:lnTo>
                  <a:lnTo>
                    <a:pt x="338" y="188"/>
                  </a:lnTo>
                  <a:lnTo>
                    <a:pt x="341" y="189"/>
                  </a:lnTo>
                  <a:lnTo>
                    <a:pt x="344" y="191"/>
                  </a:lnTo>
                  <a:lnTo>
                    <a:pt x="359" y="196"/>
                  </a:lnTo>
                  <a:lnTo>
                    <a:pt x="361" y="196"/>
                  </a:lnTo>
                  <a:lnTo>
                    <a:pt x="384" y="204"/>
                  </a:lnTo>
                  <a:lnTo>
                    <a:pt x="387" y="205"/>
                  </a:lnTo>
                  <a:lnTo>
                    <a:pt x="391" y="207"/>
                  </a:lnTo>
                  <a:lnTo>
                    <a:pt x="404" y="217"/>
                  </a:lnTo>
                  <a:lnTo>
                    <a:pt x="406" y="218"/>
                  </a:lnTo>
                  <a:lnTo>
                    <a:pt x="407" y="220"/>
                  </a:lnTo>
                  <a:lnTo>
                    <a:pt x="420" y="238"/>
                  </a:lnTo>
                  <a:lnTo>
                    <a:pt x="422" y="239"/>
                  </a:lnTo>
                  <a:lnTo>
                    <a:pt x="422" y="241"/>
                  </a:lnTo>
                  <a:lnTo>
                    <a:pt x="424" y="243"/>
                  </a:lnTo>
                  <a:lnTo>
                    <a:pt x="432" y="260"/>
                  </a:lnTo>
                  <a:lnTo>
                    <a:pt x="434" y="262"/>
                  </a:lnTo>
                  <a:lnTo>
                    <a:pt x="435" y="264"/>
                  </a:lnTo>
                  <a:lnTo>
                    <a:pt x="435" y="267"/>
                  </a:lnTo>
                  <a:lnTo>
                    <a:pt x="444" y="280"/>
                  </a:lnTo>
                  <a:lnTo>
                    <a:pt x="445" y="281"/>
                  </a:lnTo>
                  <a:lnTo>
                    <a:pt x="445" y="283"/>
                  </a:lnTo>
                  <a:lnTo>
                    <a:pt x="449" y="291"/>
                  </a:lnTo>
                  <a:lnTo>
                    <a:pt x="450" y="298"/>
                  </a:lnTo>
                  <a:lnTo>
                    <a:pt x="450" y="302"/>
                  </a:lnTo>
                  <a:lnTo>
                    <a:pt x="453" y="314"/>
                  </a:lnTo>
                  <a:lnTo>
                    <a:pt x="455" y="315"/>
                  </a:lnTo>
                  <a:lnTo>
                    <a:pt x="465" y="327"/>
                  </a:lnTo>
                  <a:lnTo>
                    <a:pt x="467" y="328"/>
                  </a:lnTo>
                  <a:lnTo>
                    <a:pt x="475" y="335"/>
                  </a:lnTo>
                  <a:lnTo>
                    <a:pt x="478" y="336"/>
                  </a:lnTo>
                  <a:lnTo>
                    <a:pt x="485" y="343"/>
                  </a:lnTo>
                  <a:lnTo>
                    <a:pt x="487" y="344"/>
                  </a:lnTo>
                  <a:lnTo>
                    <a:pt x="488" y="346"/>
                  </a:lnTo>
                  <a:lnTo>
                    <a:pt x="493" y="351"/>
                  </a:lnTo>
                  <a:lnTo>
                    <a:pt x="496" y="359"/>
                  </a:lnTo>
                  <a:lnTo>
                    <a:pt x="498" y="361"/>
                  </a:lnTo>
                  <a:lnTo>
                    <a:pt x="505" y="369"/>
                  </a:lnTo>
                  <a:lnTo>
                    <a:pt x="513" y="383"/>
                  </a:lnTo>
                  <a:lnTo>
                    <a:pt x="515" y="387"/>
                  </a:lnTo>
                  <a:lnTo>
                    <a:pt x="516" y="391"/>
                  </a:lnTo>
                  <a:lnTo>
                    <a:pt x="518" y="393"/>
                  </a:lnTo>
                  <a:lnTo>
                    <a:pt x="526" y="398"/>
                  </a:lnTo>
                  <a:lnTo>
                    <a:pt x="528" y="399"/>
                  </a:lnTo>
                  <a:lnTo>
                    <a:pt x="530" y="401"/>
                  </a:lnTo>
                  <a:lnTo>
                    <a:pt x="543" y="411"/>
                  </a:lnTo>
                  <a:lnTo>
                    <a:pt x="551" y="416"/>
                  </a:lnTo>
                  <a:lnTo>
                    <a:pt x="556" y="417"/>
                  </a:lnTo>
                  <a:lnTo>
                    <a:pt x="558" y="419"/>
                  </a:lnTo>
                  <a:lnTo>
                    <a:pt x="568" y="422"/>
                  </a:lnTo>
                  <a:lnTo>
                    <a:pt x="569" y="424"/>
                  </a:lnTo>
                  <a:lnTo>
                    <a:pt x="587" y="433"/>
                  </a:lnTo>
                  <a:lnTo>
                    <a:pt x="596" y="437"/>
                  </a:lnTo>
                  <a:lnTo>
                    <a:pt x="602" y="442"/>
                  </a:lnTo>
                  <a:lnTo>
                    <a:pt x="611" y="446"/>
                  </a:lnTo>
                  <a:lnTo>
                    <a:pt x="619" y="451"/>
                  </a:lnTo>
                  <a:lnTo>
                    <a:pt x="627" y="458"/>
                  </a:lnTo>
                  <a:lnTo>
                    <a:pt x="630" y="458"/>
                  </a:lnTo>
                  <a:lnTo>
                    <a:pt x="639" y="463"/>
                  </a:lnTo>
                  <a:lnTo>
                    <a:pt x="640" y="464"/>
                  </a:lnTo>
                  <a:lnTo>
                    <a:pt x="650" y="469"/>
                  </a:lnTo>
                  <a:lnTo>
                    <a:pt x="670" y="482"/>
                  </a:lnTo>
                  <a:lnTo>
                    <a:pt x="675" y="482"/>
                  </a:lnTo>
                  <a:lnTo>
                    <a:pt x="678" y="482"/>
                  </a:lnTo>
                  <a:lnTo>
                    <a:pt x="683" y="485"/>
                  </a:lnTo>
                  <a:lnTo>
                    <a:pt x="685" y="487"/>
                  </a:lnTo>
                  <a:lnTo>
                    <a:pt x="693" y="492"/>
                  </a:lnTo>
                  <a:lnTo>
                    <a:pt x="693" y="493"/>
                  </a:lnTo>
                  <a:lnTo>
                    <a:pt x="707" y="500"/>
                  </a:lnTo>
                  <a:lnTo>
                    <a:pt x="708" y="500"/>
                  </a:lnTo>
                  <a:lnTo>
                    <a:pt x="711" y="500"/>
                  </a:lnTo>
                  <a:lnTo>
                    <a:pt x="723" y="506"/>
                  </a:lnTo>
                  <a:lnTo>
                    <a:pt x="725" y="508"/>
                  </a:lnTo>
                  <a:lnTo>
                    <a:pt x="726" y="510"/>
                  </a:lnTo>
                  <a:lnTo>
                    <a:pt x="740" y="518"/>
                  </a:lnTo>
                  <a:lnTo>
                    <a:pt x="748" y="522"/>
                  </a:lnTo>
                  <a:lnTo>
                    <a:pt x="750" y="522"/>
                  </a:lnTo>
                  <a:lnTo>
                    <a:pt x="751" y="524"/>
                  </a:lnTo>
                  <a:lnTo>
                    <a:pt x="759" y="529"/>
                  </a:lnTo>
                  <a:lnTo>
                    <a:pt x="763" y="532"/>
                  </a:lnTo>
                  <a:lnTo>
                    <a:pt x="768" y="535"/>
                  </a:lnTo>
                  <a:lnTo>
                    <a:pt x="769" y="539"/>
                  </a:lnTo>
                  <a:lnTo>
                    <a:pt x="778" y="542"/>
                  </a:lnTo>
                  <a:lnTo>
                    <a:pt x="783" y="547"/>
                  </a:lnTo>
                  <a:lnTo>
                    <a:pt x="784" y="548"/>
                  </a:lnTo>
                  <a:lnTo>
                    <a:pt x="791" y="553"/>
                  </a:lnTo>
                  <a:lnTo>
                    <a:pt x="798" y="558"/>
                  </a:lnTo>
                  <a:lnTo>
                    <a:pt x="798" y="560"/>
                  </a:lnTo>
                  <a:lnTo>
                    <a:pt x="811" y="581"/>
                  </a:lnTo>
                  <a:lnTo>
                    <a:pt x="817" y="592"/>
                  </a:lnTo>
                  <a:lnTo>
                    <a:pt x="822" y="600"/>
                  </a:lnTo>
                  <a:lnTo>
                    <a:pt x="829" y="610"/>
                  </a:lnTo>
                  <a:lnTo>
                    <a:pt x="834" y="621"/>
                  </a:lnTo>
                  <a:lnTo>
                    <a:pt x="841" y="628"/>
                  </a:lnTo>
                  <a:lnTo>
                    <a:pt x="844" y="629"/>
                  </a:lnTo>
                  <a:lnTo>
                    <a:pt x="850" y="634"/>
                  </a:lnTo>
                  <a:lnTo>
                    <a:pt x="857" y="642"/>
                  </a:lnTo>
                  <a:lnTo>
                    <a:pt x="859" y="645"/>
                  </a:lnTo>
                  <a:lnTo>
                    <a:pt x="860" y="649"/>
                  </a:lnTo>
                  <a:lnTo>
                    <a:pt x="864" y="654"/>
                  </a:lnTo>
                  <a:lnTo>
                    <a:pt x="869" y="658"/>
                  </a:lnTo>
                  <a:lnTo>
                    <a:pt x="877" y="663"/>
                  </a:lnTo>
                  <a:lnTo>
                    <a:pt x="877" y="665"/>
                  </a:lnTo>
                  <a:lnTo>
                    <a:pt x="885" y="675"/>
                  </a:lnTo>
                  <a:lnTo>
                    <a:pt x="887" y="678"/>
                  </a:lnTo>
                  <a:lnTo>
                    <a:pt x="890" y="691"/>
                  </a:lnTo>
                  <a:lnTo>
                    <a:pt x="893" y="713"/>
                  </a:lnTo>
                  <a:lnTo>
                    <a:pt x="893" y="715"/>
                  </a:lnTo>
                  <a:lnTo>
                    <a:pt x="895" y="718"/>
                  </a:lnTo>
                  <a:lnTo>
                    <a:pt x="895" y="720"/>
                  </a:lnTo>
                  <a:lnTo>
                    <a:pt x="895" y="723"/>
                  </a:lnTo>
                  <a:lnTo>
                    <a:pt x="895" y="728"/>
                  </a:lnTo>
                  <a:lnTo>
                    <a:pt x="893" y="738"/>
                  </a:lnTo>
                  <a:lnTo>
                    <a:pt x="893" y="739"/>
                  </a:lnTo>
                  <a:lnTo>
                    <a:pt x="893" y="755"/>
                  </a:lnTo>
                  <a:lnTo>
                    <a:pt x="892" y="759"/>
                  </a:lnTo>
                  <a:lnTo>
                    <a:pt x="892" y="760"/>
                  </a:lnTo>
                  <a:lnTo>
                    <a:pt x="892" y="781"/>
                  </a:lnTo>
                  <a:lnTo>
                    <a:pt x="892" y="783"/>
                  </a:lnTo>
                  <a:lnTo>
                    <a:pt x="892" y="786"/>
                  </a:lnTo>
                  <a:lnTo>
                    <a:pt x="893" y="804"/>
                  </a:lnTo>
                  <a:lnTo>
                    <a:pt x="893" y="807"/>
                  </a:lnTo>
                  <a:lnTo>
                    <a:pt x="893" y="811"/>
                  </a:lnTo>
                  <a:lnTo>
                    <a:pt x="893" y="814"/>
                  </a:lnTo>
                  <a:lnTo>
                    <a:pt x="892" y="820"/>
                  </a:lnTo>
                  <a:lnTo>
                    <a:pt x="893" y="825"/>
                  </a:lnTo>
                  <a:lnTo>
                    <a:pt x="895" y="827"/>
                  </a:lnTo>
                  <a:lnTo>
                    <a:pt x="895" y="838"/>
                  </a:lnTo>
                  <a:lnTo>
                    <a:pt x="895" y="848"/>
                  </a:lnTo>
                  <a:lnTo>
                    <a:pt x="897" y="849"/>
                  </a:lnTo>
                  <a:lnTo>
                    <a:pt x="897" y="861"/>
                  </a:lnTo>
                  <a:lnTo>
                    <a:pt x="895" y="864"/>
                  </a:lnTo>
                  <a:lnTo>
                    <a:pt x="893" y="872"/>
                  </a:lnTo>
                  <a:lnTo>
                    <a:pt x="893" y="874"/>
                  </a:lnTo>
                  <a:lnTo>
                    <a:pt x="893" y="877"/>
                  </a:lnTo>
                  <a:lnTo>
                    <a:pt x="893" y="883"/>
                  </a:lnTo>
                  <a:lnTo>
                    <a:pt x="893" y="885"/>
                  </a:lnTo>
                  <a:lnTo>
                    <a:pt x="892" y="895"/>
                  </a:lnTo>
                  <a:lnTo>
                    <a:pt x="892" y="896"/>
                  </a:lnTo>
                  <a:lnTo>
                    <a:pt x="892" y="921"/>
                  </a:lnTo>
                  <a:lnTo>
                    <a:pt x="892" y="924"/>
                  </a:lnTo>
                  <a:lnTo>
                    <a:pt x="890" y="927"/>
                  </a:lnTo>
                  <a:lnTo>
                    <a:pt x="887" y="937"/>
                  </a:lnTo>
                  <a:lnTo>
                    <a:pt x="887" y="938"/>
                  </a:lnTo>
                  <a:lnTo>
                    <a:pt x="882" y="948"/>
                  </a:lnTo>
                  <a:lnTo>
                    <a:pt x="880" y="951"/>
                  </a:lnTo>
                  <a:lnTo>
                    <a:pt x="877" y="963"/>
                  </a:lnTo>
                  <a:lnTo>
                    <a:pt x="875" y="964"/>
                  </a:ln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3175">
              <a:solidFill>
                <a:sysClr val="window" lastClr="FFFFFF">
                  <a:lumMod val="85000"/>
                </a:sysClr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" name="Freeform 21"/>
            <p:cNvSpPr>
              <a:spLocks/>
            </p:cNvSpPr>
            <p:nvPr/>
          </p:nvSpPr>
          <p:spPr bwMode="auto">
            <a:xfrm>
              <a:off x="5699125" y="2590008"/>
              <a:ext cx="693738" cy="1069975"/>
            </a:xfrm>
            <a:custGeom>
              <a:avLst/>
              <a:gdLst>
                <a:gd name="T0" fmla="*/ 855 w 875"/>
                <a:gd name="T1" fmla="*/ 1021 h 1348"/>
                <a:gd name="T2" fmla="*/ 819 w 875"/>
                <a:gd name="T3" fmla="*/ 1078 h 1348"/>
                <a:gd name="T4" fmla="*/ 817 w 875"/>
                <a:gd name="T5" fmla="*/ 1157 h 1348"/>
                <a:gd name="T6" fmla="*/ 821 w 875"/>
                <a:gd name="T7" fmla="*/ 1204 h 1348"/>
                <a:gd name="T8" fmla="*/ 839 w 875"/>
                <a:gd name="T9" fmla="*/ 1265 h 1348"/>
                <a:gd name="T10" fmla="*/ 816 w 875"/>
                <a:gd name="T11" fmla="*/ 1330 h 1348"/>
                <a:gd name="T12" fmla="*/ 771 w 875"/>
                <a:gd name="T13" fmla="*/ 1312 h 1348"/>
                <a:gd name="T14" fmla="*/ 748 w 875"/>
                <a:gd name="T15" fmla="*/ 1343 h 1348"/>
                <a:gd name="T16" fmla="*/ 715 w 875"/>
                <a:gd name="T17" fmla="*/ 1319 h 1348"/>
                <a:gd name="T18" fmla="*/ 695 w 875"/>
                <a:gd name="T19" fmla="*/ 1270 h 1348"/>
                <a:gd name="T20" fmla="*/ 619 w 875"/>
                <a:gd name="T21" fmla="*/ 1272 h 1348"/>
                <a:gd name="T22" fmla="*/ 558 w 875"/>
                <a:gd name="T23" fmla="*/ 1280 h 1348"/>
                <a:gd name="T24" fmla="*/ 493 w 875"/>
                <a:gd name="T25" fmla="*/ 1256 h 1348"/>
                <a:gd name="T26" fmla="*/ 450 w 875"/>
                <a:gd name="T27" fmla="*/ 1251 h 1348"/>
                <a:gd name="T28" fmla="*/ 404 w 875"/>
                <a:gd name="T29" fmla="*/ 1231 h 1348"/>
                <a:gd name="T30" fmla="*/ 363 w 875"/>
                <a:gd name="T31" fmla="*/ 1230 h 1348"/>
                <a:gd name="T32" fmla="*/ 333 w 875"/>
                <a:gd name="T33" fmla="*/ 1196 h 1348"/>
                <a:gd name="T34" fmla="*/ 377 w 875"/>
                <a:gd name="T35" fmla="*/ 1144 h 1348"/>
                <a:gd name="T36" fmla="*/ 407 w 875"/>
                <a:gd name="T37" fmla="*/ 1110 h 1348"/>
                <a:gd name="T38" fmla="*/ 449 w 875"/>
                <a:gd name="T39" fmla="*/ 1090 h 1348"/>
                <a:gd name="T40" fmla="*/ 406 w 875"/>
                <a:gd name="T41" fmla="*/ 1050 h 1348"/>
                <a:gd name="T42" fmla="*/ 409 w 875"/>
                <a:gd name="T43" fmla="*/ 1021 h 1348"/>
                <a:gd name="T44" fmla="*/ 450 w 875"/>
                <a:gd name="T45" fmla="*/ 964 h 1348"/>
                <a:gd name="T46" fmla="*/ 452 w 875"/>
                <a:gd name="T47" fmla="*/ 916 h 1348"/>
                <a:gd name="T48" fmla="*/ 488 w 875"/>
                <a:gd name="T49" fmla="*/ 856 h 1348"/>
                <a:gd name="T50" fmla="*/ 458 w 875"/>
                <a:gd name="T51" fmla="*/ 811 h 1348"/>
                <a:gd name="T52" fmla="*/ 472 w 875"/>
                <a:gd name="T53" fmla="*/ 762 h 1348"/>
                <a:gd name="T54" fmla="*/ 465 w 875"/>
                <a:gd name="T55" fmla="*/ 692 h 1348"/>
                <a:gd name="T56" fmla="*/ 429 w 875"/>
                <a:gd name="T57" fmla="*/ 652 h 1348"/>
                <a:gd name="T58" fmla="*/ 358 w 875"/>
                <a:gd name="T59" fmla="*/ 645 h 1348"/>
                <a:gd name="T60" fmla="*/ 296 w 875"/>
                <a:gd name="T61" fmla="*/ 663 h 1348"/>
                <a:gd name="T62" fmla="*/ 232 w 875"/>
                <a:gd name="T63" fmla="*/ 650 h 1348"/>
                <a:gd name="T64" fmla="*/ 212 w 875"/>
                <a:gd name="T65" fmla="*/ 652 h 1348"/>
                <a:gd name="T66" fmla="*/ 181 w 875"/>
                <a:gd name="T67" fmla="*/ 675 h 1348"/>
                <a:gd name="T68" fmla="*/ 167 w 875"/>
                <a:gd name="T69" fmla="*/ 699 h 1348"/>
                <a:gd name="T70" fmla="*/ 133 w 875"/>
                <a:gd name="T71" fmla="*/ 678 h 1348"/>
                <a:gd name="T72" fmla="*/ 124 w 875"/>
                <a:gd name="T73" fmla="*/ 699 h 1348"/>
                <a:gd name="T74" fmla="*/ 100 w 875"/>
                <a:gd name="T75" fmla="*/ 691 h 1348"/>
                <a:gd name="T76" fmla="*/ 83 w 875"/>
                <a:gd name="T77" fmla="*/ 697 h 1348"/>
                <a:gd name="T78" fmla="*/ 48 w 875"/>
                <a:gd name="T79" fmla="*/ 637 h 1348"/>
                <a:gd name="T80" fmla="*/ 40 w 875"/>
                <a:gd name="T81" fmla="*/ 573 h 1348"/>
                <a:gd name="T82" fmla="*/ 63 w 875"/>
                <a:gd name="T83" fmla="*/ 539 h 1348"/>
                <a:gd name="T84" fmla="*/ 68 w 875"/>
                <a:gd name="T85" fmla="*/ 495 h 1348"/>
                <a:gd name="T86" fmla="*/ 55 w 875"/>
                <a:gd name="T87" fmla="*/ 437 h 1348"/>
                <a:gd name="T88" fmla="*/ 73 w 875"/>
                <a:gd name="T89" fmla="*/ 417 h 1348"/>
                <a:gd name="T90" fmla="*/ 96 w 875"/>
                <a:gd name="T91" fmla="*/ 387 h 1348"/>
                <a:gd name="T92" fmla="*/ 98 w 875"/>
                <a:gd name="T93" fmla="*/ 374 h 1348"/>
                <a:gd name="T94" fmla="*/ 93 w 875"/>
                <a:gd name="T95" fmla="*/ 338 h 1348"/>
                <a:gd name="T96" fmla="*/ 91 w 875"/>
                <a:gd name="T97" fmla="*/ 309 h 1348"/>
                <a:gd name="T98" fmla="*/ 85 w 875"/>
                <a:gd name="T99" fmla="*/ 293 h 1348"/>
                <a:gd name="T100" fmla="*/ 50 w 875"/>
                <a:gd name="T101" fmla="*/ 285 h 1348"/>
                <a:gd name="T102" fmla="*/ 30 w 875"/>
                <a:gd name="T103" fmla="*/ 246 h 1348"/>
                <a:gd name="T104" fmla="*/ 22 w 875"/>
                <a:gd name="T105" fmla="*/ 202 h 1348"/>
                <a:gd name="T106" fmla="*/ 0 w 875"/>
                <a:gd name="T107" fmla="*/ 165 h 1348"/>
                <a:gd name="T108" fmla="*/ 53 w 875"/>
                <a:gd name="T109" fmla="*/ 150 h 1348"/>
                <a:gd name="T110" fmla="*/ 101 w 875"/>
                <a:gd name="T111" fmla="*/ 160 h 1348"/>
                <a:gd name="T112" fmla="*/ 161 w 875"/>
                <a:gd name="T113" fmla="*/ 74 h 1348"/>
                <a:gd name="T114" fmla="*/ 144 w 875"/>
                <a:gd name="T115" fmla="*/ 24 h 1348"/>
                <a:gd name="T116" fmla="*/ 194 w 875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5" h="1348">
                  <a:moveTo>
                    <a:pt x="875" y="964"/>
                  </a:move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auto">
            <a:xfrm>
              <a:off x="5875337" y="2590008"/>
              <a:ext cx="534988" cy="765175"/>
            </a:xfrm>
            <a:custGeom>
              <a:avLst/>
              <a:gdLst>
                <a:gd name="T0" fmla="*/ 14 w 673"/>
                <a:gd name="T1" fmla="*/ 11 h 964"/>
                <a:gd name="T2" fmla="*/ 33 w 673"/>
                <a:gd name="T3" fmla="*/ 32 h 964"/>
                <a:gd name="T4" fmla="*/ 46 w 673"/>
                <a:gd name="T5" fmla="*/ 61 h 964"/>
                <a:gd name="T6" fmla="*/ 54 w 673"/>
                <a:gd name="T7" fmla="*/ 87 h 964"/>
                <a:gd name="T8" fmla="*/ 59 w 673"/>
                <a:gd name="T9" fmla="*/ 94 h 964"/>
                <a:gd name="T10" fmla="*/ 69 w 673"/>
                <a:gd name="T11" fmla="*/ 115 h 964"/>
                <a:gd name="T12" fmla="*/ 72 w 673"/>
                <a:gd name="T13" fmla="*/ 124 h 964"/>
                <a:gd name="T14" fmla="*/ 77 w 673"/>
                <a:gd name="T15" fmla="*/ 144 h 964"/>
                <a:gd name="T16" fmla="*/ 87 w 673"/>
                <a:gd name="T17" fmla="*/ 168 h 964"/>
                <a:gd name="T18" fmla="*/ 107 w 673"/>
                <a:gd name="T19" fmla="*/ 186 h 964"/>
                <a:gd name="T20" fmla="*/ 120 w 673"/>
                <a:gd name="T21" fmla="*/ 191 h 964"/>
                <a:gd name="T22" fmla="*/ 160 w 673"/>
                <a:gd name="T23" fmla="*/ 204 h 964"/>
                <a:gd name="T24" fmla="*/ 180 w 673"/>
                <a:gd name="T25" fmla="*/ 217 h 964"/>
                <a:gd name="T26" fmla="*/ 196 w 673"/>
                <a:gd name="T27" fmla="*/ 238 h 964"/>
                <a:gd name="T28" fmla="*/ 200 w 673"/>
                <a:gd name="T29" fmla="*/ 243 h 964"/>
                <a:gd name="T30" fmla="*/ 211 w 673"/>
                <a:gd name="T31" fmla="*/ 264 h 964"/>
                <a:gd name="T32" fmla="*/ 221 w 673"/>
                <a:gd name="T33" fmla="*/ 281 h 964"/>
                <a:gd name="T34" fmla="*/ 226 w 673"/>
                <a:gd name="T35" fmla="*/ 298 h 964"/>
                <a:gd name="T36" fmla="*/ 231 w 673"/>
                <a:gd name="T37" fmla="*/ 315 h 964"/>
                <a:gd name="T38" fmla="*/ 251 w 673"/>
                <a:gd name="T39" fmla="*/ 335 h 964"/>
                <a:gd name="T40" fmla="*/ 263 w 673"/>
                <a:gd name="T41" fmla="*/ 344 h 964"/>
                <a:gd name="T42" fmla="*/ 272 w 673"/>
                <a:gd name="T43" fmla="*/ 359 h 964"/>
                <a:gd name="T44" fmla="*/ 289 w 673"/>
                <a:gd name="T45" fmla="*/ 383 h 964"/>
                <a:gd name="T46" fmla="*/ 294 w 673"/>
                <a:gd name="T47" fmla="*/ 393 h 964"/>
                <a:gd name="T48" fmla="*/ 306 w 673"/>
                <a:gd name="T49" fmla="*/ 401 h 964"/>
                <a:gd name="T50" fmla="*/ 332 w 673"/>
                <a:gd name="T51" fmla="*/ 417 h 964"/>
                <a:gd name="T52" fmla="*/ 345 w 673"/>
                <a:gd name="T53" fmla="*/ 424 h 964"/>
                <a:gd name="T54" fmla="*/ 378 w 673"/>
                <a:gd name="T55" fmla="*/ 442 h 964"/>
                <a:gd name="T56" fmla="*/ 403 w 673"/>
                <a:gd name="T57" fmla="*/ 458 h 964"/>
                <a:gd name="T58" fmla="*/ 416 w 673"/>
                <a:gd name="T59" fmla="*/ 464 h 964"/>
                <a:gd name="T60" fmla="*/ 451 w 673"/>
                <a:gd name="T61" fmla="*/ 482 h 964"/>
                <a:gd name="T62" fmla="*/ 461 w 673"/>
                <a:gd name="T63" fmla="*/ 487 h 964"/>
                <a:gd name="T64" fmla="*/ 483 w 673"/>
                <a:gd name="T65" fmla="*/ 500 h 964"/>
                <a:gd name="T66" fmla="*/ 499 w 673"/>
                <a:gd name="T67" fmla="*/ 506 h 964"/>
                <a:gd name="T68" fmla="*/ 516 w 673"/>
                <a:gd name="T69" fmla="*/ 518 h 964"/>
                <a:gd name="T70" fmla="*/ 527 w 673"/>
                <a:gd name="T71" fmla="*/ 524 h 964"/>
                <a:gd name="T72" fmla="*/ 544 w 673"/>
                <a:gd name="T73" fmla="*/ 535 h 964"/>
                <a:gd name="T74" fmla="*/ 559 w 673"/>
                <a:gd name="T75" fmla="*/ 547 h 964"/>
                <a:gd name="T76" fmla="*/ 574 w 673"/>
                <a:gd name="T77" fmla="*/ 558 h 964"/>
                <a:gd name="T78" fmla="*/ 593 w 673"/>
                <a:gd name="T79" fmla="*/ 592 h 964"/>
                <a:gd name="T80" fmla="*/ 610 w 673"/>
                <a:gd name="T81" fmla="*/ 621 h 964"/>
                <a:gd name="T82" fmla="*/ 626 w 673"/>
                <a:gd name="T83" fmla="*/ 634 h 964"/>
                <a:gd name="T84" fmla="*/ 636 w 673"/>
                <a:gd name="T85" fmla="*/ 649 h 964"/>
                <a:gd name="T86" fmla="*/ 653 w 673"/>
                <a:gd name="T87" fmla="*/ 663 h 964"/>
                <a:gd name="T88" fmla="*/ 663 w 673"/>
                <a:gd name="T89" fmla="*/ 678 h 964"/>
                <a:gd name="T90" fmla="*/ 669 w 673"/>
                <a:gd name="T91" fmla="*/ 715 h 964"/>
                <a:gd name="T92" fmla="*/ 671 w 673"/>
                <a:gd name="T93" fmla="*/ 723 h 964"/>
                <a:gd name="T94" fmla="*/ 669 w 673"/>
                <a:gd name="T95" fmla="*/ 739 h 964"/>
                <a:gd name="T96" fmla="*/ 668 w 673"/>
                <a:gd name="T97" fmla="*/ 760 h 964"/>
                <a:gd name="T98" fmla="*/ 668 w 673"/>
                <a:gd name="T99" fmla="*/ 786 h 964"/>
                <a:gd name="T100" fmla="*/ 669 w 673"/>
                <a:gd name="T101" fmla="*/ 811 h 964"/>
                <a:gd name="T102" fmla="*/ 669 w 673"/>
                <a:gd name="T103" fmla="*/ 825 h 964"/>
                <a:gd name="T104" fmla="*/ 671 w 673"/>
                <a:gd name="T105" fmla="*/ 848 h 964"/>
                <a:gd name="T106" fmla="*/ 671 w 673"/>
                <a:gd name="T107" fmla="*/ 864 h 964"/>
                <a:gd name="T108" fmla="*/ 669 w 673"/>
                <a:gd name="T109" fmla="*/ 877 h 964"/>
                <a:gd name="T110" fmla="*/ 668 w 673"/>
                <a:gd name="T111" fmla="*/ 895 h 964"/>
                <a:gd name="T112" fmla="*/ 668 w 673"/>
                <a:gd name="T113" fmla="*/ 924 h 964"/>
                <a:gd name="T114" fmla="*/ 663 w 673"/>
                <a:gd name="T115" fmla="*/ 938 h 964"/>
                <a:gd name="T116" fmla="*/ 653 w 673"/>
                <a:gd name="T117" fmla="*/ 963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73" h="964">
                  <a:moveTo>
                    <a:pt x="0" y="0"/>
                  </a:moveTo>
                  <a:lnTo>
                    <a:pt x="13" y="8"/>
                  </a:lnTo>
                  <a:lnTo>
                    <a:pt x="14" y="11"/>
                  </a:lnTo>
                  <a:lnTo>
                    <a:pt x="19" y="16"/>
                  </a:lnTo>
                  <a:lnTo>
                    <a:pt x="31" y="29"/>
                  </a:lnTo>
                  <a:lnTo>
                    <a:pt x="33" y="32"/>
                  </a:lnTo>
                  <a:lnTo>
                    <a:pt x="44" y="56"/>
                  </a:lnTo>
                  <a:lnTo>
                    <a:pt x="46" y="60"/>
                  </a:lnTo>
                  <a:lnTo>
                    <a:pt x="46" y="61"/>
                  </a:lnTo>
                  <a:lnTo>
                    <a:pt x="48" y="65"/>
                  </a:lnTo>
                  <a:lnTo>
                    <a:pt x="48" y="66"/>
                  </a:lnTo>
                  <a:lnTo>
                    <a:pt x="54" y="87"/>
                  </a:lnTo>
                  <a:lnTo>
                    <a:pt x="56" y="89"/>
                  </a:lnTo>
                  <a:lnTo>
                    <a:pt x="57" y="92"/>
                  </a:lnTo>
                  <a:lnTo>
                    <a:pt x="59" y="94"/>
                  </a:lnTo>
                  <a:lnTo>
                    <a:pt x="67" y="111"/>
                  </a:lnTo>
                  <a:lnTo>
                    <a:pt x="67" y="113"/>
                  </a:lnTo>
                  <a:lnTo>
                    <a:pt x="69" y="115"/>
                  </a:lnTo>
                  <a:lnTo>
                    <a:pt x="69" y="118"/>
                  </a:lnTo>
                  <a:lnTo>
                    <a:pt x="69" y="120"/>
                  </a:lnTo>
                  <a:lnTo>
                    <a:pt x="72" y="124"/>
                  </a:lnTo>
                  <a:lnTo>
                    <a:pt x="76" y="139"/>
                  </a:lnTo>
                  <a:lnTo>
                    <a:pt x="77" y="142"/>
                  </a:lnTo>
                  <a:lnTo>
                    <a:pt x="77" y="144"/>
                  </a:lnTo>
                  <a:lnTo>
                    <a:pt x="79" y="145"/>
                  </a:lnTo>
                  <a:lnTo>
                    <a:pt x="86" y="165"/>
                  </a:lnTo>
                  <a:lnTo>
                    <a:pt x="87" y="168"/>
                  </a:lnTo>
                  <a:lnTo>
                    <a:pt x="97" y="179"/>
                  </a:lnTo>
                  <a:lnTo>
                    <a:pt x="99" y="181"/>
                  </a:lnTo>
                  <a:lnTo>
                    <a:pt x="107" y="186"/>
                  </a:lnTo>
                  <a:lnTo>
                    <a:pt x="114" y="188"/>
                  </a:lnTo>
                  <a:lnTo>
                    <a:pt x="117" y="189"/>
                  </a:lnTo>
                  <a:lnTo>
                    <a:pt x="120" y="191"/>
                  </a:lnTo>
                  <a:lnTo>
                    <a:pt x="135" y="196"/>
                  </a:lnTo>
                  <a:lnTo>
                    <a:pt x="137" y="196"/>
                  </a:lnTo>
                  <a:lnTo>
                    <a:pt x="160" y="204"/>
                  </a:lnTo>
                  <a:lnTo>
                    <a:pt x="163" y="205"/>
                  </a:lnTo>
                  <a:lnTo>
                    <a:pt x="167" y="207"/>
                  </a:lnTo>
                  <a:lnTo>
                    <a:pt x="180" y="217"/>
                  </a:lnTo>
                  <a:lnTo>
                    <a:pt x="182" y="218"/>
                  </a:lnTo>
                  <a:lnTo>
                    <a:pt x="183" y="220"/>
                  </a:lnTo>
                  <a:lnTo>
                    <a:pt x="196" y="238"/>
                  </a:lnTo>
                  <a:lnTo>
                    <a:pt x="198" y="239"/>
                  </a:lnTo>
                  <a:lnTo>
                    <a:pt x="198" y="241"/>
                  </a:lnTo>
                  <a:lnTo>
                    <a:pt x="200" y="243"/>
                  </a:lnTo>
                  <a:lnTo>
                    <a:pt x="208" y="260"/>
                  </a:lnTo>
                  <a:lnTo>
                    <a:pt x="210" y="262"/>
                  </a:lnTo>
                  <a:lnTo>
                    <a:pt x="211" y="264"/>
                  </a:lnTo>
                  <a:lnTo>
                    <a:pt x="211" y="267"/>
                  </a:lnTo>
                  <a:lnTo>
                    <a:pt x="220" y="280"/>
                  </a:lnTo>
                  <a:lnTo>
                    <a:pt x="221" y="281"/>
                  </a:lnTo>
                  <a:lnTo>
                    <a:pt x="221" y="283"/>
                  </a:lnTo>
                  <a:lnTo>
                    <a:pt x="225" y="291"/>
                  </a:lnTo>
                  <a:lnTo>
                    <a:pt x="226" y="298"/>
                  </a:lnTo>
                  <a:lnTo>
                    <a:pt x="226" y="302"/>
                  </a:lnTo>
                  <a:lnTo>
                    <a:pt x="229" y="314"/>
                  </a:lnTo>
                  <a:lnTo>
                    <a:pt x="231" y="315"/>
                  </a:lnTo>
                  <a:lnTo>
                    <a:pt x="241" y="327"/>
                  </a:lnTo>
                  <a:lnTo>
                    <a:pt x="243" y="328"/>
                  </a:lnTo>
                  <a:lnTo>
                    <a:pt x="251" y="335"/>
                  </a:lnTo>
                  <a:lnTo>
                    <a:pt x="254" y="336"/>
                  </a:lnTo>
                  <a:lnTo>
                    <a:pt x="261" y="343"/>
                  </a:lnTo>
                  <a:lnTo>
                    <a:pt x="263" y="344"/>
                  </a:lnTo>
                  <a:lnTo>
                    <a:pt x="264" y="346"/>
                  </a:lnTo>
                  <a:lnTo>
                    <a:pt x="269" y="351"/>
                  </a:lnTo>
                  <a:lnTo>
                    <a:pt x="272" y="359"/>
                  </a:lnTo>
                  <a:lnTo>
                    <a:pt x="274" y="361"/>
                  </a:lnTo>
                  <a:lnTo>
                    <a:pt x="281" y="369"/>
                  </a:lnTo>
                  <a:lnTo>
                    <a:pt x="289" y="383"/>
                  </a:lnTo>
                  <a:lnTo>
                    <a:pt x="291" y="387"/>
                  </a:lnTo>
                  <a:lnTo>
                    <a:pt x="292" y="391"/>
                  </a:lnTo>
                  <a:lnTo>
                    <a:pt x="294" y="393"/>
                  </a:lnTo>
                  <a:lnTo>
                    <a:pt x="302" y="398"/>
                  </a:lnTo>
                  <a:lnTo>
                    <a:pt x="304" y="399"/>
                  </a:lnTo>
                  <a:lnTo>
                    <a:pt x="306" y="401"/>
                  </a:lnTo>
                  <a:lnTo>
                    <a:pt x="319" y="411"/>
                  </a:lnTo>
                  <a:lnTo>
                    <a:pt x="327" y="416"/>
                  </a:lnTo>
                  <a:lnTo>
                    <a:pt x="332" y="417"/>
                  </a:lnTo>
                  <a:lnTo>
                    <a:pt x="334" y="419"/>
                  </a:lnTo>
                  <a:lnTo>
                    <a:pt x="344" y="422"/>
                  </a:lnTo>
                  <a:lnTo>
                    <a:pt x="345" y="424"/>
                  </a:lnTo>
                  <a:lnTo>
                    <a:pt x="363" y="433"/>
                  </a:lnTo>
                  <a:lnTo>
                    <a:pt x="372" y="437"/>
                  </a:lnTo>
                  <a:lnTo>
                    <a:pt x="378" y="442"/>
                  </a:lnTo>
                  <a:lnTo>
                    <a:pt x="387" y="446"/>
                  </a:lnTo>
                  <a:lnTo>
                    <a:pt x="395" y="451"/>
                  </a:lnTo>
                  <a:lnTo>
                    <a:pt x="403" y="458"/>
                  </a:lnTo>
                  <a:lnTo>
                    <a:pt x="406" y="458"/>
                  </a:lnTo>
                  <a:lnTo>
                    <a:pt x="415" y="463"/>
                  </a:lnTo>
                  <a:lnTo>
                    <a:pt x="416" y="464"/>
                  </a:lnTo>
                  <a:lnTo>
                    <a:pt x="426" y="469"/>
                  </a:lnTo>
                  <a:lnTo>
                    <a:pt x="446" y="482"/>
                  </a:lnTo>
                  <a:lnTo>
                    <a:pt x="451" y="482"/>
                  </a:lnTo>
                  <a:lnTo>
                    <a:pt x="454" y="482"/>
                  </a:lnTo>
                  <a:lnTo>
                    <a:pt x="459" y="485"/>
                  </a:lnTo>
                  <a:lnTo>
                    <a:pt x="461" y="487"/>
                  </a:lnTo>
                  <a:lnTo>
                    <a:pt x="469" y="492"/>
                  </a:lnTo>
                  <a:lnTo>
                    <a:pt x="469" y="493"/>
                  </a:lnTo>
                  <a:lnTo>
                    <a:pt x="483" y="500"/>
                  </a:lnTo>
                  <a:lnTo>
                    <a:pt x="484" y="500"/>
                  </a:lnTo>
                  <a:lnTo>
                    <a:pt x="487" y="500"/>
                  </a:lnTo>
                  <a:lnTo>
                    <a:pt x="499" y="506"/>
                  </a:lnTo>
                  <a:lnTo>
                    <a:pt x="501" y="508"/>
                  </a:lnTo>
                  <a:lnTo>
                    <a:pt x="502" y="510"/>
                  </a:lnTo>
                  <a:lnTo>
                    <a:pt x="516" y="518"/>
                  </a:lnTo>
                  <a:lnTo>
                    <a:pt x="524" y="522"/>
                  </a:lnTo>
                  <a:lnTo>
                    <a:pt x="526" y="522"/>
                  </a:lnTo>
                  <a:lnTo>
                    <a:pt x="527" y="524"/>
                  </a:lnTo>
                  <a:lnTo>
                    <a:pt x="535" y="529"/>
                  </a:lnTo>
                  <a:lnTo>
                    <a:pt x="539" y="532"/>
                  </a:lnTo>
                  <a:lnTo>
                    <a:pt x="544" y="535"/>
                  </a:lnTo>
                  <a:lnTo>
                    <a:pt x="545" y="539"/>
                  </a:lnTo>
                  <a:lnTo>
                    <a:pt x="554" y="542"/>
                  </a:lnTo>
                  <a:lnTo>
                    <a:pt x="559" y="547"/>
                  </a:lnTo>
                  <a:lnTo>
                    <a:pt x="560" y="548"/>
                  </a:lnTo>
                  <a:lnTo>
                    <a:pt x="567" y="553"/>
                  </a:lnTo>
                  <a:lnTo>
                    <a:pt x="574" y="558"/>
                  </a:lnTo>
                  <a:lnTo>
                    <a:pt x="574" y="560"/>
                  </a:lnTo>
                  <a:lnTo>
                    <a:pt x="587" y="581"/>
                  </a:lnTo>
                  <a:lnTo>
                    <a:pt x="593" y="592"/>
                  </a:lnTo>
                  <a:lnTo>
                    <a:pt x="598" y="600"/>
                  </a:lnTo>
                  <a:lnTo>
                    <a:pt x="605" y="610"/>
                  </a:lnTo>
                  <a:lnTo>
                    <a:pt x="610" y="621"/>
                  </a:lnTo>
                  <a:lnTo>
                    <a:pt x="617" y="628"/>
                  </a:lnTo>
                  <a:lnTo>
                    <a:pt x="620" y="629"/>
                  </a:lnTo>
                  <a:lnTo>
                    <a:pt x="626" y="634"/>
                  </a:lnTo>
                  <a:lnTo>
                    <a:pt x="633" y="642"/>
                  </a:lnTo>
                  <a:lnTo>
                    <a:pt x="635" y="645"/>
                  </a:lnTo>
                  <a:lnTo>
                    <a:pt x="636" y="649"/>
                  </a:lnTo>
                  <a:lnTo>
                    <a:pt x="640" y="654"/>
                  </a:lnTo>
                  <a:lnTo>
                    <a:pt x="645" y="658"/>
                  </a:lnTo>
                  <a:lnTo>
                    <a:pt x="653" y="663"/>
                  </a:lnTo>
                  <a:lnTo>
                    <a:pt x="653" y="665"/>
                  </a:lnTo>
                  <a:lnTo>
                    <a:pt x="661" y="675"/>
                  </a:lnTo>
                  <a:lnTo>
                    <a:pt x="663" y="678"/>
                  </a:lnTo>
                  <a:lnTo>
                    <a:pt x="666" y="691"/>
                  </a:lnTo>
                  <a:lnTo>
                    <a:pt x="669" y="713"/>
                  </a:lnTo>
                  <a:lnTo>
                    <a:pt x="669" y="715"/>
                  </a:lnTo>
                  <a:lnTo>
                    <a:pt x="671" y="718"/>
                  </a:lnTo>
                  <a:lnTo>
                    <a:pt x="671" y="720"/>
                  </a:lnTo>
                  <a:lnTo>
                    <a:pt x="671" y="723"/>
                  </a:lnTo>
                  <a:lnTo>
                    <a:pt x="671" y="728"/>
                  </a:lnTo>
                  <a:lnTo>
                    <a:pt x="669" y="738"/>
                  </a:lnTo>
                  <a:lnTo>
                    <a:pt x="669" y="739"/>
                  </a:lnTo>
                  <a:lnTo>
                    <a:pt x="669" y="755"/>
                  </a:lnTo>
                  <a:lnTo>
                    <a:pt x="668" y="759"/>
                  </a:lnTo>
                  <a:lnTo>
                    <a:pt x="668" y="760"/>
                  </a:lnTo>
                  <a:lnTo>
                    <a:pt x="668" y="781"/>
                  </a:lnTo>
                  <a:lnTo>
                    <a:pt x="668" y="783"/>
                  </a:lnTo>
                  <a:lnTo>
                    <a:pt x="668" y="786"/>
                  </a:lnTo>
                  <a:lnTo>
                    <a:pt x="669" y="804"/>
                  </a:lnTo>
                  <a:lnTo>
                    <a:pt x="669" y="807"/>
                  </a:lnTo>
                  <a:lnTo>
                    <a:pt x="669" y="811"/>
                  </a:lnTo>
                  <a:lnTo>
                    <a:pt x="669" y="814"/>
                  </a:lnTo>
                  <a:lnTo>
                    <a:pt x="668" y="820"/>
                  </a:lnTo>
                  <a:lnTo>
                    <a:pt x="669" y="825"/>
                  </a:lnTo>
                  <a:lnTo>
                    <a:pt x="671" y="827"/>
                  </a:lnTo>
                  <a:lnTo>
                    <a:pt x="671" y="838"/>
                  </a:lnTo>
                  <a:lnTo>
                    <a:pt x="671" y="848"/>
                  </a:lnTo>
                  <a:lnTo>
                    <a:pt x="673" y="849"/>
                  </a:lnTo>
                  <a:lnTo>
                    <a:pt x="673" y="861"/>
                  </a:lnTo>
                  <a:lnTo>
                    <a:pt x="671" y="864"/>
                  </a:lnTo>
                  <a:lnTo>
                    <a:pt x="669" y="872"/>
                  </a:lnTo>
                  <a:lnTo>
                    <a:pt x="669" y="874"/>
                  </a:lnTo>
                  <a:lnTo>
                    <a:pt x="669" y="877"/>
                  </a:lnTo>
                  <a:lnTo>
                    <a:pt x="669" y="883"/>
                  </a:lnTo>
                  <a:lnTo>
                    <a:pt x="669" y="885"/>
                  </a:lnTo>
                  <a:lnTo>
                    <a:pt x="668" y="895"/>
                  </a:lnTo>
                  <a:lnTo>
                    <a:pt x="668" y="896"/>
                  </a:lnTo>
                  <a:lnTo>
                    <a:pt x="668" y="921"/>
                  </a:lnTo>
                  <a:lnTo>
                    <a:pt x="668" y="924"/>
                  </a:lnTo>
                  <a:lnTo>
                    <a:pt x="666" y="927"/>
                  </a:lnTo>
                  <a:lnTo>
                    <a:pt x="663" y="937"/>
                  </a:lnTo>
                  <a:lnTo>
                    <a:pt x="663" y="938"/>
                  </a:lnTo>
                  <a:lnTo>
                    <a:pt x="658" y="948"/>
                  </a:lnTo>
                  <a:lnTo>
                    <a:pt x="656" y="951"/>
                  </a:lnTo>
                  <a:lnTo>
                    <a:pt x="653" y="963"/>
                  </a:lnTo>
                  <a:lnTo>
                    <a:pt x="651" y="9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" name="Freeform 23"/>
            <p:cNvSpPr>
              <a:spLocks/>
            </p:cNvSpPr>
            <p:nvPr/>
          </p:nvSpPr>
          <p:spPr bwMode="auto">
            <a:xfrm>
              <a:off x="5775325" y="3548858"/>
              <a:ext cx="782638" cy="635000"/>
            </a:xfrm>
            <a:custGeom>
              <a:avLst/>
              <a:gdLst>
                <a:gd name="T0" fmla="*/ 274 w 986"/>
                <a:gd name="T1" fmla="*/ 16 h 799"/>
                <a:gd name="T2" fmla="*/ 306 w 986"/>
                <a:gd name="T3" fmla="*/ 24 h 799"/>
                <a:gd name="T4" fmla="*/ 352 w 986"/>
                <a:gd name="T5" fmla="*/ 42 h 799"/>
                <a:gd name="T6" fmla="*/ 387 w 986"/>
                <a:gd name="T7" fmla="*/ 37 h 799"/>
                <a:gd name="T8" fmla="*/ 441 w 986"/>
                <a:gd name="T9" fmla="*/ 64 h 799"/>
                <a:gd name="T10" fmla="*/ 493 w 986"/>
                <a:gd name="T11" fmla="*/ 59 h 799"/>
                <a:gd name="T12" fmla="*/ 570 w 986"/>
                <a:gd name="T13" fmla="*/ 61 h 799"/>
                <a:gd name="T14" fmla="*/ 612 w 986"/>
                <a:gd name="T15" fmla="*/ 77 h 799"/>
                <a:gd name="T16" fmla="*/ 627 w 986"/>
                <a:gd name="T17" fmla="*/ 124 h 799"/>
                <a:gd name="T18" fmla="*/ 658 w 986"/>
                <a:gd name="T19" fmla="*/ 123 h 799"/>
                <a:gd name="T20" fmla="*/ 686 w 986"/>
                <a:gd name="T21" fmla="*/ 97 h 799"/>
                <a:gd name="T22" fmla="*/ 721 w 986"/>
                <a:gd name="T23" fmla="*/ 119 h 799"/>
                <a:gd name="T24" fmla="*/ 749 w 986"/>
                <a:gd name="T25" fmla="*/ 192 h 799"/>
                <a:gd name="T26" fmla="*/ 741 w 986"/>
                <a:gd name="T27" fmla="*/ 281 h 799"/>
                <a:gd name="T28" fmla="*/ 724 w 986"/>
                <a:gd name="T29" fmla="*/ 359 h 799"/>
                <a:gd name="T30" fmla="*/ 721 w 986"/>
                <a:gd name="T31" fmla="*/ 409 h 799"/>
                <a:gd name="T32" fmla="*/ 751 w 986"/>
                <a:gd name="T33" fmla="*/ 453 h 799"/>
                <a:gd name="T34" fmla="*/ 805 w 986"/>
                <a:gd name="T35" fmla="*/ 485 h 799"/>
                <a:gd name="T36" fmla="*/ 860 w 986"/>
                <a:gd name="T37" fmla="*/ 535 h 799"/>
                <a:gd name="T38" fmla="*/ 883 w 986"/>
                <a:gd name="T39" fmla="*/ 592 h 799"/>
                <a:gd name="T40" fmla="*/ 916 w 986"/>
                <a:gd name="T41" fmla="*/ 629 h 799"/>
                <a:gd name="T42" fmla="*/ 959 w 986"/>
                <a:gd name="T43" fmla="*/ 676 h 799"/>
                <a:gd name="T44" fmla="*/ 966 w 986"/>
                <a:gd name="T45" fmla="*/ 691 h 799"/>
                <a:gd name="T46" fmla="*/ 948 w 986"/>
                <a:gd name="T47" fmla="*/ 715 h 799"/>
                <a:gd name="T48" fmla="*/ 886 w 986"/>
                <a:gd name="T49" fmla="*/ 746 h 799"/>
                <a:gd name="T50" fmla="*/ 850 w 986"/>
                <a:gd name="T51" fmla="*/ 780 h 799"/>
                <a:gd name="T52" fmla="*/ 812 w 986"/>
                <a:gd name="T53" fmla="*/ 794 h 799"/>
                <a:gd name="T54" fmla="*/ 777 w 986"/>
                <a:gd name="T55" fmla="*/ 784 h 799"/>
                <a:gd name="T56" fmla="*/ 741 w 986"/>
                <a:gd name="T57" fmla="*/ 784 h 799"/>
                <a:gd name="T58" fmla="*/ 693 w 986"/>
                <a:gd name="T59" fmla="*/ 776 h 799"/>
                <a:gd name="T60" fmla="*/ 648 w 986"/>
                <a:gd name="T61" fmla="*/ 747 h 799"/>
                <a:gd name="T62" fmla="*/ 615 w 986"/>
                <a:gd name="T63" fmla="*/ 773 h 799"/>
                <a:gd name="T64" fmla="*/ 584 w 986"/>
                <a:gd name="T65" fmla="*/ 755 h 799"/>
                <a:gd name="T66" fmla="*/ 554 w 986"/>
                <a:gd name="T67" fmla="*/ 734 h 799"/>
                <a:gd name="T68" fmla="*/ 532 w 986"/>
                <a:gd name="T69" fmla="*/ 699 h 799"/>
                <a:gd name="T70" fmla="*/ 518 w 986"/>
                <a:gd name="T71" fmla="*/ 658 h 799"/>
                <a:gd name="T72" fmla="*/ 481 w 986"/>
                <a:gd name="T73" fmla="*/ 652 h 799"/>
                <a:gd name="T74" fmla="*/ 460 w 986"/>
                <a:gd name="T75" fmla="*/ 624 h 799"/>
                <a:gd name="T76" fmla="*/ 415 w 986"/>
                <a:gd name="T77" fmla="*/ 627 h 799"/>
                <a:gd name="T78" fmla="*/ 379 w 986"/>
                <a:gd name="T79" fmla="*/ 621 h 799"/>
                <a:gd name="T80" fmla="*/ 359 w 986"/>
                <a:gd name="T81" fmla="*/ 618 h 799"/>
                <a:gd name="T82" fmla="*/ 331 w 986"/>
                <a:gd name="T83" fmla="*/ 621 h 799"/>
                <a:gd name="T84" fmla="*/ 311 w 986"/>
                <a:gd name="T85" fmla="*/ 631 h 799"/>
                <a:gd name="T86" fmla="*/ 266 w 986"/>
                <a:gd name="T87" fmla="*/ 642 h 799"/>
                <a:gd name="T88" fmla="*/ 269 w 986"/>
                <a:gd name="T89" fmla="*/ 608 h 799"/>
                <a:gd name="T90" fmla="*/ 261 w 986"/>
                <a:gd name="T91" fmla="*/ 563 h 799"/>
                <a:gd name="T92" fmla="*/ 256 w 986"/>
                <a:gd name="T93" fmla="*/ 516 h 799"/>
                <a:gd name="T94" fmla="*/ 231 w 986"/>
                <a:gd name="T95" fmla="*/ 490 h 799"/>
                <a:gd name="T96" fmla="*/ 195 w 986"/>
                <a:gd name="T97" fmla="*/ 525 h 799"/>
                <a:gd name="T98" fmla="*/ 179 w 986"/>
                <a:gd name="T99" fmla="*/ 459 h 799"/>
                <a:gd name="T100" fmla="*/ 152 w 986"/>
                <a:gd name="T101" fmla="*/ 385 h 799"/>
                <a:gd name="T102" fmla="*/ 127 w 986"/>
                <a:gd name="T103" fmla="*/ 346 h 799"/>
                <a:gd name="T104" fmla="*/ 116 w 986"/>
                <a:gd name="T105" fmla="*/ 323 h 799"/>
                <a:gd name="T106" fmla="*/ 122 w 986"/>
                <a:gd name="T107" fmla="*/ 265 h 799"/>
                <a:gd name="T108" fmla="*/ 104 w 986"/>
                <a:gd name="T109" fmla="*/ 239 h 799"/>
                <a:gd name="T110" fmla="*/ 71 w 986"/>
                <a:gd name="T111" fmla="*/ 208 h 799"/>
                <a:gd name="T112" fmla="*/ 50 w 986"/>
                <a:gd name="T113" fmla="*/ 174 h 799"/>
                <a:gd name="T114" fmla="*/ 21 w 986"/>
                <a:gd name="T115" fmla="*/ 129 h 799"/>
                <a:gd name="T116" fmla="*/ 10 w 986"/>
                <a:gd name="T117" fmla="*/ 114 h 799"/>
                <a:gd name="T118" fmla="*/ 36 w 986"/>
                <a:gd name="T119" fmla="*/ 80 h 799"/>
                <a:gd name="T120" fmla="*/ 50 w 986"/>
                <a:gd name="T121" fmla="*/ 32 h 799"/>
                <a:gd name="T122" fmla="*/ 137 w 986"/>
                <a:gd name="T123" fmla="*/ 38 h 799"/>
                <a:gd name="T124" fmla="*/ 179 w 986"/>
                <a:gd name="T125" fmla="*/ 21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6" h="799">
                  <a:moveTo>
                    <a:pt x="208" y="0"/>
                  </a:moveTo>
                  <a:lnTo>
                    <a:pt x="217" y="13"/>
                  </a:lnTo>
                  <a:lnTo>
                    <a:pt x="218" y="14"/>
                  </a:lnTo>
                  <a:lnTo>
                    <a:pt x="236" y="21"/>
                  </a:lnTo>
                  <a:lnTo>
                    <a:pt x="240" y="21"/>
                  </a:lnTo>
                  <a:lnTo>
                    <a:pt x="250" y="21"/>
                  </a:lnTo>
                  <a:lnTo>
                    <a:pt x="265" y="21"/>
                  </a:lnTo>
                  <a:lnTo>
                    <a:pt x="266" y="21"/>
                  </a:lnTo>
                  <a:lnTo>
                    <a:pt x="274" y="16"/>
                  </a:lnTo>
                  <a:lnTo>
                    <a:pt x="278" y="14"/>
                  </a:lnTo>
                  <a:lnTo>
                    <a:pt x="288" y="16"/>
                  </a:lnTo>
                  <a:lnTo>
                    <a:pt x="289" y="16"/>
                  </a:lnTo>
                  <a:lnTo>
                    <a:pt x="298" y="16"/>
                  </a:lnTo>
                  <a:lnTo>
                    <a:pt x="301" y="16"/>
                  </a:lnTo>
                  <a:lnTo>
                    <a:pt x="303" y="14"/>
                  </a:lnTo>
                  <a:lnTo>
                    <a:pt x="304" y="21"/>
                  </a:lnTo>
                  <a:lnTo>
                    <a:pt x="306" y="22"/>
                  </a:lnTo>
                  <a:lnTo>
                    <a:pt x="306" y="24"/>
                  </a:lnTo>
                  <a:lnTo>
                    <a:pt x="311" y="29"/>
                  </a:lnTo>
                  <a:lnTo>
                    <a:pt x="317" y="32"/>
                  </a:lnTo>
                  <a:lnTo>
                    <a:pt x="322" y="30"/>
                  </a:lnTo>
                  <a:lnTo>
                    <a:pt x="326" y="27"/>
                  </a:lnTo>
                  <a:lnTo>
                    <a:pt x="334" y="32"/>
                  </a:lnTo>
                  <a:lnTo>
                    <a:pt x="334" y="34"/>
                  </a:lnTo>
                  <a:lnTo>
                    <a:pt x="341" y="38"/>
                  </a:lnTo>
                  <a:lnTo>
                    <a:pt x="347" y="40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8"/>
                  </a:lnTo>
                  <a:lnTo>
                    <a:pt x="362" y="34"/>
                  </a:lnTo>
                  <a:lnTo>
                    <a:pt x="364" y="32"/>
                  </a:lnTo>
                  <a:lnTo>
                    <a:pt x="367" y="30"/>
                  </a:lnTo>
                  <a:lnTo>
                    <a:pt x="375" y="32"/>
                  </a:lnTo>
                  <a:lnTo>
                    <a:pt x="380" y="35"/>
                  </a:lnTo>
                  <a:lnTo>
                    <a:pt x="385" y="37"/>
                  </a:lnTo>
                  <a:lnTo>
                    <a:pt x="387" y="37"/>
                  </a:lnTo>
                  <a:lnTo>
                    <a:pt x="395" y="47"/>
                  </a:lnTo>
                  <a:lnTo>
                    <a:pt x="400" y="51"/>
                  </a:lnTo>
                  <a:lnTo>
                    <a:pt x="405" y="55"/>
                  </a:lnTo>
                  <a:lnTo>
                    <a:pt x="407" y="56"/>
                  </a:lnTo>
                  <a:lnTo>
                    <a:pt x="410" y="56"/>
                  </a:lnTo>
                  <a:lnTo>
                    <a:pt x="417" y="55"/>
                  </a:lnTo>
                  <a:lnTo>
                    <a:pt x="428" y="55"/>
                  </a:lnTo>
                  <a:lnTo>
                    <a:pt x="437" y="59"/>
                  </a:lnTo>
                  <a:lnTo>
                    <a:pt x="441" y="64"/>
                  </a:lnTo>
                  <a:lnTo>
                    <a:pt x="451" y="72"/>
                  </a:lnTo>
                  <a:lnTo>
                    <a:pt x="460" y="71"/>
                  </a:lnTo>
                  <a:lnTo>
                    <a:pt x="468" y="68"/>
                  </a:lnTo>
                  <a:lnTo>
                    <a:pt x="470" y="68"/>
                  </a:lnTo>
                  <a:lnTo>
                    <a:pt x="480" y="66"/>
                  </a:lnTo>
                  <a:lnTo>
                    <a:pt x="483" y="64"/>
                  </a:lnTo>
                  <a:lnTo>
                    <a:pt x="486" y="63"/>
                  </a:lnTo>
                  <a:lnTo>
                    <a:pt x="489" y="61"/>
                  </a:lnTo>
                  <a:lnTo>
                    <a:pt x="493" y="59"/>
                  </a:lnTo>
                  <a:lnTo>
                    <a:pt x="511" y="59"/>
                  </a:lnTo>
                  <a:lnTo>
                    <a:pt x="518" y="61"/>
                  </a:lnTo>
                  <a:lnTo>
                    <a:pt x="521" y="63"/>
                  </a:lnTo>
                  <a:lnTo>
                    <a:pt x="529" y="61"/>
                  </a:lnTo>
                  <a:lnTo>
                    <a:pt x="536" y="59"/>
                  </a:lnTo>
                  <a:lnTo>
                    <a:pt x="537" y="59"/>
                  </a:lnTo>
                  <a:lnTo>
                    <a:pt x="559" y="58"/>
                  </a:lnTo>
                  <a:lnTo>
                    <a:pt x="567" y="61"/>
                  </a:lnTo>
                  <a:lnTo>
                    <a:pt x="570" y="61"/>
                  </a:lnTo>
                  <a:lnTo>
                    <a:pt x="579" y="63"/>
                  </a:lnTo>
                  <a:lnTo>
                    <a:pt x="587" y="63"/>
                  </a:lnTo>
                  <a:lnTo>
                    <a:pt x="594" y="61"/>
                  </a:lnTo>
                  <a:lnTo>
                    <a:pt x="597" y="61"/>
                  </a:lnTo>
                  <a:lnTo>
                    <a:pt x="600" y="61"/>
                  </a:lnTo>
                  <a:lnTo>
                    <a:pt x="607" y="66"/>
                  </a:lnTo>
                  <a:lnTo>
                    <a:pt x="609" y="68"/>
                  </a:lnTo>
                  <a:lnTo>
                    <a:pt x="612" y="76"/>
                  </a:lnTo>
                  <a:lnTo>
                    <a:pt x="612" y="77"/>
                  </a:lnTo>
                  <a:lnTo>
                    <a:pt x="613" y="84"/>
                  </a:lnTo>
                  <a:lnTo>
                    <a:pt x="613" y="93"/>
                  </a:lnTo>
                  <a:lnTo>
                    <a:pt x="613" y="95"/>
                  </a:lnTo>
                  <a:lnTo>
                    <a:pt x="617" y="108"/>
                  </a:lnTo>
                  <a:lnTo>
                    <a:pt x="617" y="110"/>
                  </a:lnTo>
                  <a:lnTo>
                    <a:pt x="620" y="118"/>
                  </a:lnTo>
                  <a:lnTo>
                    <a:pt x="622" y="119"/>
                  </a:lnTo>
                  <a:lnTo>
                    <a:pt x="625" y="121"/>
                  </a:lnTo>
                  <a:lnTo>
                    <a:pt x="627" y="124"/>
                  </a:lnTo>
                  <a:lnTo>
                    <a:pt x="630" y="127"/>
                  </a:lnTo>
                  <a:lnTo>
                    <a:pt x="633" y="132"/>
                  </a:lnTo>
                  <a:lnTo>
                    <a:pt x="638" y="137"/>
                  </a:lnTo>
                  <a:lnTo>
                    <a:pt x="642" y="139"/>
                  </a:lnTo>
                  <a:lnTo>
                    <a:pt x="648" y="135"/>
                  </a:lnTo>
                  <a:lnTo>
                    <a:pt x="650" y="134"/>
                  </a:lnTo>
                  <a:lnTo>
                    <a:pt x="652" y="131"/>
                  </a:lnTo>
                  <a:lnTo>
                    <a:pt x="653" y="127"/>
                  </a:lnTo>
                  <a:lnTo>
                    <a:pt x="658" y="123"/>
                  </a:lnTo>
                  <a:lnTo>
                    <a:pt x="663" y="119"/>
                  </a:lnTo>
                  <a:lnTo>
                    <a:pt x="665" y="116"/>
                  </a:lnTo>
                  <a:lnTo>
                    <a:pt x="668" y="113"/>
                  </a:lnTo>
                  <a:lnTo>
                    <a:pt x="670" y="110"/>
                  </a:lnTo>
                  <a:lnTo>
                    <a:pt x="671" y="106"/>
                  </a:lnTo>
                  <a:lnTo>
                    <a:pt x="671" y="105"/>
                  </a:lnTo>
                  <a:lnTo>
                    <a:pt x="673" y="103"/>
                  </a:lnTo>
                  <a:lnTo>
                    <a:pt x="680" y="97"/>
                  </a:lnTo>
                  <a:lnTo>
                    <a:pt x="686" y="97"/>
                  </a:lnTo>
                  <a:lnTo>
                    <a:pt x="690" y="97"/>
                  </a:lnTo>
                  <a:lnTo>
                    <a:pt x="698" y="100"/>
                  </a:lnTo>
                  <a:lnTo>
                    <a:pt x="700" y="103"/>
                  </a:lnTo>
                  <a:lnTo>
                    <a:pt x="703" y="111"/>
                  </a:lnTo>
                  <a:lnTo>
                    <a:pt x="703" y="118"/>
                  </a:lnTo>
                  <a:lnTo>
                    <a:pt x="709" y="121"/>
                  </a:lnTo>
                  <a:lnTo>
                    <a:pt x="714" y="123"/>
                  </a:lnTo>
                  <a:lnTo>
                    <a:pt x="718" y="121"/>
                  </a:lnTo>
                  <a:lnTo>
                    <a:pt x="721" y="119"/>
                  </a:lnTo>
                  <a:lnTo>
                    <a:pt x="726" y="137"/>
                  </a:lnTo>
                  <a:lnTo>
                    <a:pt x="728" y="140"/>
                  </a:lnTo>
                  <a:lnTo>
                    <a:pt x="728" y="142"/>
                  </a:lnTo>
                  <a:lnTo>
                    <a:pt x="733" y="163"/>
                  </a:lnTo>
                  <a:lnTo>
                    <a:pt x="733" y="165"/>
                  </a:lnTo>
                  <a:lnTo>
                    <a:pt x="743" y="182"/>
                  </a:lnTo>
                  <a:lnTo>
                    <a:pt x="744" y="184"/>
                  </a:lnTo>
                  <a:lnTo>
                    <a:pt x="747" y="191"/>
                  </a:lnTo>
                  <a:lnTo>
                    <a:pt x="749" y="192"/>
                  </a:lnTo>
                  <a:lnTo>
                    <a:pt x="749" y="200"/>
                  </a:lnTo>
                  <a:lnTo>
                    <a:pt x="747" y="202"/>
                  </a:lnTo>
                  <a:lnTo>
                    <a:pt x="747" y="212"/>
                  </a:lnTo>
                  <a:lnTo>
                    <a:pt x="747" y="223"/>
                  </a:lnTo>
                  <a:lnTo>
                    <a:pt x="754" y="239"/>
                  </a:lnTo>
                  <a:lnTo>
                    <a:pt x="749" y="255"/>
                  </a:lnTo>
                  <a:lnTo>
                    <a:pt x="741" y="275"/>
                  </a:lnTo>
                  <a:lnTo>
                    <a:pt x="741" y="280"/>
                  </a:lnTo>
                  <a:lnTo>
                    <a:pt x="741" y="281"/>
                  </a:lnTo>
                  <a:lnTo>
                    <a:pt x="736" y="292"/>
                  </a:lnTo>
                  <a:lnTo>
                    <a:pt x="736" y="296"/>
                  </a:lnTo>
                  <a:lnTo>
                    <a:pt x="731" y="304"/>
                  </a:lnTo>
                  <a:lnTo>
                    <a:pt x="728" y="310"/>
                  </a:lnTo>
                  <a:lnTo>
                    <a:pt x="728" y="313"/>
                  </a:lnTo>
                  <a:lnTo>
                    <a:pt x="726" y="336"/>
                  </a:lnTo>
                  <a:lnTo>
                    <a:pt x="726" y="346"/>
                  </a:lnTo>
                  <a:lnTo>
                    <a:pt x="724" y="354"/>
                  </a:lnTo>
                  <a:lnTo>
                    <a:pt x="724" y="359"/>
                  </a:lnTo>
                  <a:lnTo>
                    <a:pt x="724" y="362"/>
                  </a:lnTo>
                  <a:lnTo>
                    <a:pt x="719" y="375"/>
                  </a:lnTo>
                  <a:lnTo>
                    <a:pt x="719" y="377"/>
                  </a:lnTo>
                  <a:lnTo>
                    <a:pt x="718" y="378"/>
                  </a:lnTo>
                  <a:lnTo>
                    <a:pt x="716" y="391"/>
                  </a:lnTo>
                  <a:lnTo>
                    <a:pt x="716" y="393"/>
                  </a:lnTo>
                  <a:lnTo>
                    <a:pt x="719" y="404"/>
                  </a:lnTo>
                  <a:lnTo>
                    <a:pt x="721" y="407"/>
                  </a:lnTo>
                  <a:lnTo>
                    <a:pt x="721" y="409"/>
                  </a:lnTo>
                  <a:lnTo>
                    <a:pt x="728" y="422"/>
                  </a:lnTo>
                  <a:lnTo>
                    <a:pt x="728" y="425"/>
                  </a:lnTo>
                  <a:lnTo>
                    <a:pt x="729" y="427"/>
                  </a:lnTo>
                  <a:lnTo>
                    <a:pt x="738" y="438"/>
                  </a:lnTo>
                  <a:lnTo>
                    <a:pt x="738" y="440"/>
                  </a:lnTo>
                  <a:lnTo>
                    <a:pt x="739" y="441"/>
                  </a:lnTo>
                  <a:lnTo>
                    <a:pt x="747" y="449"/>
                  </a:lnTo>
                  <a:lnTo>
                    <a:pt x="749" y="451"/>
                  </a:lnTo>
                  <a:lnTo>
                    <a:pt x="751" y="453"/>
                  </a:lnTo>
                  <a:lnTo>
                    <a:pt x="762" y="462"/>
                  </a:lnTo>
                  <a:lnTo>
                    <a:pt x="764" y="464"/>
                  </a:lnTo>
                  <a:lnTo>
                    <a:pt x="779" y="472"/>
                  </a:lnTo>
                  <a:lnTo>
                    <a:pt x="781" y="474"/>
                  </a:lnTo>
                  <a:lnTo>
                    <a:pt x="782" y="475"/>
                  </a:lnTo>
                  <a:lnTo>
                    <a:pt x="800" y="483"/>
                  </a:lnTo>
                  <a:lnTo>
                    <a:pt x="802" y="483"/>
                  </a:lnTo>
                  <a:lnTo>
                    <a:pt x="804" y="485"/>
                  </a:lnTo>
                  <a:lnTo>
                    <a:pt x="805" y="485"/>
                  </a:lnTo>
                  <a:lnTo>
                    <a:pt x="822" y="493"/>
                  </a:lnTo>
                  <a:lnTo>
                    <a:pt x="824" y="495"/>
                  </a:lnTo>
                  <a:lnTo>
                    <a:pt x="835" y="503"/>
                  </a:lnTo>
                  <a:lnTo>
                    <a:pt x="837" y="504"/>
                  </a:lnTo>
                  <a:lnTo>
                    <a:pt x="847" y="514"/>
                  </a:lnTo>
                  <a:lnTo>
                    <a:pt x="850" y="519"/>
                  </a:lnTo>
                  <a:lnTo>
                    <a:pt x="853" y="524"/>
                  </a:lnTo>
                  <a:lnTo>
                    <a:pt x="855" y="525"/>
                  </a:lnTo>
                  <a:lnTo>
                    <a:pt x="860" y="535"/>
                  </a:lnTo>
                  <a:lnTo>
                    <a:pt x="860" y="538"/>
                  </a:lnTo>
                  <a:lnTo>
                    <a:pt x="862" y="548"/>
                  </a:lnTo>
                  <a:lnTo>
                    <a:pt x="862" y="550"/>
                  </a:lnTo>
                  <a:lnTo>
                    <a:pt x="862" y="553"/>
                  </a:lnTo>
                  <a:lnTo>
                    <a:pt x="863" y="564"/>
                  </a:lnTo>
                  <a:lnTo>
                    <a:pt x="865" y="566"/>
                  </a:lnTo>
                  <a:lnTo>
                    <a:pt x="872" y="577"/>
                  </a:lnTo>
                  <a:lnTo>
                    <a:pt x="880" y="589"/>
                  </a:lnTo>
                  <a:lnTo>
                    <a:pt x="883" y="592"/>
                  </a:lnTo>
                  <a:lnTo>
                    <a:pt x="886" y="600"/>
                  </a:lnTo>
                  <a:lnTo>
                    <a:pt x="886" y="603"/>
                  </a:lnTo>
                  <a:lnTo>
                    <a:pt x="888" y="611"/>
                  </a:lnTo>
                  <a:lnTo>
                    <a:pt x="890" y="618"/>
                  </a:lnTo>
                  <a:lnTo>
                    <a:pt x="890" y="621"/>
                  </a:lnTo>
                  <a:lnTo>
                    <a:pt x="901" y="627"/>
                  </a:lnTo>
                  <a:lnTo>
                    <a:pt x="905" y="629"/>
                  </a:lnTo>
                  <a:lnTo>
                    <a:pt x="915" y="629"/>
                  </a:lnTo>
                  <a:lnTo>
                    <a:pt x="916" y="629"/>
                  </a:lnTo>
                  <a:lnTo>
                    <a:pt x="926" y="634"/>
                  </a:lnTo>
                  <a:lnTo>
                    <a:pt x="928" y="636"/>
                  </a:lnTo>
                  <a:lnTo>
                    <a:pt x="931" y="637"/>
                  </a:lnTo>
                  <a:lnTo>
                    <a:pt x="936" y="647"/>
                  </a:lnTo>
                  <a:lnTo>
                    <a:pt x="936" y="648"/>
                  </a:lnTo>
                  <a:lnTo>
                    <a:pt x="943" y="658"/>
                  </a:lnTo>
                  <a:lnTo>
                    <a:pt x="951" y="665"/>
                  </a:lnTo>
                  <a:lnTo>
                    <a:pt x="954" y="668"/>
                  </a:lnTo>
                  <a:lnTo>
                    <a:pt x="959" y="676"/>
                  </a:lnTo>
                  <a:lnTo>
                    <a:pt x="966" y="681"/>
                  </a:lnTo>
                  <a:lnTo>
                    <a:pt x="977" y="689"/>
                  </a:lnTo>
                  <a:lnTo>
                    <a:pt x="982" y="692"/>
                  </a:lnTo>
                  <a:lnTo>
                    <a:pt x="986" y="695"/>
                  </a:lnTo>
                  <a:lnTo>
                    <a:pt x="984" y="699"/>
                  </a:lnTo>
                  <a:lnTo>
                    <a:pt x="982" y="699"/>
                  </a:lnTo>
                  <a:lnTo>
                    <a:pt x="976" y="695"/>
                  </a:lnTo>
                  <a:lnTo>
                    <a:pt x="972" y="694"/>
                  </a:lnTo>
                  <a:lnTo>
                    <a:pt x="966" y="691"/>
                  </a:lnTo>
                  <a:lnTo>
                    <a:pt x="961" y="694"/>
                  </a:lnTo>
                  <a:lnTo>
                    <a:pt x="962" y="697"/>
                  </a:lnTo>
                  <a:lnTo>
                    <a:pt x="962" y="699"/>
                  </a:lnTo>
                  <a:lnTo>
                    <a:pt x="961" y="703"/>
                  </a:lnTo>
                  <a:lnTo>
                    <a:pt x="959" y="707"/>
                  </a:lnTo>
                  <a:lnTo>
                    <a:pt x="958" y="708"/>
                  </a:lnTo>
                  <a:lnTo>
                    <a:pt x="954" y="712"/>
                  </a:lnTo>
                  <a:lnTo>
                    <a:pt x="953" y="712"/>
                  </a:lnTo>
                  <a:lnTo>
                    <a:pt x="948" y="715"/>
                  </a:lnTo>
                  <a:lnTo>
                    <a:pt x="936" y="720"/>
                  </a:lnTo>
                  <a:lnTo>
                    <a:pt x="928" y="723"/>
                  </a:lnTo>
                  <a:lnTo>
                    <a:pt x="919" y="726"/>
                  </a:lnTo>
                  <a:lnTo>
                    <a:pt x="911" y="729"/>
                  </a:lnTo>
                  <a:lnTo>
                    <a:pt x="910" y="731"/>
                  </a:lnTo>
                  <a:lnTo>
                    <a:pt x="901" y="737"/>
                  </a:lnTo>
                  <a:lnTo>
                    <a:pt x="901" y="739"/>
                  </a:lnTo>
                  <a:lnTo>
                    <a:pt x="895" y="744"/>
                  </a:lnTo>
                  <a:lnTo>
                    <a:pt x="886" y="746"/>
                  </a:lnTo>
                  <a:lnTo>
                    <a:pt x="881" y="754"/>
                  </a:lnTo>
                  <a:lnTo>
                    <a:pt x="881" y="763"/>
                  </a:lnTo>
                  <a:lnTo>
                    <a:pt x="873" y="771"/>
                  </a:lnTo>
                  <a:lnTo>
                    <a:pt x="872" y="771"/>
                  </a:lnTo>
                  <a:lnTo>
                    <a:pt x="868" y="773"/>
                  </a:lnTo>
                  <a:lnTo>
                    <a:pt x="860" y="775"/>
                  </a:lnTo>
                  <a:lnTo>
                    <a:pt x="857" y="776"/>
                  </a:lnTo>
                  <a:lnTo>
                    <a:pt x="855" y="778"/>
                  </a:lnTo>
                  <a:lnTo>
                    <a:pt x="850" y="780"/>
                  </a:lnTo>
                  <a:lnTo>
                    <a:pt x="842" y="778"/>
                  </a:lnTo>
                  <a:lnTo>
                    <a:pt x="840" y="778"/>
                  </a:lnTo>
                  <a:lnTo>
                    <a:pt x="833" y="780"/>
                  </a:lnTo>
                  <a:lnTo>
                    <a:pt x="833" y="781"/>
                  </a:lnTo>
                  <a:lnTo>
                    <a:pt x="832" y="783"/>
                  </a:lnTo>
                  <a:lnTo>
                    <a:pt x="824" y="789"/>
                  </a:lnTo>
                  <a:lnTo>
                    <a:pt x="820" y="789"/>
                  </a:lnTo>
                  <a:lnTo>
                    <a:pt x="812" y="792"/>
                  </a:lnTo>
                  <a:lnTo>
                    <a:pt x="812" y="794"/>
                  </a:lnTo>
                  <a:lnTo>
                    <a:pt x="810" y="797"/>
                  </a:lnTo>
                  <a:lnTo>
                    <a:pt x="802" y="799"/>
                  </a:lnTo>
                  <a:lnTo>
                    <a:pt x="799" y="799"/>
                  </a:lnTo>
                  <a:lnTo>
                    <a:pt x="797" y="799"/>
                  </a:lnTo>
                  <a:lnTo>
                    <a:pt x="789" y="792"/>
                  </a:lnTo>
                  <a:lnTo>
                    <a:pt x="787" y="791"/>
                  </a:lnTo>
                  <a:lnTo>
                    <a:pt x="786" y="789"/>
                  </a:lnTo>
                  <a:lnTo>
                    <a:pt x="779" y="786"/>
                  </a:lnTo>
                  <a:lnTo>
                    <a:pt x="777" y="784"/>
                  </a:lnTo>
                  <a:lnTo>
                    <a:pt x="771" y="784"/>
                  </a:lnTo>
                  <a:lnTo>
                    <a:pt x="767" y="786"/>
                  </a:lnTo>
                  <a:lnTo>
                    <a:pt x="766" y="786"/>
                  </a:lnTo>
                  <a:lnTo>
                    <a:pt x="764" y="786"/>
                  </a:lnTo>
                  <a:lnTo>
                    <a:pt x="761" y="786"/>
                  </a:lnTo>
                  <a:lnTo>
                    <a:pt x="757" y="786"/>
                  </a:lnTo>
                  <a:lnTo>
                    <a:pt x="756" y="786"/>
                  </a:lnTo>
                  <a:lnTo>
                    <a:pt x="743" y="784"/>
                  </a:lnTo>
                  <a:lnTo>
                    <a:pt x="741" y="784"/>
                  </a:lnTo>
                  <a:lnTo>
                    <a:pt x="739" y="783"/>
                  </a:lnTo>
                  <a:lnTo>
                    <a:pt x="728" y="783"/>
                  </a:lnTo>
                  <a:lnTo>
                    <a:pt x="724" y="783"/>
                  </a:lnTo>
                  <a:lnTo>
                    <a:pt x="718" y="781"/>
                  </a:lnTo>
                  <a:lnTo>
                    <a:pt x="714" y="781"/>
                  </a:lnTo>
                  <a:lnTo>
                    <a:pt x="703" y="780"/>
                  </a:lnTo>
                  <a:lnTo>
                    <a:pt x="700" y="780"/>
                  </a:lnTo>
                  <a:lnTo>
                    <a:pt x="695" y="776"/>
                  </a:lnTo>
                  <a:lnTo>
                    <a:pt x="693" y="776"/>
                  </a:lnTo>
                  <a:lnTo>
                    <a:pt x="686" y="770"/>
                  </a:lnTo>
                  <a:lnTo>
                    <a:pt x="683" y="770"/>
                  </a:lnTo>
                  <a:lnTo>
                    <a:pt x="676" y="767"/>
                  </a:lnTo>
                  <a:lnTo>
                    <a:pt x="673" y="763"/>
                  </a:lnTo>
                  <a:lnTo>
                    <a:pt x="671" y="758"/>
                  </a:lnTo>
                  <a:lnTo>
                    <a:pt x="666" y="755"/>
                  </a:lnTo>
                  <a:lnTo>
                    <a:pt x="658" y="754"/>
                  </a:lnTo>
                  <a:lnTo>
                    <a:pt x="652" y="749"/>
                  </a:lnTo>
                  <a:lnTo>
                    <a:pt x="648" y="747"/>
                  </a:lnTo>
                  <a:lnTo>
                    <a:pt x="643" y="742"/>
                  </a:lnTo>
                  <a:lnTo>
                    <a:pt x="640" y="741"/>
                  </a:lnTo>
                  <a:lnTo>
                    <a:pt x="638" y="741"/>
                  </a:lnTo>
                  <a:lnTo>
                    <a:pt x="637" y="744"/>
                  </a:lnTo>
                  <a:lnTo>
                    <a:pt x="632" y="757"/>
                  </a:lnTo>
                  <a:lnTo>
                    <a:pt x="628" y="765"/>
                  </a:lnTo>
                  <a:lnTo>
                    <a:pt x="623" y="770"/>
                  </a:lnTo>
                  <a:lnTo>
                    <a:pt x="622" y="770"/>
                  </a:lnTo>
                  <a:lnTo>
                    <a:pt x="615" y="773"/>
                  </a:lnTo>
                  <a:lnTo>
                    <a:pt x="612" y="771"/>
                  </a:lnTo>
                  <a:lnTo>
                    <a:pt x="605" y="770"/>
                  </a:lnTo>
                  <a:lnTo>
                    <a:pt x="604" y="770"/>
                  </a:lnTo>
                  <a:lnTo>
                    <a:pt x="600" y="768"/>
                  </a:lnTo>
                  <a:lnTo>
                    <a:pt x="597" y="765"/>
                  </a:lnTo>
                  <a:lnTo>
                    <a:pt x="595" y="765"/>
                  </a:lnTo>
                  <a:lnTo>
                    <a:pt x="594" y="763"/>
                  </a:lnTo>
                  <a:lnTo>
                    <a:pt x="587" y="757"/>
                  </a:lnTo>
                  <a:lnTo>
                    <a:pt x="584" y="755"/>
                  </a:lnTo>
                  <a:lnTo>
                    <a:pt x="582" y="749"/>
                  </a:lnTo>
                  <a:lnTo>
                    <a:pt x="580" y="746"/>
                  </a:lnTo>
                  <a:lnTo>
                    <a:pt x="579" y="741"/>
                  </a:lnTo>
                  <a:lnTo>
                    <a:pt x="574" y="736"/>
                  </a:lnTo>
                  <a:lnTo>
                    <a:pt x="572" y="736"/>
                  </a:lnTo>
                  <a:lnTo>
                    <a:pt x="570" y="736"/>
                  </a:lnTo>
                  <a:lnTo>
                    <a:pt x="566" y="737"/>
                  </a:lnTo>
                  <a:lnTo>
                    <a:pt x="556" y="734"/>
                  </a:lnTo>
                  <a:lnTo>
                    <a:pt x="554" y="734"/>
                  </a:lnTo>
                  <a:lnTo>
                    <a:pt x="547" y="725"/>
                  </a:lnTo>
                  <a:lnTo>
                    <a:pt x="547" y="721"/>
                  </a:lnTo>
                  <a:lnTo>
                    <a:pt x="544" y="715"/>
                  </a:lnTo>
                  <a:lnTo>
                    <a:pt x="542" y="713"/>
                  </a:lnTo>
                  <a:lnTo>
                    <a:pt x="539" y="707"/>
                  </a:lnTo>
                  <a:lnTo>
                    <a:pt x="537" y="705"/>
                  </a:lnTo>
                  <a:lnTo>
                    <a:pt x="536" y="703"/>
                  </a:lnTo>
                  <a:lnTo>
                    <a:pt x="534" y="700"/>
                  </a:lnTo>
                  <a:lnTo>
                    <a:pt x="532" y="699"/>
                  </a:lnTo>
                  <a:lnTo>
                    <a:pt x="531" y="694"/>
                  </a:lnTo>
                  <a:lnTo>
                    <a:pt x="527" y="687"/>
                  </a:lnTo>
                  <a:lnTo>
                    <a:pt x="526" y="684"/>
                  </a:lnTo>
                  <a:lnTo>
                    <a:pt x="524" y="678"/>
                  </a:lnTo>
                  <a:lnTo>
                    <a:pt x="524" y="674"/>
                  </a:lnTo>
                  <a:lnTo>
                    <a:pt x="523" y="669"/>
                  </a:lnTo>
                  <a:lnTo>
                    <a:pt x="521" y="668"/>
                  </a:lnTo>
                  <a:lnTo>
                    <a:pt x="521" y="663"/>
                  </a:lnTo>
                  <a:lnTo>
                    <a:pt x="518" y="658"/>
                  </a:lnTo>
                  <a:lnTo>
                    <a:pt x="516" y="658"/>
                  </a:lnTo>
                  <a:lnTo>
                    <a:pt x="513" y="658"/>
                  </a:lnTo>
                  <a:lnTo>
                    <a:pt x="503" y="657"/>
                  </a:lnTo>
                  <a:lnTo>
                    <a:pt x="501" y="655"/>
                  </a:lnTo>
                  <a:lnTo>
                    <a:pt x="499" y="655"/>
                  </a:lnTo>
                  <a:lnTo>
                    <a:pt x="491" y="653"/>
                  </a:lnTo>
                  <a:lnTo>
                    <a:pt x="489" y="653"/>
                  </a:lnTo>
                  <a:lnTo>
                    <a:pt x="488" y="653"/>
                  </a:lnTo>
                  <a:lnTo>
                    <a:pt x="481" y="652"/>
                  </a:lnTo>
                  <a:lnTo>
                    <a:pt x="478" y="652"/>
                  </a:lnTo>
                  <a:lnTo>
                    <a:pt x="471" y="647"/>
                  </a:lnTo>
                  <a:lnTo>
                    <a:pt x="471" y="642"/>
                  </a:lnTo>
                  <a:lnTo>
                    <a:pt x="470" y="637"/>
                  </a:lnTo>
                  <a:lnTo>
                    <a:pt x="470" y="634"/>
                  </a:lnTo>
                  <a:lnTo>
                    <a:pt x="468" y="631"/>
                  </a:lnTo>
                  <a:lnTo>
                    <a:pt x="468" y="629"/>
                  </a:lnTo>
                  <a:lnTo>
                    <a:pt x="466" y="626"/>
                  </a:lnTo>
                  <a:lnTo>
                    <a:pt x="460" y="624"/>
                  </a:lnTo>
                  <a:lnTo>
                    <a:pt x="456" y="624"/>
                  </a:lnTo>
                  <a:lnTo>
                    <a:pt x="450" y="623"/>
                  </a:lnTo>
                  <a:lnTo>
                    <a:pt x="445" y="623"/>
                  </a:lnTo>
                  <a:lnTo>
                    <a:pt x="441" y="623"/>
                  </a:lnTo>
                  <a:lnTo>
                    <a:pt x="435" y="624"/>
                  </a:lnTo>
                  <a:lnTo>
                    <a:pt x="432" y="626"/>
                  </a:lnTo>
                  <a:lnTo>
                    <a:pt x="430" y="626"/>
                  </a:lnTo>
                  <a:lnTo>
                    <a:pt x="423" y="626"/>
                  </a:lnTo>
                  <a:lnTo>
                    <a:pt x="415" y="627"/>
                  </a:lnTo>
                  <a:lnTo>
                    <a:pt x="412" y="629"/>
                  </a:lnTo>
                  <a:lnTo>
                    <a:pt x="408" y="627"/>
                  </a:lnTo>
                  <a:lnTo>
                    <a:pt x="403" y="626"/>
                  </a:lnTo>
                  <a:lnTo>
                    <a:pt x="402" y="626"/>
                  </a:lnTo>
                  <a:lnTo>
                    <a:pt x="395" y="623"/>
                  </a:lnTo>
                  <a:lnTo>
                    <a:pt x="389" y="619"/>
                  </a:lnTo>
                  <a:lnTo>
                    <a:pt x="385" y="618"/>
                  </a:lnTo>
                  <a:lnTo>
                    <a:pt x="382" y="619"/>
                  </a:lnTo>
                  <a:lnTo>
                    <a:pt x="379" y="621"/>
                  </a:lnTo>
                  <a:lnTo>
                    <a:pt x="377" y="623"/>
                  </a:lnTo>
                  <a:lnTo>
                    <a:pt x="375" y="623"/>
                  </a:lnTo>
                  <a:lnTo>
                    <a:pt x="372" y="623"/>
                  </a:lnTo>
                  <a:lnTo>
                    <a:pt x="370" y="623"/>
                  </a:lnTo>
                  <a:lnTo>
                    <a:pt x="369" y="623"/>
                  </a:lnTo>
                  <a:lnTo>
                    <a:pt x="365" y="621"/>
                  </a:lnTo>
                  <a:lnTo>
                    <a:pt x="364" y="618"/>
                  </a:lnTo>
                  <a:lnTo>
                    <a:pt x="362" y="618"/>
                  </a:lnTo>
                  <a:lnTo>
                    <a:pt x="359" y="618"/>
                  </a:lnTo>
                  <a:lnTo>
                    <a:pt x="355" y="618"/>
                  </a:lnTo>
                  <a:lnTo>
                    <a:pt x="352" y="618"/>
                  </a:lnTo>
                  <a:lnTo>
                    <a:pt x="346" y="619"/>
                  </a:lnTo>
                  <a:lnTo>
                    <a:pt x="344" y="619"/>
                  </a:lnTo>
                  <a:lnTo>
                    <a:pt x="339" y="619"/>
                  </a:lnTo>
                  <a:lnTo>
                    <a:pt x="337" y="619"/>
                  </a:lnTo>
                  <a:lnTo>
                    <a:pt x="336" y="619"/>
                  </a:lnTo>
                  <a:lnTo>
                    <a:pt x="334" y="619"/>
                  </a:lnTo>
                  <a:lnTo>
                    <a:pt x="331" y="621"/>
                  </a:lnTo>
                  <a:lnTo>
                    <a:pt x="327" y="621"/>
                  </a:lnTo>
                  <a:lnTo>
                    <a:pt x="326" y="621"/>
                  </a:lnTo>
                  <a:lnTo>
                    <a:pt x="324" y="621"/>
                  </a:lnTo>
                  <a:lnTo>
                    <a:pt x="322" y="623"/>
                  </a:lnTo>
                  <a:lnTo>
                    <a:pt x="321" y="624"/>
                  </a:lnTo>
                  <a:lnTo>
                    <a:pt x="316" y="626"/>
                  </a:lnTo>
                  <a:lnTo>
                    <a:pt x="314" y="627"/>
                  </a:lnTo>
                  <a:lnTo>
                    <a:pt x="312" y="627"/>
                  </a:lnTo>
                  <a:lnTo>
                    <a:pt x="311" y="631"/>
                  </a:lnTo>
                  <a:lnTo>
                    <a:pt x="301" y="648"/>
                  </a:lnTo>
                  <a:lnTo>
                    <a:pt x="299" y="648"/>
                  </a:lnTo>
                  <a:lnTo>
                    <a:pt x="296" y="648"/>
                  </a:lnTo>
                  <a:lnTo>
                    <a:pt x="289" y="647"/>
                  </a:lnTo>
                  <a:lnTo>
                    <a:pt x="288" y="645"/>
                  </a:lnTo>
                  <a:lnTo>
                    <a:pt x="279" y="644"/>
                  </a:lnTo>
                  <a:lnTo>
                    <a:pt x="276" y="642"/>
                  </a:lnTo>
                  <a:lnTo>
                    <a:pt x="274" y="642"/>
                  </a:lnTo>
                  <a:lnTo>
                    <a:pt x="266" y="642"/>
                  </a:lnTo>
                  <a:lnTo>
                    <a:pt x="268" y="636"/>
                  </a:lnTo>
                  <a:lnTo>
                    <a:pt x="269" y="634"/>
                  </a:lnTo>
                  <a:lnTo>
                    <a:pt x="271" y="631"/>
                  </a:lnTo>
                  <a:lnTo>
                    <a:pt x="274" y="624"/>
                  </a:lnTo>
                  <a:lnTo>
                    <a:pt x="274" y="619"/>
                  </a:lnTo>
                  <a:lnTo>
                    <a:pt x="273" y="618"/>
                  </a:lnTo>
                  <a:lnTo>
                    <a:pt x="273" y="614"/>
                  </a:lnTo>
                  <a:lnTo>
                    <a:pt x="271" y="611"/>
                  </a:lnTo>
                  <a:lnTo>
                    <a:pt x="269" y="608"/>
                  </a:lnTo>
                  <a:lnTo>
                    <a:pt x="266" y="602"/>
                  </a:lnTo>
                  <a:lnTo>
                    <a:pt x="266" y="600"/>
                  </a:lnTo>
                  <a:lnTo>
                    <a:pt x="263" y="592"/>
                  </a:lnTo>
                  <a:lnTo>
                    <a:pt x="263" y="589"/>
                  </a:lnTo>
                  <a:lnTo>
                    <a:pt x="261" y="585"/>
                  </a:lnTo>
                  <a:lnTo>
                    <a:pt x="260" y="579"/>
                  </a:lnTo>
                  <a:lnTo>
                    <a:pt x="260" y="576"/>
                  </a:lnTo>
                  <a:lnTo>
                    <a:pt x="260" y="574"/>
                  </a:lnTo>
                  <a:lnTo>
                    <a:pt x="261" y="563"/>
                  </a:lnTo>
                  <a:lnTo>
                    <a:pt x="261" y="559"/>
                  </a:lnTo>
                  <a:lnTo>
                    <a:pt x="265" y="550"/>
                  </a:lnTo>
                  <a:lnTo>
                    <a:pt x="265" y="547"/>
                  </a:lnTo>
                  <a:lnTo>
                    <a:pt x="265" y="545"/>
                  </a:lnTo>
                  <a:lnTo>
                    <a:pt x="261" y="534"/>
                  </a:lnTo>
                  <a:lnTo>
                    <a:pt x="260" y="532"/>
                  </a:lnTo>
                  <a:lnTo>
                    <a:pt x="256" y="521"/>
                  </a:lnTo>
                  <a:lnTo>
                    <a:pt x="256" y="517"/>
                  </a:lnTo>
                  <a:lnTo>
                    <a:pt x="256" y="516"/>
                  </a:lnTo>
                  <a:lnTo>
                    <a:pt x="256" y="501"/>
                  </a:lnTo>
                  <a:lnTo>
                    <a:pt x="256" y="500"/>
                  </a:lnTo>
                  <a:lnTo>
                    <a:pt x="245" y="488"/>
                  </a:lnTo>
                  <a:lnTo>
                    <a:pt x="243" y="487"/>
                  </a:lnTo>
                  <a:lnTo>
                    <a:pt x="241" y="483"/>
                  </a:lnTo>
                  <a:lnTo>
                    <a:pt x="240" y="482"/>
                  </a:lnTo>
                  <a:lnTo>
                    <a:pt x="233" y="487"/>
                  </a:lnTo>
                  <a:lnTo>
                    <a:pt x="231" y="488"/>
                  </a:lnTo>
                  <a:lnTo>
                    <a:pt x="231" y="490"/>
                  </a:lnTo>
                  <a:lnTo>
                    <a:pt x="226" y="503"/>
                  </a:lnTo>
                  <a:lnTo>
                    <a:pt x="225" y="506"/>
                  </a:lnTo>
                  <a:lnTo>
                    <a:pt x="220" y="514"/>
                  </a:lnTo>
                  <a:lnTo>
                    <a:pt x="218" y="514"/>
                  </a:lnTo>
                  <a:lnTo>
                    <a:pt x="213" y="521"/>
                  </a:lnTo>
                  <a:lnTo>
                    <a:pt x="210" y="522"/>
                  </a:lnTo>
                  <a:lnTo>
                    <a:pt x="207" y="524"/>
                  </a:lnTo>
                  <a:lnTo>
                    <a:pt x="197" y="525"/>
                  </a:lnTo>
                  <a:lnTo>
                    <a:pt x="195" y="525"/>
                  </a:lnTo>
                  <a:lnTo>
                    <a:pt x="185" y="530"/>
                  </a:lnTo>
                  <a:lnTo>
                    <a:pt x="179" y="532"/>
                  </a:lnTo>
                  <a:lnTo>
                    <a:pt x="174" y="534"/>
                  </a:lnTo>
                  <a:lnTo>
                    <a:pt x="179" y="521"/>
                  </a:lnTo>
                  <a:lnTo>
                    <a:pt x="177" y="511"/>
                  </a:lnTo>
                  <a:lnTo>
                    <a:pt x="175" y="506"/>
                  </a:lnTo>
                  <a:lnTo>
                    <a:pt x="164" y="488"/>
                  </a:lnTo>
                  <a:lnTo>
                    <a:pt x="177" y="464"/>
                  </a:lnTo>
                  <a:lnTo>
                    <a:pt x="179" y="459"/>
                  </a:lnTo>
                  <a:lnTo>
                    <a:pt x="179" y="448"/>
                  </a:lnTo>
                  <a:lnTo>
                    <a:pt x="179" y="432"/>
                  </a:lnTo>
                  <a:lnTo>
                    <a:pt x="165" y="427"/>
                  </a:lnTo>
                  <a:lnTo>
                    <a:pt x="160" y="417"/>
                  </a:lnTo>
                  <a:lnTo>
                    <a:pt x="160" y="415"/>
                  </a:lnTo>
                  <a:lnTo>
                    <a:pt x="162" y="398"/>
                  </a:lnTo>
                  <a:lnTo>
                    <a:pt x="160" y="396"/>
                  </a:lnTo>
                  <a:lnTo>
                    <a:pt x="159" y="394"/>
                  </a:lnTo>
                  <a:lnTo>
                    <a:pt x="152" y="385"/>
                  </a:lnTo>
                  <a:lnTo>
                    <a:pt x="150" y="385"/>
                  </a:lnTo>
                  <a:lnTo>
                    <a:pt x="147" y="385"/>
                  </a:lnTo>
                  <a:lnTo>
                    <a:pt x="140" y="378"/>
                  </a:lnTo>
                  <a:lnTo>
                    <a:pt x="142" y="377"/>
                  </a:lnTo>
                  <a:lnTo>
                    <a:pt x="140" y="357"/>
                  </a:lnTo>
                  <a:lnTo>
                    <a:pt x="140" y="354"/>
                  </a:lnTo>
                  <a:lnTo>
                    <a:pt x="134" y="347"/>
                  </a:lnTo>
                  <a:lnTo>
                    <a:pt x="131" y="344"/>
                  </a:lnTo>
                  <a:lnTo>
                    <a:pt x="127" y="346"/>
                  </a:lnTo>
                  <a:lnTo>
                    <a:pt x="126" y="346"/>
                  </a:lnTo>
                  <a:lnTo>
                    <a:pt x="117" y="347"/>
                  </a:lnTo>
                  <a:lnTo>
                    <a:pt x="112" y="344"/>
                  </a:lnTo>
                  <a:lnTo>
                    <a:pt x="111" y="341"/>
                  </a:lnTo>
                  <a:lnTo>
                    <a:pt x="111" y="338"/>
                  </a:lnTo>
                  <a:lnTo>
                    <a:pt x="109" y="335"/>
                  </a:lnTo>
                  <a:lnTo>
                    <a:pt x="111" y="331"/>
                  </a:lnTo>
                  <a:lnTo>
                    <a:pt x="114" y="326"/>
                  </a:lnTo>
                  <a:lnTo>
                    <a:pt x="116" y="323"/>
                  </a:lnTo>
                  <a:lnTo>
                    <a:pt x="119" y="310"/>
                  </a:lnTo>
                  <a:lnTo>
                    <a:pt x="117" y="307"/>
                  </a:lnTo>
                  <a:lnTo>
                    <a:pt x="114" y="304"/>
                  </a:lnTo>
                  <a:lnTo>
                    <a:pt x="111" y="299"/>
                  </a:lnTo>
                  <a:lnTo>
                    <a:pt x="112" y="296"/>
                  </a:lnTo>
                  <a:lnTo>
                    <a:pt x="119" y="284"/>
                  </a:lnTo>
                  <a:lnTo>
                    <a:pt x="121" y="281"/>
                  </a:lnTo>
                  <a:lnTo>
                    <a:pt x="122" y="278"/>
                  </a:lnTo>
                  <a:lnTo>
                    <a:pt x="122" y="265"/>
                  </a:lnTo>
                  <a:lnTo>
                    <a:pt x="121" y="263"/>
                  </a:lnTo>
                  <a:lnTo>
                    <a:pt x="109" y="263"/>
                  </a:lnTo>
                  <a:lnTo>
                    <a:pt x="107" y="263"/>
                  </a:lnTo>
                  <a:lnTo>
                    <a:pt x="101" y="258"/>
                  </a:lnTo>
                  <a:lnTo>
                    <a:pt x="101" y="257"/>
                  </a:lnTo>
                  <a:lnTo>
                    <a:pt x="104" y="250"/>
                  </a:lnTo>
                  <a:lnTo>
                    <a:pt x="104" y="249"/>
                  </a:lnTo>
                  <a:lnTo>
                    <a:pt x="106" y="241"/>
                  </a:lnTo>
                  <a:lnTo>
                    <a:pt x="104" y="239"/>
                  </a:lnTo>
                  <a:lnTo>
                    <a:pt x="99" y="237"/>
                  </a:lnTo>
                  <a:lnTo>
                    <a:pt x="97" y="237"/>
                  </a:lnTo>
                  <a:lnTo>
                    <a:pt x="94" y="239"/>
                  </a:lnTo>
                  <a:lnTo>
                    <a:pt x="88" y="237"/>
                  </a:lnTo>
                  <a:lnTo>
                    <a:pt x="86" y="234"/>
                  </a:lnTo>
                  <a:lnTo>
                    <a:pt x="81" y="223"/>
                  </a:lnTo>
                  <a:lnTo>
                    <a:pt x="81" y="220"/>
                  </a:lnTo>
                  <a:lnTo>
                    <a:pt x="81" y="218"/>
                  </a:lnTo>
                  <a:lnTo>
                    <a:pt x="71" y="208"/>
                  </a:lnTo>
                  <a:lnTo>
                    <a:pt x="69" y="207"/>
                  </a:lnTo>
                  <a:lnTo>
                    <a:pt x="68" y="203"/>
                  </a:lnTo>
                  <a:lnTo>
                    <a:pt x="64" y="199"/>
                  </a:lnTo>
                  <a:lnTo>
                    <a:pt x="66" y="184"/>
                  </a:lnTo>
                  <a:lnTo>
                    <a:pt x="64" y="181"/>
                  </a:lnTo>
                  <a:lnTo>
                    <a:pt x="59" y="174"/>
                  </a:lnTo>
                  <a:lnTo>
                    <a:pt x="56" y="174"/>
                  </a:lnTo>
                  <a:lnTo>
                    <a:pt x="54" y="174"/>
                  </a:lnTo>
                  <a:lnTo>
                    <a:pt x="50" y="174"/>
                  </a:lnTo>
                  <a:lnTo>
                    <a:pt x="48" y="173"/>
                  </a:lnTo>
                  <a:lnTo>
                    <a:pt x="45" y="161"/>
                  </a:lnTo>
                  <a:lnTo>
                    <a:pt x="38" y="152"/>
                  </a:lnTo>
                  <a:lnTo>
                    <a:pt x="26" y="144"/>
                  </a:lnTo>
                  <a:lnTo>
                    <a:pt x="25" y="142"/>
                  </a:lnTo>
                  <a:lnTo>
                    <a:pt x="23" y="139"/>
                  </a:lnTo>
                  <a:lnTo>
                    <a:pt x="21" y="135"/>
                  </a:lnTo>
                  <a:lnTo>
                    <a:pt x="21" y="131"/>
                  </a:lnTo>
                  <a:lnTo>
                    <a:pt x="21" y="129"/>
                  </a:lnTo>
                  <a:lnTo>
                    <a:pt x="21" y="123"/>
                  </a:lnTo>
                  <a:lnTo>
                    <a:pt x="21" y="121"/>
                  </a:lnTo>
                  <a:lnTo>
                    <a:pt x="21" y="118"/>
                  </a:lnTo>
                  <a:lnTo>
                    <a:pt x="20" y="116"/>
                  </a:lnTo>
                  <a:lnTo>
                    <a:pt x="18" y="116"/>
                  </a:lnTo>
                  <a:lnTo>
                    <a:pt x="15" y="116"/>
                  </a:lnTo>
                  <a:lnTo>
                    <a:pt x="13" y="116"/>
                  </a:lnTo>
                  <a:lnTo>
                    <a:pt x="11" y="114"/>
                  </a:lnTo>
                  <a:lnTo>
                    <a:pt x="10" y="114"/>
                  </a:lnTo>
                  <a:lnTo>
                    <a:pt x="5" y="113"/>
                  </a:lnTo>
                  <a:lnTo>
                    <a:pt x="5" y="108"/>
                  </a:lnTo>
                  <a:lnTo>
                    <a:pt x="0" y="97"/>
                  </a:lnTo>
                  <a:lnTo>
                    <a:pt x="5" y="93"/>
                  </a:lnTo>
                  <a:lnTo>
                    <a:pt x="13" y="90"/>
                  </a:lnTo>
                  <a:lnTo>
                    <a:pt x="20" y="89"/>
                  </a:lnTo>
                  <a:lnTo>
                    <a:pt x="28" y="85"/>
                  </a:lnTo>
                  <a:lnTo>
                    <a:pt x="30" y="84"/>
                  </a:lnTo>
                  <a:lnTo>
                    <a:pt x="36" y="80"/>
                  </a:lnTo>
                  <a:lnTo>
                    <a:pt x="40" y="74"/>
                  </a:lnTo>
                  <a:lnTo>
                    <a:pt x="40" y="72"/>
                  </a:lnTo>
                  <a:lnTo>
                    <a:pt x="41" y="63"/>
                  </a:lnTo>
                  <a:lnTo>
                    <a:pt x="48" y="56"/>
                  </a:lnTo>
                  <a:lnTo>
                    <a:pt x="51" y="53"/>
                  </a:lnTo>
                  <a:lnTo>
                    <a:pt x="53" y="50"/>
                  </a:lnTo>
                  <a:lnTo>
                    <a:pt x="53" y="47"/>
                  </a:lnTo>
                  <a:lnTo>
                    <a:pt x="51" y="40"/>
                  </a:lnTo>
                  <a:lnTo>
                    <a:pt x="50" y="32"/>
                  </a:lnTo>
                  <a:lnTo>
                    <a:pt x="54" y="25"/>
                  </a:lnTo>
                  <a:lnTo>
                    <a:pt x="69" y="25"/>
                  </a:lnTo>
                  <a:lnTo>
                    <a:pt x="86" y="25"/>
                  </a:lnTo>
                  <a:lnTo>
                    <a:pt x="97" y="27"/>
                  </a:lnTo>
                  <a:lnTo>
                    <a:pt x="99" y="27"/>
                  </a:lnTo>
                  <a:lnTo>
                    <a:pt x="116" y="29"/>
                  </a:lnTo>
                  <a:lnTo>
                    <a:pt x="124" y="32"/>
                  </a:lnTo>
                  <a:lnTo>
                    <a:pt x="131" y="35"/>
                  </a:lnTo>
                  <a:lnTo>
                    <a:pt x="137" y="38"/>
                  </a:lnTo>
                  <a:lnTo>
                    <a:pt x="140" y="38"/>
                  </a:lnTo>
                  <a:lnTo>
                    <a:pt x="144" y="34"/>
                  </a:lnTo>
                  <a:lnTo>
                    <a:pt x="144" y="32"/>
                  </a:lnTo>
                  <a:lnTo>
                    <a:pt x="145" y="30"/>
                  </a:lnTo>
                  <a:lnTo>
                    <a:pt x="155" y="22"/>
                  </a:lnTo>
                  <a:lnTo>
                    <a:pt x="157" y="21"/>
                  </a:lnTo>
                  <a:lnTo>
                    <a:pt x="174" y="21"/>
                  </a:lnTo>
                  <a:lnTo>
                    <a:pt x="177" y="21"/>
                  </a:lnTo>
                  <a:lnTo>
                    <a:pt x="179" y="21"/>
                  </a:lnTo>
                  <a:lnTo>
                    <a:pt x="187" y="13"/>
                  </a:lnTo>
                  <a:lnTo>
                    <a:pt x="192" y="8"/>
                  </a:lnTo>
                  <a:lnTo>
                    <a:pt x="195" y="4"/>
                  </a:lnTo>
                  <a:lnTo>
                    <a:pt x="198" y="3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" name="Freeform 24"/>
            <p:cNvSpPr>
              <a:spLocks/>
            </p:cNvSpPr>
            <p:nvPr/>
          </p:nvSpPr>
          <p:spPr bwMode="auto">
            <a:xfrm>
              <a:off x="6075362" y="4098133"/>
              <a:ext cx="552450" cy="646113"/>
            </a:xfrm>
            <a:custGeom>
              <a:avLst/>
              <a:gdLst>
                <a:gd name="T0" fmla="*/ 640 w 696"/>
                <a:gd name="T1" fmla="*/ 43 h 813"/>
                <a:gd name="T2" fmla="*/ 648 w 696"/>
                <a:gd name="T3" fmla="*/ 110 h 813"/>
                <a:gd name="T4" fmla="*/ 676 w 696"/>
                <a:gd name="T5" fmla="*/ 182 h 813"/>
                <a:gd name="T6" fmla="*/ 658 w 696"/>
                <a:gd name="T7" fmla="*/ 250 h 813"/>
                <a:gd name="T8" fmla="*/ 638 w 696"/>
                <a:gd name="T9" fmla="*/ 291 h 813"/>
                <a:gd name="T10" fmla="*/ 647 w 696"/>
                <a:gd name="T11" fmla="*/ 347 h 813"/>
                <a:gd name="T12" fmla="*/ 607 w 696"/>
                <a:gd name="T13" fmla="*/ 378 h 813"/>
                <a:gd name="T14" fmla="*/ 615 w 696"/>
                <a:gd name="T15" fmla="*/ 412 h 813"/>
                <a:gd name="T16" fmla="*/ 595 w 696"/>
                <a:gd name="T17" fmla="*/ 482 h 813"/>
                <a:gd name="T18" fmla="*/ 546 w 696"/>
                <a:gd name="T19" fmla="*/ 563 h 813"/>
                <a:gd name="T20" fmla="*/ 531 w 696"/>
                <a:gd name="T21" fmla="*/ 610 h 813"/>
                <a:gd name="T22" fmla="*/ 519 w 696"/>
                <a:gd name="T23" fmla="*/ 687 h 813"/>
                <a:gd name="T24" fmla="*/ 556 w 696"/>
                <a:gd name="T25" fmla="*/ 712 h 813"/>
                <a:gd name="T26" fmla="*/ 538 w 696"/>
                <a:gd name="T27" fmla="*/ 752 h 813"/>
                <a:gd name="T28" fmla="*/ 511 w 696"/>
                <a:gd name="T29" fmla="*/ 776 h 813"/>
                <a:gd name="T30" fmla="*/ 501 w 696"/>
                <a:gd name="T31" fmla="*/ 812 h 813"/>
                <a:gd name="T32" fmla="*/ 495 w 696"/>
                <a:gd name="T33" fmla="*/ 789 h 813"/>
                <a:gd name="T34" fmla="*/ 470 w 696"/>
                <a:gd name="T35" fmla="*/ 770 h 813"/>
                <a:gd name="T36" fmla="*/ 455 w 696"/>
                <a:gd name="T37" fmla="*/ 755 h 813"/>
                <a:gd name="T38" fmla="*/ 418 w 696"/>
                <a:gd name="T39" fmla="*/ 747 h 813"/>
                <a:gd name="T40" fmla="*/ 400 w 696"/>
                <a:gd name="T41" fmla="*/ 724 h 813"/>
                <a:gd name="T42" fmla="*/ 372 w 696"/>
                <a:gd name="T43" fmla="*/ 708 h 813"/>
                <a:gd name="T44" fmla="*/ 341 w 696"/>
                <a:gd name="T45" fmla="*/ 686 h 813"/>
                <a:gd name="T46" fmla="*/ 319 w 696"/>
                <a:gd name="T47" fmla="*/ 682 h 813"/>
                <a:gd name="T48" fmla="*/ 271 w 696"/>
                <a:gd name="T49" fmla="*/ 665 h 813"/>
                <a:gd name="T50" fmla="*/ 227 w 696"/>
                <a:gd name="T51" fmla="*/ 650 h 813"/>
                <a:gd name="T52" fmla="*/ 200 w 696"/>
                <a:gd name="T53" fmla="*/ 669 h 813"/>
                <a:gd name="T54" fmla="*/ 230 w 696"/>
                <a:gd name="T55" fmla="*/ 699 h 813"/>
                <a:gd name="T56" fmla="*/ 203 w 696"/>
                <a:gd name="T57" fmla="*/ 731 h 813"/>
                <a:gd name="T58" fmla="*/ 182 w 696"/>
                <a:gd name="T59" fmla="*/ 773 h 813"/>
                <a:gd name="T60" fmla="*/ 159 w 696"/>
                <a:gd name="T61" fmla="*/ 792 h 813"/>
                <a:gd name="T62" fmla="*/ 122 w 696"/>
                <a:gd name="T63" fmla="*/ 799 h 813"/>
                <a:gd name="T64" fmla="*/ 78 w 696"/>
                <a:gd name="T65" fmla="*/ 763 h 813"/>
                <a:gd name="T66" fmla="*/ 43 w 696"/>
                <a:gd name="T67" fmla="*/ 757 h 813"/>
                <a:gd name="T68" fmla="*/ 41 w 696"/>
                <a:gd name="T69" fmla="*/ 718 h 813"/>
                <a:gd name="T70" fmla="*/ 26 w 696"/>
                <a:gd name="T71" fmla="*/ 710 h 813"/>
                <a:gd name="T72" fmla="*/ 18 w 696"/>
                <a:gd name="T73" fmla="*/ 676 h 813"/>
                <a:gd name="T74" fmla="*/ 18 w 696"/>
                <a:gd name="T75" fmla="*/ 640 h 813"/>
                <a:gd name="T76" fmla="*/ 8 w 696"/>
                <a:gd name="T77" fmla="*/ 605 h 813"/>
                <a:gd name="T78" fmla="*/ 7 w 696"/>
                <a:gd name="T79" fmla="*/ 584 h 813"/>
                <a:gd name="T80" fmla="*/ 13 w 696"/>
                <a:gd name="T81" fmla="*/ 543 h 813"/>
                <a:gd name="T82" fmla="*/ 28 w 696"/>
                <a:gd name="T83" fmla="*/ 508 h 813"/>
                <a:gd name="T84" fmla="*/ 40 w 696"/>
                <a:gd name="T85" fmla="*/ 462 h 813"/>
                <a:gd name="T86" fmla="*/ 38 w 696"/>
                <a:gd name="T87" fmla="*/ 433 h 813"/>
                <a:gd name="T88" fmla="*/ 51 w 696"/>
                <a:gd name="T89" fmla="*/ 401 h 813"/>
                <a:gd name="T90" fmla="*/ 88 w 696"/>
                <a:gd name="T91" fmla="*/ 360 h 813"/>
                <a:gd name="T92" fmla="*/ 121 w 696"/>
                <a:gd name="T93" fmla="*/ 302 h 813"/>
                <a:gd name="T94" fmla="*/ 119 w 696"/>
                <a:gd name="T95" fmla="*/ 270 h 813"/>
                <a:gd name="T96" fmla="*/ 141 w 696"/>
                <a:gd name="T97" fmla="*/ 229 h 813"/>
                <a:gd name="T98" fmla="*/ 192 w 696"/>
                <a:gd name="T99" fmla="*/ 192 h 813"/>
                <a:gd name="T100" fmla="*/ 251 w 696"/>
                <a:gd name="T101" fmla="*/ 178 h 813"/>
                <a:gd name="T102" fmla="*/ 313 w 696"/>
                <a:gd name="T103" fmla="*/ 192 h 813"/>
                <a:gd name="T104" fmla="*/ 372 w 696"/>
                <a:gd name="T105" fmla="*/ 200 h 813"/>
                <a:gd name="T106" fmla="*/ 417 w 696"/>
                <a:gd name="T107" fmla="*/ 203 h 813"/>
                <a:gd name="T108" fmla="*/ 437 w 696"/>
                <a:gd name="T109" fmla="*/ 160 h 813"/>
                <a:gd name="T110" fmla="*/ 412 w 696"/>
                <a:gd name="T111" fmla="*/ 135 h 813"/>
                <a:gd name="T112" fmla="*/ 379 w 696"/>
                <a:gd name="T113" fmla="*/ 95 h 813"/>
                <a:gd name="T114" fmla="*/ 409 w 696"/>
                <a:gd name="T115" fmla="*/ 98 h 813"/>
                <a:gd name="T116" fmla="*/ 443 w 696"/>
                <a:gd name="T117" fmla="*/ 98 h 813"/>
                <a:gd name="T118" fmla="*/ 480 w 696"/>
                <a:gd name="T119" fmla="*/ 85 h 813"/>
                <a:gd name="T120" fmla="*/ 524 w 696"/>
                <a:gd name="T121" fmla="*/ 48 h 813"/>
                <a:gd name="T122" fmla="*/ 577 w 696"/>
                <a:gd name="T123" fmla="*/ 21 h 813"/>
                <a:gd name="T124" fmla="*/ 599 w 696"/>
                <a:gd name="T125" fmla="*/ 4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6" h="813">
                  <a:moveTo>
                    <a:pt x="607" y="8"/>
                  </a:moveTo>
                  <a:lnTo>
                    <a:pt x="614" y="11"/>
                  </a:lnTo>
                  <a:lnTo>
                    <a:pt x="615" y="14"/>
                  </a:lnTo>
                  <a:lnTo>
                    <a:pt x="620" y="19"/>
                  </a:lnTo>
                  <a:lnTo>
                    <a:pt x="622" y="19"/>
                  </a:lnTo>
                  <a:lnTo>
                    <a:pt x="630" y="29"/>
                  </a:lnTo>
                  <a:lnTo>
                    <a:pt x="630" y="30"/>
                  </a:lnTo>
                  <a:lnTo>
                    <a:pt x="632" y="34"/>
                  </a:lnTo>
                  <a:lnTo>
                    <a:pt x="640" y="43"/>
                  </a:lnTo>
                  <a:lnTo>
                    <a:pt x="643" y="51"/>
                  </a:lnTo>
                  <a:lnTo>
                    <a:pt x="647" y="56"/>
                  </a:lnTo>
                  <a:lnTo>
                    <a:pt x="647" y="69"/>
                  </a:lnTo>
                  <a:lnTo>
                    <a:pt x="647" y="71"/>
                  </a:lnTo>
                  <a:lnTo>
                    <a:pt x="643" y="82"/>
                  </a:lnTo>
                  <a:lnTo>
                    <a:pt x="645" y="98"/>
                  </a:lnTo>
                  <a:lnTo>
                    <a:pt x="645" y="101"/>
                  </a:lnTo>
                  <a:lnTo>
                    <a:pt x="647" y="105"/>
                  </a:lnTo>
                  <a:lnTo>
                    <a:pt x="648" y="110"/>
                  </a:lnTo>
                  <a:lnTo>
                    <a:pt x="652" y="123"/>
                  </a:lnTo>
                  <a:lnTo>
                    <a:pt x="652" y="126"/>
                  </a:lnTo>
                  <a:lnTo>
                    <a:pt x="658" y="140"/>
                  </a:lnTo>
                  <a:lnTo>
                    <a:pt x="658" y="142"/>
                  </a:lnTo>
                  <a:lnTo>
                    <a:pt x="667" y="163"/>
                  </a:lnTo>
                  <a:lnTo>
                    <a:pt x="668" y="165"/>
                  </a:lnTo>
                  <a:lnTo>
                    <a:pt x="670" y="166"/>
                  </a:lnTo>
                  <a:lnTo>
                    <a:pt x="675" y="179"/>
                  </a:lnTo>
                  <a:lnTo>
                    <a:pt x="676" y="182"/>
                  </a:lnTo>
                  <a:lnTo>
                    <a:pt x="683" y="195"/>
                  </a:lnTo>
                  <a:lnTo>
                    <a:pt x="686" y="197"/>
                  </a:lnTo>
                  <a:lnTo>
                    <a:pt x="696" y="200"/>
                  </a:lnTo>
                  <a:lnTo>
                    <a:pt x="675" y="215"/>
                  </a:lnTo>
                  <a:lnTo>
                    <a:pt x="671" y="216"/>
                  </a:lnTo>
                  <a:lnTo>
                    <a:pt x="663" y="228"/>
                  </a:lnTo>
                  <a:lnTo>
                    <a:pt x="660" y="239"/>
                  </a:lnTo>
                  <a:lnTo>
                    <a:pt x="660" y="242"/>
                  </a:lnTo>
                  <a:lnTo>
                    <a:pt x="658" y="250"/>
                  </a:lnTo>
                  <a:lnTo>
                    <a:pt x="657" y="252"/>
                  </a:lnTo>
                  <a:lnTo>
                    <a:pt x="655" y="254"/>
                  </a:lnTo>
                  <a:lnTo>
                    <a:pt x="648" y="263"/>
                  </a:lnTo>
                  <a:lnTo>
                    <a:pt x="640" y="273"/>
                  </a:lnTo>
                  <a:lnTo>
                    <a:pt x="637" y="278"/>
                  </a:lnTo>
                  <a:lnTo>
                    <a:pt x="637" y="281"/>
                  </a:lnTo>
                  <a:lnTo>
                    <a:pt x="635" y="283"/>
                  </a:lnTo>
                  <a:lnTo>
                    <a:pt x="638" y="289"/>
                  </a:lnTo>
                  <a:lnTo>
                    <a:pt x="638" y="291"/>
                  </a:lnTo>
                  <a:lnTo>
                    <a:pt x="642" y="304"/>
                  </a:lnTo>
                  <a:lnTo>
                    <a:pt x="643" y="305"/>
                  </a:lnTo>
                  <a:lnTo>
                    <a:pt x="645" y="315"/>
                  </a:lnTo>
                  <a:lnTo>
                    <a:pt x="643" y="318"/>
                  </a:lnTo>
                  <a:lnTo>
                    <a:pt x="645" y="325"/>
                  </a:lnTo>
                  <a:lnTo>
                    <a:pt x="647" y="331"/>
                  </a:lnTo>
                  <a:lnTo>
                    <a:pt x="647" y="334"/>
                  </a:lnTo>
                  <a:lnTo>
                    <a:pt x="645" y="339"/>
                  </a:lnTo>
                  <a:lnTo>
                    <a:pt x="647" y="347"/>
                  </a:lnTo>
                  <a:lnTo>
                    <a:pt x="638" y="354"/>
                  </a:lnTo>
                  <a:lnTo>
                    <a:pt x="638" y="356"/>
                  </a:lnTo>
                  <a:lnTo>
                    <a:pt x="637" y="359"/>
                  </a:lnTo>
                  <a:lnTo>
                    <a:pt x="635" y="360"/>
                  </a:lnTo>
                  <a:lnTo>
                    <a:pt x="633" y="362"/>
                  </a:lnTo>
                  <a:lnTo>
                    <a:pt x="625" y="367"/>
                  </a:lnTo>
                  <a:lnTo>
                    <a:pt x="624" y="367"/>
                  </a:lnTo>
                  <a:lnTo>
                    <a:pt x="614" y="372"/>
                  </a:lnTo>
                  <a:lnTo>
                    <a:pt x="607" y="378"/>
                  </a:lnTo>
                  <a:lnTo>
                    <a:pt x="604" y="386"/>
                  </a:lnTo>
                  <a:lnTo>
                    <a:pt x="602" y="391"/>
                  </a:lnTo>
                  <a:lnTo>
                    <a:pt x="602" y="394"/>
                  </a:lnTo>
                  <a:lnTo>
                    <a:pt x="607" y="399"/>
                  </a:lnTo>
                  <a:lnTo>
                    <a:pt x="607" y="402"/>
                  </a:lnTo>
                  <a:lnTo>
                    <a:pt x="612" y="402"/>
                  </a:lnTo>
                  <a:lnTo>
                    <a:pt x="617" y="402"/>
                  </a:lnTo>
                  <a:lnTo>
                    <a:pt x="617" y="411"/>
                  </a:lnTo>
                  <a:lnTo>
                    <a:pt x="615" y="412"/>
                  </a:lnTo>
                  <a:lnTo>
                    <a:pt x="612" y="422"/>
                  </a:lnTo>
                  <a:lnTo>
                    <a:pt x="612" y="423"/>
                  </a:lnTo>
                  <a:lnTo>
                    <a:pt x="599" y="457"/>
                  </a:lnTo>
                  <a:lnTo>
                    <a:pt x="597" y="459"/>
                  </a:lnTo>
                  <a:lnTo>
                    <a:pt x="597" y="461"/>
                  </a:lnTo>
                  <a:lnTo>
                    <a:pt x="595" y="466"/>
                  </a:lnTo>
                  <a:lnTo>
                    <a:pt x="594" y="467"/>
                  </a:lnTo>
                  <a:lnTo>
                    <a:pt x="595" y="480"/>
                  </a:lnTo>
                  <a:lnTo>
                    <a:pt x="595" y="482"/>
                  </a:lnTo>
                  <a:lnTo>
                    <a:pt x="595" y="498"/>
                  </a:lnTo>
                  <a:lnTo>
                    <a:pt x="595" y="500"/>
                  </a:lnTo>
                  <a:lnTo>
                    <a:pt x="597" y="503"/>
                  </a:lnTo>
                  <a:lnTo>
                    <a:pt x="590" y="538"/>
                  </a:lnTo>
                  <a:lnTo>
                    <a:pt x="589" y="540"/>
                  </a:lnTo>
                  <a:lnTo>
                    <a:pt x="584" y="545"/>
                  </a:lnTo>
                  <a:lnTo>
                    <a:pt x="571" y="555"/>
                  </a:lnTo>
                  <a:lnTo>
                    <a:pt x="549" y="563"/>
                  </a:lnTo>
                  <a:lnTo>
                    <a:pt x="546" y="563"/>
                  </a:lnTo>
                  <a:lnTo>
                    <a:pt x="542" y="564"/>
                  </a:lnTo>
                  <a:lnTo>
                    <a:pt x="541" y="566"/>
                  </a:lnTo>
                  <a:lnTo>
                    <a:pt x="536" y="569"/>
                  </a:lnTo>
                  <a:lnTo>
                    <a:pt x="534" y="572"/>
                  </a:lnTo>
                  <a:lnTo>
                    <a:pt x="529" y="580"/>
                  </a:lnTo>
                  <a:lnTo>
                    <a:pt x="529" y="582"/>
                  </a:lnTo>
                  <a:lnTo>
                    <a:pt x="528" y="595"/>
                  </a:lnTo>
                  <a:lnTo>
                    <a:pt x="529" y="597"/>
                  </a:lnTo>
                  <a:lnTo>
                    <a:pt x="531" y="610"/>
                  </a:lnTo>
                  <a:lnTo>
                    <a:pt x="528" y="621"/>
                  </a:lnTo>
                  <a:lnTo>
                    <a:pt x="524" y="624"/>
                  </a:lnTo>
                  <a:lnTo>
                    <a:pt x="524" y="626"/>
                  </a:lnTo>
                  <a:lnTo>
                    <a:pt x="524" y="634"/>
                  </a:lnTo>
                  <a:lnTo>
                    <a:pt x="524" y="635"/>
                  </a:lnTo>
                  <a:lnTo>
                    <a:pt x="518" y="650"/>
                  </a:lnTo>
                  <a:lnTo>
                    <a:pt x="518" y="666"/>
                  </a:lnTo>
                  <a:lnTo>
                    <a:pt x="519" y="684"/>
                  </a:lnTo>
                  <a:lnTo>
                    <a:pt x="519" y="687"/>
                  </a:lnTo>
                  <a:lnTo>
                    <a:pt x="526" y="692"/>
                  </a:lnTo>
                  <a:lnTo>
                    <a:pt x="538" y="697"/>
                  </a:lnTo>
                  <a:lnTo>
                    <a:pt x="541" y="699"/>
                  </a:lnTo>
                  <a:lnTo>
                    <a:pt x="551" y="699"/>
                  </a:lnTo>
                  <a:lnTo>
                    <a:pt x="554" y="699"/>
                  </a:lnTo>
                  <a:lnTo>
                    <a:pt x="561" y="700"/>
                  </a:lnTo>
                  <a:lnTo>
                    <a:pt x="559" y="703"/>
                  </a:lnTo>
                  <a:lnTo>
                    <a:pt x="559" y="710"/>
                  </a:lnTo>
                  <a:lnTo>
                    <a:pt x="556" y="712"/>
                  </a:lnTo>
                  <a:lnTo>
                    <a:pt x="556" y="718"/>
                  </a:lnTo>
                  <a:lnTo>
                    <a:pt x="556" y="720"/>
                  </a:lnTo>
                  <a:lnTo>
                    <a:pt x="552" y="728"/>
                  </a:lnTo>
                  <a:lnTo>
                    <a:pt x="547" y="736"/>
                  </a:lnTo>
                  <a:lnTo>
                    <a:pt x="549" y="739"/>
                  </a:lnTo>
                  <a:lnTo>
                    <a:pt x="547" y="746"/>
                  </a:lnTo>
                  <a:lnTo>
                    <a:pt x="547" y="747"/>
                  </a:lnTo>
                  <a:lnTo>
                    <a:pt x="544" y="747"/>
                  </a:lnTo>
                  <a:lnTo>
                    <a:pt x="538" y="752"/>
                  </a:lnTo>
                  <a:lnTo>
                    <a:pt x="536" y="754"/>
                  </a:lnTo>
                  <a:lnTo>
                    <a:pt x="534" y="752"/>
                  </a:lnTo>
                  <a:lnTo>
                    <a:pt x="533" y="752"/>
                  </a:lnTo>
                  <a:lnTo>
                    <a:pt x="526" y="757"/>
                  </a:lnTo>
                  <a:lnTo>
                    <a:pt x="523" y="758"/>
                  </a:lnTo>
                  <a:lnTo>
                    <a:pt x="519" y="765"/>
                  </a:lnTo>
                  <a:lnTo>
                    <a:pt x="518" y="768"/>
                  </a:lnTo>
                  <a:lnTo>
                    <a:pt x="511" y="775"/>
                  </a:lnTo>
                  <a:lnTo>
                    <a:pt x="511" y="776"/>
                  </a:lnTo>
                  <a:lnTo>
                    <a:pt x="516" y="788"/>
                  </a:lnTo>
                  <a:lnTo>
                    <a:pt x="514" y="792"/>
                  </a:lnTo>
                  <a:lnTo>
                    <a:pt x="514" y="796"/>
                  </a:lnTo>
                  <a:lnTo>
                    <a:pt x="513" y="799"/>
                  </a:lnTo>
                  <a:lnTo>
                    <a:pt x="513" y="801"/>
                  </a:lnTo>
                  <a:lnTo>
                    <a:pt x="511" y="805"/>
                  </a:lnTo>
                  <a:lnTo>
                    <a:pt x="509" y="805"/>
                  </a:lnTo>
                  <a:lnTo>
                    <a:pt x="506" y="805"/>
                  </a:lnTo>
                  <a:lnTo>
                    <a:pt x="501" y="812"/>
                  </a:lnTo>
                  <a:lnTo>
                    <a:pt x="498" y="813"/>
                  </a:lnTo>
                  <a:lnTo>
                    <a:pt x="496" y="813"/>
                  </a:lnTo>
                  <a:lnTo>
                    <a:pt x="490" y="813"/>
                  </a:lnTo>
                  <a:lnTo>
                    <a:pt x="488" y="809"/>
                  </a:lnTo>
                  <a:lnTo>
                    <a:pt x="491" y="802"/>
                  </a:lnTo>
                  <a:lnTo>
                    <a:pt x="488" y="799"/>
                  </a:lnTo>
                  <a:lnTo>
                    <a:pt x="486" y="794"/>
                  </a:lnTo>
                  <a:lnTo>
                    <a:pt x="493" y="791"/>
                  </a:lnTo>
                  <a:lnTo>
                    <a:pt x="495" y="789"/>
                  </a:lnTo>
                  <a:lnTo>
                    <a:pt x="493" y="786"/>
                  </a:lnTo>
                  <a:lnTo>
                    <a:pt x="488" y="779"/>
                  </a:lnTo>
                  <a:lnTo>
                    <a:pt x="486" y="776"/>
                  </a:lnTo>
                  <a:lnTo>
                    <a:pt x="486" y="775"/>
                  </a:lnTo>
                  <a:lnTo>
                    <a:pt x="481" y="768"/>
                  </a:lnTo>
                  <a:lnTo>
                    <a:pt x="480" y="767"/>
                  </a:lnTo>
                  <a:lnTo>
                    <a:pt x="478" y="767"/>
                  </a:lnTo>
                  <a:lnTo>
                    <a:pt x="473" y="770"/>
                  </a:lnTo>
                  <a:lnTo>
                    <a:pt x="470" y="770"/>
                  </a:lnTo>
                  <a:lnTo>
                    <a:pt x="468" y="773"/>
                  </a:lnTo>
                  <a:lnTo>
                    <a:pt x="466" y="773"/>
                  </a:lnTo>
                  <a:lnTo>
                    <a:pt x="465" y="768"/>
                  </a:lnTo>
                  <a:lnTo>
                    <a:pt x="465" y="767"/>
                  </a:lnTo>
                  <a:lnTo>
                    <a:pt x="461" y="767"/>
                  </a:lnTo>
                  <a:lnTo>
                    <a:pt x="455" y="768"/>
                  </a:lnTo>
                  <a:lnTo>
                    <a:pt x="453" y="765"/>
                  </a:lnTo>
                  <a:lnTo>
                    <a:pt x="455" y="760"/>
                  </a:lnTo>
                  <a:lnTo>
                    <a:pt x="455" y="755"/>
                  </a:lnTo>
                  <a:lnTo>
                    <a:pt x="453" y="752"/>
                  </a:lnTo>
                  <a:lnTo>
                    <a:pt x="450" y="754"/>
                  </a:lnTo>
                  <a:lnTo>
                    <a:pt x="447" y="757"/>
                  </a:lnTo>
                  <a:lnTo>
                    <a:pt x="442" y="762"/>
                  </a:lnTo>
                  <a:lnTo>
                    <a:pt x="437" y="760"/>
                  </a:lnTo>
                  <a:lnTo>
                    <a:pt x="432" y="757"/>
                  </a:lnTo>
                  <a:lnTo>
                    <a:pt x="428" y="749"/>
                  </a:lnTo>
                  <a:lnTo>
                    <a:pt x="422" y="741"/>
                  </a:lnTo>
                  <a:lnTo>
                    <a:pt x="418" y="747"/>
                  </a:lnTo>
                  <a:lnTo>
                    <a:pt x="418" y="749"/>
                  </a:lnTo>
                  <a:lnTo>
                    <a:pt x="413" y="750"/>
                  </a:lnTo>
                  <a:lnTo>
                    <a:pt x="410" y="750"/>
                  </a:lnTo>
                  <a:lnTo>
                    <a:pt x="409" y="749"/>
                  </a:lnTo>
                  <a:lnTo>
                    <a:pt x="407" y="744"/>
                  </a:lnTo>
                  <a:lnTo>
                    <a:pt x="404" y="739"/>
                  </a:lnTo>
                  <a:lnTo>
                    <a:pt x="402" y="736"/>
                  </a:lnTo>
                  <a:lnTo>
                    <a:pt x="402" y="729"/>
                  </a:lnTo>
                  <a:lnTo>
                    <a:pt x="400" y="724"/>
                  </a:lnTo>
                  <a:lnTo>
                    <a:pt x="399" y="724"/>
                  </a:lnTo>
                  <a:lnTo>
                    <a:pt x="394" y="724"/>
                  </a:lnTo>
                  <a:lnTo>
                    <a:pt x="390" y="723"/>
                  </a:lnTo>
                  <a:lnTo>
                    <a:pt x="387" y="721"/>
                  </a:lnTo>
                  <a:lnTo>
                    <a:pt x="384" y="716"/>
                  </a:lnTo>
                  <a:lnTo>
                    <a:pt x="382" y="713"/>
                  </a:lnTo>
                  <a:lnTo>
                    <a:pt x="377" y="708"/>
                  </a:lnTo>
                  <a:lnTo>
                    <a:pt x="374" y="708"/>
                  </a:lnTo>
                  <a:lnTo>
                    <a:pt x="372" y="708"/>
                  </a:lnTo>
                  <a:lnTo>
                    <a:pt x="366" y="708"/>
                  </a:lnTo>
                  <a:lnTo>
                    <a:pt x="362" y="703"/>
                  </a:lnTo>
                  <a:lnTo>
                    <a:pt x="354" y="700"/>
                  </a:lnTo>
                  <a:lnTo>
                    <a:pt x="352" y="694"/>
                  </a:lnTo>
                  <a:lnTo>
                    <a:pt x="351" y="687"/>
                  </a:lnTo>
                  <a:lnTo>
                    <a:pt x="351" y="682"/>
                  </a:lnTo>
                  <a:lnTo>
                    <a:pt x="349" y="681"/>
                  </a:lnTo>
                  <a:lnTo>
                    <a:pt x="341" y="684"/>
                  </a:lnTo>
                  <a:lnTo>
                    <a:pt x="341" y="686"/>
                  </a:lnTo>
                  <a:lnTo>
                    <a:pt x="342" y="689"/>
                  </a:lnTo>
                  <a:lnTo>
                    <a:pt x="342" y="692"/>
                  </a:lnTo>
                  <a:lnTo>
                    <a:pt x="334" y="690"/>
                  </a:lnTo>
                  <a:lnTo>
                    <a:pt x="332" y="690"/>
                  </a:lnTo>
                  <a:lnTo>
                    <a:pt x="329" y="690"/>
                  </a:lnTo>
                  <a:lnTo>
                    <a:pt x="326" y="687"/>
                  </a:lnTo>
                  <a:lnTo>
                    <a:pt x="324" y="686"/>
                  </a:lnTo>
                  <a:lnTo>
                    <a:pt x="321" y="684"/>
                  </a:lnTo>
                  <a:lnTo>
                    <a:pt x="319" y="682"/>
                  </a:lnTo>
                  <a:lnTo>
                    <a:pt x="313" y="682"/>
                  </a:lnTo>
                  <a:lnTo>
                    <a:pt x="311" y="682"/>
                  </a:lnTo>
                  <a:lnTo>
                    <a:pt x="303" y="684"/>
                  </a:lnTo>
                  <a:lnTo>
                    <a:pt x="296" y="681"/>
                  </a:lnTo>
                  <a:lnTo>
                    <a:pt x="296" y="679"/>
                  </a:lnTo>
                  <a:lnTo>
                    <a:pt x="291" y="673"/>
                  </a:lnTo>
                  <a:lnTo>
                    <a:pt x="284" y="669"/>
                  </a:lnTo>
                  <a:lnTo>
                    <a:pt x="283" y="668"/>
                  </a:lnTo>
                  <a:lnTo>
                    <a:pt x="271" y="665"/>
                  </a:lnTo>
                  <a:lnTo>
                    <a:pt x="260" y="663"/>
                  </a:lnTo>
                  <a:lnTo>
                    <a:pt x="255" y="661"/>
                  </a:lnTo>
                  <a:lnTo>
                    <a:pt x="250" y="658"/>
                  </a:lnTo>
                  <a:lnTo>
                    <a:pt x="248" y="658"/>
                  </a:lnTo>
                  <a:lnTo>
                    <a:pt x="241" y="655"/>
                  </a:lnTo>
                  <a:lnTo>
                    <a:pt x="240" y="655"/>
                  </a:lnTo>
                  <a:lnTo>
                    <a:pt x="236" y="653"/>
                  </a:lnTo>
                  <a:lnTo>
                    <a:pt x="233" y="652"/>
                  </a:lnTo>
                  <a:lnTo>
                    <a:pt x="227" y="650"/>
                  </a:lnTo>
                  <a:lnTo>
                    <a:pt x="222" y="650"/>
                  </a:lnTo>
                  <a:lnTo>
                    <a:pt x="220" y="652"/>
                  </a:lnTo>
                  <a:lnTo>
                    <a:pt x="217" y="653"/>
                  </a:lnTo>
                  <a:lnTo>
                    <a:pt x="212" y="657"/>
                  </a:lnTo>
                  <a:lnTo>
                    <a:pt x="210" y="657"/>
                  </a:lnTo>
                  <a:lnTo>
                    <a:pt x="202" y="661"/>
                  </a:lnTo>
                  <a:lnTo>
                    <a:pt x="200" y="663"/>
                  </a:lnTo>
                  <a:lnTo>
                    <a:pt x="198" y="665"/>
                  </a:lnTo>
                  <a:lnTo>
                    <a:pt x="200" y="669"/>
                  </a:lnTo>
                  <a:lnTo>
                    <a:pt x="202" y="674"/>
                  </a:lnTo>
                  <a:lnTo>
                    <a:pt x="210" y="679"/>
                  </a:lnTo>
                  <a:lnTo>
                    <a:pt x="220" y="679"/>
                  </a:lnTo>
                  <a:lnTo>
                    <a:pt x="222" y="679"/>
                  </a:lnTo>
                  <a:lnTo>
                    <a:pt x="230" y="684"/>
                  </a:lnTo>
                  <a:lnTo>
                    <a:pt x="232" y="686"/>
                  </a:lnTo>
                  <a:lnTo>
                    <a:pt x="236" y="694"/>
                  </a:lnTo>
                  <a:lnTo>
                    <a:pt x="232" y="699"/>
                  </a:lnTo>
                  <a:lnTo>
                    <a:pt x="230" y="699"/>
                  </a:lnTo>
                  <a:lnTo>
                    <a:pt x="227" y="700"/>
                  </a:lnTo>
                  <a:lnTo>
                    <a:pt x="220" y="702"/>
                  </a:lnTo>
                  <a:lnTo>
                    <a:pt x="212" y="703"/>
                  </a:lnTo>
                  <a:lnTo>
                    <a:pt x="208" y="710"/>
                  </a:lnTo>
                  <a:lnTo>
                    <a:pt x="208" y="712"/>
                  </a:lnTo>
                  <a:lnTo>
                    <a:pt x="210" y="720"/>
                  </a:lnTo>
                  <a:lnTo>
                    <a:pt x="208" y="721"/>
                  </a:lnTo>
                  <a:lnTo>
                    <a:pt x="205" y="729"/>
                  </a:lnTo>
                  <a:lnTo>
                    <a:pt x="203" y="731"/>
                  </a:lnTo>
                  <a:lnTo>
                    <a:pt x="195" y="734"/>
                  </a:lnTo>
                  <a:lnTo>
                    <a:pt x="179" y="739"/>
                  </a:lnTo>
                  <a:lnTo>
                    <a:pt x="177" y="739"/>
                  </a:lnTo>
                  <a:lnTo>
                    <a:pt x="175" y="741"/>
                  </a:lnTo>
                  <a:lnTo>
                    <a:pt x="174" y="750"/>
                  </a:lnTo>
                  <a:lnTo>
                    <a:pt x="177" y="758"/>
                  </a:lnTo>
                  <a:lnTo>
                    <a:pt x="184" y="765"/>
                  </a:lnTo>
                  <a:lnTo>
                    <a:pt x="182" y="770"/>
                  </a:lnTo>
                  <a:lnTo>
                    <a:pt x="182" y="773"/>
                  </a:lnTo>
                  <a:lnTo>
                    <a:pt x="184" y="776"/>
                  </a:lnTo>
                  <a:lnTo>
                    <a:pt x="184" y="779"/>
                  </a:lnTo>
                  <a:lnTo>
                    <a:pt x="184" y="783"/>
                  </a:lnTo>
                  <a:lnTo>
                    <a:pt x="182" y="784"/>
                  </a:lnTo>
                  <a:lnTo>
                    <a:pt x="177" y="786"/>
                  </a:lnTo>
                  <a:lnTo>
                    <a:pt x="175" y="786"/>
                  </a:lnTo>
                  <a:lnTo>
                    <a:pt x="167" y="788"/>
                  </a:lnTo>
                  <a:lnTo>
                    <a:pt x="165" y="789"/>
                  </a:lnTo>
                  <a:lnTo>
                    <a:pt x="159" y="792"/>
                  </a:lnTo>
                  <a:lnTo>
                    <a:pt x="157" y="792"/>
                  </a:lnTo>
                  <a:lnTo>
                    <a:pt x="150" y="792"/>
                  </a:lnTo>
                  <a:lnTo>
                    <a:pt x="146" y="797"/>
                  </a:lnTo>
                  <a:lnTo>
                    <a:pt x="142" y="804"/>
                  </a:lnTo>
                  <a:lnTo>
                    <a:pt x="136" y="807"/>
                  </a:lnTo>
                  <a:lnTo>
                    <a:pt x="134" y="805"/>
                  </a:lnTo>
                  <a:lnTo>
                    <a:pt x="129" y="804"/>
                  </a:lnTo>
                  <a:lnTo>
                    <a:pt x="124" y="799"/>
                  </a:lnTo>
                  <a:lnTo>
                    <a:pt x="122" y="799"/>
                  </a:lnTo>
                  <a:lnTo>
                    <a:pt x="114" y="797"/>
                  </a:lnTo>
                  <a:lnTo>
                    <a:pt x="112" y="796"/>
                  </a:lnTo>
                  <a:lnTo>
                    <a:pt x="107" y="792"/>
                  </a:lnTo>
                  <a:lnTo>
                    <a:pt x="106" y="792"/>
                  </a:lnTo>
                  <a:lnTo>
                    <a:pt x="91" y="789"/>
                  </a:lnTo>
                  <a:lnTo>
                    <a:pt x="96" y="775"/>
                  </a:lnTo>
                  <a:lnTo>
                    <a:pt x="93" y="771"/>
                  </a:lnTo>
                  <a:lnTo>
                    <a:pt x="83" y="760"/>
                  </a:lnTo>
                  <a:lnTo>
                    <a:pt x="78" y="763"/>
                  </a:lnTo>
                  <a:lnTo>
                    <a:pt x="76" y="755"/>
                  </a:lnTo>
                  <a:lnTo>
                    <a:pt x="69" y="757"/>
                  </a:lnTo>
                  <a:lnTo>
                    <a:pt x="69" y="758"/>
                  </a:lnTo>
                  <a:lnTo>
                    <a:pt x="68" y="763"/>
                  </a:lnTo>
                  <a:lnTo>
                    <a:pt x="64" y="762"/>
                  </a:lnTo>
                  <a:lnTo>
                    <a:pt x="60" y="758"/>
                  </a:lnTo>
                  <a:lnTo>
                    <a:pt x="53" y="758"/>
                  </a:lnTo>
                  <a:lnTo>
                    <a:pt x="46" y="760"/>
                  </a:lnTo>
                  <a:lnTo>
                    <a:pt x="43" y="757"/>
                  </a:lnTo>
                  <a:lnTo>
                    <a:pt x="41" y="752"/>
                  </a:lnTo>
                  <a:lnTo>
                    <a:pt x="48" y="749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45" y="739"/>
                  </a:lnTo>
                  <a:lnTo>
                    <a:pt x="45" y="734"/>
                  </a:lnTo>
                  <a:lnTo>
                    <a:pt x="50" y="728"/>
                  </a:lnTo>
                  <a:lnTo>
                    <a:pt x="50" y="716"/>
                  </a:lnTo>
                  <a:lnTo>
                    <a:pt x="41" y="718"/>
                  </a:lnTo>
                  <a:lnTo>
                    <a:pt x="36" y="723"/>
                  </a:lnTo>
                  <a:lnTo>
                    <a:pt x="30" y="726"/>
                  </a:lnTo>
                  <a:lnTo>
                    <a:pt x="28" y="726"/>
                  </a:lnTo>
                  <a:lnTo>
                    <a:pt x="26" y="724"/>
                  </a:lnTo>
                  <a:lnTo>
                    <a:pt x="21" y="726"/>
                  </a:lnTo>
                  <a:lnTo>
                    <a:pt x="20" y="723"/>
                  </a:lnTo>
                  <a:lnTo>
                    <a:pt x="21" y="718"/>
                  </a:lnTo>
                  <a:lnTo>
                    <a:pt x="23" y="715"/>
                  </a:lnTo>
                  <a:lnTo>
                    <a:pt x="26" y="710"/>
                  </a:lnTo>
                  <a:lnTo>
                    <a:pt x="26" y="705"/>
                  </a:lnTo>
                  <a:lnTo>
                    <a:pt x="20" y="700"/>
                  </a:lnTo>
                  <a:lnTo>
                    <a:pt x="18" y="700"/>
                  </a:lnTo>
                  <a:lnTo>
                    <a:pt x="20" y="694"/>
                  </a:lnTo>
                  <a:lnTo>
                    <a:pt x="25" y="694"/>
                  </a:lnTo>
                  <a:lnTo>
                    <a:pt x="28" y="686"/>
                  </a:lnTo>
                  <a:lnTo>
                    <a:pt x="26" y="684"/>
                  </a:lnTo>
                  <a:lnTo>
                    <a:pt x="20" y="678"/>
                  </a:lnTo>
                  <a:lnTo>
                    <a:pt x="18" y="676"/>
                  </a:lnTo>
                  <a:lnTo>
                    <a:pt x="20" y="671"/>
                  </a:lnTo>
                  <a:lnTo>
                    <a:pt x="26" y="669"/>
                  </a:lnTo>
                  <a:lnTo>
                    <a:pt x="25" y="665"/>
                  </a:lnTo>
                  <a:lnTo>
                    <a:pt x="25" y="660"/>
                  </a:lnTo>
                  <a:lnTo>
                    <a:pt x="25" y="657"/>
                  </a:lnTo>
                  <a:lnTo>
                    <a:pt x="21" y="653"/>
                  </a:lnTo>
                  <a:lnTo>
                    <a:pt x="20" y="650"/>
                  </a:lnTo>
                  <a:lnTo>
                    <a:pt x="18" y="647"/>
                  </a:lnTo>
                  <a:lnTo>
                    <a:pt x="18" y="640"/>
                  </a:lnTo>
                  <a:lnTo>
                    <a:pt x="12" y="640"/>
                  </a:lnTo>
                  <a:lnTo>
                    <a:pt x="10" y="640"/>
                  </a:lnTo>
                  <a:lnTo>
                    <a:pt x="3" y="640"/>
                  </a:lnTo>
                  <a:lnTo>
                    <a:pt x="2" y="635"/>
                  </a:lnTo>
                  <a:lnTo>
                    <a:pt x="3" y="627"/>
                  </a:lnTo>
                  <a:lnTo>
                    <a:pt x="5" y="624"/>
                  </a:lnTo>
                  <a:lnTo>
                    <a:pt x="7" y="614"/>
                  </a:lnTo>
                  <a:lnTo>
                    <a:pt x="8" y="606"/>
                  </a:lnTo>
                  <a:lnTo>
                    <a:pt x="8" y="605"/>
                  </a:lnTo>
                  <a:lnTo>
                    <a:pt x="13" y="598"/>
                  </a:lnTo>
                  <a:lnTo>
                    <a:pt x="13" y="595"/>
                  </a:lnTo>
                  <a:lnTo>
                    <a:pt x="10" y="593"/>
                  </a:lnTo>
                  <a:lnTo>
                    <a:pt x="7" y="593"/>
                  </a:lnTo>
                  <a:lnTo>
                    <a:pt x="5" y="593"/>
                  </a:lnTo>
                  <a:lnTo>
                    <a:pt x="2" y="592"/>
                  </a:lnTo>
                  <a:lnTo>
                    <a:pt x="0" y="589"/>
                  </a:lnTo>
                  <a:lnTo>
                    <a:pt x="0" y="587"/>
                  </a:lnTo>
                  <a:lnTo>
                    <a:pt x="7" y="584"/>
                  </a:lnTo>
                  <a:lnTo>
                    <a:pt x="13" y="579"/>
                  </a:lnTo>
                  <a:lnTo>
                    <a:pt x="12" y="576"/>
                  </a:lnTo>
                  <a:lnTo>
                    <a:pt x="12" y="571"/>
                  </a:lnTo>
                  <a:lnTo>
                    <a:pt x="12" y="568"/>
                  </a:lnTo>
                  <a:lnTo>
                    <a:pt x="10" y="563"/>
                  </a:lnTo>
                  <a:lnTo>
                    <a:pt x="8" y="559"/>
                  </a:lnTo>
                  <a:lnTo>
                    <a:pt x="10" y="555"/>
                  </a:lnTo>
                  <a:lnTo>
                    <a:pt x="13" y="550"/>
                  </a:lnTo>
                  <a:lnTo>
                    <a:pt x="13" y="543"/>
                  </a:lnTo>
                  <a:lnTo>
                    <a:pt x="13" y="538"/>
                  </a:lnTo>
                  <a:lnTo>
                    <a:pt x="13" y="537"/>
                  </a:lnTo>
                  <a:lnTo>
                    <a:pt x="15" y="534"/>
                  </a:lnTo>
                  <a:lnTo>
                    <a:pt x="20" y="527"/>
                  </a:lnTo>
                  <a:lnTo>
                    <a:pt x="21" y="524"/>
                  </a:lnTo>
                  <a:lnTo>
                    <a:pt x="18" y="521"/>
                  </a:lnTo>
                  <a:lnTo>
                    <a:pt x="18" y="516"/>
                  </a:lnTo>
                  <a:lnTo>
                    <a:pt x="25" y="509"/>
                  </a:lnTo>
                  <a:lnTo>
                    <a:pt x="28" y="508"/>
                  </a:lnTo>
                  <a:lnTo>
                    <a:pt x="28" y="506"/>
                  </a:lnTo>
                  <a:lnTo>
                    <a:pt x="30" y="498"/>
                  </a:lnTo>
                  <a:lnTo>
                    <a:pt x="30" y="493"/>
                  </a:lnTo>
                  <a:lnTo>
                    <a:pt x="31" y="490"/>
                  </a:lnTo>
                  <a:lnTo>
                    <a:pt x="41" y="483"/>
                  </a:lnTo>
                  <a:lnTo>
                    <a:pt x="45" y="479"/>
                  </a:lnTo>
                  <a:lnTo>
                    <a:pt x="43" y="477"/>
                  </a:lnTo>
                  <a:lnTo>
                    <a:pt x="40" y="470"/>
                  </a:lnTo>
                  <a:lnTo>
                    <a:pt x="40" y="462"/>
                  </a:lnTo>
                  <a:lnTo>
                    <a:pt x="35" y="459"/>
                  </a:lnTo>
                  <a:lnTo>
                    <a:pt x="33" y="457"/>
                  </a:lnTo>
                  <a:lnTo>
                    <a:pt x="33" y="454"/>
                  </a:lnTo>
                  <a:lnTo>
                    <a:pt x="35" y="451"/>
                  </a:lnTo>
                  <a:lnTo>
                    <a:pt x="40" y="448"/>
                  </a:lnTo>
                  <a:lnTo>
                    <a:pt x="36" y="443"/>
                  </a:lnTo>
                  <a:lnTo>
                    <a:pt x="35" y="438"/>
                  </a:lnTo>
                  <a:lnTo>
                    <a:pt x="38" y="436"/>
                  </a:lnTo>
                  <a:lnTo>
                    <a:pt x="38" y="433"/>
                  </a:lnTo>
                  <a:lnTo>
                    <a:pt x="40" y="430"/>
                  </a:lnTo>
                  <a:lnTo>
                    <a:pt x="41" y="427"/>
                  </a:lnTo>
                  <a:lnTo>
                    <a:pt x="40" y="420"/>
                  </a:lnTo>
                  <a:lnTo>
                    <a:pt x="41" y="419"/>
                  </a:lnTo>
                  <a:lnTo>
                    <a:pt x="50" y="419"/>
                  </a:lnTo>
                  <a:lnTo>
                    <a:pt x="55" y="412"/>
                  </a:lnTo>
                  <a:lnTo>
                    <a:pt x="55" y="411"/>
                  </a:lnTo>
                  <a:lnTo>
                    <a:pt x="51" y="406"/>
                  </a:lnTo>
                  <a:lnTo>
                    <a:pt x="51" y="401"/>
                  </a:lnTo>
                  <a:lnTo>
                    <a:pt x="56" y="396"/>
                  </a:lnTo>
                  <a:lnTo>
                    <a:pt x="58" y="393"/>
                  </a:lnTo>
                  <a:lnTo>
                    <a:pt x="66" y="383"/>
                  </a:lnTo>
                  <a:lnTo>
                    <a:pt x="71" y="383"/>
                  </a:lnTo>
                  <a:lnTo>
                    <a:pt x="73" y="381"/>
                  </a:lnTo>
                  <a:lnTo>
                    <a:pt x="76" y="375"/>
                  </a:lnTo>
                  <a:lnTo>
                    <a:pt x="83" y="372"/>
                  </a:lnTo>
                  <a:lnTo>
                    <a:pt x="84" y="368"/>
                  </a:lnTo>
                  <a:lnTo>
                    <a:pt x="88" y="360"/>
                  </a:lnTo>
                  <a:lnTo>
                    <a:pt x="91" y="351"/>
                  </a:lnTo>
                  <a:lnTo>
                    <a:pt x="93" y="334"/>
                  </a:lnTo>
                  <a:lnTo>
                    <a:pt x="94" y="333"/>
                  </a:lnTo>
                  <a:lnTo>
                    <a:pt x="98" y="330"/>
                  </a:lnTo>
                  <a:lnTo>
                    <a:pt x="104" y="328"/>
                  </a:lnTo>
                  <a:lnTo>
                    <a:pt x="106" y="328"/>
                  </a:lnTo>
                  <a:lnTo>
                    <a:pt x="114" y="322"/>
                  </a:lnTo>
                  <a:lnTo>
                    <a:pt x="122" y="312"/>
                  </a:lnTo>
                  <a:lnTo>
                    <a:pt x="121" y="302"/>
                  </a:lnTo>
                  <a:lnTo>
                    <a:pt x="114" y="297"/>
                  </a:lnTo>
                  <a:lnTo>
                    <a:pt x="114" y="296"/>
                  </a:lnTo>
                  <a:lnTo>
                    <a:pt x="112" y="289"/>
                  </a:lnTo>
                  <a:lnTo>
                    <a:pt x="111" y="288"/>
                  </a:lnTo>
                  <a:lnTo>
                    <a:pt x="107" y="279"/>
                  </a:lnTo>
                  <a:lnTo>
                    <a:pt x="111" y="275"/>
                  </a:lnTo>
                  <a:lnTo>
                    <a:pt x="114" y="270"/>
                  </a:lnTo>
                  <a:lnTo>
                    <a:pt x="116" y="270"/>
                  </a:lnTo>
                  <a:lnTo>
                    <a:pt x="119" y="270"/>
                  </a:lnTo>
                  <a:lnTo>
                    <a:pt x="122" y="267"/>
                  </a:lnTo>
                  <a:lnTo>
                    <a:pt x="124" y="260"/>
                  </a:lnTo>
                  <a:lnTo>
                    <a:pt x="127" y="254"/>
                  </a:lnTo>
                  <a:lnTo>
                    <a:pt x="129" y="252"/>
                  </a:lnTo>
                  <a:lnTo>
                    <a:pt x="131" y="247"/>
                  </a:lnTo>
                  <a:lnTo>
                    <a:pt x="131" y="244"/>
                  </a:lnTo>
                  <a:lnTo>
                    <a:pt x="131" y="242"/>
                  </a:lnTo>
                  <a:lnTo>
                    <a:pt x="134" y="236"/>
                  </a:lnTo>
                  <a:lnTo>
                    <a:pt x="141" y="229"/>
                  </a:lnTo>
                  <a:lnTo>
                    <a:pt x="141" y="228"/>
                  </a:lnTo>
                  <a:lnTo>
                    <a:pt x="146" y="220"/>
                  </a:lnTo>
                  <a:lnTo>
                    <a:pt x="152" y="213"/>
                  </a:lnTo>
                  <a:lnTo>
                    <a:pt x="154" y="208"/>
                  </a:lnTo>
                  <a:lnTo>
                    <a:pt x="159" y="207"/>
                  </a:lnTo>
                  <a:lnTo>
                    <a:pt x="175" y="200"/>
                  </a:lnTo>
                  <a:lnTo>
                    <a:pt x="177" y="199"/>
                  </a:lnTo>
                  <a:lnTo>
                    <a:pt x="190" y="192"/>
                  </a:lnTo>
                  <a:lnTo>
                    <a:pt x="192" y="192"/>
                  </a:lnTo>
                  <a:lnTo>
                    <a:pt x="200" y="189"/>
                  </a:lnTo>
                  <a:lnTo>
                    <a:pt x="205" y="187"/>
                  </a:lnTo>
                  <a:lnTo>
                    <a:pt x="212" y="184"/>
                  </a:lnTo>
                  <a:lnTo>
                    <a:pt x="220" y="178"/>
                  </a:lnTo>
                  <a:lnTo>
                    <a:pt x="228" y="178"/>
                  </a:lnTo>
                  <a:lnTo>
                    <a:pt x="230" y="178"/>
                  </a:lnTo>
                  <a:lnTo>
                    <a:pt x="233" y="178"/>
                  </a:lnTo>
                  <a:lnTo>
                    <a:pt x="238" y="176"/>
                  </a:lnTo>
                  <a:lnTo>
                    <a:pt x="251" y="178"/>
                  </a:lnTo>
                  <a:lnTo>
                    <a:pt x="253" y="178"/>
                  </a:lnTo>
                  <a:lnTo>
                    <a:pt x="256" y="178"/>
                  </a:lnTo>
                  <a:lnTo>
                    <a:pt x="268" y="181"/>
                  </a:lnTo>
                  <a:lnTo>
                    <a:pt x="281" y="182"/>
                  </a:lnTo>
                  <a:lnTo>
                    <a:pt x="291" y="182"/>
                  </a:lnTo>
                  <a:lnTo>
                    <a:pt x="293" y="184"/>
                  </a:lnTo>
                  <a:lnTo>
                    <a:pt x="303" y="187"/>
                  </a:lnTo>
                  <a:lnTo>
                    <a:pt x="306" y="189"/>
                  </a:lnTo>
                  <a:lnTo>
                    <a:pt x="313" y="192"/>
                  </a:lnTo>
                  <a:lnTo>
                    <a:pt x="314" y="192"/>
                  </a:lnTo>
                  <a:lnTo>
                    <a:pt x="316" y="194"/>
                  </a:lnTo>
                  <a:lnTo>
                    <a:pt x="323" y="199"/>
                  </a:lnTo>
                  <a:lnTo>
                    <a:pt x="326" y="200"/>
                  </a:lnTo>
                  <a:lnTo>
                    <a:pt x="334" y="203"/>
                  </a:lnTo>
                  <a:lnTo>
                    <a:pt x="339" y="203"/>
                  </a:lnTo>
                  <a:lnTo>
                    <a:pt x="351" y="203"/>
                  </a:lnTo>
                  <a:lnTo>
                    <a:pt x="362" y="203"/>
                  </a:lnTo>
                  <a:lnTo>
                    <a:pt x="372" y="200"/>
                  </a:lnTo>
                  <a:lnTo>
                    <a:pt x="375" y="200"/>
                  </a:lnTo>
                  <a:lnTo>
                    <a:pt x="380" y="194"/>
                  </a:lnTo>
                  <a:lnTo>
                    <a:pt x="384" y="194"/>
                  </a:lnTo>
                  <a:lnTo>
                    <a:pt x="397" y="192"/>
                  </a:lnTo>
                  <a:lnTo>
                    <a:pt x="399" y="192"/>
                  </a:lnTo>
                  <a:lnTo>
                    <a:pt x="407" y="197"/>
                  </a:lnTo>
                  <a:lnTo>
                    <a:pt x="409" y="199"/>
                  </a:lnTo>
                  <a:lnTo>
                    <a:pt x="413" y="202"/>
                  </a:lnTo>
                  <a:lnTo>
                    <a:pt x="417" y="203"/>
                  </a:lnTo>
                  <a:lnTo>
                    <a:pt x="427" y="208"/>
                  </a:lnTo>
                  <a:lnTo>
                    <a:pt x="428" y="207"/>
                  </a:lnTo>
                  <a:lnTo>
                    <a:pt x="432" y="200"/>
                  </a:lnTo>
                  <a:lnTo>
                    <a:pt x="432" y="197"/>
                  </a:lnTo>
                  <a:lnTo>
                    <a:pt x="432" y="189"/>
                  </a:lnTo>
                  <a:lnTo>
                    <a:pt x="432" y="187"/>
                  </a:lnTo>
                  <a:lnTo>
                    <a:pt x="433" y="176"/>
                  </a:lnTo>
                  <a:lnTo>
                    <a:pt x="433" y="173"/>
                  </a:lnTo>
                  <a:lnTo>
                    <a:pt x="437" y="160"/>
                  </a:lnTo>
                  <a:lnTo>
                    <a:pt x="438" y="156"/>
                  </a:lnTo>
                  <a:lnTo>
                    <a:pt x="440" y="155"/>
                  </a:lnTo>
                  <a:lnTo>
                    <a:pt x="443" y="147"/>
                  </a:lnTo>
                  <a:lnTo>
                    <a:pt x="443" y="144"/>
                  </a:lnTo>
                  <a:lnTo>
                    <a:pt x="433" y="137"/>
                  </a:lnTo>
                  <a:lnTo>
                    <a:pt x="432" y="137"/>
                  </a:lnTo>
                  <a:lnTo>
                    <a:pt x="423" y="134"/>
                  </a:lnTo>
                  <a:lnTo>
                    <a:pt x="413" y="134"/>
                  </a:lnTo>
                  <a:lnTo>
                    <a:pt x="412" y="135"/>
                  </a:lnTo>
                  <a:lnTo>
                    <a:pt x="402" y="132"/>
                  </a:lnTo>
                  <a:lnTo>
                    <a:pt x="402" y="131"/>
                  </a:lnTo>
                  <a:lnTo>
                    <a:pt x="395" y="123"/>
                  </a:lnTo>
                  <a:lnTo>
                    <a:pt x="392" y="121"/>
                  </a:lnTo>
                  <a:lnTo>
                    <a:pt x="390" y="121"/>
                  </a:lnTo>
                  <a:lnTo>
                    <a:pt x="382" y="113"/>
                  </a:lnTo>
                  <a:lnTo>
                    <a:pt x="382" y="111"/>
                  </a:lnTo>
                  <a:lnTo>
                    <a:pt x="382" y="110"/>
                  </a:lnTo>
                  <a:lnTo>
                    <a:pt x="379" y="95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7" y="95"/>
                  </a:lnTo>
                  <a:lnTo>
                    <a:pt x="389" y="95"/>
                  </a:lnTo>
                  <a:lnTo>
                    <a:pt x="390" y="95"/>
                  </a:lnTo>
                  <a:lnTo>
                    <a:pt x="394" y="93"/>
                  </a:lnTo>
                  <a:lnTo>
                    <a:pt x="400" y="93"/>
                  </a:lnTo>
                  <a:lnTo>
                    <a:pt x="402" y="95"/>
                  </a:lnTo>
                  <a:lnTo>
                    <a:pt x="409" y="98"/>
                  </a:lnTo>
                  <a:lnTo>
                    <a:pt x="410" y="100"/>
                  </a:lnTo>
                  <a:lnTo>
                    <a:pt x="412" y="101"/>
                  </a:lnTo>
                  <a:lnTo>
                    <a:pt x="420" y="108"/>
                  </a:lnTo>
                  <a:lnTo>
                    <a:pt x="422" y="108"/>
                  </a:lnTo>
                  <a:lnTo>
                    <a:pt x="425" y="108"/>
                  </a:lnTo>
                  <a:lnTo>
                    <a:pt x="433" y="106"/>
                  </a:lnTo>
                  <a:lnTo>
                    <a:pt x="435" y="103"/>
                  </a:lnTo>
                  <a:lnTo>
                    <a:pt x="435" y="101"/>
                  </a:lnTo>
                  <a:lnTo>
                    <a:pt x="443" y="98"/>
                  </a:lnTo>
                  <a:lnTo>
                    <a:pt x="447" y="98"/>
                  </a:lnTo>
                  <a:lnTo>
                    <a:pt x="455" y="92"/>
                  </a:lnTo>
                  <a:lnTo>
                    <a:pt x="456" y="90"/>
                  </a:lnTo>
                  <a:lnTo>
                    <a:pt x="456" y="89"/>
                  </a:lnTo>
                  <a:lnTo>
                    <a:pt x="463" y="87"/>
                  </a:lnTo>
                  <a:lnTo>
                    <a:pt x="465" y="87"/>
                  </a:lnTo>
                  <a:lnTo>
                    <a:pt x="473" y="89"/>
                  </a:lnTo>
                  <a:lnTo>
                    <a:pt x="478" y="87"/>
                  </a:lnTo>
                  <a:lnTo>
                    <a:pt x="480" y="85"/>
                  </a:lnTo>
                  <a:lnTo>
                    <a:pt x="483" y="84"/>
                  </a:lnTo>
                  <a:lnTo>
                    <a:pt x="491" y="82"/>
                  </a:lnTo>
                  <a:lnTo>
                    <a:pt x="495" y="80"/>
                  </a:lnTo>
                  <a:lnTo>
                    <a:pt x="496" y="80"/>
                  </a:lnTo>
                  <a:lnTo>
                    <a:pt x="504" y="72"/>
                  </a:lnTo>
                  <a:lnTo>
                    <a:pt x="504" y="63"/>
                  </a:lnTo>
                  <a:lnTo>
                    <a:pt x="509" y="55"/>
                  </a:lnTo>
                  <a:lnTo>
                    <a:pt x="518" y="53"/>
                  </a:lnTo>
                  <a:lnTo>
                    <a:pt x="524" y="48"/>
                  </a:lnTo>
                  <a:lnTo>
                    <a:pt x="524" y="46"/>
                  </a:lnTo>
                  <a:lnTo>
                    <a:pt x="533" y="40"/>
                  </a:lnTo>
                  <a:lnTo>
                    <a:pt x="534" y="38"/>
                  </a:lnTo>
                  <a:lnTo>
                    <a:pt x="542" y="35"/>
                  </a:lnTo>
                  <a:lnTo>
                    <a:pt x="551" y="32"/>
                  </a:lnTo>
                  <a:lnTo>
                    <a:pt x="559" y="29"/>
                  </a:lnTo>
                  <a:lnTo>
                    <a:pt x="571" y="24"/>
                  </a:lnTo>
                  <a:lnTo>
                    <a:pt x="576" y="21"/>
                  </a:lnTo>
                  <a:lnTo>
                    <a:pt x="577" y="21"/>
                  </a:lnTo>
                  <a:lnTo>
                    <a:pt x="581" y="17"/>
                  </a:lnTo>
                  <a:lnTo>
                    <a:pt x="582" y="16"/>
                  </a:lnTo>
                  <a:lnTo>
                    <a:pt x="584" y="12"/>
                  </a:lnTo>
                  <a:lnTo>
                    <a:pt x="585" y="8"/>
                  </a:lnTo>
                  <a:lnTo>
                    <a:pt x="585" y="6"/>
                  </a:lnTo>
                  <a:lnTo>
                    <a:pt x="584" y="3"/>
                  </a:lnTo>
                  <a:lnTo>
                    <a:pt x="589" y="0"/>
                  </a:lnTo>
                  <a:lnTo>
                    <a:pt x="595" y="3"/>
                  </a:lnTo>
                  <a:lnTo>
                    <a:pt x="599" y="4"/>
                  </a:lnTo>
                  <a:lnTo>
                    <a:pt x="605" y="8"/>
                  </a:lnTo>
                  <a:lnTo>
                    <a:pt x="607" y="8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" name="Freeform 25"/>
            <p:cNvSpPr>
              <a:spLocks/>
            </p:cNvSpPr>
            <p:nvPr/>
          </p:nvSpPr>
          <p:spPr bwMode="auto">
            <a:xfrm>
              <a:off x="6034087" y="4256883"/>
              <a:ext cx="1093788" cy="1644650"/>
            </a:xfrm>
            <a:custGeom>
              <a:avLst/>
              <a:gdLst>
                <a:gd name="T0" fmla="*/ 850 w 1379"/>
                <a:gd name="T1" fmla="*/ 29 h 2071"/>
                <a:gd name="T2" fmla="*/ 1065 w 1379"/>
                <a:gd name="T3" fmla="*/ 83 h 2071"/>
                <a:gd name="T4" fmla="*/ 1100 w 1379"/>
                <a:gd name="T5" fmla="*/ 130 h 2071"/>
                <a:gd name="T6" fmla="*/ 1095 w 1379"/>
                <a:gd name="T7" fmla="*/ 275 h 2071"/>
                <a:gd name="T8" fmla="*/ 1212 w 1379"/>
                <a:gd name="T9" fmla="*/ 377 h 2071"/>
                <a:gd name="T10" fmla="*/ 1297 w 1379"/>
                <a:gd name="T11" fmla="*/ 398 h 2071"/>
                <a:gd name="T12" fmla="*/ 1373 w 1379"/>
                <a:gd name="T13" fmla="*/ 482 h 2071"/>
                <a:gd name="T14" fmla="*/ 1335 w 1379"/>
                <a:gd name="T15" fmla="*/ 639 h 2071"/>
                <a:gd name="T16" fmla="*/ 1280 w 1379"/>
                <a:gd name="T17" fmla="*/ 775 h 2071"/>
                <a:gd name="T18" fmla="*/ 1221 w 1379"/>
                <a:gd name="T19" fmla="*/ 851 h 2071"/>
                <a:gd name="T20" fmla="*/ 1308 w 1379"/>
                <a:gd name="T21" fmla="*/ 927 h 2071"/>
                <a:gd name="T22" fmla="*/ 1224 w 1379"/>
                <a:gd name="T23" fmla="*/ 982 h 2071"/>
                <a:gd name="T24" fmla="*/ 1202 w 1379"/>
                <a:gd name="T25" fmla="*/ 1015 h 2071"/>
                <a:gd name="T26" fmla="*/ 1206 w 1379"/>
                <a:gd name="T27" fmla="*/ 1081 h 2071"/>
                <a:gd name="T28" fmla="*/ 1269 w 1379"/>
                <a:gd name="T29" fmla="*/ 1128 h 2071"/>
                <a:gd name="T30" fmla="*/ 1310 w 1379"/>
                <a:gd name="T31" fmla="*/ 1194 h 2071"/>
                <a:gd name="T32" fmla="*/ 1292 w 1379"/>
                <a:gd name="T33" fmla="*/ 1259 h 2071"/>
                <a:gd name="T34" fmla="*/ 1302 w 1379"/>
                <a:gd name="T35" fmla="*/ 1343 h 2071"/>
                <a:gd name="T36" fmla="*/ 1239 w 1379"/>
                <a:gd name="T37" fmla="*/ 1426 h 2071"/>
                <a:gd name="T38" fmla="*/ 1254 w 1379"/>
                <a:gd name="T39" fmla="*/ 1510 h 2071"/>
                <a:gd name="T40" fmla="*/ 1260 w 1379"/>
                <a:gd name="T41" fmla="*/ 1602 h 2071"/>
                <a:gd name="T42" fmla="*/ 1255 w 1379"/>
                <a:gd name="T43" fmla="*/ 1707 h 2071"/>
                <a:gd name="T44" fmla="*/ 1189 w 1379"/>
                <a:gd name="T45" fmla="*/ 1793 h 2071"/>
                <a:gd name="T46" fmla="*/ 1113 w 1379"/>
                <a:gd name="T47" fmla="*/ 1856 h 2071"/>
                <a:gd name="T48" fmla="*/ 1014 w 1379"/>
                <a:gd name="T49" fmla="*/ 1903 h 2071"/>
                <a:gd name="T50" fmla="*/ 938 w 1379"/>
                <a:gd name="T51" fmla="*/ 1929 h 2071"/>
                <a:gd name="T52" fmla="*/ 875 w 1379"/>
                <a:gd name="T53" fmla="*/ 1963 h 2071"/>
                <a:gd name="T54" fmla="*/ 820 w 1379"/>
                <a:gd name="T55" fmla="*/ 2054 h 2071"/>
                <a:gd name="T56" fmla="*/ 708 w 1379"/>
                <a:gd name="T57" fmla="*/ 2023 h 2071"/>
                <a:gd name="T58" fmla="*/ 688 w 1379"/>
                <a:gd name="T59" fmla="*/ 1913 h 2071"/>
                <a:gd name="T60" fmla="*/ 617 w 1379"/>
                <a:gd name="T61" fmla="*/ 1869 h 2071"/>
                <a:gd name="T62" fmla="*/ 505 w 1379"/>
                <a:gd name="T63" fmla="*/ 1808 h 2071"/>
                <a:gd name="T64" fmla="*/ 500 w 1379"/>
                <a:gd name="T65" fmla="*/ 1715 h 2071"/>
                <a:gd name="T66" fmla="*/ 518 w 1379"/>
                <a:gd name="T67" fmla="*/ 1596 h 2071"/>
                <a:gd name="T68" fmla="*/ 579 w 1379"/>
                <a:gd name="T69" fmla="*/ 1575 h 2071"/>
                <a:gd name="T70" fmla="*/ 498 w 1379"/>
                <a:gd name="T71" fmla="*/ 1478 h 2071"/>
                <a:gd name="T72" fmla="*/ 485 w 1379"/>
                <a:gd name="T73" fmla="*/ 1361 h 2071"/>
                <a:gd name="T74" fmla="*/ 377 w 1379"/>
                <a:gd name="T75" fmla="*/ 1283 h 2071"/>
                <a:gd name="T76" fmla="*/ 331 w 1379"/>
                <a:gd name="T77" fmla="*/ 1172 h 2071"/>
                <a:gd name="T78" fmla="*/ 329 w 1379"/>
                <a:gd name="T79" fmla="*/ 1102 h 2071"/>
                <a:gd name="T80" fmla="*/ 389 w 1379"/>
                <a:gd name="T81" fmla="*/ 1023 h 2071"/>
                <a:gd name="T82" fmla="*/ 359 w 1379"/>
                <a:gd name="T83" fmla="*/ 986 h 2071"/>
                <a:gd name="T84" fmla="*/ 299 w 1379"/>
                <a:gd name="T85" fmla="*/ 926 h 2071"/>
                <a:gd name="T86" fmla="*/ 227 w 1379"/>
                <a:gd name="T87" fmla="*/ 919 h 2071"/>
                <a:gd name="T88" fmla="*/ 103 w 1379"/>
                <a:gd name="T89" fmla="*/ 913 h 2071"/>
                <a:gd name="T90" fmla="*/ 53 w 1379"/>
                <a:gd name="T91" fmla="*/ 827 h 2071"/>
                <a:gd name="T92" fmla="*/ 15 w 1379"/>
                <a:gd name="T93" fmla="*/ 743 h 2071"/>
                <a:gd name="T94" fmla="*/ 15 w 1379"/>
                <a:gd name="T95" fmla="*/ 644 h 2071"/>
                <a:gd name="T96" fmla="*/ 99 w 1379"/>
                <a:gd name="T97" fmla="*/ 612 h 2071"/>
                <a:gd name="T98" fmla="*/ 199 w 1379"/>
                <a:gd name="T99" fmla="*/ 597 h 2071"/>
                <a:gd name="T100" fmla="*/ 256 w 1379"/>
                <a:gd name="T101" fmla="*/ 531 h 2071"/>
                <a:gd name="T102" fmla="*/ 255 w 1379"/>
                <a:gd name="T103" fmla="*/ 461 h 2071"/>
                <a:gd name="T104" fmla="*/ 356 w 1379"/>
                <a:gd name="T105" fmla="*/ 484 h 2071"/>
                <a:gd name="T106" fmla="*/ 425 w 1379"/>
                <a:gd name="T107" fmla="*/ 508 h 2071"/>
                <a:gd name="T108" fmla="*/ 485 w 1379"/>
                <a:gd name="T109" fmla="*/ 557 h 2071"/>
                <a:gd name="T110" fmla="*/ 539 w 1379"/>
                <a:gd name="T111" fmla="*/ 576 h 2071"/>
                <a:gd name="T112" fmla="*/ 564 w 1379"/>
                <a:gd name="T113" fmla="*/ 576 h 2071"/>
                <a:gd name="T114" fmla="*/ 614 w 1379"/>
                <a:gd name="T115" fmla="*/ 500 h 2071"/>
                <a:gd name="T116" fmla="*/ 589 w 1379"/>
                <a:gd name="T117" fmla="*/ 369 h 2071"/>
                <a:gd name="T118" fmla="*/ 668 w 1379"/>
                <a:gd name="T119" fmla="*/ 212 h 2071"/>
                <a:gd name="T120" fmla="*/ 700 w 1379"/>
                <a:gd name="T121" fmla="*/ 131 h 2071"/>
                <a:gd name="T122" fmla="*/ 749 w 1379"/>
                <a:gd name="T123" fmla="*/ 0 h 2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79" h="2071">
                  <a:moveTo>
                    <a:pt x="749" y="0"/>
                  </a:moveTo>
                  <a:lnTo>
                    <a:pt x="758" y="2"/>
                  </a:lnTo>
                  <a:lnTo>
                    <a:pt x="759" y="2"/>
                  </a:lnTo>
                  <a:lnTo>
                    <a:pt x="767" y="5"/>
                  </a:lnTo>
                  <a:lnTo>
                    <a:pt x="769" y="7"/>
                  </a:lnTo>
                  <a:lnTo>
                    <a:pt x="771" y="7"/>
                  </a:lnTo>
                  <a:lnTo>
                    <a:pt x="779" y="10"/>
                  </a:lnTo>
                  <a:lnTo>
                    <a:pt x="781" y="10"/>
                  </a:lnTo>
                  <a:lnTo>
                    <a:pt x="782" y="10"/>
                  </a:lnTo>
                  <a:lnTo>
                    <a:pt x="792" y="10"/>
                  </a:lnTo>
                  <a:lnTo>
                    <a:pt x="794" y="10"/>
                  </a:lnTo>
                  <a:lnTo>
                    <a:pt x="796" y="12"/>
                  </a:lnTo>
                  <a:lnTo>
                    <a:pt x="807" y="21"/>
                  </a:lnTo>
                  <a:lnTo>
                    <a:pt x="810" y="24"/>
                  </a:lnTo>
                  <a:lnTo>
                    <a:pt x="812" y="24"/>
                  </a:lnTo>
                  <a:lnTo>
                    <a:pt x="827" y="26"/>
                  </a:lnTo>
                  <a:lnTo>
                    <a:pt x="830" y="26"/>
                  </a:lnTo>
                  <a:lnTo>
                    <a:pt x="832" y="26"/>
                  </a:lnTo>
                  <a:lnTo>
                    <a:pt x="840" y="26"/>
                  </a:lnTo>
                  <a:lnTo>
                    <a:pt x="842" y="28"/>
                  </a:lnTo>
                  <a:lnTo>
                    <a:pt x="850" y="29"/>
                  </a:lnTo>
                  <a:lnTo>
                    <a:pt x="860" y="36"/>
                  </a:lnTo>
                  <a:lnTo>
                    <a:pt x="863" y="36"/>
                  </a:lnTo>
                  <a:lnTo>
                    <a:pt x="870" y="39"/>
                  </a:lnTo>
                  <a:lnTo>
                    <a:pt x="872" y="41"/>
                  </a:lnTo>
                  <a:lnTo>
                    <a:pt x="883" y="44"/>
                  </a:lnTo>
                  <a:lnTo>
                    <a:pt x="885" y="45"/>
                  </a:lnTo>
                  <a:lnTo>
                    <a:pt x="893" y="49"/>
                  </a:lnTo>
                  <a:lnTo>
                    <a:pt x="895" y="50"/>
                  </a:lnTo>
                  <a:lnTo>
                    <a:pt x="910" y="55"/>
                  </a:lnTo>
                  <a:lnTo>
                    <a:pt x="930" y="55"/>
                  </a:lnTo>
                  <a:lnTo>
                    <a:pt x="959" y="60"/>
                  </a:lnTo>
                  <a:lnTo>
                    <a:pt x="996" y="68"/>
                  </a:lnTo>
                  <a:lnTo>
                    <a:pt x="1001" y="68"/>
                  </a:lnTo>
                  <a:lnTo>
                    <a:pt x="1021" y="73"/>
                  </a:lnTo>
                  <a:lnTo>
                    <a:pt x="1024" y="75"/>
                  </a:lnTo>
                  <a:lnTo>
                    <a:pt x="1025" y="75"/>
                  </a:lnTo>
                  <a:lnTo>
                    <a:pt x="1042" y="78"/>
                  </a:lnTo>
                  <a:lnTo>
                    <a:pt x="1045" y="78"/>
                  </a:lnTo>
                  <a:lnTo>
                    <a:pt x="1047" y="78"/>
                  </a:lnTo>
                  <a:lnTo>
                    <a:pt x="1064" y="81"/>
                  </a:lnTo>
                  <a:lnTo>
                    <a:pt x="1065" y="83"/>
                  </a:lnTo>
                  <a:lnTo>
                    <a:pt x="1068" y="83"/>
                  </a:lnTo>
                  <a:lnTo>
                    <a:pt x="1087" y="88"/>
                  </a:lnTo>
                  <a:lnTo>
                    <a:pt x="1090" y="88"/>
                  </a:lnTo>
                  <a:lnTo>
                    <a:pt x="1092" y="89"/>
                  </a:lnTo>
                  <a:lnTo>
                    <a:pt x="1107" y="92"/>
                  </a:lnTo>
                  <a:lnTo>
                    <a:pt x="1108" y="92"/>
                  </a:lnTo>
                  <a:lnTo>
                    <a:pt x="1120" y="94"/>
                  </a:lnTo>
                  <a:lnTo>
                    <a:pt x="1128" y="97"/>
                  </a:lnTo>
                  <a:lnTo>
                    <a:pt x="1136" y="101"/>
                  </a:lnTo>
                  <a:lnTo>
                    <a:pt x="1141" y="104"/>
                  </a:lnTo>
                  <a:lnTo>
                    <a:pt x="1143" y="105"/>
                  </a:lnTo>
                  <a:lnTo>
                    <a:pt x="1145" y="110"/>
                  </a:lnTo>
                  <a:lnTo>
                    <a:pt x="1145" y="120"/>
                  </a:lnTo>
                  <a:lnTo>
                    <a:pt x="1141" y="123"/>
                  </a:lnTo>
                  <a:lnTo>
                    <a:pt x="1140" y="123"/>
                  </a:lnTo>
                  <a:lnTo>
                    <a:pt x="1130" y="125"/>
                  </a:lnTo>
                  <a:lnTo>
                    <a:pt x="1126" y="125"/>
                  </a:lnTo>
                  <a:lnTo>
                    <a:pt x="1115" y="123"/>
                  </a:lnTo>
                  <a:lnTo>
                    <a:pt x="1113" y="125"/>
                  </a:lnTo>
                  <a:lnTo>
                    <a:pt x="1103" y="128"/>
                  </a:lnTo>
                  <a:lnTo>
                    <a:pt x="1100" y="130"/>
                  </a:lnTo>
                  <a:lnTo>
                    <a:pt x="1090" y="139"/>
                  </a:lnTo>
                  <a:lnTo>
                    <a:pt x="1088" y="141"/>
                  </a:lnTo>
                  <a:lnTo>
                    <a:pt x="1085" y="147"/>
                  </a:lnTo>
                  <a:lnTo>
                    <a:pt x="1083" y="149"/>
                  </a:lnTo>
                  <a:lnTo>
                    <a:pt x="1082" y="154"/>
                  </a:lnTo>
                  <a:lnTo>
                    <a:pt x="1080" y="156"/>
                  </a:lnTo>
                  <a:lnTo>
                    <a:pt x="1067" y="181"/>
                  </a:lnTo>
                  <a:lnTo>
                    <a:pt x="1060" y="191"/>
                  </a:lnTo>
                  <a:lnTo>
                    <a:pt x="1057" y="201"/>
                  </a:lnTo>
                  <a:lnTo>
                    <a:pt x="1057" y="202"/>
                  </a:lnTo>
                  <a:lnTo>
                    <a:pt x="1060" y="211"/>
                  </a:lnTo>
                  <a:lnTo>
                    <a:pt x="1062" y="212"/>
                  </a:lnTo>
                  <a:lnTo>
                    <a:pt x="1067" y="220"/>
                  </a:lnTo>
                  <a:lnTo>
                    <a:pt x="1072" y="227"/>
                  </a:lnTo>
                  <a:lnTo>
                    <a:pt x="1073" y="228"/>
                  </a:lnTo>
                  <a:lnTo>
                    <a:pt x="1077" y="235"/>
                  </a:lnTo>
                  <a:lnTo>
                    <a:pt x="1078" y="238"/>
                  </a:lnTo>
                  <a:lnTo>
                    <a:pt x="1083" y="246"/>
                  </a:lnTo>
                  <a:lnTo>
                    <a:pt x="1083" y="248"/>
                  </a:lnTo>
                  <a:lnTo>
                    <a:pt x="1088" y="261"/>
                  </a:lnTo>
                  <a:lnTo>
                    <a:pt x="1095" y="275"/>
                  </a:lnTo>
                  <a:lnTo>
                    <a:pt x="1095" y="277"/>
                  </a:lnTo>
                  <a:lnTo>
                    <a:pt x="1100" y="287"/>
                  </a:lnTo>
                  <a:lnTo>
                    <a:pt x="1102" y="290"/>
                  </a:lnTo>
                  <a:lnTo>
                    <a:pt x="1107" y="301"/>
                  </a:lnTo>
                  <a:lnTo>
                    <a:pt x="1108" y="303"/>
                  </a:lnTo>
                  <a:lnTo>
                    <a:pt x="1108" y="314"/>
                  </a:lnTo>
                  <a:lnTo>
                    <a:pt x="1108" y="316"/>
                  </a:lnTo>
                  <a:lnTo>
                    <a:pt x="1115" y="330"/>
                  </a:lnTo>
                  <a:lnTo>
                    <a:pt x="1130" y="342"/>
                  </a:lnTo>
                  <a:lnTo>
                    <a:pt x="1130" y="343"/>
                  </a:lnTo>
                  <a:lnTo>
                    <a:pt x="1136" y="353"/>
                  </a:lnTo>
                  <a:lnTo>
                    <a:pt x="1136" y="355"/>
                  </a:lnTo>
                  <a:lnTo>
                    <a:pt x="1145" y="368"/>
                  </a:lnTo>
                  <a:lnTo>
                    <a:pt x="1146" y="369"/>
                  </a:lnTo>
                  <a:lnTo>
                    <a:pt x="1153" y="376"/>
                  </a:lnTo>
                  <a:lnTo>
                    <a:pt x="1164" y="380"/>
                  </a:lnTo>
                  <a:lnTo>
                    <a:pt x="1174" y="385"/>
                  </a:lnTo>
                  <a:lnTo>
                    <a:pt x="1186" y="392"/>
                  </a:lnTo>
                  <a:lnTo>
                    <a:pt x="1196" y="387"/>
                  </a:lnTo>
                  <a:lnTo>
                    <a:pt x="1199" y="385"/>
                  </a:lnTo>
                  <a:lnTo>
                    <a:pt x="1212" y="377"/>
                  </a:lnTo>
                  <a:lnTo>
                    <a:pt x="1214" y="377"/>
                  </a:lnTo>
                  <a:lnTo>
                    <a:pt x="1222" y="371"/>
                  </a:lnTo>
                  <a:lnTo>
                    <a:pt x="1224" y="371"/>
                  </a:lnTo>
                  <a:lnTo>
                    <a:pt x="1234" y="368"/>
                  </a:lnTo>
                  <a:lnTo>
                    <a:pt x="1236" y="368"/>
                  </a:lnTo>
                  <a:lnTo>
                    <a:pt x="1239" y="368"/>
                  </a:lnTo>
                  <a:lnTo>
                    <a:pt x="1245" y="371"/>
                  </a:lnTo>
                  <a:lnTo>
                    <a:pt x="1245" y="372"/>
                  </a:lnTo>
                  <a:lnTo>
                    <a:pt x="1247" y="374"/>
                  </a:lnTo>
                  <a:lnTo>
                    <a:pt x="1250" y="377"/>
                  </a:lnTo>
                  <a:lnTo>
                    <a:pt x="1252" y="377"/>
                  </a:lnTo>
                  <a:lnTo>
                    <a:pt x="1257" y="380"/>
                  </a:lnTo>
                  <a:lnTo>
                    <a:pt x="1259" y="380"/>
                  </a:lnTo>
                  <a:lnTo>
                    <a:pt x="1264" y="384"/>
                  </a:lnTo>
                  <a:lnTo>
                    <a:pt x="1267" y="385"/>
                  </a:lnTo>
                  <a:lnTo>
                    <a:pt x="1272" y="385"/>
                  </a:lnTo>
                  <a:lnTo>
                    <a:pt x="1279" y="385"/>
                  </a:lnTo>
                  <a:lnTo>
                    <a:pt x="1280" y="387"/>
                  </a:lnTo>
                  <a:lnTo>
                    <a:pt x="1288" y="392"/>
                  </a:lnTo>
                  <a:lnTo>
                    <a:pt x="1295" y="398"/>
                  </a:lnTo>
                  <a:lnTo>
                    <a:pt x="1297" y="398"/>
                  </a:lnTo>
                  <a:lnTo>
                    <a:pt x="1303" y="401"/>
                  </a:lnTo>
                  <a:lnTo>
                    <a:pt x="1313" y="405"/>
                  </a:lnTo>
                  <a:lnTo>
                    <a:pt x="1315" y="405"/>
                  </a:lnTo>
                  <a:lnTo>
                    <a:pt x="1322" y="406"/>
                  </a:lnTo>
                  <a:lnTo>
                    <a:pt x="1325" y="408"/>
                  </a:lnTo>
                  <a:lnTo>
                    <a:pt x="1331" y="410"/>
                  </a:lnTo>
                  <a:lnTo>
                    <a:pt x="1333" y="410"/>
                  </a:lnTo>
                  <a:lnTo>
                    <a:pt x="1336" y="413"/>
                  </a:lnTo>
                  <a:lnTo>
                    <a:pt x="1338" y="414"/>
                  </a:lnTo>
                  <a:lnTo>
                    <a:pt x="1340" y="418"/>
                  </a:lnTo>
                  <a:lnTo>
                    <a:pt x="1341" y="432"/>
                  </a:lnTo>
                  <a:lnTo>
                    <a:pt x="1343" y="442"/>
                  </a:lnTo>
                  <a:lnTo>
                    <a:pt x="1345" y="445"/>
                  </a:lnTo>
                  <a:lnTo>
                    <a:pt x="1350" y="453"/>
                  </a:lnTo>
                  <a:lnTo>
                    <a:pt x="1351" y="455"/>
                  </a:lnTo>
                  <a:lnTo>
                    <a:pt x="1360" y="461"/>
                  </a:lnTo>
                  <a:lnTo>
                    <a:pt x="1366" y="466"/>
                  </a:lnTo>
                  <a:lnTo>
                    <a:pt x="1371" y="473"/>
                  </a:lnTo>
                  <a:lnTo>
                    <a:pt x="1373" y="478"/>
                  </a:lnTo>
                  <a:lnTo>
                    <a:pt x="1373" y="479"/>
                  </a:lnTo>
                  <a:lnTo>
                    <a:pt x="1373" y="482"/>
                  </a:lnTo>
                  <a:lnTo>
                    <a:pt x="1374" y="489"/>
                  </a:lnTo>
                  <a:lnTo>
                    <a:pt x="1379" y="510"/>
                  </a:lnTo>
                  <a:lnTo>
                    <a:pt x="1376" y="520"/>
                  </a:lnTo>
                  <a:lnTo>
                    <a:pt x="1369" y="539"/>
                  </a:lnTo>
                  <a:lnTo>
                    <a:pt x="1369" y="541"/>
                  </a:lnTo>
                  <a:lnTo>
                    <a:pt x="1369" y="542"/>
                  </a:lnTo>
                  <a:lnTo>
                    <a:pt x="1369" y="546"/>
                  </a:lnTo>
                  <a:lnTo>
                    <a:pt x="1366" y="560"/>
                  </a:lnTo>
                  <a:lnTo>
                    <a:pt x="1366" y="562"/>
                  </a:lnTo>
                  <a:lnTo>
                    <a:pt x="1366" y="579"/>
                  </a:lnTo>
                  <a:lnTo>
                    <a:pt x="1365" y="583"/>
                  </a:lnTo>
                  <a:lnTo>
                    <a:pt x="1365" y="584"/>
                  </a:lnTo>
                  <a:lnTo>
                    <a:pt x="1360" y="594"/>
                  </a:lnTo>
                  <a:lnTo>
                    <a:pt x="1358" y="596"/>
                  </a:lnTo>
                  <a:lnTo>
                    <a:pt x="1356" y="596"/>
                  </a:lnTo>
                  <a:lnTo>
                    <a:pt x="1348" y="609"/>
                  </a:lnTo>
                  <a:lnTo>
                    <a:pt x="1346" y="610"/>
                  </a:lnTo>
                  <a:lnTo>
                    <a:pt x="1341" y="623"/>
                  </a:lnTo>
                  <a:lnTo>
                    <a:pt x="1340" y="625"/>
                  </a:lnTo>
                  <a:lnTo>
                    <a:pt x="1340" y="626"/>
                  </a:lnTo>
                  <a:lnTo>
                    <a:pt x="1335" y="639"/>
                  </a:lnTo>
                  <a:lnTo>
                    <a:pt x="1335" y="641"/>
                  </a:lnTo>
                  <a:lnTo>
                    <a:pt x="1333" y="657"/>
                  </a:lnTo>
                  <a:lnTo>
                    <a:pt x="1333" y="659"/>
                  </a:lnTo>
                  <a:lnTo>
                    <a:pt x="1338" y="667"/>
                  </a:lnTo>
                  <a:lnTo>
                    <a:pt x="1338" y="675"/>
                  </a:lnTo>
                  <a:lnTo>
                    <a:pt x="1338" y="678"/>
                  </a:lnTo>
                  <a:lnTo>
                    <a:pt x="1338" y="691"/>
                  </a:lnTo>
                  <a:lnTo>
                    <a:pt x="1338" y="693"/>
                  </a:lnTo>
                  <a:lnTo>
                    <a:pt x="1333" y="704"/>
                  </a:lnTo>
                  <a:lnTo>
                    <a:pt x="1335" y="717"/>
                  </a:lnTo>
                  <a:lnTo>
                    <a:pt x="1331" y="738"/>
                  </a:lnTo>
                  <a:lnTo>
                    <a:pt x="1331" y="740"/>
                  </a:lnTo>
                  <a:lnTo>
                    <a:pt x="1330" y="743"/>
                  </a:lnTo>
                  <a:lnTo>
                    <a:pt x="1320" y="756"/>
                  </a:lnTo>
                  <a:lnTo>
                    <a:pt x="1317" y="757"/>
                  </a:lnTo>
                  <a:lnTo>
                    <a:pt x="1315" y="759"/>
                  </a:lnTo>
                  <a:lnTo>
                    <a:pt x="1313" y="761"/>
                  </a:lnTo>
                  <a:lnTo>
                    <a:pt x="1300" y="769"/>
                  </a:lnTo>
                  <a:lnTo>
                    <a:pt x="1298" y="770"/>
                  </a:lnTo>
                  <a:lnTo>
                    <a:pt x="1297" y="770"/>
                  </a:lnTo>
                  <a:lnTo>
                    <a:pt x="1280" y="775"/>
                  </a:lnTo>
                  <a:lnTo>
                    <a:pt x="1277" y="777"/>
                  </a:lnTo>
                  <a:lnTo>
                    <a:pt x="1262" y="779"/>
                  </a:lnTo>
                  <a:lnTo>
                    <a:pt x="1259" y="779"/>
                  </a:lnTo>
                  <a:lnTo>
                    <a:pt x="1252" y="779"/>
                  </a:lnTo>
                  <a:lnTo>
                    <a:pt x="1239" y="780"/>
                  </a:lnTo>
                  <a:lnTo>
                    <a:pt x="1237" y="780"/>
                  </a:lnTo>
                  <a:lnTo>
                    <a:pt x="1236" y="780"/>
                  </a:lnTo>
                  <a:lnTo>
                    <a:pt x="1224" y="782"/>
                  </a:lnTo>
                  <a:lnTo>
                    <a:pt x="1222" y="783"/>
                  </a:lnTo>
                  <a:lnTo>
                    <a:pt x="1214" y="788"/>
                  </a:lnTo>
                  <a:lnTo>
                    <a:pt x="1207" y="795"/>
                  </a:lnTo>
                  <a:lnTo>
                    <a:pt x="1204" y="798"/>
                  </a:lnTo>
                  <a:lnTo>
                    <a:pt x="1201" y="803"/>
                  </a:lnTo>
                  <a:lnTo>
                    <a:pt x="1194" y="808"/>
                  </a:lnTo>
                  <a:lnTo>
                    <a:pt x="1193" y="821"/>
                  </a:lnTo>
                  <a:lnTo>
                    <a:pt x="1193" y="822"/>
                  </a:lnTo>
                  <a:lnTo>
                    <a:pt x="1197" y="835"/>
                  </a:lnTo>
                  <a:lnTo>
                    <a:pt x="1201" y="842"/>
                  </a:lnTo>
                  <a:lnTo>
                    <a:pt x="1204" y="845"/>
                  </a:lnTo>
                  <a:lnTo>
                    <a:pt x="1219" y="851"/>
                  </a:lnTo>
                  <a:lnTo>
                    <a:pt x="1221" y="851"/>
                  </a:lnTo>
                  <a:lnTo>
                    <a:pt x="1237" y="855"/>
                  </a:lnTo>
                  <a:lnTo>
                    <a:pt x="1264" y="855"/>
                  </a:lnTo>
                  <a:lnTo>
                    <a:pt x="1267" y="855"/>
                  </a:lnTo>
                  <a:lnTo>
                    <a:pt x="1280" y="853"/>
                  </a:lnTo>
                  <a:lnTo>
                    <a:pt x="1298" y="853"/>
                  </a:lnTo>
                  <a:lnTo>
                    <a:pt x="1300" y="853"/>
                  </a:lnTo>
                  <a:lnTo>
                    <a:pt x="1303" y="853"/>
                  </a:lnTo>
                  <a:lnTo>
                    <a:pt x="1313" y="855"/>
                  </a:lnTo>
                  <a:lnTo>
                    <a:pt x="1320" y="863"/>
                  </a:lnTo>
                  <a:lnTo>
                    <a:pt x="1318" y="864"/>
                  </a:lnTo>
                  <a:lnTo>
                    <a:pt x="1317" y="876"/>
                  </a:lnTo>
                  <a:lnTo>
                    <a:pt x="1320" y="885"/>
                  </a:lnTo>
                  <a:lnTo>
                    <a:pt x="1323" y="892"/>
                  </a:lnTo>
                  <a:lnTo>
                    <a:pt x="1325" y="895"/>
                  </a:lnTo>
                  <a:lnTo>
                    <a:pt x="1328" y="901"/>
                  </a:lnTo>
                  <a:lnTo>
                    <a:pt x="1328" y="903"/>
                  </a:lnTo>
                  <a:lnTo>
                    <a:pt x="1326" y="911"/>
                  </a:lnTo>
                  <a:lnTo>
                    <a:pt x="1326" y="914"/>
                  </a:lnTo>
                  <a:lnTo>
                    <a:pt x="1320" y="921"/>
                  </a:lnTo>
                  <a:lnTo>
                    <a:pt x="1315" y="923"/>
                  </a:lnTo>
                  <a:lnTo>
                    <a:pt x="1308" y="927"/>
                  </a:lnTo>
                  <a:lnTo>
                    <a:pt x="1300" y="921"/>
                  </a:lnTo>
                  <a:lnTo>
                    <a:pt x="1292" y="923"/>
                  </a:lnTo>
                  <a:lnTo>
                    <a:pt x="1283" y="929"/>
                  </a:lnTo>
                  <a:lnTo>
                    <a:pt x="1280" y="929"/>
                  </a:lnTo>
                  <a:lnTo>
                    <a:pt x="1279" y="931"/>
                  </a:lnTo>
                  <a:lnTo>
                    <a:pt x="1269" y="934"/>
                  </a:lnTo>
                  <a:lnTo>
                    <a:pt x="1267" y="935"/>
                  </a:lnTo>
                  <a:lnTo>
                    <a:pt x="1264" y="937"/>
                  </a:lnTo>
                  <a:lnTo>
                    <a:pt x="1264" y="939"/>
                  </a:lnTo>
                  <a:lnTo>
                    <a:pt x="1259" y="942"/>
                  </a:lnTo>
                  <a:lnTo>
                    <a:pt x="1255" y="945"/>
                  </a:lnTo>
                  <a:lnTo>
                    <a:pt x="1252" y="950"/>
                  </a:lnTo>
                  <a:lnTo>
                    <a:pt x="1250" y="952"/>
                  </a:lnTo>
                  <a:lnTo>
                    <a:pt x="1247" y="960"/>
                  </a:lnTo>
                  <a:lnTo>
                    <a:pt x="1247" y="961"/>
                  </a:lnTo>
                  <a:lnTo>
                    <a:pt x="1242" y="969"/>
                  </a:lnTo>
                  <a:lnTo>
                    <a:pt x="1240" y="971"/>
                  </a:lnTo>
                  <a:lnTo>
                    <a:pt x="1236" y="976"/>
                  </a:lnTo>
                  <a:lnTo>
                    <a:pt x="1232" y="979"/>
                  </a:lnTo>
                  <a:lnTo>
                    <a:pt x="1227" y="981"/>
                  </a:lnTo>
                  <a:lnTo>
                    <a:pt x="1224" y="982"/>
                  </a:lnTo>
                  <a:lnTo>
                    <a:pt x="1222" y="984"/>
                  </a:lnTo>
                  <a:lnTo>
                    <a:pt x="1226" y="989"/>
                  </a:lnTo>
                  <a:lnTo>
                    <a:pt x="1229" y="992"/>
                  </a:lnTo>
                  <a:lnTo>
                    <a:pt x="1232" y="995"/>
                  </a:lnTo>
                  <a:lnTo>
                    <a:pt x="1232" y="1000"/>
                  </a:lnTo>
                  <a:lnTo>
                    <a:pt x="1231" y="1002"/>
                  </a:lnTo>
                  <a:lnTo>
                    <a:pt x="1227" y="1003"/>
                  </a:lnTo>
                  <a:lnTo>
                    <a:pt x="1226" y="1003"/>
                  </a:lnTo>
                  <a:lnTo>
                    <a:pt x="1224" y="1002"/>
                  </a:lnTo>
                  <a:lnTo>
                    <a:pt x="1222" y="1000"/>
                  </a:lnTo>
                  <a:lnTo>
                    <a:pt x="1221" y="997"/>
                  </a:lnTo>
                  <a:lnTo>
                    <a:pt x="1219" y="995"/>
                  </a:lnTo>
                  <a:lnTo>
                    <a:pt x="1216" y="995"/>
                  </a:lnTo>
                  <a:lnTo>
                    <a:pt x="1214" y="997"/>
                  </a:lnTo>
                  <a:lnTo>
                    <a:pt x="1211" y="1000"/>
                  </a:lnTo>
                  <a:lnTo>
                    <a:pt x="1211" y="1002"/>
                  </a:lnTo>
                  <a:lnTo>
                    <a:pt x="1209" y="1007"/>
                  </a:lnTo>
                  <a:lnTo>
                    <a:pt x="1207" y="1008"/>
                  </a:lnTo>
                  <a:lnTo>
                    <a:pt x="1206" y="1010"/>
                  </a:lnTo>
                  <a:lnTo>
                    <a:pt x="1202" y="1013"/>
                  </a:lnTo>
                  <a:lnTo>
                    <a:pt x="1202" y="1015"/>
                  </a:lnTo>
                  <a:lnTo>
                    <a:pt x="1202" y="1016"/>
                  </a:lnTo>
                  <a:lnTo>
                    <a:pt x="1201" y="1020"/>
                  </a:lnTo>
                  <a:lnTo>
                    <a:pt x="1204" y="1023"/>
                  </a:lnTo>
                  <a:lnTo>
                    <a:pt x="1202" y="1026"/>
                  </a:lnTo>
                  <a:lnTo>
                    <a:pt x="1197" y="1029"/>
                  </a:lnTo>
                  <a:lnTo>
                    <a:pt x="1196" y="1036"/>
                  </a:lnTo>
                  <a:lnTo>
                    <a:pt x="1204" y="1037"/>
                  </a:lnTo>
                  <a:lnTo>
                    <a:pt x="1204" y="1039"/>
                  </a:lnTo>
                  <a:lnTo>
                    <a:pt x="1207" y="1042"/>
                  </a:lnTo>
                  <a:lnTo>
                    <a:pt x="1207" y="1044"/>
                  </a:lnTo>
                  <a:lnTo>
                    <a:pt x="1206" y="1049"/>
                  </a:lnTo>
                  <a:lnTo>
                    <a:pt x="1204" y="1052"/>
                  </a:lnTo>
                  <a:lnTo>
                    <a:pt x="1199" y="1058"/>
                  </a:lnTo>
                  <a:lnTo>
                    <a:pt x="1199" y="1062"/>
                  </a:lnTo>
                  <a:lnTo>
                    <a:pt x="1197" y="1063"/>
                  </a:lnTo>
                  <a:lnTo>
                    <a:pt x="1197" y="1065"/>
                  </a:lnTo>
                  <a:lnTo>
                    <a:pt x="1199" y="1070"/>
                  </a:lnTo>
                  <a:lnTo>
                    <a:pt x="1199" y="1073"/>
                  </a:lnTo>
                  <a:lnTo>
                    <a:pt x="1201" y="1075"/>
                  </a:lnTo>
                  <a:lnTo>
                    <a:pt x="1202" y="1076"/>
                  </a:lnTo>
                  <a:lnTo>
                    <a:pt x="1206" y="1081"/>
                  </a:lnTo>
                  <a:lnTo>
                    <a:pt x="1214" y="1088"/>
                  </a:lnTo>
                  <a:lnTo>
                    <a:pt x="1212" y="1094"/>
                  </a:lnTo>
                  <a:lnTo>
                    <a:pt x="1214" y="1097"/>
                  </a:lnTo>
                  <a:lnTo>
                    <a:pt x="1221" y="1102"/>
                  </a:lnTo>
                  <a:lnTo>
                    <a:pt x="1224" y="1102"/>
                  </a:lnTo>
                  <a:lnTo>
                    <a:pt x="1231" y="1101"/>
                  </a:lnTo>
                  <a:lnTo>
                    <a:pt x="1234" y="1102"/>
                  </a:lnTo>
                  <a:lnTo>
                    <a:pt x="1236" y="1102"/>
                  </a:lnTo>
                  <a:lnTo>
                    <a:pt x="1240" y="1109"/>
                  </a:lnTo>
                  <a:lnTo>
                    <a:pt x="1242" y="1110"/>
                  </a:lnTo>
                  <a:lnTo>
                    <a:pt x="1240" y="1113"/>
                  </a:lnTo>
                  <a:lnTo>
                    <a:pt x="1240" y="1115"/>
                  </a:lnTo>
                  <a:lnTo>
                    <a:pt x="1240" y="1122"/>
                  </a:lnTo>
                  <a:lnTo>
                    <a:pt x="1240" y="1123"/>
                  </a:lnTo>
                  <a:lnTo>
                    <a:pt x="1240" y="1125"/>
                  </a:lnTo>
                  <a:lnTo>
                    <a:pt x="1245" y="1130"/>
                  </a:lnTo>
                  <a:lnTo>
                    <a:pt x="1247" y="1131"/>
                  </a:lnTo>
                  <a:lnTo>
                    <a:pt x="1255" y="1133"/>
                  </a:lnTo>
                  <a:lnTo>
                    <a:pt x="1257" y="1133"/>
                  </a:lnTo>
                  <a:lnTo>
                    <a:pt x="1267" y="1128"/>
                  </a:lnTo>
                  <a:lnTo>
                    <a:pt x="1269" y="1128"/>
                  </a:lnTo>
                  <a:lnTo>
                    <a:pt x="1280" y="1128"/>
                  </a:lnTo>
                  <a:lnTo>
                    <a:pt x="1282" y="1130"/>
                  </a:lnTo>
                  <a:lnTo>
                    <a:pt x="1287" y="1136"/>
                  </a:lnTo>
                  <a:lnTo>
                    <a:pt x="1288" y="1139"/>
                  </a:lnTo>
                  <a:lnTo>
                    <a:pt x="1287" y="1141"/>
                  </a:lnTo>
                  <a:lnTo>
                    <a:pt x="1285" y="1147"/>
                  </a:lnTo>
                  <a:lnTo>
                    <a:pt x="1282" y="1151"/>
                  </a:lnTo>
                  <a:lnTo>
                    <a:pt x="1277" y="1156"/>
                  </a:lnTo>
                  <a:lnTo>
                    <a:pt x="1275" y="1157"/>
                  </a:lnTo>
                  <a:lnTo>
                    <a:pt x="1274" y="1160"/>
                  </a:lnTo>
                  <a:lnTo>
                    <a:pt x="1275" y="1168"/>
                  </a:lnTo>
                  <a:lnTo>
                    <a:pt x="1279" y="1168"/>
                  </a:lnTo>
                  <a:lnTo>
                    <a:pt x="1280" y="1168"/>
                  </a:lnTo>
                  <a:lnTo>
                    <a:pt x="1287" y="1172"/>
                  </a:lnTo>
                  <a:lnTo>
                    <a:pt x="1288" y="1172"/>
                  </a:lnTo>
                  <a:lnTo>
                    <a:pt x="1297" y="1173"/>
                  </a:lnTo>
                  <a:lnTo>
                    <a:pt x="1300" y="1173"/>
                  </a:lnTo>
                  <a:lnTo>
                    <a:pt x="1307" y="1180"/>
                  </a:lnTo>
                  <a:lnTo>
                    <a:pt x="1307" y="1181"/>
                  </a:lnTo>
                  <a:lnTo>
                    <a:pt x="1310" y="1193"/>
                  </a:lnTo>
                  <a:lnTo>
                    <a:pt x="1310" y="1194"/>
                  </a:lnTo>
                  <a:lnTo>
                    <a:pt x="1308" y="1202"/>
                  </a:lnTo>
                  <a:lnTo>
                    <a:pt x="1310" y="1204"/>
                  </a:lnTo>
                  <a:lnTo>
                    <a:pt x="1317" y="1209"/>
                  </a:lnTo>
                  <a:lnTo>
                    <a:pt x="1326" y="1212"/>
                  </a:lnTo>
                  <a:lnTo>
                    <a:pt x="1345" y="1217"/>
                  </a:lnTo>
                  <a:lnTo>
                    <a:pt x="1346" y="1217"/>
                  </a:lnTo>
                  <a:lnTo>
                    <a:pt x="1356" y="1232"/>
                  </a:lnTo>
                  <a:lnTo>
                    <a:pt x="1356" y="1233"/>
                  </a:lnTo>
                  <a:lnTo>
                    <a:pt x="1350" y="1240"/>
                  </a:lnTo>
                  <a:lnTo>
                    <a:pt x="1338" y="1246"/>
                  </a:lnTo>
                  <a:lnTo>
                    <a:pt x="1336" y="1246"/>
                  </a:lnTo>
                  <a:lnTo>
                    <a:pt x="1330" y="1254"/>
                  </a:lnTo>
                  <a:lnTo>
                    <a:pt x="1330" y="1256"/>
                  </a:lnTo>
                  <a:lnTo>
                    <a:pt x="1330" y="1257"/>
                  </a:lnTo>
                  <a:lnTo>
                    <a:pt x="1328" y="1259"/>
                  </a:lnTo>
                  <a:lnTo>
                    <a:pt x="1320" y="1266"/>
                  </a:lnTo>
                  <a:lnTo>
                    <a:pt x="1317" y="1266"/>
                  </a:lnTo>
                  <a:lnTo>
                    <a:pt x="1308" y="1266"/>
                  </a:lnTo>
                  <a:lnTo>
                    <a:pt x="1307" y="1264"/>
                  </a:lnTo>
                  <a:lnTo>
                    <a:pt x="1298" y="1257"/>
                  </a:lnTo>
                  <a:lnTo>
                    <a:pt x="1292" y="1259"/>
                  </a:lnTo>
                  <a:lnTo>
                    <a:pt x="1287" y="1262"/>
                  </a:lnTo>
                  <a:lnTo>
                    <a:pt x="1287" y="1266"/>
                  </a:lnTo>
                  <a:lnTo>
                    <a:pt x="1283" y="1269"/>
                  </a:lnTo>
                  <a:lnTo>
                    <a:pt x="1282" y="1274"/>
                  </a:lnTo>
                  <a:lnTo>
                    <a:pt x="1282" y="1279"/>
                  </a:lnTo>
                  <a:lnTo>
                    <a:pt x="1282" y="1280"/>
                  </a:lnTo>
                  <a:lnTo>
                    <a:pt x="1282" y="1283"/>
                  </a:lnTo>
                  <a:lnTo>
                    <a:pt x="1282" y="1285"/>
                  </a:lnTo>
                  <a:lnTo>
                    <a:pt x="1287" y="1293"/>
                  </a:lnTo>
                  <a:lnTo>
                    <a:pt x="1288" y="1293"/>
                  </a:lnTo>
                  <a:lnTo>
                    <a:pt x="1293" y="1296"/>
                  </a:lnTo>
                  <a:lnTo>
                    <a:pt x="1295" y="1298"/>
                  </a:lnTo>
                  <a:lnTo>
                    <a:pt x="1297" y="1301"/>
                  </a:lnTo>
                  <a:lnTo>
                    <a:pt x="1300" y="1308"/>
                  </a:lnTo>
                  <a:lnTo>
                    <a:pt x="1305" y="1313"/>
                  </a:lnTo>
                  <a:lnTo>
                    <a:pt x="1312" y="1324"/>
                  </a:lnTo>
                  <a:lnTo>
                    <a:pt x="1313" y="1325"/>
                  </a:lnTo>
                  <a:lnTo>
                    <a:pt x="1312" y="1334"/>
                  </a:lnTo>
                  <a:lnTo>
                    <a:pt x="1312" y="1337"/>
                  </a:lnTo>
                  <a:lnTo>
                    <a:pt x="1303" y="1342"/>
                  </a:lnTo>
                  <a:lnTo>
                    <a:pt x="1302" y="1343"/>
                  </a:lnTo>
                  <a:lnTo>
                    <a:pt x="1292" y="1345"/>
                  </a:lnTo>
                  <a:lnTo>
                    <a:pt x="1290" y="1343"/>
                  </a:lnTo>
                  <a:lnTo>
                    <a:pt x="1287" y="1345"/>
                  </a:lnTo>
                  <a:lnTo>
                    <a:pt x="1280" y="1355"/>
                  </a:lnTo>
                  <a:lnTo>
                    <a:pt x="1277" y="1356"/>
                  </a:lnTo>
                  <a:lnTo>
                    <a:pt x="1274" y="1363"/>
                  </a:lnTo>
                  <a:lnTo>
                    <a:pt x="1274" y="1364"/>
                  </a:lnTo>
                  <a:lnTo>
                    <a:pt x="1280" y="1371"/>
                  </a:lnTo>
                  <a:lnTo>
                    <a:pt x="1283" y="1372"/>
                  </a:lnTo>
                  <a:lnTo>
                    <a:pt x="1292" y="1380"/>
                  </a:lnTo>
                  <a:lnTo>
                    <a:pt x="1287" y="1389"/>
                  </a:lnTo>
                  <a:lnTo>
                    <a:pt x="1285" y="1390"/>
                  </a:lnTo>
                  <a:lnTo>
                    <a:pt x="1275" y="1397"/>
                  </a:lnTo>
                  <a:lnTo>
                    <a:pt x="1272" y="1400"/>
                  </a:lnTo>
                  <a:lnTo>
                    <a:pt x="1265" y="1403"/>
                  </a:lnTo>
                  <a:lnTo>
                    <a:pt x="1259" y="1403"/>
                  </a:lnTo>
                  <a:lnTo>
                    <a:pt x="1254" y="1403"/>
                  </a:lnTo>
                  <a:lnTo>
                    <a:pt x="1247" y="1405"/>
                  </a:lnTo>
                  <a:lnTo>
                    <a:pt x="1242" y="1413"/>
                  </a:lnTo>
                  <a:lnTo>
                    <a:pt x="1240" y="1414"/>
                  </a:lnTo>
                  <a:lnTo>
                    <a:pt x="1239" y="1426"/>
                  </a:lnTo>
                  <a:lnTo>
                    <a:pt x="1240" y="1429"/>
                  </a:lnTo>
                  <a:lnTo>
                    <a:pt x="1249" y="1439"/>
                  </a:lnTo>
                  <a:lnTo>
                    <a:pt x="1250" y="1439"/>
                  </a:lnTo>
                  <a:lnTo>
                    <a:pt x="1254" y="1447"/>
                  </a:lnTo>
                  <a:lnTo>
                    <a:pt x="1252" y="1450"/>
                  </a:lnTo>
                  <a:lnTo>
                    <a:pt x="1245" y="1457"/>
                  </a:lnTo>
                  <a:lnTo>
                    <a:pt x="1242" y="1457"/>
                  </a:lnTo>
                  <a:lnTo>
                    <a:pt x="1240" y="1465"/>
                  </a:lnTo>
                  <a:lnTo>
                    <a:pt x="1240" y="1468"/>
                  </a:lnTo>
                  <a:lnTo>
                    <a:pt x="1244" y="1474"/>
                  </a:lnTo>
                  <a:lnTo>
                    <a:pt x="1244" y="1476"/>
                  </a:lnTo>
                  <a:lnTo>
                    <a:pt x="1247" y="1481"/>
                  </a:lnTo>
                  <a:lnTo>
                    <a:pt x="1249" y="1482"/>
                  </a:lnTo>
                  <a:lnTo>
                    <a:pt x="1257" y="1486"/>
                  </a:lnTo>
                  <a:lnTo>
                    <a:pt x="1259" y="1487"/>
                  </a:lnTo>
                  <a:lnTo>
                    <a:pt x="1267" y="1494"/>
                  </a:lnTo>
                  <a:lnTo>
                    <a:pt x="1267" y="1495"/>
                  </a:lnTo>
                  <a:lnTo>
                    <a:pt x="1267" y="1497"/>
                  </a:lnTo>
                  <a:lnTo>
                    <a:pt x="1264" y="1503"/>
                  </a:lnTo>
                  <a:lnTo>
                    <a:pt x="1260" y="1505"/>
                  </a:lnTo>
                  <a:lnTo>
                    <a:pt x="1254" y="1510"/>
                  </a:lnTo>
                  <a:lnTo>
                    <a:pt x="1252" y="1512"/>
                  </a:lnTo>
                  <a:lnTo>
                    <a:pt x="1250" y="1520"/>
                  </a:lnTo>
                  <a:lnTo>
                    <a:pt x="1250" y="1521"/>
                  </a:lnTo>
                  <a:lnTo>
                    <a:pt x="1250" y="1524"/>
                  </a:lnTo>
                  <a:lnTo>
                    <a:pt x="1250" y="1526"/>
                  </a:lnTo>
                  <a:lnTo>
                    <a:pt x="1250" y="1537"/>
                  </a:lnTo>
                  <a:lnTo>
                    <a:pt x="1249" y="1539"/>
                  </a:lnTo>
                  <a:lnTo>
                    <a:pt x="1247" y="1546"/>
                  </a:lnTo>
                  <a:lnTo>
                    <a:pt x="1249" y="1549"/>
                  </a:lnTo>
                  <a:lnTo>
                    <a:pt x="1250" y="1550"/>
                  </a:lnTo>
                  <a:lnTo>
                    <a:pt x="1250" y="1562"/>
                  </a:lnTo>
                  <a:lnTo>
                    <a:pt x="1249" y="1563"/>
                  </a:lnTo>
                  <a:lnTo>
                    <a:pt x="1249" y="1565"/>
                  </a:lnTo>
                  <a:lnTo>
                    <a:pt x="1244" y="1576"/>
                  </a:lnTo>
                  <a:lnTo>
                    <a:pt x="1244" y="1578"/>
                  </a:lnTo>
                  <a:lnTo>
                    <a:pt x="1245" y="1581"/>
                  </a:lnTo>
                  <a:lnTo>
                    <a:pt x="1247" y="1584"/>
                  </a:lnTo>
                  <a:lnTo>
                    <a:pt x="1249" y="1589"/>
                  </a:lnTo>
                  <a:lnTo>
                    <a:pt x="1252" y="1592"/>
                  </a:lnTo>
                  <a:lnTo>
                    <a:pt x="1259" y="1601"/>
                  </a:lnTo>
                  <a:lnTo>
                    <a:pt x="1260" y="1602"/>
                  </a:lnTo>
                  <a:lnTo>
                    <a:pt x="1259" y="1604"/>
                  </a:lnTo>
                  <a:lnTo>
                    <a:pt x="1264" y="1615"/>
                  </a:lnTo>
                  <a:lnTo>
                    <a:pt x="1265" y="1617"/>
                  </a:lnTo>
                  <a:lnTo>
                    <a:pt x="1267" y="1617"/>
                  </a:lnTo>
                  <a:lnTo>
                    <a:pt x="1269" y="1628"/>
                  </a:lnTo>
                  <a:lnTo>
                    <a:pt x="1269" y="1630"/>
                  </a:lnTo>
                  <a:lnTo>
                    <a:pt x="1267" y="1633"/>
                  </a:lnTo>
                  <a:lnTo>
                    <a:pt x="1259" y="1641"/>
                  </a:lnTo>
                  <a:lnTo>
                    <a:pt x="1259" y="1643"/>
                  </a:lnTo>
                  <a:lnTo>
                    <a:pt x="1262" y="1654"/>
                  </a:lnTo>
                  <a:lnTo>
                    <a:pt x="1264" y="1657"/>
                  </a:lnTo>
                  <a:lnTo>
                    <a:pt x="1267" y="1664"/>
                  </a:lnTo>
                  <a:lnTo>
                    <a:pt x="1264" y="1672"/>
                  </a:lnTo>
                  <a:lnTo>
                    <a:pt x="1264" y="1675"/>
                  </a:lnTo>
                  <a:lnTo>
                    <a:pt x="1262" y="1681"/>
                  </a:lnTo>
                  <a:lnTo>
                    <a:pt x="1262" y="1685"/>
                  </a:lnTo>
                  <a:lnTo>
                    <a:pt x="1264" y="1686"/>
                  </a:lnTo>
                  <a:lnTo>
                    <a:pt x="1262" y="1698"/>
                  </a:lnTo>
                  <a:lnTo>
                    <a:pt x="1260" y="1698"/>
                  </a:lnTo>
                  <a:lnTo>
                    <a:pt x="1257" y="1704"/>
                  </a:lnTo>
                  <a:lnTo>
                    <a:pt x="1255" y="1707"/>
                  </a:lnTo>
                  <a:lnTo>
                    <a:pt x="1252" y="1714"/>
                  </a:lnTo>
                  <a:lnTo>
                    <a:pt x="1252" y="1715"/>
                  </a:lnTo>
                  <a:lnTo>
                    <a:pt x="1242" y="1724"/>
                  </a:lnTo>
                  <a:lnTo>
                    <a:pt x="1240" y="1727"/>
                  </a:lnTo>
                  <a:lnTo>
                    <a:pt x="1239" y="1728"/>
                  </a:lnTo>
                  <a:lnTo>
                    <a:pt x="1231" y="1733"/>
                  </a:lnTo>
                  <a:lnTo>
                    <a:pt x="1229" y="1733"/>
                  </a:lnTo>
                  <a:lnTo>
                    <a:pt x="1227" y="1735"/>
                  </a:lnTo>
                  <a:lnTo>
                    <a:pt x="1219" y="1746"/>
                  </a:lnTo>
                  <a:lnTo>
                    <a:pt x="1211" y="1751"/>
                  </a:lnTo>
                  <a:lnTo>
                    <a:pt x="1209" y="1753"/>
                  </a:lnTo>
                  <a:lnTo>
                    <a:pt x="1211" y="1758"/>
                  </a:lnTo>
                  <a:lnTo>
                    <a:pt x="1211" y="1761"/>
                  </a:lnTo>
                  <a:lnTo>
                    <a:pt x="1209" y="1766"/>
                  </a:lnTo>
                  <a:lnTo>
                    <a:pt x="1207" y="1767"/>
                  </a:lnTo>
                  <a:lnTo>
                    <a:pt x="1202" y="1774"/>
                  </a:lnTo>
                  <a:lnTo>
                    <a:pt x="1201" y="1777"/>
                  </a:lnTo>
                  <a:lnTo>
                    <a:pt x="1199" y="1780"/>
                  </a:lnTo>
                  <a:lnTo>
                    <a:pt x="1193" y="1790"/>
                  </a:lnTo>
                  <a:lnTo>
                    <a:pt x="1191" y="1791"/>
                  </a:lnTo>
                  <a:lnTo>
                    <a:pt x="1189" y="1793"/>
                  </a:lnTo>
                  <a:lnTo>
                    <a:pt x="1184" y="1798"/>
                  </a:lnTo>
                  <a:lnTo>
                    <a:pt x="1184" y="1800"/>
                  </a:lnTo>
                  <a:lnTo>
                    <a:pt x="1181" y="1806"/>
                  </a:lnTo>
                  <a:lnTo>
                    <a:pt x="1178" y="1809"/>
                  </a:lnTo>
                  <a:lnTo>
                    <a:pt x="1171" y="1814"/>
                  </a:lnTo>
                  <a:lnTo>
                    <a:pt x="1169" y="1817"/>
                  </a:lnTo>
                  <a:lnTo>
                    <a:pt x="1168" y="1827"/>
                  </a:lnTo>
                  <a:lnTo>
                    <a:pt x="1166" y="1829"/>
                  </a:lnTo>
                  <a:lnTo>
                    <a:pt x="1164" y="1832"/>
                  </a:lnTo>
                  <a:lnTo>
                    <a:pt x="1156" y="1837"/>
                  </a:lnTo>
                  <a:lnTo>
                    <a:pt x="1156" y="1838"/>
                  </a:lnTo>
                  <a:lnTo>
                    <a:pt x="1154" y="1845"/>
                  </a:lnTo>
                  <a:lnTo>
                    <a:pt x="1153" y="1848"/>
                  </a:lnTo>
                  <a:lnTo>
                    <a:pt x="1150" y="1848"/>
                  </a:lnTo>
                  <a:lnTo>
                    <a:pt x="1143" y="1845"/>
                  </a:lnTo>
                  <a:lnTo>
                    <a:pt x="1141" y="1843"/>
                  </a:lnTo>
                  <a:lnTo>
                    <a:pt x="1136" y="1838"/>
                  </a:lnTo>
                  <a:lnTo>
                    <a:pt x="1135" y="1838"/>
                  </a:lnTo>
                  <a:lnTo>
                    <a:pt x="1126" y="1842"/>
                  </a:lnTo>
                  <a:lnTo>
                    <a:pt x="1123" y="1843"/>
                  </a:lnTo>
                  <a:lnTo>
                    <a:pt x="1113" y="1856"/>
                  </a:lnTo>
                  <a:lnTo>
                    <a:pt x="1111" y="1858"/>
                  </a:lnTo>
                  <a:lnTo>
                    <a:pt x="1098" y="1866"/>
                  </a:lnTo>
                  <a:lnTo>
                    <a:pt x="1097" y="1868"/>
                  </a:lnTo>
                  <a:lnTo>
                    <a:pt x="1080" y="1876"/>
                  </a:lnTo>
                  <a:lnTo>
                    <a:pt x="1078" y="1876"/>
                  </a:lnTo>
                  <a:lnTo>
                    <a:pt x="1065" y="1879"/>
                  </a:lnTo>
                  <a:lnTo>
                    <a:pt x="1064" y="1879"/>
                  </a:lnTo>
                  <a:lnTo>
                    <a:pt x="1062" y="1880"/>
                  </a:lnTo>
                  <a:lnTo>
                    <a:pt x="1047" y="1880"/>
                  </a:lnTo>
                  <a:lnTo>
                    <a:pt x="1040" y="1872"/>
                  </a:lnTo>
                  <a:lnTo>
                    <a:pt x="1039" y="1872"/>
                  </a:lnTo>
                  <a:lnTo>
                    <a:pt x="1022" y="1882"/>
                  </a:lnTo>
                  <a:lnTo>
                    <a:pt x="1022" y="1884"/>
                  </a:lnTo>
                  <a:lnTo>
                    <a:pt x="1021" y="1885"/>
                  </a:lnTo>
                  <a:lnTo>
                    <a:pt x="1019" y="1890"/>
                  </a:lnTo>
                  <a:lnTo>
                    <a:pt x="1017" y="1892"/>
                  </a:lnTo>
                  <a:lnTo>
                    <a:pt x="1017" y="1893"/>
                  </a:lnTo>
                  <a:lnTo>
                    <a:pt x="1017" y="1895"/>
                  </a:lnTo>
                  <a:lnTo>
                    <a:pt x="1017" y="1900"/>
                  </a:lnTo>
                  <a:lnTo>
                    <a:pt x="1017" y="1903"/>
                  </a:lnTo>
                  <a:lnTo>
                    <a:pt x="1014" y="1903"/>
                  </a:lnTo>
                  <a:lnTo>
                    <a:pt x="1011" y="1903"/>
                  </a:lnTo>
                  <a:lnTo>
                    <a:pt x="1009" y="1903"/>
                  </a:lnTo>
                  <a:lnTo>
                    <a:pt x="1001" y="1898"/>
                  </a:lnTo>
                  <a:lnTo>
                    <a:pt x="999" y="1900"/>
                  </a:lnTo>
                  <a:lnTo>
                    <a:pt x="996" y="1903"/>
                  </a:lnTo>
                  <a:lnTo>
                    <a:pt x="994" y="1906"/>
                  </a:lnTo>
                  <a:lnTo>
                    <a:pt x="994" y="1910"/>
                  </a:lnTo>
                  <a:lnTo>
                    <a:pt x="991" y="1914"/>
                  </a:lnTo>
                  <a:lnTo>
                    <a:pt x="987" y="1916"/>
                  </a:lnTo>
                  <a:lnTo>
                    <a:pt x="981" y="1913"/>
                  </a:lnTo>
                  <a:lnTo>
                    <a:pt x="979" y="1913"/>
                  </a:lnTo>
                  <a:lnTo>
                    <a:pt x="978" y="1911"/>
                  </a:lnTo>
                  <a:lnTo>
                    <a:pt x="969" y="1908"/>
                  </a:lnTo>
                  <a:lnTo>
                    <a:pt x="968" y="1908"/>
                  </a:lnTo>
                  <a:lnTo>
                    <a:pt x="961" y="1910"/>
                  </a:lnTo>
                  <a:lnTo>
                    <a:pt x="958" y="1911"/>
                  </a:lnTo>
                  <a:lnTo>
                    <a:pt x="954" y="1913"/>
                  </a:lnTo>
                  <a:lnTo>
                    <a:pt x="946" y="1919"/>
                  </a:lnTo>
                  <a:lnTo>
                    <a:pt x="944" y="1919"/>
                  </a:lnTo>
                  <a:lnTo>
                    <a:pt x="943" y="1921"/>
                  </a:lnTo>
                  <a:lnTo>
                    <a:pt x="938" y="1929"/>
                  </a:lnTo>
                  <a:lnTo>
                    <a:pt x="936" y="1937"/>
                  </a:lnTo>
                  <a:lnTo>
                    <a:pt x="936" y="1939"/>
                  </a:lnTo>
                  <a:lnTo>
                    <a:pt x="930" y="1940"/>
                  </a:lnTo>
                  <a:lnTo>
                    <a:pt x="918" y="1931"/>
                  </a:lnTo>
                  <a:lnTo>
                    <a:pt x="916" y="1931"/>
                  </a:lnTo>
                  <a:lnTo>
                    <a:pt x="908" y="1927"/>
                  </a:lnTo>
                  <a:lnTo>
                    <a:pt x="905" y="1926"/>
                  </a:lnTo>
                  <a:lnTo>
                    <a:pt x="903" y="1926"/>
                  </a:lnTo>
                  <a:lnTo>
                    <a:pt x="896" y="1924"/>
                  </a:lnTo>
                  <a:lnTo>
                    <a:pt x="890" y="1926"/>
                  </a:lnTo>
                  <a:lnTo>
                    <a:pt x="882" y="1927"/>
                  </a:lnTo>
                  <a:lnTo>
                    <a:pt x="877" y="1927"/>
                  </a:lnTo>
                  <a:lnTo>
                    <a:pt x="873" y="1934"/>
                  </a:lnTo>
                  <a:lnTo>
                    <a:pt x="870" y="1939"/>
                  </a:lnTo>
                  <a:lnTo>
                    <a:pt x="870" y="1942"/>
                  </a:lnTo>
                  <a:lnTo>
                    <a:pt x="872" y="1945"/>
                  </a:lnTo>
                  <a:lnTo>
                    <a:pt x="873" y="1947"/>
                  </a:lnTo>
                  <a:lnTo>
                    <a:pt x="877" y="1952"/>
                  </a:lnTo>
                  <a:lnTo>
                    <a:pt x="877" y="1953"/>
                  </a:lnTo>
                  <a:lnTo>
                    <a:pt x="877" y="1961"/>
                  </a:lnTo>
                  <a:lnTo>
                    <a:pt x="875" y="1963"/>
                  </a:lnTo>
                  <a:lnTo>
                    <a:pt x="873" y="1966"/>
                  </a:lnTo>
                  <a:lnTo>
                    <a:pt x="867" y="1973"/>
                  </a:lnTo>
                  <a:lnTo>
                    <a:pt x="865" y="1973"/>
                  </a:lnTo>
                  <a:lnTo>
                    <a:pt x="860" y="1981"/>
                  </a:lnTo>
                  <a:lnTo>
                    <a:pt x="858" y="1984"/>
                  </a:lnTo>
                  <a:lnTo>
                    <a:pt x="855" y="1989"/>
                  </a:lnTo>
                  <a:lnTo>
                    <a:pt x="852" y="1992"/>
                  </a:lnTo>
                  <a:lnTo>
                    <a:pt x="850" y="1995"/>
                  </a:lnTo>
                  <a:lnTo>
                    <a:pt x="849" y="2002"/>
                  </a:lnTo>
                  <a:lnTo>
                    <a:pt x="849" y="2005"/>
                  </a:lnTo>
                  <a:lnTo>
                    <a:pt x="849" y="2007"/>
                  </a:lnTo>
                  <a:lnTo>
                    <a:pt x="849" y="2008"/>
                  </a:lnTo>
                  <a:lnTo>
                    <a:pt x="849" y="2010"/>
                  </a:lnTo>
                  <a:lnTo>
                    <a:pt x="853" y="2018"/>
                  </a:lnTo>
                  <a:lnTo>
                    <a:pt x="853" y="2021"/>
                  </a:lnTo>
                  <a:lnTo>
                    <a:pt x="850" y="2029"/>
                  </a:lnTo>
                  <a:lnTo>
                    <a:pt x="849" y="2031"/>
                  </a:lnTo>
                  <a:lnTo>
                    <a:pt x="847" y="2033"/>
                  </a:lnTo>
                  <a:lnTo>
                    <a:pt x="835" y="2042"/>
                  </a:lnTo>
                  <a:lnTo>
                    <a:pt x="834" y="2044"/>
                  </a:lnTo>
                  <a:lnTo>
                    <a:pt x="820" y="2054"/>
                  </a:lnTo>
                  <a:lnTo>
                    <a:pt x="819" y="2055"/>
                  </a:lnTo>
                  <a:lnTo>
                    <a:pt x="815" y="2057"/>
                  </a:lnTo>
                  <a:lnTo>
                    <a:pt x="814" y="2058"/>
                  </a:lnTo>
                  <a:lnTo>
                    <a:pt x="804" y="2063"/>
                  </a:lnTo>
                  <a:lnTo>
                    <a:pt x="801" y="2065"/>
                  </a:lnTo>
                  <a:lnTo>
                    <a:pt x="801" y="2067"/>
                  </a:lnTo>
                  <a:lnTo>
                    <a:pt x="791" y="2065"/>
                  </a:lnTo>
                  <a:lnTo>
                    <a:pt x="789" y="2065"/>
                  </a:lnTo>
                  <a:lnTo>
                    <a:pt x="782" y="2065"/>
                  </a:lnTo>
                  <a:lnTo>
                    <a:pt x="776" y="2070"/>
                  </a:lnTo>
                  <a:lnTo>
                    <a:pt x="766" y="2071"/>
                  </a:lnTo>
                  <a:lnTo>
                    <a:pt x="749" y="2068"/>
                  </a:lnTo>
                  <a:lnTo>
                    <a:pt x="739" y="2060"/>
                  </a:lnTo>
                  <a:lnTo>
                    <a:pt x="738" y="2057"/>
                  </a:lnTo>
                  <a:lnTo>
                    <a:pt x="736" y="2057"/>
                  </a:lnTo>
                  <a:lnTo>
                    <a:pt x="734" y="2057"/>
                  </a:lnTo>
                  <a:lnTo>
                    <a:pt x="728" y="2049"/>
                  </a:lnTo>
                  <a:lnTo>
                    <a:pt x="726" y="2047"/>
                  </a:lnTo>
                  <a:lnTo>
                    <a:pt x="720" y="2041"/>
                  </a:lnTo>
                  <a:lnTo>
                    <a:pt x="713" y="2034"/>
                  </a:lnTo>
                  <a:lnTo>
                    <a:pt x="708" y="2023"/>
                  </a:lnTo>
                  <a:lnTo>
                    <a:pt x="706" y="2008"/>
                  </a:lnTo>
                  <a:lnTo>
                    <a:pt x="703" y="2002"/>
                  </a:lnTo>
                  <a:lnTo>
                    <a:pt x="701" y="2000"/>
                  </a:lnTo>
                  <a:lnTo>
                    <a:pt x="700" y="1999"/>
                  </a:lnTo>
                  <a:lnTo>
                    <a:pt x="693" y="1989"/>
                  </a:lnTo>
                  <a:lnTo>
                    <a:pt x="690" y="1981"/>
                  </a:lnTo>
                  <a:lnTo>
                    <a:pt x="688" y="1979"/>
                  </a:lnTo>
                  <a:lnTo>
                    <a:pt x="688" y="1978"/>
                  </a:lnTo>
                  <a:lnTo>
                    <a:pt x="685" y="1969"/>
                  </a:lnTo>
                  <a:lnTo>
                    <a:pt x="685" y="1968"/>
                  </a:lnTo>
                  <a:lnTo>
                    <a:pt x="683" y="1965"/>
                  </a:lnTo>
                  <a:lnTo>
                    <a:pt x="678" y="1960"/>
                  </a:lnTo>
                  <a:lnTo>
                    <a:pt x="675" y="1958"/>
                  </a:lnTo>
                  <a:lnTo>
                    <a:pt x="673" y="1952"/>
                  </a:lnTo>
                  <a:lnTo>
                    <a:pt x="673" y="1948"/>
                  </a:lnTo>
                  <a:lnTo>
                    <a:pt x="678" y="1942"/>
                  </a:lnTo>
                  <a:lnTo>
                    <a:pt x="680" y="1936"/>
                  </a:lnTo>
                  <a:lnTo>
                    <a:pt x="681" y="1927"/>
                  </a:lnTo>
                  <a:lnTo>
                    <a:pt x="681" y="1926"/>
                  </a:lnTo>
                  <a:lnTo>
                    <a:pt x="686" y="1914"/>
                  </a:lnTo>
                  <a:lnTo>
                    <a:pt x="688" y="1913"/>
                  </a:lnTo>
                  <a:lnTo>
                    <a:pt x="686" y="1906"/>
                  </a:lnTo>
                  <a:lnTo>
                    <a:pt x="685" y="1902"/>
                  </a:lnTo>
                  <a:lnTo>
                    <a:pt x="681" y="1900"/>
                  </a:lnTo>
                  <a:lnTo>
                    <a:pt x="680" y="1897"/>
                  </a:lnTo>
                  <a:lnTo>
                    <a:pt x="680" y="1890"/>
                  </a:lnTo>
                  <a:lnTo>
                    <a:pt x="678" y="1889"/>
                  </a:lnTo>
                  <a:lnTo>
                    <a:pt x="677" y="1885"/>
                  </a:lnTo>
                  <a:lnTo>
                    <a:pt x="672" y="1882"/>
                  </a:lnTo>
                  <a:lnTo>
                    <a:pt x="670" y="1880"/>
                  </a:lnTo>
                  <a:lnTo>
                    <a:pt x="668" y="1879"/>
                  </a:lnTo>
                  <a:lnTo>
                    <a:pt x="667" y="1877"/>
                  </a:lnTo>
                  <a:lnTo>
                    <a:pt x="663" y="1876"/>
                  </a:lnTo>
                  <a:lnTo>
                    <a:pt x="650" y="1869"/>
                  </a:lnTo>
                  <a:lnTo>
                    <a:pt x="648" y="1871"/>
                  </a:lnTo>
                  <a:lnTo>
                    <a:pt x="643" y="1874"/>
                  </a:lnTo>
                  <a:lnTo>
                    <a:pt x="637" y="1880"/>
                  </a:lnTo>
                  <a:lnTo>
                    <a:pt x="627" y="1880"/>
                  </a:lnTo>
                  <a:lnTo>
                    <a:pt x="625" y="1879"/>
                  </a:lnTo>
                  <a:lnTo>
                    <a:pt x="620" y="1874"/>
                  </a:lnTo>
                  <a:lnTo>
                    <a:pt x="619" y="1871"/>
                  </a:lnTo>
                  <a:lnTo>
                    <a:pt x="617" y="1869"/>
                  </a:lnTo>
                  <a:lnTo>
                    <a:pt x="604" y="1866"/>
                  </a:lnTo>
                  <a:lnTo>
                    <a:pt x="591" y="1863"/>
                  </a:lnTo>
                  <a:lnTo>
                    <a:pt x="581" y="1851"/>
                  </a:lnTo>
                  <a:lnTo>
                    <a:pt x="577" y="1848"/>
                  </a:lnTo>
                  <a:lnTo>
                    <a:pt x="574" y="1845"/>
                  </a:lnTo>
                  <a:lnTo>
                    <a:pt x="569" y="1840"/>
                  </a:lnTo>
                  <a:lnTo>
                    <a:pt x="567" y="1840"/>
                  </a:lnTo>
                  <a:lnTo>
                    <a:pt x="561" y="1832"/>
                  </a:lnTo>
                  <a:lnTo>
                    <a:pt x="557" y="1832"/>
                  </a:lnTo>
                  <a:lnTo>
                    <a:pt x="549" y="1829"/>
                  </a:lnTo>
                  <a:lnTo>
                    <a:pt x="548" y="1829"/>
                  </a:lnTo>
                  <a:lnTo>
                    <a:pt x="536" y="1829"/>
                  </a:lnTo>
                  <a:lnTo>
                    <a:pt x="526" y="1832"/>
                  </a:lnTo>
                  <a:lnTo>
                    <a:pt x="524" y="1832"/>
                  </a:lnTo>
                  <a:lnTo>
                    <a:pt x="523" y="1832"/>
                  </a:lnTo>
                  <a:lnTo>
                    <a:pt x="514" y="1834"/>
                  </a:lnTo>
                  <a:lnTo>
                    <a:pt x="513" y="1830"/>
                  </a:lnTo>
                  <a:lnTo>
                    <a:pt x="509" y="1829"/>
                  </a:lnTo>
                  <a:lnTo>
                    <a:pt x="506" y="1824"/>
                  </a:lnTo>
                  <a:lnTo>
                    <a:pt x="501" y="1816"/>
                  </a:lnTo>
                  <a:lnTo>
                    <a:pt x="505" y="1808"/>
                  </a:lnTo>
                  <a:lnTo>
                    <a:pt x="513" y="1804"/>
                  </a:lnTo>
                  <a:lnTo>
                    <a:pt x="514" y="1803"/>
                  </a:lnTo>
                  <a:lnTo>
                    <a:pt x="521" y="1798"/>
                  </a:lnTo>
                  <a:lnTo>
                    <a:pt x="523" y="1796"/>
                  </a:lnTo>
                  <a:lnTo>
                    <a:pt x="528" y="1788"/>
                  </a:lnTo>
                  <a:lnTo>
                    <a:pt x="533" y="1783"/>
                  </a:lnTo>
                  <a:lnTo>
                    <a:pt x="534" y="1782"/>
                  </a:lnTo>
                  <a:lnTo>
                    <a:pt x="534" y="1779"/>
                  </a:lnTo>
                  <a:lnTo>
                    <a:pt x="536" y="1777"/>
                  </a:lnTo>
                  <a:lnTo>
                    <a:pt x="536" y="1764"/>
                  </a:lnTo>
                  <a:lnTo>
                    <a:pt x="533" y="1756"/>
                  </a:lnTo>
                  <a:lnTo>
                    <a:pt x="526" y="1746"/>
                  </a:lnTo>
                  <a:lnTo>
                    <a:pt x="524" y="1746"/>
                  </a:lnTo>
                  <a:lnTo>
                    <a:pt x="523" y="1743"/>
                  </a:lnTo>
                  <a:lnTo>
                    <a:pt x="523" y="1741"/>
                  </a:lnTo>
                  <a:lnTo>
                    <a:pt x="514" y="1735"/>
                  </a:lnTo>
                  <a:lnTo>
                    <a:pt x="513" y="1732"/>
                  </a:lnTo>
                  <a:lnTo>
                    <a:pt x="511" y="1730"/>
                  </a:lnTo>
                  <a:lnTo>
                    <a:pt x="503" y="1720"/>
                  </a:lnTo>
                  <a:lnTo>
                    <a:pt x="501" y="1717"/>
                  </a:lnTo>
                  <a:lnTo>
                    <a:pt x="500" y="1715"/>
                  </a:lnTo>
                  <a:lnTo>
                    <a:pt x="491" y="1699"/>
                  </a:lnTo>
                  <a:lnTo>
                    <a:pt x="490" y="1698"/>
                  </a:lnTo>
                  <a:lnTo>
                    <a:pt x="491" y="1688"/>
                  </a:lnTo>
                  <a:lnTo>
                    <a:pt x="491" y="1686"/>
                  </a:lnTo>
                  <a:lnTo>
                    <a:pt x="491" y="1683"/>
                  </a:lnTo>
                  <a:lnTo>
                    <a:pt x="495" y="1673"/>
                  </a:lnTo>
                  <a:lnTo>
                    <a:pt x="495" y="1672"/>
                  </a:lnTo>
                  <a:lnTo>
                    <a:pt x="498" y="1664"/>
                  </a:lnTo>
                  <a:lnTo>
                    <a:pt x="498" y="1662"/>
                  </a:lnTo>
                  <a:lnTo>
                    <a:pt x="498" y="1660"/>
                  </a:lnTo>
                  <a:lnTo>
                    <a:pt x="496" y="1649"/>
                  </a:ln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auto">
            <a:xfrm>
              <a:off x="6034087" y="4256883"/>
              <a:ext cx="593725" cy="1309688"/>
            </a:xfrm>
            <a:custGeom>
              <a:avLst/>
              <a:gdLst>
                <a:gd name="T0" fmla="*/ 511 w 749"/>
                <a:gd name="T1" fmla="*/ 1602 h 1649"/>
                <a:gd name="T2" fmla="*/ 554 w 749"/>
                <a:gd name="T3" fmla="*/ 1580 h 1649"/>
                <a:gd name="T4" fmla="*/ 587 w 749"/>
                <a:gd name="T5" fmla="*/ 1581 h 1649"/>
                <a:gd name="T6" fmla="*/ 548 w 749"/>
                <a:gd name="T7" fmla="*/ 1524 h 1649"/>
                <a:gd name="T8" fmla="*/ 505 w 749"/>
                <a:gd name="T9" fmla="*/ 1486 h 1649"/>
                <a:gd name="T10" fmla="*/ 493 w 749"/>
                <a:gd name="T11" fmla="*/ 1439 h 1649"/>
                <a:gd name="T12" fmla="*/ 493 w 749"/>
                <a:gd name="T13" fmla="*/ 1382 h 1649"/>
                <a:gd name="T14" fmla="*/ 470 w 749"/>
                <a:gd name="T15" fmla="*/ 1325 h 1649"/>
                <a:gd name="T16" fmla="*/ 407 w 749"/>
                <a:gd name="T17" fmla="*/ 1290 h 1649"/>
                <a:gd name="T18" fmla="*/ 342 w 749"/>
                <a:gd name="T19" fmla="*/ 1259 h 1649"/>
                <a:gd name="T20" fmla="*/ 337 w 749"/>
                <a:gd name="T21" fmla="*/ 1199 h 1649"/>
                <a:gd name="T22" fmla="*/ 341 w 749"/>
                <a:gd name="T23" fmla="*/ 1165 h 1649"/>
                <a:gd name="T24" fmla="*/ 339 w 749"/>
                <a:gd name="T25" fmla="*/ 1112 h 1649"/>
                <a:gd name="T26" fmla="*/ 331 w 749"/>
                <a:gd name="T27" fmla="*/ 1092 h 1649"/>
                <a:gd name="T28" fmla="*/ 371 w 749"/>
                <a:gd name="T29" fmla="*/ 1052 h 1649"/>
                <a:gd name="T30" fmla="*/ 376 w 749"/>
                <a:gd name="T31" fmla="*/ 1024 h 1649"/>
                <a:gd name="T32" fmla="*/ 377 w 749"/>
                <a:gd name="T33" fmla="*/ 999 h 1649"/>
                <a:gd name="T34" fmla="*/ 352 w 749"/>
                <a:gd name="T35" fmla="*/ 986 h 1649"/>
                <a:gd name="T36" fmla="*/ 337 w 749"/>
                <a:gd name="T37" fmla="*/ 968 h 1649"/>
                <a:gd name="T38" fmla="*/ 299 w 749"/>
                <a:gd name="T39" fmla="*/ 926 h 1649"/>
                <a:gd name="T40" fmla="*/ 258 w 749"/>
                <a:gd name="T41" fmla="*/ 910 h 1649"/>
                <a:gd name="T42" fmla="*/ 228 w 749"/>
                <a:gd name="T43" fmla="*/ 919 h 1649"/>
                <a:gd name="T44" fmla="*/ 179 w 749"/>
                <a:gd name="T45" fmla="*/ 929 h 1649"/>
                <a:gd name="T46" fmla="*/ 119 w 749"/>
                <a:gd name="T47" fmla="*/ 913 h 1649"/>
                <a:gd name="T48" fmla="*/ 53 w 749"/>
                <a:gd name="T49" fmla="*/ 892 h 1649"/>
                <a:gd name="T50" fmla="*/ 48 w 749"/>
                <a:gd name="T51" fmla="*/ 842 h 1649"/>
                <a:gd name="T52" fmla="*/ 31 w 749"/>
                <a:gd name="T53" fmla="*/ 779 h 1649"/>
                <a:gd name="T54" fmla="*/ 22 w 749"/>
                <a:gd name="T55" fmla="*/ 759 h 1649"/>
                <a:gd name="T56" fmla="*/ 8 w 749"/>
                <a:gd name="T57" fmla="*/ 712 h 1649"/>
                <a:gd name="T58" fmla="*/ 15 w 749"/>
                <a:gd name="T59" fmla="*/ 665 h 1649"/>
                <a:gd name="T60" fmla="*/ 22 w 749"/>
                <a:gd name="T61" fmla="*/ 612 h 1649"/>
                <a:gd name="T62" fmla="*/ 61 w 749"/>
                <a:gd name="T63" fmla="*/ 613 h 1649"/>
                <a:gd name="T64" fmla="*/ 119 w 749"/>
                <a:gd name="T65" fmla="*/ 615 h 1649"/>
                <a:gd name="T66" fmla="*/ 167 w 749"/>
                <a:gd name="T67" fmla="*/ 597 h 1649"/>
                <a:gd name="T68" fmla="*/ 212 w 749"/>
                <a:gd name="T69" fmla="*/ 592 h 1649"/>
                <a:gd name="T70" fmla="*/ 235 w 749"/>
                <a:gd name="T71" fmla="*/ 570 h 1649"/>
                <a:gd name="T72" fmla="*/ 261 w 749"/>
                <a:gd name="T73" fmla="*/ 521 h 1649"/>
                <a:gd name="T74" fmla="*/ 285 w 749"/>
                <a:gd name="T75" fmla="*/ 486 h 1649"/>
                <a:gd name="T76" fmla="*/ 263 w 749"/>
                <a:gd name="T77" fmla="*/ 457 h 1649"/>
                <a:gd name="T78" fmla="*/ 301 w 749"/>
                <a:gd name="T79" fmla="*/ 458 h 1649"/>
                <a:gd name="T80" fmla="*/ 356 w 749"/>
                <a:gd name="T81" fmla="*/ 484 h 1649"/>
                <a:gd name="T82" fmla="*/ 395 w 749"/>
                <a:gd name="T83" fmla="*/ 492 h 1649"/>
                <a:gd name="T84" fmla="*/ 419 w 749"/>
                <a:gd name="T85" fmla="*/ 508 h 1649"/>
                <a:gd name="T86" fmla="*/ 453 w 749"/>
                <a:gd name="T87" fmla="*/ 524 h 1649"/>
                <a:gd name="T88" fmla="*/ 475 w 749"/>
                <a:gd name="T89" fmla="*/ 541 h 1649"/>
                <a:gd name="T90" fmla="*/ 506 w 749"/>
                <a:gd name="T91" fmla="*/ 565 h 1649"/>
                <a:gd name="T92" fmla="*/ 533 w 749"/>
                <a:gd name="T93" fmla="*/ 567 h 1649"/>
                <a:gd name="T94" fmla="*/ 544 w 749"/>
                <a:gd name="T95" fmla="*/ 602 h 1649"/>
                <a:gd name="T96" fmla="*/ 566 w 749"/>
                <a:gd name="T97" fmla="*/ 599 h 1649"/>
                <a:gd name="T98" fmla="*/ 586 w 749"/>
                <a:gd name="T99" fmla="*/ 552 h 1649"/>
                <a:gd name="T100" fmla="*/ 609 w 749"/>
                <a:gd name="T101" fmla="*/ 520 h 1649"/>
                <a:gd name="T102" fmla="*/ 579 w 749"/>
                <a:gd name="T103" fmla="*/ 492 h 1649"/>
                <a:gd name="T104" fmla="*/ 584 w 749"/>
                <a:gd name="T105" fmla="*/ 410 h 1649"/>
                <a:gd name="T106" fmla="*/ 602 w 749"/>
                <a:gd name="T107" fmla="*/ 363 h 1649"/>
                <a:gd name="T108" fmla="*/ 647 w 749"/>
                <a:gd name="T109" fmla="*/ 267 h 1649"/>
                <a:gd name="T110" fmla="*/ 665 w 749"/>
                <a:gd name="T111" fmla="*/ 202 h 1649"/>
                <a:gd name="T112" fmla="*/ 686 w 749"/>
                <a:gd name="T113" fmla="*/ 162 h 1649"/>
                <a:gd name="T114" fmla="*/ 696 w 749"/>
                <a:gd name="T115" fmla="*/ 118 h 1649"/>
                <a:gd name="T116" fmla="*/ 701 w 749"/>
                <a:gd name="T117" fmla="*/ 63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9" h="1649">
                  <a:moveTo>
                    <a:pt x="496" y="1649"/>
                  </a:move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" name="Freeform 27"/>
            <p:cNvSpPr>
              <a:spLocks/>
            </p:cNvSpPr>
            <p:nvPr/>
          </p:nvSpPr>
          <p:spPr bwMode="auto">
            <a:xfrm>
              <a:off x="6421437" y="4548983"/>
              <a:ext cx="706438" cy="1352550"/>
            </a:xfrm>
            <a:custGeom>
              <a:avLst/>
              <a:gdLst>
                <a:gd name="T0" fmla="*/ 760 w 889"/>
                <a:gd name="T1" fmla="*/ 9 h 1703"/>
                <a:gd name="T2" fmla="*/ 805 w 889"/>
                <a:gd name="T3" fmla="*/ 30 h 1703"/>
                <a:gd name="T4" fmla="*/ 848 w 889"/>
                <a:gd name="T5" fmla="*/ 46 h 1703"/>
                <a:gd name="T6" fmla="*/ 883 w 889"/>
                <a:gd name="T7" fmla="*/ 110 h 1703"/>
                <a:gd name="T8" fmla="*/ 876 w 889"/>
                <a:gd name="T9" fmla="*/ 192 h 1703"/>
                <a:gd name="T10" fmla="*/ 851 w 889"/>
                <a:gd name="T11" fmla="*/ 255 h 1703"/>
                <a:gd name="T12" fmla="*/ 848 w 889"/>
                <a:gd name="T13" fmla="*/ 323 h 1703"/>
                <a:gd name="T14" fmla="*/ 823 w 889"/>
                <a:gd name="T15" fmla="*/ 393 h 1703"/>
                <a:gd name="T16" fmla="*/ 747 w 889"/>
                <a:gd name="T17" fmla="*/ 412 h 1703"/>
                <a:gd name="T18" fmla="*/ 703 w 889"/>
                <a:gd name="T19" fmla="*/ 454 h 1703"/>
                <a:gd name="T20" fmla="*/ 808 w 889"/>
                <a:gd name="T21" fmla="*/ 485 h 1703"/>
                <a:gd name="T22" fmla="*/ 838 w 889"/>
                <a:gd name="T23" fmla="*/ 533 h 1703"/>
                <a:gd name="T24" fmla="*/ 790 w 889"/>
                <a:gd name="T25" fmla="*/ 561 h 1703"/>
                <a:gd name="T26" fmla="*/ 757 w 889"/>
                <a:gd name="T27" fmla="*/ 592 h 1703"/>
                <a:gd name="T28" fmla="*/ 739 w 889"/>
                <a:gd name="T29" fmla="*/ 624 h 1703"/>
                <a:gd name="T30" fmla="*/ 726 w 889"/>
                <a:gd name="T31" fmla="*/ 627 h 1703"/>
                <a:gd name="T32" fmla="*/ 711 w 889"/>
                <a:gd name="T33" fmla="*/ 652 h 1703"/>
                <a:gd name="T34" fmla="*/ 714 w 889"/>
                <a:gd name="T35" fmla="*/ 684 h 1703"/>
                <a:gd name="T36" fmla="*/ 724 w 889"/>
                <a:gd name="T37" fmla="*/ 720 h 1703"/>
                <a:gd name="T38" fmla="*/ 750 w 889"/>
                <a:gd name="T39" fmla="*/ 745 h 1703"/>
                <a:gd name="T40" fmla="*/ 779 w 889"/>
                <a:gd name="T41" fmla="*/ 760 h 1703"/>
                <a:gd name="T42" fmla="*/ 784 w 889"/>
                <a:gd name="T43" fmla="*/ 792 h 1703"/>
                <a:gd name="T44" fmla="*/ 820 w 889"/>
                <a:gd name="T45" fmla="*/ 825 h 1703"/>
                <a:gd name="T46" fmla="*/ 860 w 889"/>
                <a:gd name="T47" fmla="*/ 872 h 1703"/>
                <a:gd name="T48" fmla="*/ 817 w 889"/>
                <a:gd name="T49" fmla="*/ 896 h 1703"/>
                <a:gd name="T50" fmla="*/ 792 w 889"/>
                <a:gd name="T51" fmla="*/ 917 h 1703"/>
                <a:gd name="T52" fmla="*/ 822 w 889"/>
                <a:gd name="T53" fmla="*/ 966 h 1703"/>
                <a:gd name="T54" fmla="*/ 784 w 889"/>
                <a:gd name="T55" fmla="*/ 996 h 1703"/>
                <a:gd name="T56" fmla="*/ 764 w 889"/>
                <a:gd name="T57" fmla="*/ 1035 h 1703"/>
                <a:gd name="T58" fmla="*/ 755 w 889"/>
                <a:gd name="T59" fmla="*/ 1089 h 1703"/>
                <a:gd name="T60" fmla="*/ 777 w 889"/>
                <a:gd name="T61" fmla="*/ 1126 h 1703"/>
                <a:gd name="T62" fmla="*/ 760 w 889"/>
                <a:gd name="T63" fmla="*/ 1158 h 1703"/>
                <a:gd name="T64" fmla="*/ 754 w 889"/>
                <a:gd name="T65" fmla="*/ 1210 h 1703"/>
                <a:gd name="T66" fmla="*/ 777 w 889"/>
                <a:gd name="T67" fmla="*/ 1249 h 1703"/>
                <a:gd name="T68" fmla="*/ 774 w 889"/>
                <a:gd name="T69" fmla="*/ 1307 h 1703"/>
                <a:gd name="T70" fmla="*/ 752 w 889"/>
                <a:gd name="T71" fmla="*/ 1356 h 1703"/>
                <a:gd name="T72" fmla="*/ 721 w 889"/>
                <a:gd name="T73" fmla="*/ 1393 h 1703"/>
                <a:gd name="T74" fmla="*/ 694 w 889"/>
                <a:gd name="T75" fmla="*/ 1432 h 1703"/>
                <a:gd name="T76" fmla="*/ 664 w 889"/>
                <a:gd name="T77" fmla="*/ 1477 h 1703"/>
                <a:gd name="T78" fmla="*/ 621 w 889"/>
                <a:gd name="T79" fmla="*/ 1490 h 1703"/>
                <a:gd name="T80" fmla="*/ 549 w 889"/>
                <a:gd name="T81" fmla="*/ 1504 h 1703"/>
                <a:gd name="T82" fmla="*/ 524 w 889"/>
                <a:gd name="T83" fmla="*/ 1535 h 1703"/>
                <a:gd name="T84" fmla="*/ 491 w 889"/>
                <a:gd name="T85" fmla="*/ 1545 h 1703"/>
                <a:gd name="T86" fmla="*/ 453 w 889"/>
                <a:gd name="T87" fmla="*/ 1553 h 1703"/>
                <a:gd name="T88" fmla="*/ 406 w 889"/>
                <a:gd name="T89" fmla="*/ 1556 h 1703"/>
                <a:gd name="T90" fmla="*/ 387 w 889"/>
                <a:gd name="T91" fmla="*/ 1585 h 1703"/>
                <a:gd name="T92" fmla="*/ 360 w 889"/>
                <a:gd name="T93" fmla="*/ 1627 h 1703"/>
                <a:gd name="T94" fmla="*/ 357 w 889"/>
                <a:gd name="T95" fmla="*/ 1665 h 1703"/>
                <a:gd name="T96" fmla="*/ 301 w 889"/>
                <a:gd name="T97" fmla="*/ 1697 h 1703"/>
                <a:gd name="T98" fmla="*/ 238 w 889"/>
                <a:gd name="T99" fmla="*/ 1681 h 1703"/>
                <a:gd name="T100" fmla="*/ 200 w 889"/>
                <a:gd name="T101" fmla="*/ 1613 h 1703"/>
                <a:gd name="T102" fmla="*/ 188 w 889"/>
                <a:gd name="T103" fmla="*/ 1574 h 1703"/>
                <a:gd name="T104" fmla="*/ 190 w 889"/>
                <a:gd name="T105" fmla="*/ 1522 h 1703"/>
                <a:gd name="T106" fmla="*/ 153 w 889"/>
                <a:gd name="T107" fmla="*/ 1506 h 1703"/>
                <a:gd name="T108" fmla="*/ 87 w 889"/>
                <a:gd name="T109" fmla="*/ 1480 h 1703"/>
                <a:gd name="T110" fmla="*/ 34 w 889"/>
                <a:gd name="T111" fmla="*/ 1464 h 1703"/>
                <a:gd name="T112" fmla="*/ 31 w 889"/>
                <a:gd name="T113" fmla="*/ 1430 h 1703"/>
                <a:gd name="T114" fmla="*/ 34 w 889"/>
                <a:gd name="T115" fmla="*/ 1378 h 1703"/>
                <a:gd name="T116" fmla="*/ 0 w 889"/>
                <a:gd name="T117" fmla="*/ 133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9" h="1703">
                  <a:moveTo>
                    <a:pt x="724" y="9"/>
                  </a:moveTo>
                  <a:lnTo>
                    <a:pt x="732" y="3"/>
                  </a:lnTo>
                  <a:lnTo>
                    <a:pt x="734" y="3"/>
                  </a:lnTo>
                  <a:lnTo>
                    <a:pt x="744" y="0"/>
                  </a:lnTo>
                  <a:lnTo>
                    <a:pt x="746" y="0"/>
                  </a:lnTo>
                  <a:lnTo>
                    <a:pt x="749" y="0"/>
                  </a:lnTo>
                  <a:lnTo>
                    <a:pt x="755" y="3"/>
                  </a:lnTo>
                  <a:lnTo>
                    <a:pt x="755" y="4"/>
                  </a:lnTo>
                  <a:lnTo>
                    <a:pt x="757" y="6"/>
                  </a:lnTo>
                  <a:lnTo>
                    <a:pt x="760" y="9"/>
                  </a:lnTo>
                  <a:lnTo>
                    <a:pt x="762" y="9"/>
                  </a:lnTo>
                  <a:lnTo>
                    <a:pt x="767" y="12"/>
                  </a:lnTo>
                  <a:lnTo>
                    <a:pt x="769" y="12"/>
                  </a:lnTo>
                  <a:lnTo>
                    <a:pt x="774" y="16"/>
                  </a:lnTo>
                  <a:lnTo>
                    <a:pt x="777" y="17"/>
                  </a:lnTo>
                  <a:lnTo>
                    <a:pt x="782" y="17"/>
                  </a:lnTo>
                  <a:lnTo>
                    <a:pt x="789" y="17"/>
                  </a:lnTo>
                  <a:lnTo>
                    <a:pt x="790" y="19"/>
                  </a:lnTo>
                  <a:lnTo>
                    <a:pt x="798" y="24"/>
                  </a:lnTo>
                  <a:lnTo>
                    <a:pt x="805" y="30"/>
                  </a:lnTo>
                  <a:lnTo>
                    <a:pt x="807" y="30"/>
                  </a:lnTo>
                  <a:lnTo>
                    <a:pt x="813" y="33"/>
                  </a:lnTo>
                  <a:lnTo>
                    <a:pt x="823" y="37"/>
                  </a:lnTo>
                  <a:lnTo>
                    <a:pt x="825" y="37"/>
                  </a:lnTo>
                  <a:lnTo>
                    <a:pt x="832" y="38"/>
                  </a:lnTo>
                  <a:lnTo>
                    <a:pt x="835" y="40"/>
                  </a:lnTo>
                  <a:lnTo>
                    <a:pt x="841" y="42"/>
                  </a:lnTo>
                  <a:lnTo>
                    <a:pt x="843" y="42"/>
                  </a:lnTo>
                  <a:lnTo>
                    <a:pt x="846" y="45"/>
                  </a:lnTo>
                  <a:lnTo>
                    <a:pt x="848" y="46"/>
                  </a:lnTo>
                  <a:lnTo>
                    <a:pt x="850" y="50"/>
                  </a:lnTo>
                  <a:lnTo>
                    <a:pt x="851" y="64"/>
                  </a:lnTo>
                  <a:lnTo>
                    <a:pt x="853" y="74"/>
                  </a:lnTo>
                  <a:lnTo>
                    <a:pt x="855" y="77"/>
                  </a:lnTo>
                  <a:lnTo>
                    <a:pt x="860" y="85"/>
                  </a:lnTo>
                  <a:lnTo>
                    <a:pt x="861" y="87"/>
                  </a:lnTo>
                  <a:lnTo>
                    <a:pt x="870" y="93"/>
                  </a:lnTo>
                  <a:lnTo>
                    <a:pt x="876" y="98"/>
                  </a:lnTo>
                  <a:lnTo>
                    <a:pt x="881" y="105"/>
                  </a:lnTo>
                  <a:lnTo>
                    <a:pt x="883" y="110"/>
                  </a:lnTo>
                  <a:lnTo>
                    <a:pt x="883" y="111"/>
                  </a:lnTo>
                  <a:lnTo>
                    <a:pt x="883" y="114"/>
                  </a:lnTo>
                  <a:lnTo>
                    <a:pt x="884" y="121"/>
                  </a:lnTo>
                  <a:lnTo>
                    <a:pt x="889" y="142"/>
                  </a:lnTo>
                  <a:lnTo>
                    <a:pt x="886" y="152"/>
                  </a:lnTo>
                  <a:lnTo>
                    <a:pt x="879" y="171"/>
                  </a:lnTo>
                  <a:lnTo>
                    <a:pt x="879" y="173"/>
                  </a:lnTo>
                  <a:lnTo>
                    <a:pt x="879" y="174"/>
                  </a:lnTo>
                  <a:lnTo>
                    <a:pt x="879" y="178"/>
                  </a:lnTo>
                  <a:lnTo>
                    <a:pt x="876" y="192"/>
                  </a:lnTo>
                  <a:lnTo>
                    <a:pt x="876" y="194"/>
                  </a:lnTo>
                  <a:lnTo>
                    <a:pt x="876" y="211"/>
                  </a:lnTo>
                  <a:lnTo>
                    <a:pt x="875" y="215"/>
                  </a:lnTo>
                  <a:lnTo>
                    <a:pt x="875" y="216"/>
                  </a:lnTo>
                  <a:lnTo>
                    <a:pt x="870" y="226"/>
                  </a:lnTo>
                  <a:lnTo>
                    <a:pt x="868" y="228"/>
                  </a:lnTo>
                  <a:lnTo>
                    <a:pt x="866" y="228"/>
                  </a:lnTo>
                  <a:lnTo>
                    <a:pt x="858" y="241"/>
                  </a:lnTo>
                  <a:lnTo>
                    <a:pt x="856" y="242"/>
                  </a:lnTo>
                  <a:lnTo>
                    <a:pt x="851" y="255"/>
                  </a:lnTo>
                  <a:lnTo>
                    <a:pt x="850" y="257"/>
                  </a:lnTo>
                  <a:lnTo>
                    <a:pt x="850" y="258"/>
                  </a:lnTo>
                  <a:lnTo>
                    <a:pt x="845" y="271"/>
                  </a:lnTo>
                  <a:lnTo>
                    <a:pt x="845" y="273"/>
                  </a:lnTo>
                  <a:lnTo>
                    <a:pt x="843" y="289"/>
                  </a:lnTo>
                  <a:lnTo>
                    <a:pt x="843" y="291"/>
                  </a:lnTo>
                  <a:lnTo>
                    <a:pt x="848" y="299"/>
                  </a:lnTo>
                  <a:lnTo>
                    <a:pt x="848" y="307"/>
                  </a:lnTo>
                  <a:lnTo>
                    <a:pt x="848" y="310"/>
                  </a:lnTo>
                  <a:lnTo>
                    <a:pt x="848" y="323"/>
                  </a:lnTo>
                  <a:lnTo>
                    <a:pt x="848" y="325"/>
                  </a:lnTo>
                  <a:lnTo>
                    <a:pt x="843" y="336"/>
                  </a:lnTo>
                  <a:lnTo>
                    <a:pt x="845" y="349"/>
                  </a:lnTo>
                  <a:lnTo>
                    <a:pt x="841" y="370"/>
                  </a:lnTo>
                  <a:lnTo>
                    <a:pt x="841" y="372"/>
                  </a:lnTo>
                  <a:lnTo>
                    <a:pt x="840" y="375"/>
                  </a:lnTo>
                  <a:lnTo>
                    <a:pt x="830" y="388"/>
                  </a:lnTo>
                  <a:lnTo>
                    <a:pt x="827" y="389"/>
                  </a:lnTo>
                  <a:lnTo>
                    <a:pt x="825" y="391"/>
                  </a:lnTo>
                  <a:lnTo>
                    <a:pt x="823" y="393"/>
                  </a:lnTo>
                  <a:lnTo>
                    <a:pt x="810" y="401"/>
                  </a:lnTo>
                  <a:lnTo>
                    <a:pt x="808" y="402"/>
                  </a:lnTo>
                  <a:lnTo>
                    <a:pt x="807" y="402"/>
                  </a:lnTo>
                  <a:lnTo>
                    <a:pt x="790" y="407"/>
                  </a:lnTo>
                  <a:lnTo>
                    <a:pt x="787" y="409"/>
                  </a:lnTo>
                  <a:lnTo>
                    <a:pt x="772" y="411"/>
                  </a:lnTo>
                  <a:lnTo>
                    <a:pt x="769" y="411"/>
                  </a:lnTo>
                  <a:lnTo>
                    <a:pt x="762" y="411"/>
                  </a:lnTo>
                  <a:lnTo>
                    <a:pt x="749" y="412"/>
                  </a:lnTo>
                  <a:lnTo>
                    <a:pt x="747" y="412"/>
                  </a:lnTo>
                  <a:lnTo>
                    <a:pt x="746" y="412"/>
                  </a:lnTo>
                  <a:lnTo>
                    <a:pt x="734" y="414"/>
                  </a:lnTo>
                  <a:lnTo>
                    <a:pt x="732" y="415"/>
                  </a:lnTo>
                  <a:lnTo>
                    <a:pt x="724" y="420"/>
                  </a:lnTo>
                  <a:lnTo>
                    <a:pt x="717" y="427"/>
                  </a:lnTo>
                  <a:lnTo>
                    <a:pt x="714" y="430"/>
                  </a:lnTo>
                  <a:lnTo>
                    <a:pt x="711" y="435"/>
                  </a:lnTo>
                  <a:lnTo>
                    <a:pt x="704" y="440"/>
                  </a:lnTo>
                  <a:lnTo>
                    <a:pt x="703" y="453"/>
                  </a:lnTo>
                  <a:lnTo>
                    <a:pt x="703" y="454"/>
                  </a:lnTo>
                  <a:lnTo>
                    <a:pt x="707" y="467"/>
                  </a:lnTo>
                  <a:lnTo>
                    <a:pt x="711" y="474"/>
                  </a:lnTo>
                  <a:lnTo>
                    <a:pt x="714" y="477"/>
                  </a:lnTo>
                  <a:lnTo>
                    <a:pt x="729" y="483"/>
                  </a:lnTo>
                  <a:lnTo>
                    <a:pt x="731" y="483"/>
                  </a:lnTo>
                  <a:lnTo>
                    <a:pt x="747" y="487"/>
                  </a:lnTo>
                  <a:lnTo>
                    <a:pt x="774" y="487"/>
                  </a:lnTo>
                  <a:lnTo>
                    <a:pt x="777" y="487"/>
                  </a:lnTo>
                  <a:lnTo>
                    <a:pt x="790" y="485"/>
                  </a:lnTo>
                  <a:lnTo>
                    <a:pt x="808" y="485"/>
                  </a:lnTo>
                  <a:lnTo>
                    <a:pt x="810" y="485"/>
                  </a:lnTo>
                  <a:lnTo>
                    <a:pt x="813" y="485"/>
                  </a:lnTo>
                  <a:lnTo>
                    <a:pt x="823" y="487"/>
                  </a:lnTo>
                  <a:lnTo>
                    <a:pt x="830" y="495"/>
                  </a:lnTo>
                  <a:lnTo>
                    <a:pt x="828" y="496"/>
                  </a:lnTo>
                  <a:lnTo>
                    <a:pt x="827" y="508"/>
                  </a:lnTo>
                  <a:lnTo>
                    <a:pt x="830" y="517"/>
                  </a:lnTo>
                  <a:lnTo>
                    <a:pt x="833" y="524"/>
                  </a:lnTo>
                  <a:lnTo>
                    <a:pt x="835" y="527"/>
                  </a:lnTo>
                  <a:lnTo>
                    <a:pt x="838" y="533"/>
                  </a:lnTo>
                  <a:lnTo>
                    <a:pt x="838" y="535"/>
                  </a:lnTo>
                  <a:lnTo>
                    <a:pt x="836" y="543"/>
                  </a:lnTo>
                  <a:lnTo>
                    <a:pt x="836" y="546"/>
                  </a:lnTo>
                  <a:lnTo>
                    <a:pt x="830" y="553"/>
                  </a:lnTo>
                  <a:lnTo>
                    <a:pt x="825" y="555"/>
                  </a:lnTo>
                  <a:lnTo>
                    <a:pt x="818" y="559"/>
                  </a:lnTo>
                  <a:lnTo>
                    <a:pt x="810" y="553"/>
                  </a:lnTo>
                  <a:lnTo>
                    <a:pt x="802" y="555"/>
                  </a:lnTo>
                  <a:lnTo>
                    <a:pt x="793" y="561"/>
                  </a:lnTo>
                  <a:lnTo>
                    <a:pt x="790" y="561"/>
                  </a:lnTo>
                  <a:lnTo>
                    <a:pt x="789" y="563"/>
                  </a:lnTo>
                  <a:lnTo>
                    <a:pt x="779" y="566"/>
                  </a:lnTo>
                  <a:lnTo>
                    <a:pt x="777" y="567"/>
                  </a:lnTo>
                  <a:lnTo>
                    <a:pt x="774" y="569"/>
                  </a:lnTo>
                  <a:lnTo>
                    <a:pt x="774" y="571"/>
                  </a:lnTo>
                  <a:lnTo>
                    <a:pt x="769" y="574"/>
                  </a:lnTo>
                  <a:lnTo>
                    <a:pt x="765" y="577"/>
                  </a:lnTo>
                  <a:lnTo>
                    <a:pt x="762" y="582"/>
                  </a:lnTo>
                  <a:lnTo>
                    <a:pt x="760" y="584"/>
                  </a:lnTo>
                  <a:lnTo>
                    <a:pt x="757" y="592"/>
                  </a:lnTo>
                  <a:lnTo>
                    <a:pt x="757" y="593"/>
                  </a:lnTo>
                  <a:lnTo>
                    <a:pt x="752" y="601"/>
                  </a:lnTo>
                  <a:lnTo>
                    <a:pt x="750" y="603"/>
                  </a:lnTo>
                  <a:lnTo>
                    <a:pt x="746" y="608"/>
                  </a:lnTo>
                  <a:lnTo>
                    <a:pt x="742" y="611"/>
                  </a:lnTo>
                  <a:lnTo>
                    <a:pt x="737" y="613"/>
                  </a:lnTo>
                  <a:lnTo>
                    <a:pt x="734" y="614"/>
                  </a:lnTo>
                  <a:lnTo>
                    <a:pt x="732" y="616"/>
                  </a:lnTo>
                  <a:lnTo>
                    <a:pt x="736" y="621"/>
                  </a:lnTo>
                  <a:lnTo>
                    <a:pt x="739" y="624"/>
                  </a:lnTo>
                  <a:lnTo>
                    <a:pt x="742" y="627"/>
                  </a:lnTo>
                  <a:lnTo>
                    <a:pt x="742" y="632"/>
                  </a:lnTo>
                  <a:lnTo>
                    <a:pt x="741" y="634"/>
                  </a:lnTo>
                  <a:lnTo>
                    <a:pt x="737" y="635"/>
                  </a:lnTo>
                  <a:lnTo>
                    <a:pt x="736" y="635"/>
                  </a:lnTo>
                  <a:lnTo>
                    <a:pt x="734" y="634"/>
                  </a:lnTo>
                  <a:lnTo>
                    <a:pt x="732" y="632"/>
                  </a:lnTo>
                  <a:lnTo>
                    <a:pt x="731" y="629"/>
                  </a:lnTo>
                  <a:lnTo>
                    <a:pt x="729" y="627"/>
                  </a:lnTo>
                  <a:lnTo>
                    <a:pt x="726" y="627"/>
                  </a:lnTo>
                  <a:lnTo>
                    <a:pt x="724" y="629"/>
                  </a:lnTo>
                  <a:lnTo>
                    <a:pt x="721" y="632"/>
                  </a:lnTo>
                  <a:lnTo>
                    <a:pt x="721" y="634"/>
                  </a:lnTo>
                  <a:lnTo>
                    <a:pt x="719" y="639"/>
                  </a:lnTo>
                  <a:lnTo>
                    <a:pt x="717" y="640"/>
                  </a:lnTo>
                  <a:lnTo>
                    <a:pt x="716" y="642"/>
                  </a:lnTo>
                  <a:lnTo>
                    <a:pt x="712" y="645"/>
                  </a:lnTo>
                  <a:lnTo>
                    <a:pt x="712" y="647"/>
                  </a:lnTo>
                  <a:lnTo>
                    <a:pt x="712" y="648"/>
                  </a:lnTo>
                  <a:lnTo>
                    <a:pt x="711" y="652"/>
                  </a:lnTo>
                  <a:lnTo>
                    <a:pt x="714" y="655"/>
                  </a:lnTo>
                  <a:lnTo>
                    <a:pt x="712" y="658"/>
                  </a:lnTo>
                  <a:lnTo>
                    <a:pt x="707" y="661"/>
                  </a:lnTo>
                  <a:lnTo>
                    <a:pt x="706" y="668"/>
                  </a:lnTo>
                  <a:lnTo>
                    <a:pt x="714" y="669"/>
                  </a:lnTo>
                  <a:lnTo>
                    <a:pt x="714" y="671"/>
                  </a:lnTo>
                  <a:lnTo>
                    <a:pt x="717" y="674"/>
                  </a:lnTo>
                  <a:lnTo>
                    <a:pt x="717" y="676"/>
                  </a:lnTo>
                  <a:lnTo>
                    <a:pt x="716" y="681"/>
                  </a:lnTo>
                  <a:lnTo>
                    <a:pt x="714" y="684"/>
                  </a:lnTo>
                  <a:lnTo>
                    <a:pt x="709" y="690"/>
                  </a:lnTo>
                  <a:lnTo>
                    <a:pt x="709" y="694"/>
                  </a:lnTo>
                  <a:lnTo>
                    <a:pt x="707" y="695"/>
                  </a:lnTo>
                  <a:lnTo>
                    <a:pt x="707" y="697"/>
                  </a:lnTo>
                  <a:lnTo>
                    <a:pt x="709" y="702"/>
                  </a:lnTo>
                  <a:lnTo>
                    <a:pt x="709" y="705"/>
                  </a:lnTo>
                  <a:lnTo>
                    <a:pt x="711" y="707"/>
                  </a:lnTo>
                  <a:lnTo>
                    <a:pt x="712" y="708"/>
                  </a:lnTo>
                  <a:lnTo>
                    <a:pt x="716" y="713"/>
                  </a:lnTo>
                  <a:lnTo>
                    <a:pt x="724" y="720"/>
                  </a:lnTo>
                  <a:lnTo>
                    <a:pt x="722" y="726"/>
                  </a:lnTo>
                  <a:lnTo>
                    <a:pt x="724" y="729"/>
                  </a:lnTo>
                  <a:lnTo>
                    <a:pt x="731" y="734"/>
                  </a:lnTo>
                  <a:lnTo>
                    <a:pt x="734" y="734"/>
                  </a:lnTo>
                  <a:lnTo>
                    <a:pt x="741" y="733"/>
                  </a:lnTo>
                  <a:lnTo>
                    <a:pt x="744" y="734"/>
                  </a:lnTo>
                  <a:lnTo>
                    <a:pt x="746" y="734"/>
                  </a:lnTo>
                  <a:lnTo>
                    <a:pt x="750" y="741"/>
                  </a:lnTo>
                  <a:lnTo>
                    <a:pt x="752" y="742"/>
                  </a:lnTo>
                  <a:lnTo>
                    <a:pt x="750" y="745"/>
                  </a:lnTo>
                  <a:lnTo>
                    <a:pt x="750" y="747"/>
                  </a:lnTo>
                  <a:lnTo>
                    <a:pt x="750" y="754"/>
                  </a:lnTo>
                  <a:lnTo>
                    <a:pt x="750" y="755"/>
                  </a:lnTo>
                  <a:lnTo>
                    <a:pt x="750" y="757"/>
                  </a:lnTo>
                  <a:lnTo>
                    <a:pt x="755" y="762"/>
                  </a:lnTo>
                  <a:lnTo>
                    <a:pt x="757" y="763"/>
                  </a:lnTo>
                  <a:lnTo>
                    <a:pt x="765" y="765"/>
                  </a:lnTo>
                  <a:lnTo>
                    <a:pt x="767" y="765"/>
                  </a:lnTo>
                  <a:lnTo>
                    <a:pt x="777" y="760"/>
                  </a:lnTo>
                  <a:lnTo>
                    <a:pt x="779" y="760"/>
                  </a:lnTo>
                  <a:lnTo>
                    <a:pt x="790" y="760"/>
                  </a:lnTo>
                  <a:lnTo>
                    <a:pt x="792" y="762"/>
                  </a:lnTo>
                  <a:lnTo>
                    <a:pt x="797" y="768"/>
                  </a:lnTo>
                  <a:lnTo>
                    <a:pt x="798" y="771"/>
                  </a:lnTo>
                  <a:lnTo>
                    <a:pt x="797" y="773"/>
                  </a:lnTo>
                  <a:lnTo>
                    <a:pt x="795" y="779"/>
                  </a:lnTo>
                  <a:lnTo>
                    <a:pt x="792" y="783"/>
                  </a:lnTo>
                  <a:lnTo>
                    <a:pt x="787" y="788"/>
                  </a:lnTo>
                  <a:lnTo>
                    <a:pt x="785" y="789"/>
                  </a:lnTo>
                  <a:lnTo>
                    <a:pt x="784" y="792"/>
                  </a:lnTo>
                  <a:lnTo>
                    <a:pt x="785" y="800"/>
                  </a:lnTo>
                  <a:lnTo>
                    <a:pt x="789" y="800"/>
                  </a:lnTo>
                  <a:lnTo>
                    <a:pt x="790" y="800"/>
                  </a:lnTo>
                  <a:lnTo>
                    <a:pt x="797" y="804"/>
                  </a:lnTo>
                  <a:lnTo>
                    <a:pt x="798" y="804"/>
                  </a:lnTo>
                  <a:lnTo>
                    <a:pt x="807" y="805"/>
                  </a:lnTo>
                  <a:lnTo>
                    <a:pt x="810" y="805"/>
                  </a:lnTo>
                  <a:lnTo>
                    <a:pt x="817" y="812"/>
                  </a:lnTo>
                  <a:lnTo>
                    <a:pt x="817" y="813"/>
                  </a:lnTo>
                  <a:lnTo>
                    <a:pt x="820" y="825"/>
                  </a:lnTo>
                  <a:lnTo>
                    <a:pt x="820" y="826"/>
                  </a:lnTo>
                  <a:lnTo>
                    <a:pt x="818" y="834"/>
                  </a:lnTo>
                  <a:lnTo>
                    <a:pt x="820" y="836"/>
                  </a:lnTo>
                  <a:lnTo>
                    <a:pt x="827" y="841"/>
                  </a:lnTo>
                  <a:lnTo>
                    <a:pt x="836" y="844"/>
                  </a:lnTo>
                  <a:lnTo>
                    <a:pt x="855" y="849"/>
                  </a:lnTo>
                  <a:lnTo>
                    <a:pt x="856" y="849"/>
                  </a:lnTo>
                  <a:lnTo>
                    <a:pt x="866" y="864"/>
                  </a:lnTo>
                  <a:lnTo>
                    <a:pt x="866" y="865"/>
                  </a:lnTo>
                  <a:lnTo>
                    <a:pt x="860" y="872"/>
                  </a:lnTo>
                  <a:lnTo>
                    <a:pt x="848" y="878"/>
                  </a:lnTo>
                  <a:lnTo>
                    <a:pt x="846" y="878"/>
                  </a:lnTo>
                  <a:lnTo>
                    <a:pt x="840" y="886"/>
                  </a:lnTo>
                  <a:lnTo>
                    <a:pt x="840" y="888"/>
                  </a:lnTo>
                  <a:lnTo>
                    <a:pt x="840" y="889"/>
                  </a:lnTo>
                  <a:lnTo>
                    <a:pt x="838" y="891"/>
                  </a:lnTo>
                  <a:lnTo>
                    <a:pt x="830" y="898"/>
                  </a:lnTo>
                  <a:lnTo>
                    <a:pt x="827" y="898"/>
                  </a:lnTo>
                  <a:lnTo>
                    <a:pt x="818" y="898"/>
                  </a:lnTo>
                  <a:lnTo>
                    <a:pt x="817" y="896"/>
                  </a:lnTo>
                  <a:lnTo>
                    <a:pt x="808" y="889"/>
                  </a:lnTo>
                  <a:lnTo>
                    <a:pt x="802" y="891"/>
                  </a:lnTo>
                  <a:lnTo>
                    <a:pt x="797" y="894"/>
                  </a:lnTo>
                  <a:lnTo>
                    <a:pt x="797" y="898"/>
                  </a:lnTo>
                  <a:lnTo>
                    <a:pt x="793" y="901"/>
                  </a:lnTo>
                  <a:lnTo>
                    <a:pt x="792" y="906"/>
                  </a:lnTo>
                  <a:lnTo>
                    <a:pt x="792" y="911"/>
                  </a:lnTo>
                  <a:lnTo>
                    <a:pt x="792" y="912"/>
                  </a:lnTo>
                  <a:lnTo>
                    <a:pt x="792" y="915"/>
                  </a:lnTo>
                  <a:lnTo>
                    <a:pt x="792" y="917"/>
                  </a:lnTo>
                  <a:lnTo>
                    <a:pt x="797" y="925"/>
                  </a:lnTo>
                  <a:lnTo>
                    <a:pt x="798" y="925"/>
                  </a:lnTo>
                  <a:lnTo>
                    <a:pt x="803" y="928"/>
                  </a:lnTo>
                  <a:lnTo>
                    <a:pt x="805" y="930"/>
                  </a:lnTo>
                  <a:lnTo>
                    <a:pt x="807" y="933"/>
                  </a:lnTo>
                  <a:lnTo>
                    <a:pt x="810" y="940"/>
                  </a:lnTo>
                  <a:lnTo>
                    <a:pt x="815" y="945"/>
                  </a:lnTo>
                  <a:lnTo>
                    <a:pt x="822" y="956"/>
                  </a:lnTo>
                  <a:lnTo>
                    <a:pt x="823" y="957"/>
                  </a:lnTo>
                  <a:lnTo>
                    <a:pt x="822" y="966"/>
                  </a:lnTo>
                  <a:lnTo>
                    <a:pt x="822" y="969"/>
                  </a:lnTo>
                  <a:lnTo>
                    <a:pt x="813" y="974"/>
                  </a:lnTo>
                  <a:lnTo>
                    <a:pt x="812" y="975"/>
                  </a:lnTo>
                  <a:lnTo>
                    <a:pt x="802" y="977"/>
                  </a:lnTo>
                  <a:lnTo>
                    <a:pt x="800" y="975"/>
                  </a:lnTo>
                  <a:lnTo>
                    <a:pt x="797" y="977"/>
                  </a:lnTo>
                  <a:lnTo>
                    <a:pt x="790" y="987"/>
                  </a:lnTo>
                  <a:lnTo>
                    <a:pt x="787" y="988"/>
                  </a:lnTo>
                  <a:lnTo>
                    <a:pt x="784" y="995"/>
                  </a:lnTo>
                  <a:lnTo>
                    <a:pt x="784" y="996"/>
                  </a:lnTo>
                  <a:lnTo>
                    <a:pt x="790" y="1003"/>
                  </a:lnTo>
                  <a:lnTo>
                    <a:pt x="793" y="1004"/>
                  </a:lnTo>
                  <a:lnTo>
                    <a:pt x="802" y="1012"/>
                  </a:lnTo>
                  <a:lnTo>
                    <a:pt x="797" y="1021"/>
                  </a:lnTo>
                  <a:lnTo>
                    <a:pt x="795" y="1022"/>
                  </a:lnTo>
                  <a:lnTo>
                    <a:pt x="785" y="1029"/>
                  </a:lnTo>
                  <a:lnTo>
                    <a:pt x="782" y="1032"/>
                  </a:lnTo>
                  <a:lnTo>
                    <a:pt x="775" y="1035"/>
                  </a:lnTo>
                  <a:lnTo>
                    <a:pt x="769" y="1035"/>
                  </a:lnTo>
                  <a:lnTo>
                    <a:pt x="764" y="1035"/>
                  </a:lnTo>
                  <a:lnTo>
                    <a:pt x="757" y="1037"/>
                  </a:lnTo>
                  <a:lnTo>
                    <a:pt x="752" y="1045"/>
                  </a:lnTo>
                  <a:lnTo>
                    <a:pt x="750" y="1046"/>
                  </a:lnTo>
                  <a:lnTo>
                    <a:pt x="749" y="1058"/>
                  </a:lnTo>
                  <a:lnTo>
                    <a:pt x="750" y="1061"/>
                  </a:lnTo>
                  <a:lnTo>
                    <a:pt x="759" y="1071"/>
                  </a:lnTo>
                  <a:lnTo>
                    <a:pt x="760" y="1071"/>
                  </a:lnTo>
                  <a:lnTo>
                    <a:pt x="764" y="1079"/>
                  </a:lnTo>
                  <a:lnTo>
                    <a:pt x="762" y="1082"/>
                  </a:lnTo>
                  <a:lnTo>
                    <a:pt x="755" y="1089"/>
                  </a:lnTo>
                  <a:lnTo>
                    <a:pt x="752" y="1089"/>
                  </a:lnTo>
                  <a:lnTo>
                    <a:pt x="750" y="1097"/>
                  </a:lnTo>
                  <a:lnTo>
                    <a:pt x="750" y="1100"/>
                  </a:lnTo>
                  <a:lnTo>
                    <a:pt x="754" y="1106"/>
                  </a:lnTo>
                  <a:lnTo>
                    <a:pt x="754" y="1108"/>
                  </a:lnTo>
                  <a:lnTo>
                    <a:pt x="757" y="1113"/>
                  </a:lnTo>
                  <a:lnTo>
                    <a:pt x="759" y="1114"/>
                  </a:lnTo>
                  <a:lnTo>
                    <a:pt x="767" y="1118"/>
                  </a:lnTo>
                  <a:lnTo>
                    <a:pt x="769" y="1119"/>
                  </a:lnTo>
                  <a:lnTo>
                    <a:pt x="777" y="1126"/>
                  </a:lnTo>
                  <a:lnTo>
                    <a:pt x="777" y="1127"/>
                  </a:lnTo>
                  <a:lnTo>
                    <a:pt x="777" y="1129"/>
                  </a:lnTo>
                  <a:lnTo>
                    <a:pt x="774" y="1135"/>
                  </a:lnTo>
                  <a:lnTo>
                    <a:pt x="770" y="1137"/>
                  </a:lnTo>
                  <a:lnTo>
                    <a:pt x="764" y="1142"/>
                  </a:lnTo>
                  <a:lnTo>
                    <a:pt x="762" y="1144"/>
                  </a:lnTo>
                  <a:lnTo>
                    <a:pt x="760" y="1152"/>
                  </a:lnTo>
                  <a:lnTo>
                    <a:pt x="760" y="1153"/>
                  </a:lnTo>
                  <a:lnTo>
                    <a:pt x="760" y="1156"/>
                  </a:lnTo>
                  <a:lnTo>
                    <a:pt x="760" y="1158"/>
                  </a:lnTo>
                  <a:lnTo>
                    <a:pt x="760" y="1169"/>
                  </a:lnTo>
                  <a:lnTo>
                    <a:pt x="759" y="1171"/>
                  </a:lnTo>
                  <a:lnTo>
                    <a:pt x="757" y="1178"/>
                  </a:lnTo>
                  <a:lnTo>
                    <a:pt x="759" y="1181"/>
                  </a:lnTo>
                  <a:lnTo>
                    <a:pt x="760" y="1182"/>
                  </a:lnTo>
                  <a:lnTo>
                    <a:pt x="760" y="1194"/>
                  </a:lnTo>
                  <a:lnTo>
                    <a:pt x="759" y="1195"/>
                  </a:lnTo>
                  <a:lnTo>
                    <a:pt x="759" y="1197"/>
                  </a:lnTo>
                  <a:lnTo>
                    <a:pt x="754" y="1208"/>
                  </a:lnTo>
                  <a:lnTo>
                    <a:pt x="754" y="1210"/>
                  </a:lnTo>
                  <a:lnTo>
                    <a:pt x="755" y="1213"/>
                  </a:lnTo>
                  <a:lnTo>
                    <a:pt x="757" y="1216"/>
                  </a:lnTo>
                  <a:lnTo>
                    <a:pt x="759" y="1221"/>
                  </a:lnTo>
                  <a:lnTo>
                    <a:pt x="762" y="1224"/>
                  </a:lnTo>
                  <a:lnTo>
                    <a:pt x="769" y="1233"/>
                  </a:lnTo>
                  <a:lnTo>
                    <a:pt x="770" y="1234"/>
                  </a:lnTo>
                  <a:lnTo>
                    <a:pt x="769" y="1236"/>
                  </a:lnTo>
                  <a:lnTo>
                    <a:pt x="774" y="1247"/>
                  </a:lnTo>
                  <a:lnTo>
                    <a:pt x="775" y="1249"/>
                  </a:lnTo>
                  <a:lnTo>
                    <a:pt x="777" y="1249"/>
                  </a:lnTo>
                  <a:lnTo>
                    <a:pt x="779" y="1260"/>
                  </a:lnTo>
                  <a:lnTo>
                    <a:pt x="779" y="1262"/>
                  </a:lnTo>
                  <a:lnTo>
                    <a:pt x="777" y="1265"/>
                  </a:lnTo>
                  <a:lnTo>
                    <a:pt x="769" y="1273"/>
                  </a:lnTo>
                  <a:lnTo>
                    <a:pt x="769" y="1275"/>
                  </a:lnTo>
                  <a:lnTo>
                    <a:pt x="772" y="1286"/>
                  </a:lnTo>
                  <a:lnTo>
                    <a:pt x="774" y="1289"/>
                  </a:lnTo>
                  <a:lnTo>
                    <a:pt x="777" y="1296"/>
                  </a:lnTo>
                  <a:lnTo>
                    <a:pt x="774" y="1304"/>
                  </a:lnTo>
                  <a:lnTo>
                    <a:pt x="774" y="1307"/>
                  </a:lnTo>
                  <a:lnTo>
                    <a:pt x="772" y="1313"/>
                  </a:lnTo>
                  <a:lnTo>
                    <a:pt x="772" y="1317"/>
                  </a:lnTo>
                  <a:lnTo>
                    <a:pt x="774" y="1318"/>
                  </a:lnTo>
                  <a:lnTo>
                    <a:pt x="772" y="1330"/>
                  </a:lnTo>
                  <a:lnTo>
                    <a:pt x="770" y="1330"/>
                  </a:lnTo>
                  <a:lnTo>
                    <a:pt x="767" y="1336"/>
                  </a:lnTo>
                  <a:lnTo>
                    <a:pt x="765" y="1339"/>
                  </a:lnTo>
                  <a:lnTo>
                    <a:pt x="762" y="1346"/>
                  </a:lnTo>
                  <a:lnTo>
                    <a:pt x="762" y="1347"/>
                  </a:lnTo>
                  <a:lnTo>
                    <a:pt x="752" y="1356"/>
                  </a:lnTo>
                  <a:lnTo>
                    <a:pt x="750" y="1359"/>
                  </a:lnTo>
                  <a:lnTo>
                    <a:pt x="749" y="1360"/>
                  </a:lnTo>
                  <a:lnTo>
                    <a:pt x="741" y="1365"/>
                  </a:lnTo>
                  <a:lnTo>
                    <a:pt x="739" y="1365"/>
                  </a:lnTo>
                  <a:lnTo>
                    <a:pt x="737" y="1367"/>
                  </a:lnTo>
                  <a:lnTo>
                    <a:pt x="729" y="1378"/>
                  </a:lnTo>
                  <a:lnTo>
                    <a:pt x="721" y="1383"/>
                  </a:lnTo>
                  <a:lnTo>
                    <a:pt x="719" y="1385"/>
                  </a:lnTo>
                  <a:lnTo>
                    <a:pt x="721" y="1390"/>
                  </a:lnTo>
                  <a:lnTo>
                    <a:pt x="721" y="1393"/>
                  </a:lnTo>
                  <a:lnTo>
                    <a:pt x="719" y="1398"/>
                  </a:lnTo>
                  <a:lnTo>
                    <a:pt x="717" y="1399"/>
                  </a:lnTo>
                  <a:lnTo>
                    <a:pt x="712" y="1406"/>
                  </a:lnTo>
                  <a:lnTo>
                    <a:pt x="711" y="1409"/>
                  </a:lnTo>
                  <a:lnTo>
                    <a:pt x="709" y="1412"/>
                  </a:lnTo>
                  <a:lnTo>
                    <a:pt x="703" y="1422"/>
                  </a:lnTo>
                  <a:lnTo>
                    <a:pt x="701" y="1423"/>
                  </a:lnTo>
                  <a:lnTo>
                    <a:pt x="699" y="1425"/>
                  </a:lnTo>
                  <a:lnTo>
                    <a:pt x="694" y="1430"/>
                  </a:lnTo>
                  <a:lnTo>
                    <a:pt x="694" y="1432"/>
                  </a:lnTo>
                  <a:lnTo>
                    <a:pt x="691" y="1438"/>
                  </a:lnTo>
                  <a:lnTo>
                    <a:pt x="688" y="1441"/>
                  </a:lnTo>
                  <a:lnTo>
                    <a:pt x="681" y="1446"/>
                  </a:lnTo>
                  <a:lnTo>
                    <a:pt x="679" y="1449"/>
                  </a:lnTo>
                  <a:lnTo>
                    <a:pt x="678" y="1459"/>
                  </a:lnTo>
                  <a:lnTo>
                    <a:pt x="676" y="1461"/>
                  </a:lnTo>
                  <a:lnTo>
                    <a:pt x="674" y="1464"/>
                  </a:lnTo>
                  <a:lnTo>
                    <a:pt x="666" y="1469"/>
                  </a:lnTo>
                  <a:lnTo>
                    <a:pt x="666" y="1470"/>
                  </a:lnTo>
                  <a:lnTo>
                    <a:pt x="664" y="1477"/>
                  </a:lnTo>
                  <a:lnTo>
                    <a:pt x="663" y="1480"/>
                  </a:lnTo>
                  <a:lnTo>
                    <a:pt x="660" y="1480"/>
                  </a:lnTo>
                  <a:lnTo>
                    <a:pt x="653" y="1477"/>
                  </a:lnTo>
                  <a:lnTo>
                    <a:pt x="651" y="1475"/>
                  </a:lnTo>
                  <a:lnTo>
                    <a:pt x="646" y="1470"/>
                  </a:lnTo>
                  <a:lnTo>
                    <a:pt x="645" y="1470"/>
                  </a:lnTo>
                  <a:lnTo>
                    <a:pt x="636" y="1474"/>
                  </a:lnTo>
                  <a:lnTo>
                    <a:pt x="633" y="1475"/>
                  </a:lnTo>
                  <a:lnTo>
                    <a:pt x="623" y="1488"/>
                  </a:lnTo>
                  <a:lnTo>
                    <a:pt x="621" y="1490"/>
                  </a:lnTo>
                  <a:lnTo>
                    <a:pt x="608" y="1498"/>
                  </a:lnTo>
                  <a:lnTo>
                    <a:pt x="607" y="1500"/>
                  </a:lnTo>
                  <a:lnTo>
                    <a:pt x="590" y="1508"/>
                  </a:lnTo>
                  <a:lnTo>
                    <a:pt x="588" y="1508"/>
                  </a:lnTo>
                  <a:lnTo>
                    <a:pt x="575" y="1511"/>
                  </a:lnTo>
                  <a:lnTo>
                    <a:pt x="574" y="1511"/>
                  </a:lnTo>
                  <a:lnTo>
                    <a:pt x="572" y="1512"/>
                  </a:lnTo>
                  <a:lnTo>
                    <a:pt x="557" y="1512"/>
                  </a:lnTo>
                  <a:lnTo>
                    <a:pt x="550" y="1504"/>
                  </a:lnTo>
                  <a:lnTo>
                    <a:pt x="549" y="1504"/>
                  </a:lnTo>
                  <a:lnTo>
                    <a:pt x="532" y="1514"/>
                  </a:lnTo>
                  <a:lnTo>
                    <a:pt x="532" y="1516"/>
                  </a:lnTo>
                  <a:lnTo>
                    <a:pt x="531" y="1517"/>
                  </a:lnTo>
                  <a:lnTo>
                    <a:pt x="529" y="1522"/>
                  </a:lnTo>
                  <a:lnTo>
                    <a:pt x="527" y="1524"/>
                  </a:lnTo>
                  <a:lnTo>
                    <a:pt x="527" y="1525"/>
                  </a:lnTo>
                  <a:lnTo>
                    <a:pt x="527" y="1527"/>
                  </a:lnTo>
                  <a:lnTo>
                    <a:pt x="527" y="1532"/>
                  </a:lnTo>
                  <a:lnTo>
                    <a:pt x="527" y="1535"/>
                  </a:lnTo>
                  <a:lnTo>
                    <a:pt x="524" y="1535"/>
                  </a:lnTo>
                  <a:lnTo>
                    <a:pt x="521" y="1535"/>
                  </a:lnTo>
                  <a:lnTo>
                    <a:pt x="519" y="1535"/>
                  </a:lnTo>
                  <a:lnTo>
                    <a:pt x="511" y="1530"/>
                  </a:lnTo>
                  <a:lnTo>
                    <a:pt x="509" y="1532"/>
                  </a:lnTo>
                  <a:lnTo>
                    <a:pt x="506" y="1535"/>
                  </a:lnTo>
                  <a:lnTo>
                    <a:pt x="504" y="1538"/>
                  </a:lnTo>
                  <a:lnTo>
                    <a:pt x="504" y="1542"/>
                  </a:lnTo>
                  <a:lnTo>
                    <a:pt x="501" y="1546"/>
                  </a:lnTo>
                  <a:lnTo>
                    <a:pt x="497" y="1548"/>
                  </a:lnTo>
                  <a:lnTo>
                    <a:pt x="491" y="1545"/>
                  </a:lnTo>
                  <a:lnTo>
                    <a:pt x="489" y="1545"/>
                  </a:lnTo>
                  <a:lnTo>
                    <a:pt x="488" y="1543"/>
                  </a:lnTo>
                  <a:lnTo>
                    <a:pt x="479" y="1540"/>
                  </a:lnTo>
                  <a:lnTo>
                    <a:pt x="478" y="1540"/>
                  </a:lnTo>
                  <a:lnTo>
                    <a:pt x="471" y="1542"/>
                  </a:lnTo>
                  <a:lnTo>
                    <a:pt x="468" y="1543"/>
                  </a:lnTo>
                  <a:lnTo>
                    <a:pt x="464" y="1545"/>
                  </a:lnTo>
                  <a:lnTo>
                    <a:pt x="456" y="1551"/>
                  </a:lnTo>
                  <a:lnTo>
                    <a:pt x="454" y="1551"/>
                  </a:lnTo>
                  <a:lnTo>
                    <a:pt x="453" y="1553"/>
                  </a:lnTo>
                  <a:lnTo>
                    <a:pt x="448" y="1561"/>
                  </a:lnTo>
                  <a:lnTo>
                    <a:pt x="446" y="1569"/>
                  </a:lnTo>
                  <a:lnTo>
                    <a:pt x="446" y="1571"/>
                  </a:lnTo>
                  <a:lnTo>
                    <a:pt x="440" y="1572"/>
                  </a:lnTo>
                  <a:lnTo>
                    <a:pt x="428" y="1563"/>
                  </a:lnTo>
                  <a:lnTo>
                    <a:pt x="426" y="1563"/>
                  </a:lnTo>
                  <a:lnTo>
                    <a:pt x="418" y="1559"/>
                  </a:lnTo>
                  <a:lnTo>
                    <a:pt x="415" y="1558"/>
                  </a:lnTo>
                  <a:lnTo>
                    <a:pt x="413" y="1558"/>
                  </a:lnTo>
                  <a:lnTo>
                    <a:pt x="406" y="1556"/>
                  </a:lnTo>
                  <a:lnTo>
                    <a:pt x="400" y="1558"/>
                  </a:lnTo>
                  <a:lnTo>
                    <a:pt x="392" y="1559"/>
                  </a:lnTo>
                  <a:lnTo>
                    <a:pt x="387" y="1559"/>
                  </a:lnTo>
                  <a:lnTo>
                    <a:pt x="383" y="1566"/>
                  </a:lnTo>
                  <a:lnTo>
                    <a:pt x="380" y="1571"/>
                  </a:lnTo>
                  <a:lnTo>
                    <a:pt x="380" y="1574"/>
                  </a:lnTo>
                  <a:lnTo>
                    <a:pt x="382" y="1577"/>
                  </a:lnTo>
                  <a:lnTo>
                    <a:pt x="383" y="1579"/>
                  </a:lnTo>
                  <a:lnTo>
                    <a:pt x="387" y="1584"/>
                  </a:lnTo>
                  <a:lnTo>
                    <a:pt x="387" y="1585"/>
                  </a:lnTo>
                  <a:lnTo>
                    <a:pt x="387" y="1593"/>
                  </a:lnTo>
                  <a:lnTo>
                    <a:pt x="385" y="1595"/>
                  </a:lnTo>
                  <a:lnTo>
                    <a:pt x="383" y="1598"/>
                  </a:lnTo>
                  <a:lnTo>
                    <a:pt x="377" y="1605"/>
                  </a:lnTo>
                  <a:lnTo>
                    <a:pt x="375" y="1605"/>
                  </a:lnTo>
                  <a:lnTo>
                    <a:pt x="370" y="1613"/>
                  </a:lnTo>
                  <a:lnTo>
                    <a:pt x="368" y="1616"/>
                  </a:lnTo>
                  <a:lnTo>
                    <a:pt x="365" y="1621"/>
                  </a:lnTo>
                  <a:lnTo>
                    <a:pt x="362" y="1624"/>
                  </a:lnTo>
                  <a:lnTo>
                    <a:pt x="360" y="1627"/>
                  </a:lnTo>
                  <a:lnTo>
                    <a:pt x="359" y="1634"/>
                  </a:lnTo>
                  <a:lnTo>
                    <a:pt x="359" y="1637"/>
                  </a:lnTo>
                  <a:lnTo>
                    <a:pt x="359" y="1639"/>
                  </a:lnTo>
                  <a:lnTo>
                    <a:pt x="359" y="1640"/>
                  </a:lnTo>
                  <a:lnTo>
                    <a:pt x="359" y="1642"/>
                  </a:lnTo>
                  <a:lnTo>
                    <a:pt x="363" y="1650"/>
                  </a:lnTo>
                  <a:lnTo>
                    <a:pt x="363" y="1653"/>
                  </a:lnTo>
                  <a:lnTo>
                    <a:pt x="360" y="1661"/>
                  </a:lnTo>
                  <a:lnTo>
                    <a:pt x="359" y="1663"/>
                  </a:lnTo>
                  <a:lnTo>
                    <a:pt x="357" y="1665"/>
                  </a:lnTo>
                  <a:lnTo>
                    <a:pt x="345" y="1674"/>
                  </a:lnTo>
                  <a:lnTo>
                    <a:pt x="344" y="1676"/>
                  </a:lnTo>
                  <a:lnTo>
                    <a:pt x="330" y="1686"/>
                  </a:lnTo>
                  <a:lnTo>
                    <a:pt x="329" y="1687"/>
                  </a:lnTo>
                  <a:lnTo>
                    <a:pt x="325" y="1689"/>
                  </a:lnTo>
                  <a:lnTo>
                    <a:pt x="324" y="1690"/>
                  </a:lnTo>
                  <a:lnTo>
                    <a:pt x="314" y="1695"/>
                  </a:lnTo>
                  <a:lnTo>
                    <a:pt x="311" y="1697"/>
                  </a:lnTo>
                  <a:lnTo>
                    <a:pt x="311" y="1699"/>
                  </a:lnTo>
                  <a:lnTo>
                    <a:pt x="301" y="1697"/>
                  </a:lnTo>
                  <a:lnTo>
                    <a:pt x="299" y="1697"/>
                  </a:lnTo>
                  <a:lnTo>
                    <a:pt x="292" y="1697"/>
                  </a:lnTo>
                  <a:lnTo>
                    <a:pt x="286" y="1702"/>
                  </a:lnTo>
                  <a:lnTo>
                    <a:pt x="276" y="1703"/>
                  </a:lnTo>
                  <a:lnTo>
                    <a:pt x="259" y="1700"/>
                  </a:lnTo>
                  <a:lnTo>
                    <a:pt x="249" y="1692"/>
                  </a:lnTo>
                  <a:lnTo>
                    <a:pt x="248" y="1689"/>
                  </a:lnTo>
                  <a:lnTo>
                    <a:pt x="246" y="1689"/>
                  </a:lnTo>
                  <a:lnTo>
                    <a:pt x="244" y="1689"/>
                  </a:lnTo>
                  <a:lnTo>
                    <a:pt x="238" y="1681"/>
                  </a:lnTo>
                  <a:lnTo>
                    <a:pt x="236" y="1679"/>
                  </a:lnTo>
                  <a:lnTo>
                    <a:pt x="230" y="1673"/>
                  </a:lnTo>
                  <a:lnTo>
                    <a:pt x="223" y="1666"/>
                  </a:lnTo>
                  <a:lnTo>
                    <a:pt x="218" y="1655"/>
                  </a:lnTo>
                  <a:lnTo>
                    <a:pt x="216" y="1640"/>
                  </a:lnTo>
                  <a:lnTo>
                    <a:pt x="213" y="1634"/>
                  </a:lnTo>
                  <a:lnTo>
                    <a:pt x="211" y="1632"/>
                  </a:lnTo>
                  <a:lnTo>
                    <a:pt x="210" y="1631"/>
                  </a:lnTo>
                  <a:lnTo>
                    <a:pt x="203" y="1621"/>
                  </a:lnTo>
                  <a:lnTo>
                    <a:pt x="200" y="1613"/>
                  </a:lnTo>
                  <a:lnTo>
                    <a:pt x="198" y="1611"/>
                  </a:lnTo>
                  <a:lnTo>
                    <a:pt x="198" y="1610"/>
                  </a:lnTo>
                  <a:lnTo>
                    <a:pt x="195" y="1601"/>
                  </a:lnTo>
                  <a:lnTo>
                    <a:pt x="195" y="1600"/>
                  </a:lnTo>
                  <a:lnTo>
                    <a:pt x="193" y="1597"/>
                  </a:lnTo>
                  <a:lnTo>
                    <a:pt x="188" y="1592"/>
                  </a:lnTo>
                  <a:lnTo>
                    <a:pt x="185" y="1590"/>
                  </a:lnTo>
                  <a:lnTo>
                    <a:pt x="183" y="1584"/>
                  </a:lnTo>
                  <a:lnTo>
                    <a:pt x="183" y="1580"/>
                  </a:lnTo>
                  <a:lnTo>
                    <a:pt x="188" y="1574"/>
                  </a:lnTo>
                  <a:lnTo>
                    <a:pt x="190" y="1568"/>
                  </a:lnTo>
                  <a:lnTo>
                    <a:pt x="191" y="1559"/>
                  </a:lnTo>
                  <a:lnTo>
                    <a:pt x="191" y="1558"/>
                  </a:lnTo>
                  <a:lnTo>
                    <a:pt x="196" y="1546"/>
                  </a:lnTo>
                  <a:lnTo>
                    <a:pt x="198" y="1545"/>
                  </a:lnTo>
                  <a:lnTo>
                    <a:pt x="196" y="1538"/>
                  </a:lnTo>
                  <a:lnTo>
                    <a:pt x="195" y="1534"/>
                  </a:lnTo>
                  <a:lnTo>
                    <a:pt x="191" y="1532"/>
                  </a:lnTo>
                  <a:lnTo>
                    <a:pt x="190" y="1529"/>
                  </a:lnTo>
                  <a:lnTo>
                    <a:pt x="190" y="1522"/>
                  </a:lnTo>
                  <a:lnTo>
                    <a:pt x="188" y="1521"/>
                  </a:lnTo>
                  <a:lnTo>
                    <a:pt x="187" y="1517"/>
                  </a:lnTo>
                  <a:lnTo>
                    <a:pt x="182" y="1514"/>
                  </a:lnTo>
                  <a:lnTo>
                    <a:pt x="180" y="1512"/>
                  </a:lnTo>
                  <a:lnTo>
                    <a:pt x="178" y="1511"/>
                  </a:lnTo>
                  <a:lnTo>
                    <a:pt x="177" y="1509"/>
                  </a:lnTo>
                  <a:lnTo>
                    <a:pt x="173" y="1508"/>
                  </a:lnTo>
                  <a:lnTo>
                    <a:pt x="160" y="1501"/>
                  </a:lnTo>
                  <a:lnTo>
                    <a:pt x="158" y="1503"/>
                  </a:lnTo>
                  <a:lnTo>
                    <a:pt x="153" y="1506"/>
                  </a:lnTo>
                  <a:lnTo>
                    <a:pt x="147" y="1512"/>
                  </a:lnTo>
                  <a:lnTo>
                    <a:pt x="137" y="1512"/>
                  </a:lnTo>
                  <a:lnTo>
                    <a:pt x="135" y="1511"/>
                  </a:lnTo>
                  <a:lnTo>
                    <a:pt x="130" y="1506"/>
                  </a:lnTo>
                  <a:lnTo>
                    <a:pt x="129" y="1503"/>
                  </a:lnTo>
                  <a:lnTo>
                    <a:pt x="127" y="1501"/>
                  </a:lnTo>
                  <a:lnTo>
                    <a:pt x="114" y="1498"/>
                  </a:lnTo>
                  <a:lnTo>
                    <a:pt x="101" y="1495"/>
                  </a:lnTo>
                  <a:lnTo>
                    <a:pt x="91" y="1483"/>
                  </a:lnTo>
                  <a:lnTo>
                    <a:pt x="87" y="1480"/>
                  </a:lnTo>
                  <a:lnTo>
                    <a:pt x="84" y="1477"/>
                  </a:lnTo>
                  <a:lnTo>
                    <a:pt x="79" y="1472"/>
                  </a:lnTo>
                  <a:lnTo>
                    <a:pt x="77" y="1472"/>
                  </a:lnTo>
                  <a:lnTo>
                    <a:pt x="71" y="1464"/>
                  </a:lnTo>
                  <a:lnTo>
                    <a:pt x="67" y="1464"/>
                  </a:lnTo>
                  <a:lnTo>
                    <a:pt x="59" y="1461"/>
                  </a:lnTo>
                  <a:lnTo>
                    <a:pt x="58" y="1461"/>
                  </a:lnTo>
                  <a:lnTo>
                    <a:pt x="46" y="1461"/>
                  </a:lnTo>
                  <a:lnTo>
                    <a:pt x="36" y="1464"/>
                  </a:lnTo>
                  <a:lnTo>
                    <a:pt x="34" y="1464"/>
                  </a:lnTo>
                  <a:lnTo>
                    <a:pt x="33" y="1464"/>
                  </a:lnTo>
                  <a:lnTo>
                    <a:pt x="24" y="1466"/>
                  </a:lnTo>
                  <a:lnTo>
                    <a:pt x="23" y="1462"/>
                  </a:lnTo>
                  <a:lnTo>
                    <a:pt x="19" y="1461"/>
                  </a:lnTo>
                  <a:lnTo>
                    <a:pt x="16" y="1456"/>
                  </a:lnTo>
                  <a:lnTo>
                    <a:pt x="11" y="1448"/>
                  </a:lnTo>
                  <a:lnTo>
                    <a:pt x="15" y="1440"/>
                  </a:lnTo>
                  <a:lnTo>
                    <a:pt x="23" y="1436"/>
                  </a:lnTo>
                  <a:lnTo>
                    <a:pt x="24" y="1435"/>
                  </a:lnTo>
                  <a:lnTo>
                    <a:pt x="31" y="1430"/>
                  </a:lnTo>
                  <a:lnTo>
                    <a:pt x="33" y="1428"/>
                  </a:lnTo>
                  <a:lnTo>
                    <a:pt x="38" y="1420"/>
                  </a:lnTo>
                  <a:lnTo>
                    <a:pt x="43" y="1415"/>
                  </a:lnTo>
                  <a:lnTo>
                    <a:pt x="44" y="1414"/>
                  </a:lnTo>
                  <a:lnTo>
                    <a:pt x="44" y="1411"/>
                  </a:lnTo>
                  <a:lnTo>
                    <a:pt x="46" y="1409"/>
                  </a:lnTo>
                  <a:lnTo>
                    <a:pt x="46" y="1396"/>
                  </a:lnTo>
                  <a:lnTo>
                    <a:pt x="43" y="1388"/>
                  </a:lnTo>
                  <a:lnTo>
                    <a:pt x="36" y="1378"/>
                  </a:lnTo>
                  <a:lnTo>
                    <a:pt x="34" y="1378"/>
                  </a:lnTo>
                  <a:lnTo>
                    <a:pt x="33" y="1375"/>
                  </a:lnTo>
                  <a:lnTo>
                    <a:pt x="33" y="1373"/>
                  </a:lnTo>
                  <a:lnTo>
                    <a:pt x="24" y="1367"/>
                  </a:lnTo>
                  <a:lnTo>
                    <a:pt x="23" y="1364"/>
                  </a:lnTo>
                  <a:lnTo>
                    <a:pt x="21" y="1362"/>
                  </a:lnTo>
                  <a:lnTo>
                    <a:pt x="13" y="1352"/>
                  </a:lnTo>
                  <a:lnTo>
                    <a:pt x="11" y="1349"/>
                  </a:lnTo>
                  <a:lnTo>
                    <a:pt x="10" y="1347"/>
                  </a:lnTo>
                  <a:lnTo>
                    <a:pt x="1" y="1331"/>
                  </a:lnTo>
                  <a:lnTo>
                    <a:pt x="0" y="1330"/>
                  </a:lnTo>
                  <a:lnTo>
                    <a:pt x="1" y="1320"/>
                  </a:lnTo>
                  <a:lnTo>
                    <a:pt x="1" y="1318"/>
                  </a:lnTo>
                  <a:lnTo>
                    <a:pt x="1" y="1315"/>
                  </a:lnTo>
                  <a:lnTo>
                    <a:pt x="5" y="1305"/>
                  </a:lnTo>
                  <a:lnTo>
                    <a:pt x="5" y="1304"/>
                  </a:lnTo>
                  <a:lnTo>
                    <a:pt x="8" y="1296"/>
                  </a:lnTo>
                  <a:lnTo>
                    <a:pt x="8" y="1294"/>
                  </a:lnTo>
                  <a:lnTo>
                    <a:pt x="8" y="1292"/>
                  </a:lnTo>
                  <a:lnTo>
                    <a:pt x="6" y="12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" name="Freeform 28"/>
            <p:cNvSpPr>
              <a:spLocks/>
            </p:cNvSpPr>
            <p:nvPr/>
          </p:nvSpPr>
          <p:spPr bwMode="auto">
            <a:xfrm>
              <a:off x="6627812" y="4256883"/>
              <a:ext cx="369888" cy="311150"/>
            </a:xfrm>
            <a:custGeom>
              <a:avLst/>
              <a:gdLst>
                <a:gd name="T0" fmla="*/ 9 w 465"/>
                <a:gd name="T1" fmla="*/ 2 h 392"/>
                <a:gd name="T2" fmla="*/ 18 w 465"/>
                <a:gd name="T3" fmla="*/ 5 h 392"/>
                <a:gd name="T4" fmla="*/ 22 w 465"/>
                <a:gd name="T5" fmla="*/ 7 h 392"/>
                <a:gd name="T6" fmla="*/ 32 w 465"/>
                <a:gd name="T7" fmla="*/ 10 h 392"/>
                <a:gd name="T8" fmla="*/ 43 w 465"/>
                <a:gd name="T9" fmla="*/ 10 h 392"/>
                <a:gd name="T10" fmla="*/ 47 w 465"/>
                <a:gd name="T11" fmla="*/ 12 h 392"/>
                <a:gd name="T12" fmla="*/ 61 w 465"/>
                <a:gd name="T13" fmla="*/ 24 h 392"/>
                <a:gd name="T14" fmla="*/ 78 w 465"/>
                <a:gd name="T15" fmla="*/ 26 h 392"/>
                <a:gd name="T16" fmla="*/ 83 w 465"/>
                <a:gd name="T17" fmla="*/ 26 h 392"/>
                <a:gd name="T18" fmla="*/ 93 w 465"/>
                <a:gd name="T19" fmla="*/ 28 h 392"/>
                <a:gd name="T20" fmla="*/ 111 w 465"/>
                <a:gd name="T21" fmla="*/ 36 h 392"/>
                <a:gd name="T22" fmla="*/ 121 w 465"/>
                <a:gd name="T23" fmla="*/ 39 h 392"/>
                <a:gd name="T24" fmla="*/ 134 w 465"/>
                <a:gd name="T25" fmla="*/ 44 h 392"/>
                <a:gd name="T26" fmla="*/ 144 w 465"/>
                <a:gd name="T27" fmla="*/ 49 h 392"/>
                <a:gd name="T28" fmla="*/ 161 w 465"/>
                <a:gd name="T29" fmla="*/ 55 h 392"/>
                <a:gd name="T30" fmla="*/ 210 w 465"/>
                <a:gd name="T31" fmla="*/ 60 h 392"/>
                <a:gd name="T32" fmla="*/ 252 w 465"/>
                <a:gd name="T33" fmla="*/ 68 h 392"/>
                <a:gd name="T34" fmla="*/ 275 w 465"/>
                <a:gd name="T35" fmla="*/ 75 h 392"/>
                <a:gd name="T36" fmla="*/ 293 w 465"/>
                <a:gd name="T37" fmla="*/ 78 h 392"/>
                <a:gd name="T38" fmla="*/ 298 w 465"/>
                <a:gd name="T39" fmla="*/ 78 h 392"/>
                <a:gd name="T40" fmla="*/ 316 w 465"/>
                <a:gd name="T41" fmla="*/ 83 h 392"/>
                <a:gd name="T42" fmla="*/ 338 w 465"/>
                <a:gd name="T43" fmla="*/ 88 h 392"/>
                <a:gd name="T44" fmla="*/ 343 w 465"/>
                <a:gd name="T45" fmla="*/ 89 h 392"/>
                <a:gd name="T46" fmla="*/ 359 w 465"/>
                <a:gd name="T47" fmla="*/ 92 h 392"/>
                <a:gd name="T48" fmla="*/ 379 w 465"/>
                <a:gd name="T49" fmla="*/ 97 h 392"/>
                <a:gd name="T50" fmla="*/ 392 w 465"/>
                <a:gd name="T51" fmla="*/ 104 h 392"/>
                <a:gd name="T52" fmla="*/ 396 w 465"/>
                <a:gd name="T53" fmla="*/ 110 h 392"/>
                <a:gd name="T54" fmla="*/ 392 w 465"/>
                <a:gd name="T55" fmla="*/ 123 h 392"/>
                <a:gd name="T56" fmla="*/ 381 w 465"/>
                <a:gd name="T57" fmla="*/ 125 h 392"/>
                <a:gd name="T58" fmla="*/ 366 w 465"/>
                <a:gd name="T59" fmla="*/ 123 h 392"/>
                <a:gd name="T60" fmla="*/ 354 w 465"/>
                <a:gd name="T61" fmla="*/ 128 h 392"/>
                <a:gd name="T62" fmla="*/ 341 w 465"/>
                <a:gd name="T63" fmla="*/ 139 h 392"/>
                <a:gd name="T64" fmla="*/ 336 w 465"/>
                <a:gd name="T65" fmla="*/ 147 h 392"/>
                <a:gd name="T66" fmla="*/ 333 w 465"/>
                <a:gd name="T67" fmla="*/ 154 h 392"/>
                <a:gd name="T68" fmla="*/ 318 w 465"/>
                <a:gd name="T69" fmla="*/ 181 h 392"/>
                <a:gd name="T70" fmla="*/ 308 w 465"/>
                <a:gd name="T71" fmla="*/ 201 h 392"/>
                <a:gd name="T72" fmla="*/ 311 w 465"/>
                <a:gd name="T73" fmla="*/ 211 h 392"/>
                <a:gd name="T74" fmla="*/ 318 w 465"/>
                <a:gd name="T75" fmla="*/ 220 h 392"/>
                <a:gd name="T76" fmla="*/ 324 w 465"/>
                <a:gd name="T77" fmla="*/ 228 h 392"/>
                <a:gd name="T78" fmla="*/ 329 w 465"/>
                <a:gd name="T79" fmla="*/ 238 h 392"/>
                <a:gd name="T80" fmla="*/ 334 w 465"/>
                <a:gd name="T81" fmla="*/ 248 h 392"/>
                <a:gd name="T82" fmla="*/ 346 w 465"/>
                <a:gd name="T83" fmla="*/ 275 h 392"/>
                <a:gd name="T84" fmla="*/ 351 w 465"/>
                <a:gd name="T85" fmla="*/ 287 h 392"/>
                <a:gd name="T86" fmla="*/ 358 w 465"/>
                <a:gd name="T87" fmla="*/ 301 h 392"/>
                <a:gd name="T88" fmla="*/ 359 w 465"/>
                <a:gd name="T89" fmla="*/ 314 h 392"/>
                <a:gd name="T90" fmla="*/ 366 w 465"/>
                <a:gd name="T91" fmla="*/ 330 h 392"/>
                <a:gd name="T92" fmla="*/ 381 w 465"/>
                <a:gd name="T93" fmla="*/ 343 h 392"/>
                <a:gd name="T94" fmla="*/ 387 w 465"/>
                <a:gd name="T95" fmla="*/ 355 h 392"/>
                <a:gd name="T96" fmla="*/ 397 w 465"/>
                <a:gd name="T97" fmla="*/ 369 h 392"/>
                <a:gd name="T98" fmla="*/ 415 w 465"/>
                <a:gd name="T99" fmla="*/ 380 h 392"/>
                <a:gd name="T100" fmla="*/ 437 w 465"/>
                <a:gd name="T101" fmla="*/ 392 h 392"/>
                <a:gd name="T102" fmla="*/ 450 w 465"/>
                <a:gd name="T103" fmla="*/ 385 h 392"/>
                <a:gd name="T104" fmla="*/ 465 w 465"/>
                <a:gd name="T105" fmla="*/ 37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5" h="392">
                  <a:moveTo>
                    <a:pt x="0" y="0"/>
                  </a:moveTo>
                  <a:lnTo>
                    <a:pt x="9" y="2"/>
                  </a:lnTo>
                  <a:lnTo>
                    <a:pt x="10" y="2"/>
                  </a:lnTo>
                  <a:lnTo>
                    <a:pt x="18" y="5"/>
                  </a:lnTo>
                  <a:lnTo>
                    <a:pt x="20" y="7"/>
                  </a:lnTo>
                  <a:lnTo>
                    <a:pt x="22" y="7"/>
                  </a:lnTo>
                  <a:lnTo>
                    <a:pt x="30" y="10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43" y="10"/>
                  </a:lnTo>
                  <a:lnTo>
                    <a:pt x="45" y="10"/>
                  </a:lnTo>
                  <a:lnTo>
                    <a:pt x="47" y="12"/>
                  </a:lnTo>
                  <a:lnTo>
                    <a:pt x="58" y="21"/>
                  </a:lnTo>
                  <a:lnTo>
                    <a:pt x="61" y="24"/>
                  </a:lnTo>
                  <a:lnTo>
                    <a:pt x="63" y="24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3" y="26"/>
                  </a:lnTo>
                  <a:lnTo>
                    <a:pt x="91" y="26"/>
                  </a:lnTo>
                  <a:lnTo>
                    <a:pt x="93" y="28"/>
                  </a:lnTo>
                  <a:lnTo>
                    <a:pt x="101" y="29"/>
                  </a:lnTo>
                  <a:lnTo>
                    <a:pt x="111" y="36"/>
                  </a:lnTo>
                  <a:lnTo>
                    <a:pt x="114" y="36"/>
                  </a:lnTo>
                  <a:lnTo>
                    <a:pt x="121" y="39"/>
                  </a:lnTo>
                  <a:lnTo>
                    <a:pt x="123" y="41"/>
                  </a:lnTo>
                  <a:lnTo>
                    <a:pt x="134" y="44"/>
                  </a:lnTo>
                  <a:lnTo>
                    <a:pt x="136" y="45"/>
                  </a:lnTo>
                  <a:lnTo>
                    <a:pt x="144" y="49"/>
                  </a:lnTo>
                  <a:lnTo>
                    <a:pt x="146" y="50"/>
                  </a:lnTo>
                  <a:lnTo>
                    <a:pt x="161" y="55"/>
                  </a:lnTo>
                  <a:lnTo>
                    <a:pt x="181" y="55"/>
                  </a:lnTo>
                  <a:lnTo>
                    <a:pt x="210" y="60"/>
                  </a:lnTo>
                  <a:lnTo>
                    <a:pt x="247" y="68"/>
                  </a:lnTo>
                  <a:lnTo>
                    <a:pt x="252" y="68"/>
                  </a:lnTo>
                  <a:lnTo>
                    <a:pt x="272" y="73"/>
                  </a:lnTo>
                  <a:lnTo>
                    <a:pt x="275" y="75"/>
                  </a:lnTo>
                  <a:lnTo>
                    <a:pt x="276" y="75"/>
                  </a:lnTo>
                  <a:lnTo>
                    <a:pt x="293" y="78"/>
                  </a:lnTo>
                  <a:lnTo>
                    <a:pt x="296" y="78"/>
                  </a:lnTo>
                  <a:lnTo>
                    <a:pt x="298" y="78"/>
                  </a:lnTo>
                  <a:lnTo>
                    <a:pt x="315" y="81"/>
                  </a:lnTo>
                  <a:lnTo>
                    <a:pt x="316" y="83"/>
                  </a:lnTo>
                  <a:lnTo>
                    <a:pt x="319" y="83"/>
                  </a:lnTo>
                  <a:lnTo>
                    <a:pt x="338" y="88"/>
                  </a:lnTo>
                  <a:lnTo>
                    <a:pt x="341" y="88"/>
                  </a:lnTo>
                  <a:lnTo>
                    <a:pt x="343" y="89"/>
                  </a:lnTo>
                  <a:lnTo>
                    <a:pt x="358" y="92"/>
                  </a:lnTo>
                  <a:lnTo>
                    <a:pt x="359" y="92"/>
                  </a:lnTo>
                  <a:lnTo>
                    <a:pt x="371" y="94"/>
                  </a:lnTo>
                  <a:lnTo>
                    <a:pt x="379" y="97"/>
                  </a:lnTo>
                  <a:lnTo>
                    <a:pt x="387" y="101"/>
                  </a:lnTo>
                  <a:lnTo>
                    <a:pt x="392" y="104"/>
                  </a:lnTo>
                  <a:lnTo>
                    <a:pt x="394" y="105"/>
                  </a:lnTo>
                  <a:lnTo>
                    <a:pt x="396" y="110"/>
                  </a:lnTo>
                  <a:lnTo>
                    <a:pt x="396" y="120"/>
                  </a:lnTo>
                  <a:lnTo>
                    <a:pt x="392" y="123"/>
                  </a:lnTo>
                  <a:lnTo>
                    <a:pt x="391" y="123"/>
                  </a:lnTo>
                  <a:lnTo>
                    <a:pt x="381" y="125"/>
                  </a:lnTo>
                  <a:lnTo>
                    <a:pt x="377" y="125"/>
                  </a:lnTo>
                  <a:lnTo>
                    <a:pt x="366" y="123"/>
                  </a:lnTo>
                  <a:lnTo>
                    <a:pt x="364" y="125"/>
                  </a:lnTo>
                  <a:lnTo>
                    <a:pt x="354" y="128"/>
                  </a:lnTo>
                  <a:lnTo>
                    <a:pt x="351" y="130"/>
                  </a:lnTo>
                  <a:lnTo>
                    <a:pt x="341" y="139"/>
                  </a:lnTo>
                  <a:lnTo>
                    <a:pt x="339" y="141"/>
                  </a:lnTo>
                  <a:lnTo>
                    <a:pt x="336" y="147"/>
                  </a:lnTo>
                  <a:lnTo>
                    <a:pt x="334" y="149"/>
                  </a:lnTo>
                  <a:lnTo>
                    <a:pt x="333" y="154"/>
                  </a:lnTo>
                  <a:lnTo>
                    <a:pt x="331" y="156"/>
                  </a:lnTo>
                  <a:lnTo>
                    <a:pt x="318" y="181"/>
                  </a:lnTo>
                  <a:lnTo>
                    <a:pt x="311" y="191"/>
                  </a:lnTo>
                  <a:lnTo>
                    <a:pt x="308" y="201"/>
                  </a:lnTo>
                  <a:lnTo>
                    <a:pt x="308" y="202"/>
                  </a:lnTo>
                  <a:lnTo>
                    <a:pt x="311" y="211"/>
                  </a:lnTo>
                  <a:lnTo>
                    <a:pt x="313" y="212"/>
                  </a:lnTo>
                  <a:lnTo>
                    <a:pt x="318" y="220"/>
                  </a:lnTo>
                  <a:lnTo>
                    <a:pt x="323" y="227"/>
                  </a:lnTo>
                  <a:lnTo>
                    <a:pt x="324" y="228"/>
                  </a:lnTo>
                  <a:lnTo>
                    <a:pt x="328" y="235"/>
                  </a:lnTo>
                  <a:lnTo>
                    <a:pt x="329" y="238"/>
                  </a:lnTo>
                  <a:lnTo>
                    <a:pt x="334" y="246"/>
                  </a:lnTo>
                  <a:lnTo>
                    <a:pt x="334" y="248"/>
                  </a:lnTo>
                  <a:lnTo>
                    <a:pt x="339" y="261"/>
                  </a:lnTo>
                  <a:lnTo>
                    <a:pt x="346" y="275"/>
                  </a:lnTo>
                  <a:lnTo>
                    <a:pt x="346" y="277"/>
                  </a:lnTo>
                  <a:lnTo>
                    <a:pt x="351" y="287"/>
                  </a:lnTo>
                  <a:lnTo>
                    <a:pt x="353" y="290"/>
                  </a:lnTo>
                  <a:lnTo>
                    <a:pt x="358" y="301"/>
                  </a:lnTo>
                  <a:lnTo>
                    <a:pt x="359" y="303"/>
                  </a:lnTo>
                  <a:lnTo>
                    <a:pt x="359" y="314"/>
                  </a:lnTo>
                  <a:lnTo>
                    <a:pt x="359" y="316"/>
                  </a:lnTo>
                  <a:lnTo>
                    <a:pt x="366" y="330"/>
                  </a:lnTo>
                  <a:lnTo>
                    <a:pt x="381" y="342"/>
                  </a:lnTo>
                  <a:lnTo>
                    <a:pt x="381" y="343"/>
                  </a:lnTo>
                  <a:lnTo>
                    <a:pt x="387" y="353"/>
                  </a:lnTo>
                  <a:lnTo>
                    <a:pt x="387" y="355"/>
                  </a:lnTo>
                  <a:lnTo>
                    <a:pt x="396" y="368"/>
                  </a:lnTo>
                  <a:lnTo>
                    <a:pt x="397" y="369"/>
                  </a:lnTo>
                  <a:lnTo>
                    <a:pt x="404" y="376"/>
                  </a:lnTo>
                  <a:lnTo>
                    <a:pt x="415" y="380"/>
                  </a:lnTo>
                  <a:lnTo>
                    <a:pt x="425" y="385"/>
                  </a:lnTo>
                  <a:lnTo>
                    <a:pt x="437" y="392"/>
                  </a:lnTo>
                  <a:lnTo>
                    <a:pt x="447" y="387"/>
                  </a:lnTo>
                  <a:lnTo>
                    <a:pt x="450" y="385"/>
                  </a:lnTo>
                  <a:lnTo>
                    <a:pt x="463" y="377"/>
                  </a:lnTo>
                  <a:lnTo>
                    <a:pt x="465" y="3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" name="Freeform 29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293 w 1099"/>
                <a:gd name="T1" fmla="*/ 91 h 1335"/>
                <a:gd name="T2" fmla="*/ 343 w 1099"/>
                <a:gd name="T3" fmla="*/ 155 h 1335"/>
                <a:gd name="T4" fmla="*/ 386 w 1099"/>
                <a:gd name="T5" fmla="*/ 212 h 1335"/>
                <a:gd name="T6" fmla="*/ 468 w 1099"/>
                <a:gd name="T7" fmla="*/ 239 h 1335"/>
                <a:gd name="T8" fmla="*/ 533 w 1099"/>
                <a:gd name="T9" fmla="*/ 296 h 1335"/>
                <a:gd name="T10" fmla="*/ 650 w 1099"/>
                <a:gd name="T11" fmla="*/ 330 h 1335"/>
                <a:gd name="T12" fmla="*/ 736 w 1099"/>
                <a:gd name="T13" fmla="*/ 333 h 1335"/>
                <a:gd name="T14" fmla="*/ 784 w 1099"/>
                <a:gd name="T15" fmla="*/ 337 h 1335"/>
                <a:gd name="T16" fmla="*/ 850 w 1099"/>
                <a:gd name="T17" fmla="*/ 385 h 1335"/>
                <a:gd name="T18" fmla="*/ 880 w 1099"/>
                <a:gd name="T19" fmla="*/ 409 h 1335"/>
                <a:gd name="T20" fmla="*/ 900 w 1099"/>
                <a:gd name="T21" fmla="*/ 438 h 1335"/>
                <a:gd name="T22" fmla="*/ 839 w 1099"/>
                <a:gd name="T23" fmla="*/ 506 h 1335"/>
                <a:gd name="T24" fmla="*/ 854 w 1099"/>
                <a:gd name="T25" fmla="*/ 555 h 1335"/>
                <a:gd name="T26" fmla="*/ 852 w 1099"/>
                <a:gd name="T27" fmla="*/ 628 h 1335"/>
                <a:gd name="T28" fmla="*/ 900 w 1099"/>
                <a:gd name="T29" fmla="*/ 702 h 1335"/>
                <a:gd name="T30" fmla="*/ 991 w 1099"/>
                <a:gd name="T31" fmla="*/ 767 h 1335"/>
                <a:gd name="T32" fmla="*/ 1001 w 1099"/>
                <a:gd name="T33" fmla="*/ 853 h 1335"/>
                <a:gd name="T34" fmla="*/ 1022 w 1099"/>
                <a:gd name="T35" fmla="*/ 921 h 1335"/>
                <a:gd name="T36" fmla="*/ 1094 w 1099"/>
                <a:gd name="T37" fmla="*/ 1006 h 1335"/>
                <a:gd name="T38" fmla="*/ 1029 w 1099"/>
                <a:gd name="T39" fmla="*/ 998 h 1335"/>
                <a:gd name="T40" fmla="*/ 1003 w 1099"/>
                <a:gd name="T41" fmla="*/ 1087 h 1335"/>
                <a:gd name="T42" fmla="*/ 1041 w 1099"/>
                <a:gd name="T43" fmla="*/ 1170 h 1335"/>
                <a:gd name="T44" fmla="*/ 1022 w 1099"/>
                <a:gd name="T45" fmla="*/ 1248 h 1335"/>
                <a:gd name="T46" fmla="*/ 1087 w 1099"/>
                <a:gd name="T47" fmla="*/ 1275 h 1335"/>
                <a:gd name="T48" fmla="*/ 1019 w 1099"/>
                <a:gd name="T49" fmla="*/ 1275 h 1335"/>
                <a:gd name="T50" fmla="*/ 966 w 1099"/>
                <a:gd name="T51" fmla="*/ 1236 h 1335"/>
                <a:gd name="T52" fmla="*/ 888 w 1099"/>
                <a:gd name="T53" fmla="*/ 1252 h 1335"/>
                <a:gd name="T54" fmla="*/ 826 w 1099"/>
                <a:gd name="T55" fmla="*/ 1275 h 1335"/>
                <a:gd name="T56" fmla="*/ 751 w 1099"/>
                <a:gd name="T57" fmla="*/ 1286 h 1335"/>
                <a:gd name="T58" fmla="*/ 682 w 1099"/>
                <a:gd name="T59" fmla="*/ 1320 h 1335"/>
                <a:gd name="T60" fmla="*/ 612 w 1099"/>
                <a:gd name="T61" fmla="*/ 1332 h 1335"/>
                <a:gd name="T62" fmla="*/ 539 w 1099"/>
                <a:gd name="T63" fmla="*/ 1303 h 1335"/>
                <a:gd name="T64" fmla="*/ 437 w 1099"/>
                <a:gd name="T65" fmla="*/ 1288 h 1335"/>
                <a:gd name="T66" fmla="*/ 376 w 1099"/>
                <a:gd name="T67" fmla="*/ 1293 h 1335"/>
                <a:gd name="T68" fmla="*/ 305 w 1099"/>
                <a:gd name="T69" fmla="*/ 1296 h 1335"/>
                <a:gd name="T70" fmla="*/ 253 w 1099"/>
                <a:gd name="T71" fmla="*/ 1322 h 1335"/>
                <a:gd name="T72" fmla="*/ 200 w 1099"/>
                <a:gd name="T73" fmla="*/ 1333 h 1335"/>
                <a:gd name="T74" fmla="*/ 154 w 1099"/>
                <a:gd name="T75" fmla="*/ 1301 h 1335"/>
                <a:gd name="T76" fmla="*/ 156 w 1099"/>
                <a:gd name="T77" fmla="*/ 1184 h 1335"/>
                <a:gd name="T78" fmla="*/ 152 w 1099"/>
                <a:gd name="T79" fmla="*/ 1104 h 1335"/>
                <a:gd name="T80" fmla="*/ 151 w 1099"/>
                <a:gd name="T81" fmla="*/ 968 h 1335"/>
                <a:gd name="T82" fmla="*/ 105 w 1099"/>
                <a:gd name="T83" fmla="*/ 890 h 1335"/>
                <a:gd name="T84" fmla="*/ 76 w 1099"/>
                <a:gd name="T85" fmla="*/ 825 h 1335"/>
                <a:gd name="T86" fmla="*/ 2 w 1099"/>
                <a:gd name="T87" fmla="*/ 791 h 1335"/>
                <a:gd name="T88" fmla="*/ 28 w 1099"/>
                <a:gd name="T89" fmla="*/ 715 h 1335"/>
                <a:gd name="T90" fmla="*/ 63 w 1099"/>
                <a:gd name="T91" fmla="*/ 644 h 1335"/>
                <a:gd name="T92" fmla="*/ 100 w 1099"/>
                <a:gd name="T93" fmla="*/ 589 h 1335"/>
                <a:gd name="T94" fmla="*/ 121 w 1099"/>
                <a:gd name="T95" fmla="*/ 537 h 1335"/>
                <a:gd name="T96" fmla="*/ 100 w 1099"/>
                <a:gd name="T97" fmla="*/ 484 h 1335"/>
                <a:gd name="T98" fmla="*/ 78 w 1099"/>
                <a:gd name="T99" fmla="*/ 437 h 1335"/>
                <a:gd name="T100" fmla="*/ 75 w 1099"/>
                <a:gd name="T101" fmla="*/ 392 h 1335"/>
                <a:gd name="T102" fmla="*/ 93 w 1099"/>
                <a:gd name="T103" fmla="*/ 359 h 1335"/>
                <a:gd name="T104" fmla="*/ 78 w 1099"/>
                <a:gd name="T105" fmla="*/ 315 h 1335"/>
                <a:gd name="T106" fmla="*/ 121 w 1099"/>
                <a:gd name="T107" fmla="*/ 272 h 1335"/>
                <a:gd name="T108" fmla="*/ 157 w 1099"/>
                <a:gd name="T109" fmla="*/ 243 h 1335"/>
                <a:gd name="T110" fmla="*/ 200 w 1099"/>
                <a:gd name="T111" fmla="*/ 218 h 1335"/>
                <a:gd name="T112" fmla="*/ 151 w 1099"/>
                <a:gd name="T113" fmla="*/ 176 h 1335"/>
                <a:gd name="T114" fmla="*/ 91 w 1099"/>
                <a:gd name="T115" fmla="*/ 155 h 1335"/>
                <a:gd name="T116" fmla="*/ 134 w 1099"/>
                <a:gd name="T117" fmla="*/ 91 h 1335"/>
                <a:gd name="T118" fmla="*/ 187 w 1099"/>
                <a:gd name="T119" fmla="*/ 40 h 1335"/>
                <a:gd name="T120" fmla="*/ 220 w 1099"/>
                <a:gd name="T121" fmla="*/ 2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9" h="1335">
                  <a:moveTo>
                    <a:pt x="237" y="2"/>
                  </a:moveTo>
                  <a:lnTo>
                    <a:pt x="245" y="10"/>
                  </a:lnTo>
                  <a:lnTo>
                    <a:pt x="248" y="26"/>
                  </a:lnTo>
                  <a:lnTo>
                    <a:pt x="253" y="29"/>
                  </a:lnTo>
                  <a:lnTo>
                    <a:pt x="255" y="31"/>
                  </a:lnTo>
                  <a:lnTo>
                    <a:pt x="252" y="40"/>
                  </a:lnTo>
                  <a:lnTo>
                    <a:pt x="250" y="53"/>
                  </a:lnTo>
                  <a:lnTo>
                    <a:pt x="258" y="65"/>
                  </a:lnTo>
                  <a:lnTo>
                    <a:pt x="265" y="68"/>
                  </a:lnTo>
                  <a:lnTo>
                    <a:pt x="275" y="76"/>
                  </a:lnTo>
                  <a:lnTo>
                    <a:pt x="278" y="78"/>
                  </a:lnTo>
                  <a:lnTo>
                    <a:pt x="283" y="81"/>
                  </a:lnTo>
                  <a:lnTo>
                    <a:pt x="285" y="82"/>
                  </a:lnTo>
                  <a:lnTo>
                    <a:pt x="286" y="84"/>
                  </a:lnTo>
                  <a:lnTo>
                    <a:pt x="290" y="87"/>
                  </a:lnTo>
                  <a:lnTo>
                    <a:pt x="293" y="91"/>
                  </a:lnTo>
                  <a:lnTo>
                    <a:pt x="295" y="94"/>
                  </a:lnTo>
                  <a:lnTo>
                    <a:pt x="300" y="100"/>
                  </a:lnTo>
                  <a:lnTo>
                    <a:pt x="303" y="105"/>
                  </a:lnTo>
                  <a:lnTo>
                    <a:pt x="305" y="107"/>
                  </a:lnTo>
                  <a:lnTo>
                    <a:pt x="308" y="110"/>
                  </a:lnTo>
                  <a:lnTo>
                    <a:pt x="311" y="113"/>
                  </a:lnTo>
                  <a:lnTo>
                    <a:pt x="313" y="115"/>
                  </a:lnTo>
                  <a:lnTo>
                    <a:pt x="316" y="120"/>
                  </a:lnTo>
                  <a:lnTo>
                    <a:pt x="318" y="125"/>
                  </a:lnTo>
                  <a:lnTo>
                    <a:pt x="323" y="133"/>
                  </a:lnTo>
                  <a:lnTo>
                    <a:pt x="324" y="134"/>
                  </a:lnTo>
                  <a:lnTo>
                    <a:pt x="331" y="144"/>
                  </a:lnTo>
                  <a:lnTo>
                    <a:pt x="333" y="146"/>
                  </a:lnTo>
                  <a:lnTo>
                    <a:pt x="339" y="152"/>
                  </a:lnTo>
                  <a:lnTo>
                    <a:pt x="341" y="154"/>
                  </a:lnTo>
                  <a:lnTo>
                    <a:pt x="343" y="155"/>
                  </a:lnTo>
                  <a:lnTo>
                    <a:pt x="343" y="157"/>
                  </a:lnTo>
                  <a:lnTo>
                    <a:pt x="349" y="163"/>
                  </a:lnTo>
                  <a:lnTo>
                    <a:pt x="351" y="163"/>
                  </a:lnTo>
                  <a:lnTo>
                    <a:pt x="356" y="176"/>
                  </a:lnTo>
                  <a:lnTo>
                    <a:pt x="354" y="180"/>
                  </a:lnTo>
                  <a:lnTo>
                    <a:pt x="356" y="184"/>
                  </a:lnTo>
                  <a:lnTo>
                    <a:pt x="358" y="186"/>
                  </a:lnTo>
                  <a:lnTo>
                    <a:pt x="358" y="188"/>
                  </a:lnTo>
                  <a:lnTo>
                    <a:pt x="363" y="197"/>
                  </a:lnTo>
                  <a:lnTo>
                    <a:pt x="363" y="199"/>
                  </a:lnTo>
                  <a:lnTo>
                    <a:pt x="364" y="201"/>
                  </a:lnTo>
                  <a:lnTo>
                    <a:pt x="367" y="205"/>
                  </a:lnTo>
                  <a:lnTo>
                    <a:pt x="369" y="205"/>
                  </a:lnTo>
                  <a:lnTo>
                    <a:pt x="379" y="209"/>
                  </a:lnTo>
                  <a:lnTo>
                    <a:pt x="384" y="210"/>
                  </a:lnTo>
                  <a:lnTo>
                    <a:pt x="386" y="212"/>
                  </a:lnTo>
                  <a:lnTo>
                    <a:pt x="387" y="212"/>
                  </a:lnTo>
                  <a:lnTo>
                    <a:pt x="397" y="217"/>
                  </a:lnTo>
                  <a:lnTo>
                    <a:pt x="399" y="218"/>
                  </a:lnTo>
                  <a:lnTo>
                    <a:pt x="406" y="223"/>
                  </a:lnTo>
                  <a:lnTo>
                    <a:pt x="415" y="225"/>
                  </a:lnTo>
                  <a:lnTo>
                    <a:pt x="419" y="228"/>
                  </a:lnTo>
                  <a:lnTo>
                    <a:pt x="420" y="230"/>
                  </a:lnTo>
                  <a:lnTo>
                    <a:pt x="422" y="235"/>
                  </a:lnTo>
                  <a:lnTo>
                    <a:pt x="424" y="236"/>
                  </a:lnTo>
                  <a:lnTo>
                    <a:pt x="435" y="241"/>
                  </a:lnTo>
                  <a:lnTo>
                    <a:pt x="444" y="243"/>
                  </a:lnTo>
                  <a:lnTo>
                    <a:pt x="445" y="243"/>
                  </a:lnTo>
                  <a:lnTo>
                    <a:pt x="453" y="238"/>
                  </a:lnTo>
                  <a:lnTo>
                    <a:pt x="455" y="238"/>
                  </a:lnTo>
                  <a:lnTo>
                    <a:pt x="465" y="239"/>
                  </a:lnTo>
                  <a:lnTo>
                    <a:pt x="468" y="239"/>
                  </a:lnTo>
                  <a:lnTo>
                    <a:pt x="483" y="239"/>
                  </a:lnTo>
                  <a:lnTo>
                    <a:pt x="485" y="239"/>
                  </a:lnTo>
                  <a:lnTo>
                    <a:pt x="490" y="241"/>
                  </a:lnTo>
                  <a:lnTo>
                    <a:pt x="495" y="249"/>
                  </a:lnTo>
                  <a:lnTo>
                    <a:pt x="498" y="252"/>
                  </a:lnTo>
                  <a:lnTo>
                    <a:pt x="503" y="260"/>
                  </a:lnTo>
                  <a:lnTo>
                    <a:pt x="503" y="262"/>
                  </a:lnTo>
                  <a:lnTo>
                    <a:pt x="506" y="265"/>
                  </a:lnTo>
                  <a:lnTo>
                    <a:pt x="513" y="277"/>
                  </a:lnTo>
                  <a:lnTo>
                    <a:pt x="516" y="282"/>
                  </a:lnTo>
                  <a:lnTo>
                    <a:pt x="516" y="283"/>
                  </a:lnTo>
                  <a:lnTo>
                    <a:pt x="518" y="286"/>
                  </a:lnTo>
                  <a:lnTo>
                    <a:pt x="523" y="296"/>
                  </a:lnTo>
                  <a:lnTo>
                    <a:pt x="526" y="296"/>
                  </a:lnTo>
                  <a:lnTo>
                    <a:pt x="531" y="294"/>
                  </a:lnTo>
                  <a:lnTo>
                    <a:pt x="533" y="296"/>
                  </a:lnTo>
                  <a:lnTo>
                    <a:pt x="548" y="301"/>
                  </a:lnTo>
                  <a:lnTo>
                    <a:pt x="561" y="306"/>
                  </a:lnTo>
                  <a:lnTo>
                    <a:pt x="563" y="306"/>
                  </a:lnTo>
                  <a:lnTo>
                    <a:pt x="564" y="307"/>
                  </a:lnTo>
                  <a:lnTo>
                    <a:pt x="591" y="314"/>
                  </a:lnTo>
                  <a:lnTo>
                    <a:pt x="594" y="314"/>
                  </a:lnTo>
                  <a:lnTo>
                    <a:pt x="599" y="317"/>
                  </a:lnTo>
                  <a:lnTo>
                    <a:pt x="601" y="319"/>
                  </a:lnTo>
                  <a:lnTo>
                    <a:pt x="607" y="327"/>
                  </a:lnTo>
                  <a:lnTo>
                    <a:pt x="611" y="327"/>
                  </a:lnTo>
                  <a:lnTo>
                    <a:pt x="612" y="327"/>
                  </a:lnTo>
                  <a:lnTo>
                    <a:pt x="627" y="327"/>
                  </a:lnTo>
                  <a:lnTo>
                    <a:pt x="630" y="327"/>
                  </a:lnTo>
                  <a:lnTo>
                    <a:pt x="647" y="328"/>
                  </a:lnTo>
                  <a:lnTo>
                    <a:pt x="649" y="328"/>
                  </a:lnTo>
                  <a:lnTo>
                    <a:pt x="650" y="330"/>
                  </a:lnTo>
                  <a:lnTo>
                    <a:pt x="654" y="332"/>
                  </a:lnTo>
                  <a:lnTo>
                    <a:pt x="657" y="333"/>
                  </a:lnTo>
                  <a:lnTo>
                    <a:pt x="667" y="338"/>
                  </a:lnTo>
                  <a:lnTo>
                    <a:pt x="668" y="341"/>
                  </a:lnTo>
                  <a:lnTo>
                    <a:pt x="683" y="343"/>
                  </a:lnTo>
                  <a:lnTo>
                    <a:pt x="687" y="343"/>
                  </a:lnTo>
                  <a:lnTo>
                    <a:pt x="688" y="345"/>
                  </a:lnTo>
                  <a:lnTo>
                    <a:pt x="690" y="345"/>
                  </a:lnTo>
                  <a:lnTo>
                    <a:pt x="708" y="346"/>
                  </a:lnTo>
                  <a:lnTo>
                    <a:pt x="710" y="346"/>
                  </a:lnTo>
                  <a:lnTo>
                    <a:pt x="720" y="348"/>
                  </a:lnTo>
                  <a:lnTo>
                    <a:pt x="721" y="348"/>
                  </a:lnTo>
                  <a:lnTo>
                    <a:pt x="730" y="348"/>
                  </a:lnTo>
                  <a:lnTo>
                    <a:pt x="733" y="341"/>
                  </a:lnTo>
                  <a:lnTo>
                    <a:pt x="735" y="333"/>
                  </a:lnTo>
                  <a:lnTo>
                    <a:pt x="736" y="333"/>
                  </a:lnTo>
                  <a:lnTo>
                    <a:pt x="743" y="332"/>
                  </a:lnTo>
                  <a:lnTo>
                    <a:pt x="745" y="332"/>
                  </a:lnTo>
                  <a:lnTo>
                    <a:pt x="748" y="328"/>
                  </a:lnTo>
                  <a:lnTo>
                    <a:pt x="751" y="327"/>
                  </a:lnTo>
                  <a:lnTo>
                    <a:pt x="753" y="325"/>
                  </a:lnTo>
                  <a:lnTo>
                    <a:pt x="754" y="324"/>
                  </a:lnTo>
                  <a:lnTo>
                    <a:pt x="758" y="320"/>
                  </a:lnTo>
                  <a:lnTo>
                    <a:pt x="764" y="319"/>
                  </a:lnTo>
                  <a:lnTo>
                    <a:pt x="766" y="320"/>
                  </a:lnTo>
                  <a:lnTo>
                    <a:pt x="766" y="324"/>
                  </a:lnTo>
                  <a:lnTo>
                    <a:pt x="764" y="332"/>
                  </a:lnTo>
                  <a:lnTo>
                    <a:pt x="771" y="338"/>
                  </a:lnTo>
                  <a:lnTo>
                    <a:pt x="774" y="337"/>
                  </a:lnTo>
                  <a:lnTo>
                    <a:pt x="781" y="335"/>
                  </a:lnTo>
                  <a:lnTo>
                    <a:pt x="783" y="337"/>
                  </a:lnTo>
                  <a:lnTo>
                    <a:pt x="784" y="337"/>
                  </a:lnTo>
                  <a:lnTo>
                    <a:pt x="794" y="332"/>
                  </a:lnTo>
                  <a:lnTo>
                    <a:pt x="796" y="332"/>
                  </a:lnTo>
                  <a:lnTo>
                    <a:pt x="802" y="338"/>
                  </a:lnTo>
                  <a:lnTo>
                    <a:pt x="807" y="340"/>
                  </a:lnTo>
                  <a:lnTo>
                    <a:pt x="807" y="343"/>
                  </a:lnTo>
                  <a:lnTo>
                    <a:pt x="809" y="354"/>
                  </a:lnTo>
                  <a:lnTo>
                    <a:pt x="811" y="356"/>
                  </a:lnTo>
                  <a:lnTo>
                    <a:pt x="819" y="358"/>
                  </a:lnTo>
                  <a:lnTo>
                    <a:pt x="827" y="369"/>
                  </a:lnTo>
                  <a:lnTo>
                    <a:pt x="829" y="371"/>
                  </a:lnTo>
                  <a:lnTo>
                    <a:pt x="836" y="372"/>
                  </a:lnTo>
                  <a:lnTo>
                    <a:pt x="844" y="379"/>
                  </a:lnTo>
                  <a:lnTo>
                    <a:pt x="844" y="380"/>
                  </a:lnTo>
                  <a:lnTo>
                    <a:pt x="845" y="382"/>
                  </a:lnTo>
                  <a:lnTo>
                    <a:pt x="849" y="383"/>
                  </a:lnTo>
                  <a:lnTo>
                    <a:pt x="850" y="385"/>
                  </a:lnTo>
                  <a:lnTo>
                    <a:pt x="854" y="388"/>
                  </a:lnTo>
                  <a:lnTo>
                    <a:pt x="854" y="390"/>
                  </a:lnTo>
                  <a:lnTo>
                    <a:pt x="847" y="393"/>
                  </a:lnTo>
                  <a:lnTo>
                    <a:pt x="845" y="396"/>
                  </a:lnTo>
                  <a:lnTo>
                    <a:pt x="847" y="401"/>
                  </a:lnTo>
                  <a:lnTo>
                    <a:pt x="850" y="401"/>
                  </a:lnTo>
                  <a:lnTo>
                    <a:pt x="859" y="400"/>
                  </a:lnTo>
                  <a:lnTo>
                    <a:pt x="860" y="400"/>
                  </a:lnTo>
                  <a:lnTo>
                    <a:pt x="867" y="400"/>
                  </a:lnTo>
                  <a:lnTo>
                    <a:pt x="869" y="401"/>
                  </a:lnTo>
                  <a:lnTo>
                    <a:pt x="870" y="403"/>
                  </a:lnTo>
                  <a:lnTo>
                    <a:pt x="867" y="409"/>
                  </a:lnTo>
                  <a:lnTo>
                    <a:pt x="867" y="413"/>
                  </a:lnTo>
                  <a:lnTo>
                    <a:pt x="872" y="414"/>
                  </a:lnTo>
                  <a:lnTo>
                    <a:pt x="874" y="414"/>
                  </a:lnTo>
                  <a:lnTo>
                    <a:pt x="880" y="409"/>
                  </a:lnTo>
                  <a:lnTo>
                    <a:pt x="882" y="411"/>
                  </a:lnTo>
                  <a:lnTo>
                    <a:pt x="885" y="413"/>
                  </a:lnTo>
                  <a:lnTo>
                    <a:pt x="884" y="416"/>
                  </a:lnTo>
                  <a:lnTo>
                    <a:pt x="880" y="419"/>
                  </a:lnTo>
                  <a:lnTo>
                    <a:pt x="879" y="419"/>
                  </a:lnTo>
                  <a:lnTo>
                    <a:pt x="869" y="427"/>
                  </a:lnTo>
                  <a:lnTo>
                    <a:pt x="867" y="429"/>
                  </a:lnTo>
                  <a:lnTo>
                    <a:pt x="865" y="434"/>
                  </a:lnTo>
                  <a:lnTo>
                    <a:pt x="865" y="438"/>
                  </a:lnTo>
                  <a:lnTo>
                    <a:pt x="869" y="445"/>
                  </a:lnTo>
                  <a:lnTo>
                    <a:pt x="870" y="445"/>
                  </a:lnTo>
                  <a:lnTo>
                    <a:pt x="884" y="438"/>
                  </a:lnTo>
                  <a:lnTo>
                    <a:pt x="885" y="437"/>
                  </a:lnTo>
                  <a:lnTo>
                    <a:pt x="897" y="437"/>
                  </a:lnTo>
                  <a:lnTo>
                    <a:pt x="898" y="437"/>
                  </a:lnTo>
                  <a:lnTo>
                    <a:pt x="900" y="438"/>
                  </a:lnTo>
                  <a:lnTo>
                    <a:pt x="898" y="447"/>
                  </a:lnTo>
                  <a:lnTo>
                    <a:pt x="897" y="450"/>
                  </a:lnTo>
                  <a:lnTo>
                    <a:pt x="895" y="451"/>
                  </a:lnTo>
                  <a:lnTo>
                    <a:pt x="882" y="463"/>
                  </a:lnTo>
                  <a:lnTo>
                    <a:pt x="880" y="463"/>
                  </a:lnTo>
                  <a:lnTo>
                    <a:pt x="879" y="466"/>
                  </a:lnTo>
                  <a:lnTo>
                    <a:pt x="872" y="472"/>
                  </a:lnTo>
                  <a:lnTo>
                    <a:pt x="869" y="474"/>
                  </a:lnTo>
                  <a:lnTo>
                    <a:pt x="860" y="476"/>
                  </a:lnTo>
                  <a:lnTo>
                    <a:pt x="854" y="479"/>
                  </a:lnTo>
                  <a:lnTo>
                    <a:pt x="849" y="482"/>
                  </a:lnTo>
                  <a:lnTo>
                    <a:pt x="845" y="485"/>
                  </a:lnTo>
                  <a:lnTo>
                    <a:pt x="844" y="490"/>
                  </a:lnTo>
                  <a:lnTo>
                    <a:pt x="844" y="498"/>
                  </a:lnTo>
                  <a:lnTo>
                    <a:pt x="844" y="502"/>
                  </a:lnTo>
                  <a:lnTo>
                    <a:pt x="839" y="506"/>
                  </a:lnTo>
                  <a:lnTo>
                    <a:pt x="837" y="508"/>
                  </a:lnTo>
                  <a:lnTo>
                    <a:pt x="836" y="511"/>
                  </a:lnTo>
                  <a:lnTo>
                    <a:pt x="837" y="516"/>
                  </a:lnTo>
                  <a:lnTo>
                    <a:pt x="842" y="515"/>
                  </a:lnTo>
                  <a:lnTo>
                    <a:pt x="844" y="513"/>
                  </a:lnTo>
                  <a:lnTo>
                    <a:pt x="852" y="508"/>
                  </a:lnTo>
                  <a:lnTo>
                    <a:pt x="854" y="510"/>
                  </a:lnTo>
                  <a:lnTo>
                    <a:pt x="854" y="518"/>
                  </a:lnTo>
                  <a:lnTo>
                    <a:pt x="849" y="524"/>
                  </a:lnTo>
                  <a:lnTo>
                    <a:pt x="847" y="526"/>
                  </a:lnTo>
                  <a:lnTo>
                    <a:pt x="852" y="527"/>
                  </a:lnTo>
                  <a:lnTo>
                    <a:pt x="857" y="532"/>
                  </a:lnTo>
                  <a:lnTo>
                    <a:pt x="855" y="536"/>
                  </a:lnTo>
                  <a:lnTo>
                    <a:pt x="855" y="539"/>
                  </a:lnTo>
                  <a:lnTo>
                    <a:pt x="850" y="547"/>
                  </a:lnTo>
                  <a:lnTo>
                    <a:pt x="854" y="555"/>
                  </a:lnTo>
                  <a:lnTo>
                    <a:pt x="852" y="557"/>
                  </a:lnTo>
                  <a:lnTo>
                    <a:pt x="847" y="565"/>
                  </a:lnTo>
                  <a:lnTo>
                    <a:pt x="849" y="570"/>
                  </a:lnTo>
                  <a:lnTo>
                    <a:pt x="849" y="579"/>
                  </a:lnTo>
                  <a:lnTo>
                    <a:pt x="845" y="579"/>
                  </a:lnTo>
                  <a:lnTo>
                    <a:pt x="839" y="578"/>
                  </a:lnTo>
                  <a:lnTo>
                    <a:pt x="839" y="582"/>
                  </a:lnTo>
                  <a:lnTo>
                    <a:pt x="839" y="586"/>
                  </a:lnTo>
                  <a:lnTo>
                    <a:pt x="834" y="587"/>
                  </a:lnTo>
                  <a:lnTo>
                    <a:pt x="834" y="589"/>
                  </a:lnTo>
                  <a:lnTo>
                    <a:pt x="836" y="594"/>
                  </a:lnTo>
                  <a:lnTo>
                    <a:pt x="840" y="604"/>
                  </a:lnTo>
                  <a:lnTo>
                    <a:pt x="842" y="605"/>
                  </a:lnTo>
                  <a:lnTo>
                    <a:pt x="845" y="613"/>
                  </a:lnTo>
                  <a:lnTo>
                    <a:pt x="850" y="620"/>
                  </a:lnTo>
                  <a:lnTo>
                    <a:pt x="852" y="628"/>
                  </a:lnTo>
                  <a:lnTo>
                    <a:pt x="847" y="633"/>
                  </a:lnTo>
                  <a:lnTo>
                    <a:pt x="847" y="636"/>
                  </a:lnTo>
                  <a:lnTo>
                    <a:pt x="850" y="646"/>
                  </a:lnTo>
                  <a:lnTo>
                    <a:pt x="849" y="647"/>
                  </a:lnTo>
                  <a:lnTo>
                    <a:pt x="849" y="657"/>
                  </a:lnTo>
                  <a:lnTo>
                    <a:pt x="849" y="667"/>
                  </a:lnTo>
                  <a:lnTo>
                    <a:pt x="849" y="670"/>
                  </a:lnTo>
                  <a:lnTo>
                    <a:pt x="850" y="673"/>
                  </a:lnTo>
                  <a:lnTo>
                    <a:pt x="857" y="681"/>
                  </a:lnTo>
                  <a:lnTo>
                    <a:pt x="867" y="691"/>
                  </a:lnTo>
                  <a:lnTo>
                    <a:pt x="880" y="694"/>
                  </a:lnTo>
                  <a:lnTo>
                    <a:pt x="882" y="696"/>
                  </a:lnTo>
                  <a:lnTo>
                    <a:pt x="885" y="697"/>
                  </a:lnTo>
                  <a:lnTo>
                    <a:pt x="895" y="702"/>
                  </a:lnTo>
                  <a:lnTo>
                    <a:pt x="897" y="702"/>
                  </a:lnTo>
                  <a:lnTo>
                    <a:pt x="900" y="702"/>
                  </a:lnTo>
                  <a:lnTo>
                    <a:pt x="913" y="704"/>
                  </a:lnTo>
                  <a:lnTo>
                    <a:pt x="915" y="704"/>
                  </a:lnTo>
                  <a:lnTo>
                    <a:pt x="918" y="704"/>
                  </a:lnTo>
                  <a:lnTo>
                    <a:pt x="923" y="705"/>
                  </a:lnTo>
                  <a:lnTo>
                    <a:pt x="930" y="709"/>
                  </a:lnTo>
                  <a:lnTo>
                    <a:pt x="941" y="714"/>
                  </a:lnTo>
                  <a:lnTo>
                    <a:pt x="945" y="715"/>
                  </a:lnTo>
                  <a:lnTo>
                    <a:pt x="955" y="722"/>
                  </a:lnTo>
                  <a:lnTo>
                    <a:pt x="966" y="731"/>
                  </a:lnTo>
                  <a:lnTo>
                    <a:pt x="968" y="733"/>
                  </a:lnTo>
                  <a:lnTo>
                    <a:pt x="974" y="738"/>
                  </a:lnTo>
                  <a:lnTo>
                    <a:pt x="978" y="739"/>
                  </a:lnTo>
                  <a:lnTo>
                    <a:pt x="986" y="748"/>
                  </a:lnTo>
                  <a:lnTo>
                    <a:pt x="988" y="749"/>
                  </a:lnTo>
                  <a:lnTo>
                    <a:pt x="988" y="751"/>
                  </a:lnTo>
                  <a:lnTo>
                    <a:pt x="991" y="767"/>
                  </a:lnTo>
                  <a:lnTo>
                    <a:pt x="993" y="769"/>
                  </a:lnTo>
                  <a:lnTo>
                    <a:pt x="993" y="775"/>
                  </a:lnTo>
                  <a:lnTo>
                    <a:pt x="994" y="778"/>
                  </a:lnTo>
                  <a:lnTo>
                    <a:pt x="998" y="786"/>
                  </a:lnTo>
                  <a:lnTo>
                    <a:pt x="999" y="794"/>
                  </a:lnTo>
                  <a:lnTo>
                    <a:pt x="1001" y="796"/>
                  </a:lnTo>
                  <a:lnTo>
                    <a:pt x="1001" y="803"/>
                  </a:lnTo>
                  <a:lnTo>
                    <a:pt x="993" y="806"/>
                  </a:lnTo>
                  <a:lnTo>
                    <a:pt x="983" y="816"/>
                  </a:lnTo>
                  <a:lnTo>
                    <a:pt x="981" y="817"/>
                  </a:lnTo>
                  <a:lnTo>
                    <a:pt x="981" y="827"/>
                  </a:lnTo>
                  <a:lnTo>
                    <a:pt x="981" y="828"/>
                  </a:lnTo>
                  <a:lnTo>
                    <a:pt x="984" y="837"/>
                  </a:lnTo>
                  <a:lnTo>
                    <a:pt x="994" y="843"/>
                  </a:lnTo>
                  <a:lnTo>
                    <a:pt x="996" y="845"/>
                  </a:lnTo>
                  <a:lnTo>
                    <a:pt x="1001" y="853"/>
                  </a:lnTo>
                  <a:lnTo>
                    <a:pt x="1001" y="854"/>
                  </a:lnTo>
                  <a:lnTo>
                    <a:pt x="1004" y="861"/>
                  </a:lnTo>
                  <a:lnTo>
                    <a:pt x="1006" y="869"/>
                  </a:lnTo>
                  <a:lnTo>
                    <a:pt x="1006" y="879"/>
                  </a:lnTo>
                  <a:lnTo>
                    <a:pt x="1006" y="880"/>
                  </a:lnTo>
                  <a:lnTo>
                    <a:pt x="1006" y="883"/>
                  </a:lnTo>
                  <a:lnTo>
                    <a:pt x="1006" y="892"/>
                  </a:lnTo>
                  <a:lnTo>
                    <a:pt x="1008" y="893"/>
                  </a:lnTo>
                  <a:lnTo>
                    <a:pt x="1009" y="895"/>
                  </a:lnTo>
                  <a:lnTo>
                    <a:pt x="1013" y="900"/>
                  </a:lnTo>
                  <a:lnTo>
                    <a:pt x="1014" y="901"/>
                  </a:lnTo>
                  <a:lnTo>
                    <a:pt x="1017" y="906"/>
                  </a:lnTo>
                  <a:lnTo>
                    <a:pt x="1019" y="911"/>
                  </a:lnTo>
                  <a:lnTo>
                    <a:pt x="1021" y="913"/>
                  </a:lnTo>
                  <a:lnTo>
                    <a:pt x="1021" y="914"/>
                  </a:lnTo>
                  <a:lnTo>
                    <a:pt x="1022" y="921"/>
                  </a:lnTo>
                  <a:lnTo>
                    <a:pt x="1024" y="922"/>
                  </a:lnTo>
                  <a:lnTo>
                    <a:pt x="1032" y="932"/>
                  </a:lnTo>
                  <a:lnTo>
                    <a:pt x="1044" y="937"/>
                  </a:lnTo>
                  <a:lnTo>
                    <a:pt x="1056" y="938"/>
                  </a:lnTo>
                  <a:lnTo>
                    <a:pt x="1062" y="942"/>
                  </a:lnTo>
                  <a:lnTo>
                    <a:pt x="1062" y="947"/>
                  </a:lnTo>
                  <a:lnTo>
                    <a:pt x="1064" y="950"/>
                  </a:lnTo>
                  <a:lnTo>
                    <a:pt x="1065" y="961"/>
                  </a:lnTo>
                  <a:lnTo>
                    <a:pt x="1070" y="972"/>
                  </a:lnTo>
                  <a:lnTo>
                    <a:pt x="1075" y="977"/>
                  </a:lnTo>
                  <a:lnTo>
                    <a:pt x="1080" y="982"/>
                  </a:lnTo>
                  <a:lnTo>
                    <a:pt x="1087" y="989"/>
                  </a:lnTo>
                  <a:lnTo>
                    <a:pt x="1089" y="989"/>
                  </a:lnTo>
                  <a:lnTo>
                    <a:pt x="1095" y="995"/>
                  </a:lnTo>
                  <a:lnTo>
                    <a:pt x="1097" y="998"/>
                  </a:lnTo>
                  <a:lnTo>
                    <a:pt x="1094" y="1006"/>
                  </a:lnTo>
                  <a:lnTo>
                    <a:pt x="1092" y="1006"/>
                  </a:lnTo>
                  <a:lnTo>
                    <a:pt x="1085" y="1006"/>
                  </a:lnTo>
                  <a:lnTo>
                    <a:pt x="1084" y="1006"/>
                  </a:lnTo>
                  <a:lnTo>
                    <a:pt x="1082" y="1005"/>
                  </a:lnTo>
                  <a:lnTo>
                    <a:pt x="1077" y="1002"/>
                  </a:lnTo>
                  <a:lnTo>
                    <a:pt x="1074" y="1000"/>
                  </a:lnTo>
                  <a:lnTo>
                    <a:pt x="1070" y="998"/>
                  </a:lnTo>
                  <a:lnTo>
                    <a:pt x="1062" y="994"/>
                  </a:lnTo>
                  <a:lnTo>
                    <a:pt x="1059" y="992"/>
                  </a:lnTo>
                  <a:lnTo>
                    <a:pt x="1046" y="989"/>
                  </a:lnTo>
                  <a:lnTo>
                    <a:pt x="1044" y="990"/>
                  </a:lnTo>
                  <a:lnTo>
                    <a:pt x="1042" y="990"/>
                  </a:lnTo>
                  <a:lnTo>
                    <a:pt x="1031" y="994"/>
                  </a:lnTo>
                  <a:lnTo>
                    <a:pt x="1029" y="995"/>
                  </a:lnTo>
                  <a:lnTo>
                    <a:pt x="1029" y="997"/>
                  </a:lnTo>
                  <a:lnTo>
                    <a:pt x="1029" y="998"/>
                  </a:lnTo>
                  <a:lnTo>
                    <a:pt x="1026" y="1010"/>
                  </a:lnTo>
                  <a:lnTo>
                    <a:pt x="1019" y="1016"/>
                  </a:lnTo>
                  <a:lnTo>
                    <a:pt x="1019" y="1019"/>
                  </a:lnTo>
                  <a:lnTo>
                    <a:pt x="1019" y="1023"/>
                  </a:lnTo>
                  <a:lnTo>
                    <a:pt x="1019" y="1032"/>
                  </a:lnTo>
                  <a:lnTo>
                    <a:pt x="1019" y="1034"/>
                  </a:lnTo>
                  <a:lnTo>
                    <a:pt x="1014" y="1044"/>
                  </a:lnTo>
                  <a:lnTo>
                    <a:pt x="1013" y="1045"/>
                  </a:lnTo>
                  <a:lnTo>
                    <a:pt x="1006" y="1057"/>
                  </a:lnTo>
                  <a:lnTo>
                    <a:pt x="1004" y="1060"/>
                  </a:lnTo>
                  <a:lnTo>
                    <a:pt x="1004" y="1063"/>
                  </a:lnTo>
                  <a:lnTo>
                    <a:pt x="1006" y="1074"/>
                  </a:lnTo>
                  <a:lnTo>
                    <a:pt x="1006" y="1076"/>
                  </a:lnTo>
                  <a:lnTo>
                    <a:pt x="1006" y="1078"/>
                  </a:lnTo>
                  <a:lnTo>
                    <a:pt x="1003" y="1086"/>
                  </a:lnTo>
                  <a:lnTo>
                    <a:pt x="1003" y="1087"/>
                  </a:lnTo>
                  <a:lnTo>
                    <a:pt x="999" y="1097"/>
                  </a:lnTo>
                  <a:lnTo>
                    <a:pt x="999" y="1100"/>
                  </a:lnTo>
                  <a:lnTo>
                    <a:pt x="999" y="1102"/>
                  </a:lnTo>
                  <a:lnTo>
                    <a:pt x="998" y="1112"/>
                  </a:lnTo>
                  <a:lnTo>
                    <a:pt x="999" y="1113"/>
                  </a:lnTo>
                  <a:lnTo>
                    <a:pt x="1008" y="1129"/>
                  </a:lnTo>
                  <a:lnTo>
                    <a:pt x="1009" y="1131"/>
                  </a:lnTo>
                  <a:lnTo>
                    <a:pt x="1011" y="1134"/>
                  </a:lnTo>
                  <a:lnTo>
                    <a:pt x="1019" y="1144"/>
                  </a:lnTo>
                  <a:lnTo>
                    <a:pt x="1021" y="1146"/>
                  </a:lnTo>
                  <a:lnTo>
                    <a:pt x="1022" y="1149"/>
                  </a:lnTo>
                  <a:lnTo>
                    <a:pt x="1031" y="1155"/>
                  </a:lnTo>
                  <a:lnTo>
                    <a:pt x="1031" y="1157"/>
                  </a:lnTo>
                  <a:lnTo>
                    <a:pt x="1032" y="1160"/>
                  </a:lnTo>
                  <a:lnTo>
                    <a:pt x="1034" y="1160"/>
                  </a:lnTo>
                  <a:lnTo>
                    <a:pt x="1041" y="1170"/>
                  </a:lnTo>
                  <a:lnTo>
                    <a:pt x="1044" y="1178"/>
                  </a:lnTo>
                  <a:lnTo>
                    <a:pt x="1044" y="1191"/>
                  </a:lnTo>
                  <a:lnTo>
                    <a:pt x="1042" y="1193"/>
                  </a:lnTo>
                  <a:lnTo>
                    <a:pt x="1042" y="1196"/>
                  </a:lnTo>
                  <a:lnTo>
                    <a:pt x="1041" y="1197"/>
                  </a:lnTo>
                  <a:lnTo>
                    <a:pt x="1036" y="1202"/>
                  </a:lnTo>
                  <a:lnTo>
                    <a:pt x="1031" y="1210"/>
                  </a:lnTo>
                  <a:lnTo>
                    <a:pt x="1029" y="1212"/>
                  </a:lnTo>
                  <a:lnTo>
                    <a:pt x="1022" y="1217"/>
                  </a:lnTo>
                  <a:lnTo>
                    <a:pt x="1021" y="1218"/>
                  </a:lnTo>
                  <a:lnTo>
                    <a:pt x="1013" y="1222"/>
                  </a:lnTo>
                  <a:lnTo>
                    <a:pt x="1009" y="1230"/>
                  </a:lnTo>
                  <a:lnTo>
                    <a:pt x="1014" y="1238"/>
                  </a:lnTo>
                  <a:lnTo>
                    <a:pt x="1017" y="1243"/>
                  </a:lnTo>
                  <a:lnTo>
                    <a:pt x="1021" y="1244"/>
                  </a:lnTo>
                  <a:lnTo>
                    <a:pt x="1022" y="1248"/>
                  </a:lnTo>
                  <a:lnTo>
                    <a:pt x="1031" y="1246"/>
                  </a:lnTo>
                  <a:lnTo>
                    <a:pt x="1032" y="1246"/>
                  </a:lnTo>
                  <a:lnTo>
                    <a:pt x="1034" y="1246"/>
                  </a:lnTo>
                  <a:lnTo>
                    <a:pt x="1044" y="1243"/>
                  </a:lnTo>
                  <a:lnTo>
                    <a:pt x="1056" y="1243"/>
                  </a:lnTo>
                  <a:lnTo>
                    <a:pt x="1057" y="1243"/>
                  </a:lnTo>
                  <a:lnTo>
                    <a:pt x="1065" y="1246"/>
                  </a:lnTo>
                  <a:lnTo>
                    <a:pt x="1069" y="1246"/>
                  </a:lnTo>
                  <a:lnTo>
                    <a:pt x="1075" y="1254"/>
                  </a:lnTo>
                  <a:lnTo>
                    <a:pt x="1077" y="1254"/>
                  </a:lnTo>
                  <a:lnTo>
                    <a:pt x="1082" y="1259"/>
                  </a:lnTo>
                  <a:lnTo>
                    <a:pt x="1085" y="1262"/>
                  </a:lnTo>
                  <a:lnTo>
                    <a:pt x="1089" y="1265"/>
                  </a:lnTo>
                  <a:lnTo>
                    <a:pt x="1099" y="1277"/>
                  </a:ln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" name="Freeform 30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1057 w 1099"/>
                <a:gd name="T1" fmla="*/ 1259 h 1335"/>
                <a:gd name="T2" fmla="*/ 1014 w 1099"/>
                <a:gd name="T3" fmla="*/ 1275 h 1335"/>
                <a:gd name="T4" fmla="*/ 991 w 1099"/>
                <a:gd name="T5" fmla="*/ 1244 h 1335"/>
                <a:gd name="T6" fmla="*/ 938 w 1099"/>
                <a:gd name="T7" fmla="*/ 1256 h 1335"/>
                <a:gd name="T8" fmla="*/ 888 w 1099"/>
                <a:gd name="T9" fmla="*/ 1254 h 1335"/>
                <a:gd name="T10" fmla="*/ 845 w 1099"/>
                <a:gd name="T11" fmla="*/ 1273 h 1335"/>
                <a:gd name="T12" fmla="*/ 817 w 1099"/>
                <a:gd name="T13" fmla="*/ 1272 h 1335"/>
                <a:gd name="T14" fmla="*/ 768 w 1099"/>
                <a:gd name="T15" fmla="*/ 1277 h 1335"/>
                <a:gd name="T16" fmla="*/ 731 w 1099"/>
                <a:gd name="T17" fmla="*/ 1322 h 1335"/>
                <a:gd name="T18" fmla="*/ 680 w 1099"/>
                <a:gd name="T19" fmla="*/ 1320 h 1335"/>
                <a:gd name="T20" fmla="*/ 625 w 1099"/>
                <a:gd name="T21" fmla="*/ 1317 h 1335"/>
                <a:gd name="T22" fmla="*/ 602 w 1099"/>
                <a:gd name="T23" fmla="*/ 1319 h 1335"/>
                <a:gd name="T24" fmla="*/ 544 w 1099"/>
                <a:gd name="T25" fmla="*/ 1307 h 1335"/>
                <a:gd name="T26" fmla="*/ 492 w 1099"/>
                <a:gd name="T27" fmla="*/ 1306 h 1335"/>
                <a:gd name="T28" fmla="*/ 427 w 1099"/>
                <a:gd name="T29" fmla="*/ 1283 h 1335"/>
                <a:gd name="T30" fmla="*/ 379 w 1099"/>
                <a:gd name="T31" fmla="*/ 1288 h 1335"/>
                <a:gd name="T32" fmla="*/ 344 w 1099"/>
                <a:gd name="T33" fmla="*/ 1307 h 1335"/>
                <a:gd name="T34" fmla="*/ 296 w 1099"/>
                <a:gd name="T35" fmla="*/ 1298 h 1335"/>
                <a:gd name="T36" fmla="*/ 278 w 1099"/>
                <a:gd name="T37" fmla="*/ 1322 h 1335"/>
                <a:gd name="T38" fmla="*/ 237 w 1099"/>
                <a:gd name="T39" fmla="*/ 1306 h 1335"/>
                <a:gd name="T40" fmla="*/ 205 w 1099"/>
                <a:gd name="T41" fmla="*/ 1327 h 1335"/>
                <a:gd name="T42" fmla="*/ 162 w 1099"/>
                <a:gd name="T43" fmla="*/ 1322 h 1335"/>
                <a:gd name="T44" fmla="*/ 149 w 1099"/>
                <a:gd name="T45" fmla="*/ 1269 h 1335"/>
                <a:gd name="T46" fmla="*/ 162 w 1099"/>
                <a:gd name="T47" fmla="*/ 1202 h 1335"/>
                <a:gd name="T48" fmla="*/ 139 w 1099"/>
                <a:gd name="T49" fmla="*/ 1163 h 1335"/>
                <a:gd name="T50" fmla="*/ 152 w 1099"/>
                <a:gd name="T51" fmla="*/ 1102 h 1335"/>
                <a:gd name="T52" fmla="*/ 157 w 1099"/>
                <a:gd name="T53" fmla="*/ 998 h 1335"/>
                <a:gd name="T54" fmla="*/ 119 w 1099"/>
                <a:gd name="T55" fmla="*/ 950 h 1335"/>
                <a:gd name="T56" fmla="*/ 105 w 1099"/>
                <a:gd name="T57" fmla="*/ 893 h 1335"/>
                <a:gd name="T58" fmla="*/ 103 w 1099"/>
                <a:gd name="T59" fmla="*/ 833 h 1335"/>
                <a:gd name="T60" fmla="*/ 66 w 1099"/>
                <a:gd name="T61" fmla="*/ 819 h 1335"/>
                <a:gd name="T62" fmla="*/ 19 w 1099"/>
                <a:gd name="T63" fmla="*/ 803 h 1335"/>
                <a:gd name="T64" fmla="*/ 12 w 1099"/>
                <a:gd name="T65" fmla="*/ 757 h 1335"/>
                <a:gd name="T66" fmla="*/ 32 w 1099"/>
                <a:gd name="T67" fmla="*/ 710 h 1335"/>
                <a:gd name="T68" fmla="*/ 65 w 1099"/>
                <a:gd name="T69" fmla="*/ 662 h 1335"/>
                <a:gd name="T70" fmla="*/ 83 w 1099"/>
                <a:gd name="T71" fmla="*/ 633 h 1335"/>
                <a:gd name="T72" fmla="*/ 98 w 1099"/>
                <a:gd name="T73" fmla="*/ 591 h 1335"/>
                <a:gd name="T74" fmla="*/ 116 w 1099"/>
                <a:gd name="T75" fmla="*/ 557 h 1335"/>
                <a:gd name="T76" fmla="*/ 116 w 1099"/>
                <a:gd name="T77" fmla="*/ 523 h 1335"/>
                <a:gd name="T78" fmla="*/ 93 w 1099"/>
                <a:gd name="T79" fmla="*/ 500 h 1335"/>
                <a:gd name="T80" fmla="*/ 90 w 1099"/>
                <a:gd name="T81" fmla="*/ 464 h 1335"/>
                <a:gd name="T82" fmla="*/ 75 w 1099"/>
                <a:gd name="T83" fmla="*/ 437 h 1335"/>
                <a:gd name="T84" fmla="*/ 75 w 1099"/>
                <a:gd name="T85" fmla="*/ 409 h 1335"/>
                <a:gd name="T86" fmla="*/ 70 w 1099"/>
                <a:gd name="T87" fmla="*/ 374 h 1335"/>
                <a:gd name="T88" fmla="*/ 91 w 1099"/>
                <a:gd name="T89" fmla="*/ 361 h 1335"/>
                <a:gd name="T90" fmla="*/ 83 w 1099"/>
                <a:gd name="T91" fmla="*/ 330 h 1335"/>
                <a:gd name="T92" fmla="*/ 103 w 1099"/>
                <a:gd name="T93" fmla="*/ 315 h 1335"/>
                <a:gd name="T94" fmla="*/ 114 w 1099"/>
                <a:gd name="T95" fmla="*/ 277 h 1335"/>
                <a:gd name="T96" fmla="*/ 136 w 1099"/>
                <a:gd name="T97" fmla="*/ 252 h 1335"/>
                <a:gd name="T98" fmla="*/ 159 w 1099"/>
                <a:gd name="T99" fmla="*/ 243 h 1335"/>
                <a:gd name="T100" fmla="*/ 199 w 1099"/>
                <a:gd name="T101" fmla="*/ 233 h 1335"/>
                <a:gd name="T102" fmla="*/ 191 w 1099"/>
                <a:gd name="T103" fmla="*/ 205 h 1335"/>
                <a:gd name="T104" fmla="*/ 156 w 1099"/>
                <a:gd name="T105" fmla="*/ 180 h 1335"/>
                <a:gd name="T106" fmla="*/ 95 w 1099"/>
                <a:gd name="T107" fmla="*/ 184 h 1335"/>
                <a:gd name="T108" fmla="*/ 101 w 1099"/>
                <a:gd name="T109" fmla="*/ 142 h 1335"/>
                <a:gd name="T110" fmla="*/ 121 w 1099"/>
                <a:gd name="T111" fmla="*/ 108 h 1335"/>
                <a:gd name="T112" fmla="*/ 167 w 1099"/>
                <a:gd name="T113" fmla="*/ 68 h 1335"/>
                <a:gd name="T114" fmla="*/ 184 w 1099"/>
                <a:gd name="T115" fmla="*/ 32 h 1335"/>
                <a:gd name="T116" fmla="*/ 215 w 1099"/>
                <a:gd name="T117" fmla="*/ 23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9" h="1335">
                  <a:moveTo>
                    <a:pt x="1099" y="1277"/>
                  </a:move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" name="Freeform 31"/>
            <p:cNvSpPr>
              <a:spLocks/>
            </p:cNvSpPr>
            <p:nvPr/>
          </p:nvSpPr>
          <p:spPr bwMode="auto">
            <a:xfrm>
              <a:off x="5818187" y="4723608"/>
              <a:ext cx="684213" cy="1011238"/>
            </a:xfrm>
            <a:custGeom>
              <a:avLst/>
              <a:gdLst>
                <a:gd name="T0" fmla="*/ 15 w 862"/>
                <a:gd name="T1" fmla="*/ 38 h 1275"/>
                <a:gd name="T2" fmla="*/ 46 w 862"/>
                <a:gd name="T3" fmla="*/ 79 h 1275"/>
                <a:gd name="T4" fmla="*/ 63 w 862"/>
                <a:gd name="T5" fmla="*/ 98 h 1275"/>
                <a:gd name="T6" fmla="*/ 79 w 862"/>
                <a:gd name="T7" fmla="*/ 118 h 1275"/>
                <a:gd name="T8" fmla="*/ 102 w 862"/>
                <a:gd name="T9" fmla="*/ 150 h 1275"/>
                <a:gd name="T10" fmla="*/ 119 w 862"/>
                <a:gd name="T11" fmla="*/ 174 h 1275"/>
                <a:gd name="T12" fmla="*/ 126 w 862"/>
                <a:gd name="T13" fmla="*/ 197 h 1275"/>
                <a:gd name="T14" fmla="*/ 149 w 862"/>
                <a:gd name="T15" fmla="*/ 210 h 1275"/>
                <a:gd name="T16" fmla="*/ 182 w 862"/>
                <a:gd name="T17" fmla="*/ 226 h 1275"/>
                <a:gd name="T18" fmla="*/ 208 w 862"/>
                <a:gd name="T19" fmla="*/ 241 h 1275"/>
                <a:gd name="T20" fmla="*/ 248 w 862"/>
                <a:gd name="T21" fmla="*/ 237 h 1275"/>
                <a:gd name="T22" fmla="*/ 269 w 862"/>
                <a:gd name="T23" fmla="*/ 263 h 1275"/>
                <a:gd name="T24" fmla="*/ 289 w 862"/>
                <a:gd name="T25" fmla="*/ 294 h 1275"/>
                <a:gd name="T26" fmla="*/ 327 w 862"/>
                <a:gd name="T27" fmla="*/ 305 h 1275"/>
                <a:gd name="T28" fmla="*/ 374 w 862"/>
                <a:gd name="T29" fmla="*/ 325 h 1275"/>
                <a:gd name="T30" fmla="*/ 413 w 862"/>
                <a:gd name="T31" fmla="*/ 328 h 1275"/>
                <a:gd name="T32" fmla="*/ 450 w 862"/>
                <a:gd name="T33" fmla="*/ 341 h 1275"/>
                <a:gd name="T34" fmla="*/ 484 w 862"/>
                <a:gd name="T35" fmla="*/ 346 h 1275"/>
                <a:gd name="T36" fmla="*/ 508 w 862"/>
                <a:gd name="T37" fmla="*/ 330 h 1275"/>
                <a:gd name="T38" fmla="*/ 527 w 862"/>
                <a:gd name="T39" fmla="*/ 317 h 1275"/>
                <a:gd name="T40" fmla="*/ 544 w 862"/>
                <a:gd name="T41" fmla="*/ 333 h 1275"/>
                <a:gd name="T42" fmla="*/ 570 w 862"/>
                <a:gd name="T43" fmla="*/ 338 h 1275"/>
                <a:gd name="T44" fmla="*/ 592 w 862"/>
                <a:gd name="T45" fmla="*/ 369 h 1275"/>
                <a:gd name="T46" fmla="*/ 613 w 862"/>
                <a:gd name="T47" fmla="*/ 383 h 1275"/>
                <a:gd name="T48" fmla="*/ 613 w 862"/>
                <a:gd name="T49" fmla="*/ 399 h 1275"/>
                <a:gd name="T50" fmla="*/ 630 w 862"/>
                <a:gd name="T51" fmla="*/ 407 h 1275"/>
                <a:gd name="T52" fmla="*/ 648 w 862"/>
                <a:gd name="T53" fmla="*/ 411 h 1275"/>
                <a:gd name="T54" fmla="*/ 628 w 862"/>
                <a:gd name="T55" fmla="*/ 432 h 1275"/>
                <a:gd name="T56" fmla="*/ 660 w 862"/>
                <a:gd name="T57" fmla="*/ 435 h 1275"/>
                <a:gd name="T58" fmla="*/ 645 w 862"/>
                <a:gd name="T59" fmla="*/ 461 h 1275"/>
                <a:gd name="T60" fmla="*/ 617 w 862"/>
                <a:gd name="T61" fmla="*/ 477 h 1275"/>
                <a:gd name="T62" fmla="*/ 602 w 862"/>
                <a:gd name="T63" fmla="*/ 504 h 1275"/>
                <a:gd name="T64" fmla="*/ 615 w 862"/>
                <a:gd name="T65" fmla="*/ 506 h 1275"/>
                <a:gd name="T66" fmla="*/ 620 w 862"/>
                <a:gd name="T67" fmla="*/ 530 h 1275"/>
                <a:gd name="T68" fmla="*/ 610 w 862"/>
                <a:gd name="T69" fmla="*/ 563 h 1275"/>
                <a:gd name="T70" fmla="*/ 602 w 862"/>
                <a:gd name="T71" fmla="*/ 584 h 1275"/>
                <a:gd name="T72" fmla="*/ 608 w 862"/>
                <a:gd name="T73" fmla="*/ 611 h 1275"/>
                <a:gd name="T74" fmla="*/ 612 w 862"/>
                <a:gd name="T75" fmla="*/ 645 h 1275"/>
                <a:gd name="T76" fmla="*/ 630 w 862"/>
                <a:gd name="T77" fmla="*/ 689 h 1275"/>
                <a:gd name="T78" fmla="*/ 663 w 862"/>
                <a:gd name="T79" fmla="*/ 700 h 1275"/>
                <a:gd name="T80" fmla="*/ 704 w 862"/>
                <a:gd name="T81" fmla="*/ 712 h 1275"/>
                <a:gd name="T82" fmla="*/ 741 w 862"/>
                <a:gd name="T83" fmla="*/ 737 h 1275"/>
                <a:gd name="T84" fmla="*/ 756 w 862"/>
                <a:gd name="T85" fmla="*/ 773 h 1275"/>
                <a:gd name="T86" fmla="*/ 756 w 862"/>
                <a:gd name="T87" fmla="*/ 804 h 1275"/>
                <a:gd name="T88" fmla="*/ 757 w 862"/>
                <a:gd name="T89" fmla="*/ 841 h 1275"/>
                <a:gd name="T90" fmla="*/ 769 w 862"/>
                <a:gd name="T91" fmla="*/ 877 h 1275"/>
                <a:gd name="T92" fmla="*/ 776 w 862"/>
                <a:gd name="T93" fmla="*/ 898 h 1275"/>
                <a:gd name="T94" fmla="*/ 785 w 862"/>
                <a:gd name="T95" fmla="*/ 919 h 1275"/>
                <a:gd name="T96" fmla="*/ 825 w 862"/>
                <a:gd name="T97" fmla="*/ 945 h 1275"/>
                <a:gd name="T98" fmla="*/ 850 w 862"/>
                <a:gd name="T99" fmla="*/ 987 h 1275"/>
                <a:gd name="T100" fmla="*/ 848 w 862"/>
                <a:gd name="T101" fmla="*/ 1004 h 1275"/>
                <a:gd name="T102" fmla="*/ 825 w 862"/>
                <a:gd name="T103" fmla="*/ 992 h 1275"/>
                <a:gd name="T104" fmla="*/ 792 w 862"/>
                <a:gd name="T105" fmla="*/ 993 h 1275"/>
                <a:gd name="T106" fmla="*/ 782 w 862"/>
                <a:gd name="T107" fmla="*/ 1021 h 1275"/>
                <a:gd name="T108" fmla="*/ 767 w 862"/>
                <a:gd name="T109" fmla="*/ 1058 h 1275"/>
                <a:gd name="T110" fmla="*/ 766 w 862"/>
                <a:gd name="T111" fmla="*/ 1085 h 1275"/>
                <a:gd name="T112" fmla="*/ 771 w 862"/>
                <a:gd name="T113" fmla="*/ 1127 h 1275"/>
                <a:gd name="T114" fmla="*/ 794 w 862"/>
                <a:gd name="T115" fmla="*/ 1153 h 1275"/>
                <a:gd name="T116" fmla="*/ 807 w 862"/>
                <a:gd name="T117" fmla="*/ 1189 h 1275"/>
                <a:gd name="T118" fmla="*/ 792 w 862"/>
                <a:gd name="T119" fmla="*/ 1210 h 1275"/>
                <a:gd name="T120" fmla="*/ 780 w 862"/>
                <a:gd name="T121" fmla="*/ 1241 h 1275"/>
                <a:gd name="T122" fmla="*/ 807 w 862"/>
                <a:gd name="T123" fmla="*/ 1241 h 1275"/>
                <a:gd name="T124" fmla="*/ 840 w 862"/>
                <a:gd name="T125" fmla="*/ 1252 h 1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2" h="1275">
                  <a:moveTo>
                    <a:pt x="0" y="0"/>
                  </a:moveTo>
                  <a:lnTo>
                    <a:pt x="8" y="8"/>
                  </a:lnTo>
                  <a:lnTo>
                    <a:pt x="11" y="24"/>
                  </a:lnTo>
                  <a:lnTo>
                    <a:pt x="16" y="27"/>
                  </a:lnTo>
                  <a:lnTo>
                    <a:pt x="18" y="29"/>
                  </a:lnTo>
                  <a:lnTo>
                    <a:pt x="15" y="38"/>
                  </a:lnTo>
                  <a:lnTo>
                    <a:pt x="13" y="51"/>
                  </a:lnTo>
                  <a:lnTo>
                    <a:pt x="21" y="63"/>
                  </a:lnTo>
                  <a:lnTo>
                    <a:pt x="28" y="66"/>
                  </a:lnTo>
                  <a:lnTo>
                    <a:pt x="38" y="74"/>
                  </a:lnTo>
                  <a:lnTo>
                    <a:pt x="41" y="76"/>
                  </a:lnTo>
                  <a:lnTo>
                    <a:pt x="46" y="79"/>
                  </a:lnTo>
                  <a:lnTo>
                    <a:pt x="48" y="80"/>
                  </a:lnTo>
                  <a:lnTo>
                    <a:pt x="49" y="82"/>
                  </a:lnTo>
                  <a:lnTo>
                    <a:pt x="53" y="85"/>
                  </a:lnTo>
                  <a:lnTo>
                    <a:pt x="56" y="89"/>
                  </a:lnTo>
                  <a:lnTo>
                    <a:pt x="58" y="92"/>
                  </a:lnTo>
                  <a:lnTo>
                    <a:pt x="63" y="98"/>
                  </a:lnTo>
                  <a:lnTo>
                    <a:pt x="66" y="103"/>
                  </a:lnTo>
                  <a:lnTo>
                    <a:pt x="68" y="105"/>
                  </a:lnTo>
                  <a:lnTo>
                    <a:pt x="71" y="108"/>
                  </a:lnTo>
                  <a:lnTo>
                    <a:pt x="74" y="111"/>
                  </a:lnTo>
                  <a:lnTo>
                    <a:pt x="76" y="113"/>
                  </a:lnTo>
                  <a:lnTo>
                    <a:pt x="79" y="118"/>
                  </a:lnTo>
                  <a:lnTo>
                    <a:pt x="81" y="123"/>
                  </a:lnTo>
                  <a:lnTo>
                    <a:pt x="86" y="131"/>
                  </a:lnTo>
                  <a:lnTo>
                    <a:pt x="87" y="132"/>
                  </a:lnTo>
                  <a:lnTo>
                    <a:pt x="94" y="142"/>
                  </a:lnTo>
                  <a:lnTo>
                    <a:pt x="96" y="144"/>
                  </a:lnTo>
                  <a:lnTo>
                    <a:pt x="102" y="150"/>
                  </a:lnTo>
                  <a:lnTo>
                    <a:pt x="104" y="152"/>
                  </a:lnTo>
                  <a:lnTo>
                    <a:pt x="106" y="153"/>
                  </a:lnTo>
                  <a:lnTo>
                    <a:pt x="106" y="155"/>
                  </a:lnTo>
                  <a:lnTo>
                    <a:pt x="112" y="161"/>
                  </a:lnTo>
                  <a:lnTo>
                    <a:pt x="114" y="161"/>
                  </a:lnTo>
                  <a:lnTo>
                    <a:pt x="119" y="174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21" y="184"/>
                  </a:lnTo>
                  <a:lnTo>
                    <a:pt x="121" y="186"/>
                  </a:lnTo>
                  <a:lnTo>
                    <a:pt x="126" y="195"/>
                  </a:lnTo>
                  <a:lnTo>
                    <a:pt x="126" y="197"/>
                  </a:lnTo>
                  <a:lnTo>
                    <a:pt x="127" y="199"/>
                  </a:lnTo>
                  <a:lnTo>
                    <a:pt x="130" y="203"/>
                  </a:lnTo>
                  <a:lnTo>
                    <a:pt x="132" y="203"/>
                  </a:lnTo>
                  <a:lnTo>
                    <a:pt x="142" y="207"/>
                  </a:lnTo>
                  <a:lnTo>
                    <a:pt x="147" y="208"/>
                  </a:lnTo>
                  <a:lnTo>
                    <a:pt x="149" y="210"/>
                  </a:lnTo>
                  <a:lnTo>
                    <a:pt x="150" y="210"/>
                  </a:lnTo>
                  <a:lnTo>
                    <a:pt x="160" y="215"/>
                  </a:lnTo>
                  <a:lnTo>
                    <a:pt x="162" y="216"/>
                  </a:lnTo>
                  <a:lnTo>
                    <a:pt x="169" y="221"/>
                  </a:lnTo>
                  <a:lnTo>
                    <a:pt x="178" y="223"/>
                  </a:lnTo>
                  <a:lnTo>
                    <a:pt x="182" y="226"/>
                  </a:lnTo>
                  <a:lnTo>
                    <a:pt x="183" y="228"/>
                  </a:lnTo>
                  <a:lnTo>
                    <a:pt x="185" y="233"/>
                  </a:lnTo>
                  <a:lnTo>
                    <a:pt x="187" y="234"/>
                  </a:lnTo>
                  <a:lnTo>
                    <a:pt x="198" y="239"/>
                  </a:lnTo>
                  <a:lnTo>
                    <a:pt x="207" y="241"/>
                  </a:lnTo>
                  <a:lnTo>
                    <a:pt x="208" y="241"/>
                  </a:lnTo>
                  <a:lnTo>
                    <a:pt x="216" y="236"/>
                  </a:lnTo>
                  <a:lnTo>
                    <a:pt x="218" y="236"/>
                  </a:lnTo>
                  <a:lnTo>
                    <a:pt x="228" y="237"/>
                  </a:lnTo>
                  <a:lnTo>
                    <a:pt x="231" y="237"/>
                  </a:lnTo>
                  <a:lnTo>
                    <a:pt x="246" y="237"/>
                  </a:lnTo>
                  <a:lnTo>
                    <a:pt x="248" y="237"/>
                  </a:lnTo>
                  <a:lnTo>
                    <a:pt x="253" y="239"/>
                  </a:lnTo>
                  <a:lnTo>
                    <a:pt x="258" y="247"/>
                  </a:lnTo>
                  <a:lnTo>
                    <a:pt x="261" y="250"/>
                  </a:lnTo>
                  <a:lnTo>
                    <a:pt x="266" y="258"/>
                  </a:lnTo>
                  <a:lnTo>
                    <a:pt x="266" y="260"/>
                  </a:lnTo>
                  <a:lnTo>
                    <a:pt x="269" y="263"/>
                  </a:lnTo>
                  <a:lnTo>
                    <a:pt x="276" y="275"/>
                  </a:lnTo>
                  <a:lnTo>
                    <a:pt x="279" y="280"/>
                  </a:lnTo>
                  <a:lnTo>
                    <a:pt x="279" y="281"/>
                  </a:lnTo>
                  <a:lnTo>
                    <a:pt x="281" y="284"/>
                  </a:lnTo>
                  <a:lnTo>
                    <a:pt x="286" y="294"/>
                  </a:lnTo>
                  <a:lnTo>
                    <a:pt x="289" y="294"/>
                  </a:lnTo>
                  <a:lnTo>
                    <a:pt x="294" y="292"/>
                  </a:lnTo>
                  <a:lnTo>
                    <a:pt x="296" y="294"/>
                  </a:lnTo>
                  <a:lnTo>
                    <a:pt x="311" y="299"/>
                  </a:lnTo>
                  <a:lnTo>
                    <a:pt x="324" y="304"/>
                  </a:lnTo>
                  <a:lnTo>
                    <a:pt x="326" y="304"/>
                  </a:lnTo>
                  <a:lnTo>
                    <a:pt x="327" y="305"/>
                  </a:lnTo>
                  <a:lnTo>
                    <a:pt x="354" y="312"/>
                  </a:lnTo>
                  <a:lnTo>
                    <a:pt x="357" y="312"/>
                  </a:lnTo>
                  <a:lnTo>
                    <a:pt x="362" y="315"/>
                  </a:lnTo>
                  <a:lnTo>
                    <a:pt x="364" y="317"/>
                  </a:lnTo>
                  <a:lnTo>
                    <a:pt x="370" y="325"/>
                  </a:lnTo>
                  <a:lnTo>
                    <a:pt x="374" y="325"/>
                  </a:lnTo>
                  <a:lnTo>
                    <a:pt x="375" y="325"/>
                  </a:lnTo>
                  <a:lnTo>
                    <a:pt x="390" y="325"/>
                  </a:lnTo>
                  <a:lnTo>
                    <a:pt x="393" y="325"/>
                  </a:lnTo>
                  <a:lnTo>
                    <a:pt x="410" y="326"/>
                  </a:lnTo>
                  <a:lnTo>
                    <a:pt x="412" y="326"/>
                  </a:lnTo>
                  <a:lnTo>
                    <a:pt x="413" y="328"/>
                  </a:lnTo>
                  <a:lnTo>
                    <a:pt x="417" y="330"/>
                  </a:lnTo>
                  <a:lnTo>
                    <a:pt x="420" y="331"/>
                  </a:lnTo>
                  <a:lnTo>
                    <a:pt x="430" y="336"/>
                  </a:lnTo>
                  <a:lnTo>
                    <a:pt x="431" y="339"/>
                  </a:lnTo>
                  <a:lnTo>
                    <a:pt x="446" y="341"/>
                  </a:lnTo>
                  <a:lnTo>
                    <a:pt x="450" y="341"/>
                  </a:lnTo>
                  <a:lnTo>
                    <a:pt x="451" y="343"/>
                  </a:lnTo>
                  <a:lnTo>
                    <a:pt x="453" y="343"/>
                  </a:lnTo>
                  <a:lnTo>
                    <a:pt x="471" y="344"/>
                  </a:lnTo>
                  <a:lnTo>
                    <a:pt x="473" y="344"/>
                  </a:lnTo>
                  <a:lnTo>
                    <a:pt x="483" y="346"/>
                  </a:lnTo>
                  <a:lnTo>
                    <a:pt x="484" y="346"/>
                  </a:lnTo>
                  <a:lnTo>
                    <a:pt x="493" y="346"/>
                  </a:lnTo>
                  <a:lnTo>
                    <a:pt x="496" y="339"/>
                  </a:lnTo>
                  <a:lnTo>
                    <a:pt x="498" y="331"/>
                  </a:lnTo>
                  <a:lnTo>
                    <a:pt x="499" y="331"/>
                  </a:lnTo>
                  <a:lnTo>
                    <a:pt x="506" y="330"/>
                  </a:lnTo>
                  <a:lnTo>
                    <a:pt x="508" y="330"/>
                  </a:lnTo>
                  <a:lnTo>
                    <a:pt x="511" y="326"/>
                  </a:lnTo>
                  <a:lnTo>
                    <a:pt x="514" y="325"/>
                  </a:lnTo>
                  <a:lnTo>
                    <a:pt x="516" y="323"/>
                  </a:lnTo>
                  <a:lnTo>
                    <a:pt x="517" y="322"/>
                  </a:lnTo>
                  <a:lnTo>
                    <a:pt x="521" y="318"/>
                  </a:lnTo>
                  <a:lnTo>
                    <a:pt x="527" y="317"/>
                  </a:lnTo>
                  <a:lnTo>
                    <a:pt x="529" y="318"/>
                  </a:lnTo>
                  <a:lnTo>
                    <a:pt x="529" y="322"/>
                  </a:lnTo>
                  <a:lnTo>
                    <a:pt x="527" y="330"/>
                  </a:lnTo>
                  <a:lnTo>
                    <a:pt x="534" y="336"/>
                  </a:lnTo>
                  <a:lnTo>
                    <a:pt x="537" y="335"/>
                  </a:lnTo>
                  <a:lnTo>
                    <a:pt x="544" y="333"/>
                  </a:lnTo>
                  <a:lnTo>
                    <a:pt x="546" y="335"/>
                  </a:lnTo>
                  <a:lnTo>
                    <a:pt x="547" y="335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5" y="336"/>
                  </a:lnTo>
                  <a:lnTo>
                    <a:pt x="570" y="338"/>
                  </a:lnTo>
                  <a:lnTo>
                    <a:pt x="570" y="341"/>
                  </a:lnTo>
                  <a:lnTo>
                    <a:pt x="572" y="352"/>
                  </a:lnTo>
                  <a:lnTo>
                    <a:pt x="574" y="354"/>
                  </a:lnTo>
                  <a:lnTo>
                    <a:pt x="582" y="356"/>
                  </a:lnTo>
                  <a:lnTo>
                    <a:pt x="590" y="367"/>
                  </a:lnTo>
                  <a:lnTo>
                    <a:pt x="592" y="369"/>
                  </a:lnTo>
                  <a:lnTo>
                    <a:pt x="599" y="370"/>
                  </a:lnTo>
                  <a:lnTo>
                    <a:pt x="607" y="377"/>
                  </a:lnTo>
                  <a:lnTo>
                    <a:pt x="607" y="378"/>
                  </a:lnTo>
                  <a:lnTo>
                    <a:pt x="608" y="380"/>
                  </a:lnTo>
                  <a:lnTo>
                    <a:pt x="612" y="381"/>
                  </a:lnTo>
                  <a:lnTo>
                    <a:pt x="613" y="383"/>
                  </a:lnTo>
                  <a:lnTo>
                    <a:pt x="617" y="386"/>
                  </a:lnTo>
                  <a:lnTo>
                    <a:pt x="617" y="388"/>
                  </a:lnTo>
                  <a:lnTo>
                    <a:pt x="610" y="391"/>
                  </a:lnTo>
                  <a:lnTo>
                    <a:pt x="608" y="394"/>
                  </a:lnTo>
                  <a:lnTo>
                    <a:pt x="610" y="399"/>
                  </a:lnTo>
                  <a:lnTo>
                    <a:pt x="613" y="399"/>
                  </a:lnTo>
                  <a:lnTo>
                    <a:pt x="622" y="398"/>
                  </a:lnTo>
                  <a:lnTo>
                    <a:pt x="623" y="398"/>
                  </a:lnTo>
                  <a:lnTo>
                    <a:pt x="630" y="398"/>
                  </a:lnTo>
                  <a:lnTo>
                    <a:pt x="632" y="399"/>
                  </a:lnTo>
                  <a:lnTo>
                    <a:pt x="633" y="401"/>
                  </a:lnTo>
                  <a:lnTo>
                    <a:pt x="630" y="407"/>
                  </a:lnTo>
                  <a:lnTo>
                    <a:pt x="630" y="411"/>
                  </a:lnTo>
                  <a:lnTo>
                    <a:pt x="635" y="412"/>
                  </a:lnTo>
                  <a:lnTo>
                    <a:pt x="637" y="412"/>
                  </a:lnTo>
                  <a:lnTo>
                    <a:pt x="643" y="407"/>
                  </a:lnTo>
                  <a:lnTo>
                    <a:pt x="645" y="409"/>
                  </a:lnTo>
                  <a:lnTo>
                    <a:pt x="648" y="411"/>
                  </a:lnTo>
                  <a:lnTo>
                    <a:pt x="647" y="414"/>
                  </a:lnTo>
                  <a:lnTo>
                    <a:pt x="643" y="417"/>
                  </a:lnTo>
                  <a:lnTo>
                    <a:pt x="642" y="417"/>
                  </a:lnTo>
                  <a:lnTo>
                    <a:pt x="632" y="425"/>
                  </a:lnTo>
                  <a:lnTo>
                    <a:pt x="630" y="427"/>
                  </a:lnTo>
                  <a:lnTo>
                    <a:pt x="628" y="432"/>
                  </a:lnTo>
                  <a:lnTo>
                    <a:pt x="628" y="436"/>
                  </a:lnTo>
                  <a:lnTo>
                    <a:pt x="632" y="443"/>
                  </a:lnTo>
                  <a:lnTo>
                    <a:pt x="633" y="443"/>
                  </a:lnTo>
                  <a:lnTo>
                    <a:pt x="647" y="436"/>
                  </a:lnTo>
                  <a:lnTo>
                    <a:pt x="648" y="435"/>
                  </a:lnTo>
                  <a:lnTo>
                    <a:pt x="660" y="435"/>
                  </a:lnTo>
                  <a:lnTo>
                    <a:pt x="661" y="435"/>
                  </a:lnTo>
                  <a:lnTo>
                    <a:pt x="663" y="436"/>
                  </a:lnTo>
                  <a:lnTo>
                    <a:pt x="661" y="445"/>
                  </a:lnTo>
                  <a:lnTo>
                    <a:pt x="660" y="448"/>
                  </a:lnTo>
                  <a:lnTo>
                    <a:pt x="658" y="449"/>
                  </a:lnTo>
                  <a:lnTo>
                    <a:pt x="645" y="461"/>
                  </a:lnTo>
                  <a:lnTo>
                    <a:pt x="643" y="461"/>
                  </a:lnTo>
                  <a:lnTo>
                    <a:pt x="642" y="464"/>
                  </a:lnTo>
                  <a:lnTo>
                    <a:pt x="635" y="470"/>
                  </a:lnTo>
                  <a:lnTo>
                    <a:pt x="632" y="472"/>
                  </a:lnTo>
                  <a:lnTo>
                    <a:pt x="623" y="474"/>
                  </a:lnTo>
                  <a:lnTo>
                    <a:pt x="617" y="477"/>
                  </a:lnTo>
                  <a:lnTo>
                    <a:pt x="612" y="480"/>
                  </a:lnTo>
                  <a:lnTo>
                    <a:pt x="608" y="483"/>
                  </a:lnTo>
                  <a:lnTo>
                    <a:pt x="607" y="488"/>
                  </a:lnTo>
                  <a:lnTo>
                    <a:pt x="607" y="496"/>
                  </a:lnTo>
                  <a:lnTo>
                    <a:pt x="607" y="500"/>
                  </a:lnTo>
                  <a:lnTo>
                    <a:pt x="602" y="504"/>
                  </a:lnTo>
                  <a:lnTo>
                    <a:pt x="600" y="506"/>
                  </a:lnTo>
                  <a:lnTo>
                    <a:pt x="599" y="509"/>
                  </a:lnTo>
                  <a:lnTo>
                    <a:pt x="600" y="514"/>
                  </a:lnTo>
                  <a:lnTo>
                    <a:pt x="605" y="513"/>
                  </a:lnTo>
                  <a:lnTo>
                    <a:pt x="607" y="511"/>
                  </a:lnTo>
                  <a:lnTo>
                    <a:pt x="615" y="506"/>
                  </a:lnTo>
                  <a:lnTo>
                    <a:pt x="617" y="508"/>
                  </a:lnTo>
                  <a:lnTo>
                    <a:pt x="617" y="516"/>
                  </a:lnTo>
                  <a:lnTo>
                    <a:pt x="612" y="522"/>
                  </a:lnTo>
                  <a:lnTo>
                    <a:pt x="610" y="524"/>
                  </a:lnTo>
                  <a:lnTo>
                    <a:pt x="615" y="525"/>
                  </a:lnTo>
                  <a:lnTo>
                    <a:pt x="620" y="530"/>
                  </a:lnTo>
                  <a:lnTo>
                    <a:pt x="618" y="534"/>
                  </a:lnTo>
                  <a:lnTo>
                    <a:pt x="618" y="537"/>
                  </a:lnTo>
                  <a:lnTo>
                    <a:pt x="613" y="545"/>
                  </a:lnTo>
                  <a:lnTo>
                    <a:pt x="617" y="553"/>
                  </a:lnTo>
                  <a:lnTo>
                    <a:pt x="615" y="555"/>
                  </a:lnTo>
                  <a:lnTo>
                    <a:pt x="610" y="563"/>
                  </a:lnTo>
                  <a:lnTo>
                    <a:pt x="612" y="568"/>
                  </a:lnTo>
                  <a:lnTo>
                    <a:pt x="612" y="577"/>
                  </a:lnTo>
                  <a:lnTo>
                    <a:pt x="608" y="577"/>
                  </a:lnTo>
                  <a:lnTo>
                    <a:pt x="602" y="576"/>
                  </a:lnTo>
                  <a:lnTo>
                    <a:pt x="602" y="580"/>
                  </a:lnTo>
                  <a:lnTo>
                    <a:pt x="602" y="584"/>
                  </a:lnTo>
                  <a:lnTo>
                    <a:pt x="597" y="585"/>
                  </a:lnTo>
                  <a:lnTo>
                    <a:pt x="597" y="587"/>
                  </a:lnTo>
                  <a:lnTo>
                    <a:pt x="599" y="592"/>
                  </a:lnTo>
                  <a:lnTo>
                    <a:pt x="603" y="602"/>
                  </a:lnTo>
                  <a:lnTo>
                    <a:pt x="605" y="603"/>
                  </a:lnTo>
                  <a:lnTo>
                    <a:pt x="608" y="611"/>
                  </a:lnTo>
                  <a:lnTo>
                    <a:pt x="613" y="618"/>
                  </a:lnTo>
                  <a:lnTo>
                    <a:pt x="615" y="626"/>
                  </a:lnTo>
                  <a:lnTo>
                    <a:pt x="610" y="631"/>
                  </a:lnTo>
                  <a:lnTo>
                    <a:pt x="610" y="634"/>
                  </a:lnTo>
                  <a:lnTo>
                    <a:pt x="613" y="644"/>
                  </a:lnTo>
                  <a:lnTo>
                    <a:pt x="612" y="645"/>
                  </a:lnTo>
                  <a:lnTo>
                    <a:pt x="612" y="655"/>
                  </a:lnTo>
                  <a:lnTo>
                    <a:pt x="612" y="665"/>
                  </a:lnTo>
                  <a:lnTo>
                    <a:pt x="612" y="668"/>
                  </a:lnTo>
                  <a:lnTo>
                    <a:pt x="613" y="671"/>
                  </a:lnTo>
                  <a:lnTo>
                    <a:pt x="620" y="679"/>
                  </a:lnTo>
                  <a:lnTo>
                    <a:pt x="630" y="689"/>
                  </a:lnTo>
                  <a:lnTo>
                    <a:pt x="643" y="692"/>
                  </a:lnTo>
                  <a:lnTo>
                    <a:pt x="645" y="694"/>
                  </a:lnTo>
                  <a:lnTo>
                    <a:pt x="648" y="695"/>
                  </a:lnTo>
                  <a:lnTo>
                    <a:pt x="658" y="700"/>
                  </a:lnTo>
                  <a:lnTo>
                    <a:pt x="660" y="700"/>
                  </a:lnTo>
                  <a:lnTo>
                    <a:pt x="663" y="700"/>
                  </a:lnTo>
                  <a:lnTo>
                    <a:pt x="676" y="702"/>
                  </a:lnTo>
                  <a:lnTo>
                    <a:pt x="678" y="702"/>
                  </a:lnTo>
                  <a:lnTo>
                    <a:pt x="681" y="702"/>
                  </a:lnTo>
                  <a:lnTo>
                    <a:pt x="686" y="703"/>
                  </a:lnTo>
                  <a:lnTo>
                    <a:pt x="693" y="707"/>
                  </a:lnTo>
                  <a:lnTo>
                    <a:pt x="704" y="712"/>
                  </a:lnTo>
                  <a:lnTo>
                    <a:pt x="708" y="713"/>
                  </a:lnTo>
                  <a:lnTo>
                    <a:pt x="718" y="720"/>
                  </a:lnTo>
                  <a:lnTo>
                    <a:pt x="729" y="729"/>
                  </a:lnTo>
                  <a:lnTo>
                    <a:pt x="731" y="731"/>
                  </a:lnTo>
                  <a:lnTo>
                    <a:pt x="737" y="736"/>
                  </a:lnTo>
                  <a:lnTo>
                    <a:pt x="741" y="737"/>
                  </a:lnTo>
                  <a:lnTo>
                    <a:pt x="749" y="746"/>
                  </a:lnTo>
                  <a:lnTo>
                    <a:pt x="751" y="747"/>
                  </a:lnTo>
                  <a:lnTo>
                    <a:pt x="751" y="749"/>
                  </a:lnTo>
                  <a:lnTo>
                    <a:pt x="754" y="765"/>
                  </a:lnTo>
                  <a:lnTo>
                    <a:pt x="756" y="767"/>
                  </a:lnTo>
                  <a:lnTo>
                    <a:pt x="756" y="773"/>
                  </a:lnTo>
                  <a:lnTo>
                    <a:pt x="757" y="776"/>
                  </a:lnTo>
                  <a:lnTo>
                    <a:pt x="761" y="784"/>
                  </a:lnTo>
                  <a:lnTo>
                    <a:pt x="762" y="792"/>
                  </a:lnTo>
                  <a:lnTo>
                    <a:pt x="764" y="794"/>
                  </a:lnTo>
                  <a:lnTo>
                    <a:pt x="764" y="801"/>
                  </a:lnTo>
                  <a:lnTo>
                    <a:pt x="756" y="804"/>
                  </a:lnTo>
                  <a:lnTo>
                    <a:pt x="746" y="814"/>
                  </a:lnTo>
                  <a:lnTo>
                    <a:pt x="744" y="815"/>
                  </a:lnTo>
                  <a:lnTo>
                    <a:pt x="744" y="825"/>
                  </a:lnTo>
                  <a:lnTo>
                    <a:pt x="744" y="826"/>
                  </a:lnTo>
                  <a:lnTo>
                    <a:pt x="747" y="835"/>
                  </a:lnTo>
                  <a:lnTo>
                    <a:pt x="757" y="841"/>
                  </a:lnTo>
                  <a:lnTo>
                    <a:pt x="759" y="843"/>
                  </a:lnTo>
                  <a:lnTo>
                    <a:pt x="764" y="851"/>
                  </a:lnTo>
                  <a:lnTo>
                    <a:pt x="764" y="852"/>
                  </a:lnTo>
                  <a:lnTo>
                    <a:pt x="767" y="859"/>
                  </a:lnTo>
                  <a:lnTo>
                    <a:pt x="769" y="867"/>
                  </a:lnTo>
                  <a:lnTo>
                    <a:pt x="769" y="877"/>
                  </a:lnTo>
                  <a:lnTo>
                    <a:pt x="769" y="878"/>
                  </a:lnTo>
                  <a:lnTo>
                    <a:pt x="769" y="881"/>
                  </a:lnTo>
                  <a:lnTo>
                    <a:pt x="769" y="890"/>
                  </a:lnTo>
                  <a:lnTo>
                    <a:pt x="771" y="891"/>
                  </a:lnTo>
                  <a:lnTo>
                    <a:pt x="772" y="893"/>
                  </a:lnTo>
                  <a:lnTo>
                    <a:pt x="776" y="898"/>
                  </a:lnTo>
                  <a:lnTo>
                    <a:pt x="777" y="899"/>
                  </a:lnTo>
                  <a:lnTo>
                    <a:pt x="780" y="904"/>
                  </a:lnTo>
                  <a:lnTo>
                    <a:pt x="782" y="909"/>
                  </a:lnTo>
                  <a:lnTo>
                    <a:pt x="784" y="911"/>
                  </a:lnTo>
                  <a:lnTo>
                    <a:pt x="784" y="912"/>
                  </a:lnTo>
                  <a:lnTo>
                    <a:pt x="785" y="919"/>
                  </a:lnTo>
                  <a:lnTo>
                    <a:pt x="787" y="920"/>
                  </a:lnTo>
                  <a:lnTo>
                    <a:pt x="795" y="930"/>
                  </a:lnTo>
                  <a:lnTo>
                    <a:pt x="807" y="935"/>
                  </a:lnTo>
                  <a:lnTo>
                    <a:pt x="819" y="936"/>
                  </a:lnTo>
                  <a:lnTo>
                    <a:pt x="825" y="940"/>
                  </a:lnTo>
                  <a:lnTo>
                    <a:pt x="825" y="945"/>
                  </a:lnTo>
                  <a:lnTo>
                    <a:pt x="827" y="948"/>
                  </a:lnTo>
                  <a:lnTo>
                    <a:pt x="828" y="959"/>
                  </a:lnTo>
                  <a:lnTo>
                    <a:pt x="833" y="970"/>
                  </a:lnTo>
                  <a:lnTo>
                    <a:pt x="838" y="975"/>
                  </a:lnTo>
                  <a:lnTo>
                    <a:pt x="843" y="980"/>
                  </a:lnTo>
                  <a:lnTo>
                    <a:pt x="850" y="987"/>
                  </a:lnTo>
                  <a:lnTo>
                    <a:pt x="852" y="987"/>
                  </a:lnTo>
                  <a:lnTo>
                    <a:pt x="858" y="993"/>
                  </a:lnTo>
                  <a:lnTo>
                    <a:pt x="860" y="996"/>
                  </a:lnTo>
                  <a:lnTo>
                    <a:pt x="857" y="1004"/>
                  </a:lnTo>
                  <a:lnTo>
                    <a:pt x="855" y="1004"/>
                  </a:lnTo>
                  <a:lnTo>
                    <a:pt x="848" y="1004"/>
                  </a:lnTo>
                  <a:lnTo>
                    <a:pt x="847" y="1004"/>
                  </a:lnTo>
                  <a:lnTo>
                    <a:pt x="845" y="1003"/>
                  </a:lnTo>
                  <a:lnTo>
                    <a:pt x="840" y="1000"/>
                  </a:lnTo>
                  <a:lnTo>
                    <a:pt x="837" y="998"/>
                  </a:lnTo>
                  <a:lnTo>
                    <a:pt x="833" y="996"/>
                  </a:lnTo>
                  <a:lnTo>
                    <a:pt x="825" y="992"/>
                  </a:lnTo>
                  <a:lnTo>
                    <a:pt x="822" y="990"/>
                  </a:lnTo>
                  <a:lnTo>
                    <a:pt x="809" y="987"/>
                  </a:lnTo>
                  <a:lnTo>
                    <a:pt x="807" y="988"/>
                  </a:lnTo>
                  <a:lnTo>
                    <a:pt x="805" y="988"/>
                  </a:lnTo>
                  <a:lnTo>
                    <a:pt x="794" y="992"/>
                  </a:lnTo>
                  <a:lnTo>
                    <a:pt x="792" y="993"/>
                  </a:lnTo>
                  <a:lnTo>
                    <a:pt x="792" y="995"/>
                  </a:lnTo>
                  <a:lnTo>
                    <a:pt x="792" y="996"/>
                  </a:lnTo>
                  <a:lnTo>
                    <a:pt x="789" y="1008"/>
                  </a:lnTo>
                  <a:lnTo>
                    <a:pt x="782" y="1014"/>
                  </a:lnTo>
                  <a:lnTo>
                    <a:pt x="782" y="1017"/>
                  </a:lnTo>
                  <a:lnTo>
                    <a:pt x="782" y="1021"/>
                  </a:lnTo>
                  <a:lnTo>
                    <a:pt x="782" y="1030"/>
                  </a:lnTo>
                  <a:lnTo>
                    <a:pt x="782" y="1032"/>
                  </a:lnTo>
                  <a:lnTo>
                    <a:pt x="777" y="1042"/>
                  </a:lnTo>
                  <a:lnTo>
                    <a:pt x="776" y="1043"/>
                  </a:lnTo>
                  <a:lnTo>
                    <a:pt x="769" y="1055"/>
                  </a:lnTo>
                  <a:lnTo>
                    <a:pt x="767" y="1058"/>
                  </a:lnTo>
                  <a:lnTo>
                    <a:pt x="767" y="1061"/>
                  </a:lnTo>
                  <a:lnTo>
                    <a:pt x="769" y="1072"/>
                  </a:lnTo>
                  <a:lnTo>
                    <a:pt x="769" y="1074"/>
                  </a:lnTo>
                  <a:lnTo>
                    <a:pt x="769" y="1076"/>
                  </a:lnTo>
                  <a:lnTo>
                    <a:pt x="766" y="1084"/>
                  </a:lnTo>
                  <a:lnTo>
                    <a:pt x="766" y="1085"/>
                  </a:lnTo>
                  <a:lnTo>
                    <a:pt x="762" y="1095"/>
                  </a:lnTo>
                  <a:lnTo>
                    <a:pt x="762" y="1098"/>
                  </a:lnTo>
                  <a:lnTo>
                    <a:pt x="762" y="1100"/>
                  </a:lnTo>
                  <a:lnTo>
                    <a:pt x="761" y="1110"/>
                  </a:lnTo>
                  <a:lnTo>
                    <a:pt x="762" y="1111"/>
                  </a:lnTo>
                  <a:lnTo>
                    <a:pt x="771" y="1127"/>
                  </a:lnTo>
                  <a:lnTo>
                    <a:pt x="772" y="1129"/>
                  </a:lnTo>
                  <a:lnTo>
                    <a:pt x="774" y="1132"/>
                  </a:lnTo>
                  <a:lnTo>
                    <a:pt x="782" y="1142"/>
                  </a:lnTo>
                  <a:lnTo>
                    <a:pt x="784" y="1144"/>
                  </a:lnTo>
                  <a:lnTo>
                    <a:pt x="785" y="1147"/>
                  </a:lnTo>
                  <a:lnTo>
                    <a:pt x="794" y="1153"/>
                  </a:lnTo>
                  <a:lnTo>
                    <a:pt x="794" y="1155"/>
                  </a:lnTo>
                  <a:lnTo>
                    <a:pt x="795" y="1158"/>
                  </a:lnTo>
                  <a:lnTo>
                    <a:pt x="797" y="1158"/>
                  </a:lnTo>
                  <a:lnTo>
                    <a:pt x="804" y="1168"/>
                  </a:lnTo>
                  <a:lnTo>
                    <a:pt x="807" y="1176"/>
                  </a:lnTo>
                  <a:lnTo>
                    <a:pt x="807" y="1189"/>
                  </a:lnTo>
                  <a:lnTo>
                    <a:pt x="805" y="1191"/>
                  </a:lnTo>
                  <a:lnTo>
                    <a:pt x="805" y="1194"/>
                  </a:lnTo>
                  <a:lnTo>
                    <a:pt x="804" y="1195"/>
                  </a:lnTo>
                  <a:lnTo>
                    <a:pt x="799" y="1200"/>
                  </a:lnTo>
                  <a:lnTo>
                    <a:pt x="794" y="1208"/>
                  </a:lnTo>
                  <a:lnTo>
                    <a:pt x="792" y="1210"/>
                  </a:lnTo>
                  <a:lnTo>
                    <a:pt x="785" y="1215"/>
                  </a:lnTo>
                  <a:lnTo>
                    <a:pt x="784" y="1216"/>
                  </a:lnTo>
                  <a:lnTo>
                    <a:pt x="776" y="1220"/>
                  </a:lnTo>
                  <a:lnTo>
                    <a:pt x="772" y="1228"/>
                  </a:lnTo>
                  <a:lnTo>
                    <a:pt x="777" y="1236"/>
                  </a:lnTo>
                  <a:lnTo>
                    <a:pt x="780" y="1241"/>
                  </a:lnTo>
                  <a:lnTo>
                    <a:pt x="784" y="1242"/>
                  </a:lnTo>
                  <a:lnTo>
                    <a:pt x="785" y="1246"/>
                  </a:lnTo>
                  <a:lnTo>
                    <a:pt x="794" y="1244"/>
                  </a:lnTo>
                  <a:lnTo>
                    <a:pt x="795" y="1244"/>
                  </a:lnTo>
                  <a:lnTo>
                    <a:pt x="797" y="1244"/>
                  </a:lnTo>
                  <a:lnTo>
                    <a:pt x="807" y="1241"/>
                  </a:lnTo>
                  <a:lnTo>
                    <a:pt x="819" y="1241"/>
                  </a:lnTo>
                  <a:lnTo>
                    <a:pt x="820" y="1241"/>
                  </a:lnTo>
                  <a:lnTo>
                    <a:pt x="828" y="1244"/>
                  </a:lnTo>
                  <a:lnTo>
                    <a:pt x="832" y="1244"/>
                  </a:lnTo>
                  <a:lnTo>
                    <a:pt x="838" y="1252"/>
                  </a:lnTo>
                  <a:lnTo>
                    <a:pt x="840" y="1252"/>
                  </a:lnTo>
                  <a:lnTo>
                    <a:pt x="845" y="1257"/>
                  </a:lnTo>
                  <a:lnTo>
                    <a:pt x="848" y="1260"/>
                  </a:lnTo>
                  <a:lnTo>
                    <a:pt x="852" y="1263"/>
                  </a:lnTo>
                  <a:lnTo>
                    <a:pt x="862" y="127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" name="Freeform 32"/>
            <p:cNvSpPr>
              <a:spLocks/>
            </p:cNvSpPr>
            <p:nvPr/>
          </p:nvSpPr>
          <p:spPr bwMode="auto">
            <a:xfrm>
              <a:off x="4294187" y="4523583"/>
              <a:ext cx="985838" cy="1446213"/>
            </a:xfrm>
            <a:custGeom>
              <a:avLst/>
              <a:gdLst>
                <a:gd name="T0" fmla="*/ 554 w 1242"/>
                <a:gd name="T1" fmla="*/ 68 h 1822"/>
                <a:gd name="T2" fmla="*/ 641 w 1242"/>
                <a:gd name="T3" fmla="*/ 37 h 1822"/>
                <a:gd name="T4" fmla="*/ 706 w 1242"/>
                <a:gd name="T5" fmla="*/ 112 h 1822"/>
                <a:gd name="T6" fmla="*/ 703 w 1242"/>
                <a:gd name="T7" fmla="*/ 181 h 1822"/>
                <a:gd name="T8" fmla="*/ 754 w 1242"/>
                <a:gd name="T9" fmla="*/ 256 h 1822"/>
                <a:gd name="T10" fmla="*/ 777 w 1242"/>
                <a:gd name="T11" fmla="*/ 317 h 1822"/>
                <a:gd name="T12" fmla="*/ 787 w 1242"/>
                <a:gd name="T13" fmla="*/ 410 h 1822"/>
                <a:gd name="T14" fmla="*/ 855 w 1242"/>
                <a:gd name="T15" fmla="*/ 448 h 1822"/>
                <a:gd name="T16" fmla="*/ 896 w 1242"/>
                <a:gd name="T17" fmla="*/ 468 h 1822"/>
                <a:gd name="T18" fmla="*/ 929 w 1242"/>
                <a:gd name="T19" fmla="*/ 515 h 1822"/>
                <a:gd name="T20" fmla="*/ 982 w 1242"/>
                <a:gd name="T21" fmla="*/ 528 h 1822"/>
                <a:gd name="T22" fmla="*/ 1037 w 1242"/>
                <a:gd name="T23" fmla="*/ 510 h 1822"/>
                <a:gd name="T24" fmla="*/ 1098 w 1242"/>
                <a:gd name="T25" fmla="*/ 500 h 1822"/>
                <a:gd name="T26" fmla="*/ 1151 w 1242"/>
                <a:gd name="T27" fmla="*/ 524 h 1822"/>
                <a:gd name="T28" fmla="*/ 1207 w 1242"/>
                <a:gd name="T29" fmla="*/ 508 h 1822"/>
                <a:gd name="T30" fmla="*/ 1227 w 1242"/>
                <a:gd name="T31" fmla="*/ 550 h 1822"/>
                <a:gd name="T32" fmla="*/ 1171 w 1242"/>
                <a:gd name="T33" fmla="*/ 586 h 1822"/>
                <a:gd name="T34" fmla="*/ 1154 w 1242"/>
                <a:gd name="T35" fmla="*/ 677 h 1822"/>
                <a:gd name="T36" fmla="*/ 1171 w 1242"/>
                <a:gd name="T37" fmla="*/ 759 h 1822"/>
                <a:gd name="T38" fmla="*/ 1177 w 1242"/>
                <a:gd name="T39" fmla="*/ 811 h 1822"/>
                <a:gd name="T40" fmla="*/ 1154 w 1242"/>
                <a:gd name="T41" fmla="*/ 879 h 1822"/>
                <a:gd name="T42" fmla="*/ 1136 w 1242"/>
                <a:gd name="T43" fmla="*/ 956 h 1822"/>
                <a:gd name="T44" fmla="*/ 1081 w 1242"/>
                <a:gd name="T45" fmla="*/ 1037 h 1822"/>
                <a:gd name="T46" fmla="*/ 1030 w 1242"/>
                <a:gd name="T47" fmla="*/ 1075 h 1822"/>
                <a:gd name="T48" fmla="*/ 989 w 1242"/>
                <a:gd name="T49" fmla="*/ 1173 h 1822"/>
                <a:gd name="T50" fmla="*/ 939 w 1242"/>
                <a:gd name="T51" fmla="*/ 1304 h 1822"/>
                <a:gd name="T52" fmla="*/ 934 w 1242"/>
                <a:gd name="T53" fmla="*/ 1395 h 1822"/>
                <a:gd name="T54" fmla="*/ 964 w 1242"/>
                <a:gd name="T55" fmla="*/ 1482 h 1822"/>
                <a:gd name="T56" fmla="*/ 939 w 1242"/>
                <a:gd name="T57" fmla="*/ 1591 h 1822"/>
                <a:gd name="T58" fmla="*/ 827 w 1242"/>
                <a:gd name="T59" fmla="*/ 1634 h 1822"/>
                <a:gd name="T60" fmla="*/ 739 w 1242"/>
                <a:gd name="T61" fmla="*/ 1688 h 1822"/>
                <a:gd name="T62" fmla="*/ 630 w 1242"/>
                <a:gd name="T63" fmla="*/ 1761 h 1822"/>
                <a:gd name="T64" fmla="*/ 519 w 1242"/>
                <a:gd name="T65" fmla="*/ 1783 h 1822"/>
                <a:gd name="T66" fmla="*/ 448 w 1242"/>
                <a:gd name="T67" fmla="*/ 1790 h 1822"/>
                <a:gd name="T68" fmla="*/ 359 w 1242"/>
                <a:gd name="T69" fmla="*/ 1809 h 1822"/>
                <a:gd name="T70" fmla="*/ 246 w 1242"/>
                <a:gd name="T71" fmla="*/ 1790 h 1822"/>
                <a:gd name="T72" fmla="*/ 117 w 1242"/>
                <a:gd name="T73" fmla="*/ 1811 h 1822"/>
                <a:gd name="T74" fmla="*/ 109 w 1242"/>
                <a:gd name="T75" fmla="*/ 1753 h 1822"/>
                <a:gd name="T76" fmla="*/ 233 w 1242"/>
                <a:gd name="T77" fmla="*/ 1714 h 1822"/>
                <a:gd name="T78" fmla="*/ 334 w 1242"/>
                <a:gd name="T79" fmla="*/ 1618 h 1822"/>
                <a:gd name="T80" fmla="*/ 220 w 1242"/>
                <a:gd name="T81" fmla="*/ 1557 h 1822"/>
                <a:gd name="T82" fmla="*/ 258 w 1242"/>
                <a:gd name="T83" fmla="*/ 1439 h 1822"/>
                <a:gd name="T84" fmla="*/ 180 w 1242"/>
                <a:gd name="T85" fmla="*/ 1426 h 1822"/>
                <a:gd name="T86" fmla="*/ 124 w 1242"/>
                <a:gd name="T87" fmla="*/ 1321 h 1822"/>
                <a:gd name="T88" fmla="*/ 11 w 1242"/>
                <a:gd name="T89" fmla="*/ 1277 h 1822"/>
                <a:gd name="T90" fmla="*/ 84 w 1242"/>
                <a:gd name="T91" fmla="*/ 1233 h 1822"/>
                <a:gd name="T92" fmla="*/ 82 w 1242"/>
                <a:gd name="T93" fmla="*/ 1104 h 1822"/>
                <a:gd name="T94" fmla="*/ 119 w 1242"/>
                <a:gd name="T95" fmla="*/ 1050 h 1822"/>
                <a:gd name="T96" fmla="*/ 198 w 1242"/>
                <a:gd name="T97" fmla="*/ 994 h 1822"/>
                <a:gd name="T98" fmla="*/ 206 w 1242"/>
                <a:gd name="T99" fmla="*/ 926 h 1822"/>
                <a:gd name="T100" fmla="*/ 321 w 1242"/>
                <a:gd name="T101" fmla="*/ 944 h 1822"/>
                <a:gd name="T102" fmla="*/ 408 w 1242"/>
                <a:gd name="T103" fmla="*/ 872 h 1822"/>
                <a:gd name="T104" fmla="*/ 446 w 1242"/>
                <a:gd name="T105" fmla="*/ 790 h 1822"/>
                <a:gd name="T106" fmla="*/ 504 w 1242"/>
                <a:gd name="T107" fmla="*/ 709 h 1822"/>
                <a:gd name="T108" fmla="*/ 608 w 1242"/>
                <a:gd name="T109" fmla="*/ 667 h 1822"/>
                <a:gd name="T110" fmla="*/ 658 w 1242"/>
                <a:gd name="T111" fmla="*/ 554 h 1822"/>
                <a:gd name="T112" fmla="*/ 674 w 1242"/>
                <a:gd name="T113" fmla="*/ 456 h 1822"/>
                <a:gd name="T114" fmla="*/ 688 w 1242"/>
                <a:gd name="T115" fmla="*/ 410 h 1822"/>
                <a:gd name="T116" fmla="*/ 650 w 1242"/>
                <a:gd name="T117" fmla="*/ 340 h 1822"/>
                <a:gd name="T118" fmla="*/ 595 w 1242"/>
                <a:gd name="T119" fmla="*/ 301 h 1822"/>
                <a:gd name="T120" fmla="*/ 501 w 1242"/>
                <a:gd name="T121" fmla="*/ 306 h 1822"/>
                <a:gd name="T122" fmla="*/ 451 w 1242"/>
                <a:gd name="T123" fmla="*/ 188 h 1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2" h="1822">
                  <a:moveTo>
                    <a:pt x="456" y="170"/>
                  </a:moveTo>
                  <a:lnTo>
                    <a:pt x="459" y="172"/>
                  </a:lnTo>
                  <a:lnTo>
                    <a:pt x="473" y="173"/>
                  </a:lnTo>
                  <a:lnTo>
                    <a:pt x="474" y="175"/>
                  </a:lnTo>
                  <a:lnTo>
                    <a:pt x="483" y="175"/>
                  </a:lnTo>
                  <a:lnTo>
                    <a:pt x="484" y="175"/>
                  </a:lnTo>
                  <a:lnTo>
                    <a:pt x="512" y="173"/>
                  </a:lnTo>
                  <a:lnTo>
                    <a:pt x="519" y="172"/>
                  </a:lnTo>
                  <a:lnTo>
                    <a:pt x="522" y="170"/>
                  </a:lnTo>
                  <a:lnTo>
                    <a:pt x="526" y="170"/>
                  </a:lnTo>
                  <a:lnTo>
                    <a:pt x="537" y="164"/>
                  </a:lnTo>
                  <a:lnTo>
                    <a:pt x="542" y="162"/>
                  </a:lnTo>
                  <a:lnTo>
                    <a:pt x="552" y="149"/>
                  </a:lnTo>
                  <a:lnTo>
                    <a:pt x="560" y="139"/>
                  </a:lnTo>
                  <a:lnTo>
                    <a:pt x="560" y="136"/>
                  </a:lnTo>
                  <a:lnTo>
                    <a:pt x="560" y="122"/>
                  </a:lnTo>
                  <a:lnTo>
                    <a:pt x="560" y="115"/>
                  </a:lnTo>
                  <a:lnTo>
                    <a:pt x="560" y="112"/>
                  </a:lnTo>
                  <a:lnTo>
                    <a:pt x="555" y="96"/>
                  </a:lnTo>
                  <a:lnTo>
                    <a:pt x="555" y="94"/>
                  </a:lnTo>
                  <a:lnTo>
                    <a:pt x="555" y="89"/>
                  </a:lnTo>
                  <a:lnTo>
                    <a:pt x="554" y="70"/>
                  </a:lnTo>
                  <a:lnTo>
                    <a:pt x="554" y="68"/>
                  </a:lnTo>
                  <a:lnTo>
                    <a:pt x="554" y="50"/>
                  </a:lnTo>
                  <a:lnTo>
                    <a:pt x="554" y="45"/>
                  </a:lnTo>
                  <a:lnTo>
                    <a:pt x="555" y="42"/>
                  </a:lnTo>
                  <a:lnTo>
                    <a:pt x="567" y="28"/>
                  </a:lnTo>
                  <a:lnTo>
                    <a:pt x="572" y="23"/>
                  </a:lnTo>
                  <a:lnTo>
                    <a:pt x="577" y="15"/>
                  </a:lnTo>
                  <a:lnTo>
                    <a:pt x="579" y="13"/>
                  </a:lnTo>
                  <a:lnTo>
                    <a:pt x="580" y="11"/>
                  </a:lnTo>
                  <a:lnTo>
                    <a:pt x="588" y="8"/>
                  </a:lnTo>
                  <a:lnTo>
                    <a:pt x="590" y="7"/>
                  </a:lnTo>
                  <a:lnTo>
                    <a:pt x="598" y="5"/>
                  </a:lnTo>
                  <a:lnTo>
                    <a:pt x="602" y="5"/>
                  </a:lnTo>
                  <a:lnTo>
                    <a:pt x="607" y="3"/>
                  </a:lnTo>
                  <a:lnTo>
                    <a:pt x="613" y="2"/>
                  </a:lnTo>
                  <a:lnTo>
                    <a:pt x="618" y="2"/>
                  </a:lnTo>
                  <a:lnTo>
                    <a:pt x="620" y="0"/>
                  </a:lnTo>
                  <a:lnTo>
                    <a:pt x="628" y="10"/>
                  </a:lnTo>
                  <a:lnTo>
                    <a:pt x="630" y="11"/>
                  </a:lnTo>
                  <a:lnTo>
                    <a:pt x="631" y="21"/>
                  </a:lnTo>
                  <a:lnTo>
                    <a:pt x="633" y="23"/>
                  </a:lnTo>
                  <a:lnTo>
                    <a:pt x="633" y="26"/>
                  </a:lnTo>
                  <a:lnTo>
                    <a:pt x="640" y="36"/>
                  </a:lnTo>
                  <a:lnTo>
                    <a:pt x="641" y="37"/>
                  </a:lnTo>
                  <a:lnTo>
                    <a:pt x="650" y="39"/>
                  </a:lnTo>
                  <a:lnTo>
                    <a:pt x="656" y="39"/>
                  </a:lnTo>
                  <a:lnTo>
                    <a:pt x="663" y="41"/>
                  </a:lnTo>
                  <a:lnTo>
                    <a:pt x="665" y="42"/>
                  </a:lnTo>
                  <a:lnTo>
                    <a:pt x="669" y="45"/>
                  </a:lnTo>
                  <a:lnTo>
                    <a:pt x="673" y="49"/>
                  </a:lnTo>
                  <a:lnTo>
                    <a:pt x="674" y="50"/>
                  </a:lnTo>
                  <a:lnTo>
                    <a:pt x="674" y="57"/>
                  </a:lnTo>
                  <a:lnTo>
                    <a:pt x="683" y="65"/>
                  </a:lnTo>
                  <a:lnTo>
                    <a:pt x="684" y="66"/>
                  </a:lnTo>
                  <a:lnTo>
                    <a:pt x="691" y="70"/>
                  </a:lnTo>
                  <a:lnTo>
                    <a:pt x="693" y="70"/>
                  </a:lnTo>
                  <a:lnTo>
                    <a:pt x="698" y="70"/>
                  </a:lnTo>
                  <a:lnTo>
                    <a:pt x="699" y="71"/>
                  </a:lnTo>
                  <a:lnTo>
                    <a:pt x="701" y="75"/>
                  </a:lnTo>
                  <a:lnTo>
                    <a:pt x="703" y="78"/>
                  </a:lnTo>
                  <a:lnTo>
                    <a:pt x="703" y="84"/>
                  </a:lnTo>
                  <a:lnTo>
                    <a:pt x="703" y="89"/>
                  </a:lnTo>
                  <a:lnTo>
                    <a:pt x="703" y="91"/>
                  </a:lnTo>
                  <a:lnTo>
                    <a:pt x="706" y="96"/>
                  </a:lnTo>
                  <a:lnTo>
                    <a:pt x="708" y="99"/>
                  </a:lnTo>
                  <a:lnTo>
                    <a:pt x="706" y="105"/>
                  </a:lnTo>
                  <a:lnTo>
                    <a:pt x="706" y="112"/>
                  </a:lnTo>
                  <a:lnTo>
                    <a:pt x="704" y="118"/>
                  </a:lnTo>
                  <a:lnTo>
                    <a:pt x="701" y="122"/>
                  </a:lnTo>
                  <a:lnTo>
                    <a:pt x="696" y="123"/>
                  </a:lnTo>
                  <a:lnTo>
                    <a:pt x="691" y="128"/>
                  </a:lnTo>
                  <a:lnTo>
                    <a:pt x="688" y="130"/>
                  </a:lnTo>
                  <a:lnTo>
                    <a:pt x="688" y="131"/>
                  </a:lnTo>
                  <a:lnTo>
                    <a:pt x="686" y="133"/>
                  </a:lnTo>
                  <a:lnTo>
                    <a:pt x="681" y="130"/>
                  </a:lnTo>
                  <a:lnTo>
                    <a:pt x="678" y="133"/>
                  </a:lnTo>
                  <a:lnTo>
                    <a:pt x="671" y="136"/>
                  </a:lnTo>
                  <a:lnTo>
                    <a:pt x="669" y="139"/>
                  </a:lnTo>
                  <a:lnTo>
                    <a:pt x="671" y="147"/>
                  </a:lnTo>
                  <a:lnTo>
                    <a:pt x="673" y="151"/>
                  </a:lnTo>
                  <a:lnTo>
                    <a:pt x="676" y="155"/>
                  </a:lnTo>
                  <a:lnTo>
                    <a:pt x="679" y="155"/>
                  </a:lnTo>
                  <a:lnTo>
                    <a:pt x="683" y="160"/>
                  </a:lnTo>
                  <a:lnTo>
                    <a:pt x="686" y="162"/>
                  </a:lnTo>
                  <a:lnTo>
                    <a:pt x="688" y="164"/>
                  </a:lnTo>
                  <a:lnTo>
                    <a:pt x="689" y="165"/>
                  </a:lnTo>
                  <a:lnTo>
                    <a:pt x="693" y="170"/>
                  </a:lnTo>
                  <a:lnTo>
                    <a:pt x="698" y="173"/>
                  </a:lnTo>
                  <a:lnTo>
                    <a:pt x="701" y="178"/>
                  </a:lnTo>
                  <a:lnTo>
                    <a:pt x="703" y="181"/>
                  </a:lnTo>
                  <a:lnTo>
                    <a:pt x="706" y="181"/>
                  </a:lnTo>
                  <a:lnTo>
                    <a:pt x="709" y="185"/>
                  </a:lnTo>
                  <a:lnTo>
                    <a:pt x="709" y="189"/>
                  </a:lnTo>
                  <a:lnTo>
                    <a:pt x="709" y="191"/>
                  </a:lnTo>
                  <a:lnTo>
                    <a:pt x="714" y="196"/>
                  </a:lnTo>
                  <a:lnTo>
                    <a:pt x="719" y="206"/>
                  </a:lnTo>
                  <a:lnTo>
                    <a:pt x="724" y="212"/>
                  </a:lnTo>
                  <a:lnTo>
                    <a:pt x="726" y="212"/>
                  </a:lnTo>
                  <a:lnTo>
                    <a:pt x="729" y="215"/>
                  </a:lnTo>
                  <a:lnTo>
                    <a:pt x="736" y="215"/>
                  </a:lnTo>
                  <a:lnTo>
                    <a:pt x="742" y="217"/>
                  </a:lnTo>
                  <a:lnTo>
                    <a:pt x="744" y="219"/>
                  </a:lnTo>
                  <a:lnTo>
                    <a:pt x="747" y="222"/>
                  </a:lnTo>
                  <a:lnTo>
                    <a:pt x="751" y="220"/>
                  </a:lnTo>
                  <a:lnTo>
                    <a:pt x="754" y="223"/>
                  </a:lnTo>
                  <a:lnTo>
                    <a:pt x="754" y="227"/>
                  </a:lnTo>
                  <a:lnTo>
                    <a:pt x="751" y="232"/>
                  </a:lnTo>
                  <a:lnTo>
                    <a:pt x="751" y="233"/>
                  </a:lnTo>
                  <a:lnTo>
                    <a:pt x="749" y="236"/>
                  </a:lnTo>
                  <a:lnTo>
                    <a:pt x="751" y="241"/>
                  </a:lnTo>
                  <a:lnTo>
                    <a:pt x="749" y="249"/>
                  </a:lnTo>
                  <a:lnTo>
                    <a:pt x="752" y="254"/>
                  </a:lnTo>
                  <a:lnTo>
                    <a:pt x="754" y="256"/>
                  </a:lnTo>
                  <a:lnTo>
                    <a:pt x="755" y="259"/>
                  </a:lnTo>
                  <a:lnTo>
                    <a:pt x="762" y="259"/>
                  </a:lnTo>
                  <a:lnTo>
                    <a:pt x="764" y="262"/>
                  </a:lnTo>
                  <a:lnTo>
                    <a:pt x="764" y="264"/>
                  </a:lnTo>
                  <a:lnTo>
                    <a:pt x="774" y="267"/>
                  </a:lnTo>
                  <a:lnTo>
                    <a:pt x="775" y="269"/>
                  </a:lnTo>
                  <a:lnTo>
                    <a:pt x="779" y="274"/>
                  </a:lnTo>
                  <a:lnTo>
                    <a:pt x="780" y="275"/>
                  </a:lnTo>
                  <a:lnTo>
                    <a:pt x="782" y="277"/>
                  </a:lnTo>
                  <a:lnTo>
                    <a:pt x="784" y="275"/>
                  </a:lnTo>
                  <a:lnTo>
                    <a:pt x="785" y="272"/>
                  </a:lnTo>
                  <a:lnTo>
                    <a:pt x="787" y="272"/>
                  </a:lnTo>
                  <a:lnTo>
                    <a:pt x="790" y="280"/>
                  </a:lnTo>
                  <a:lnTo>
                    <a:pt x="792" y="287"/>
                  </a:lnTo>
                  <a:lnTo>
                    <a:pt x="794" y="293"/>
                  </a:lnTo>
                  <a:lnTo>
                    <a:pt x="790" y="293"/>
                  </a:lnTo>
                  <a:lnTo>
                    <a:pt x="789" y="298"/>
                  </a:lnTo>
                  <a:lnTo>
                    <a:pt x="787" y="301"/>
                  </a:lnTo>
                  <a:lnTo>
                    <a:pt x="789" y="304"/>
                  </a:lnTo>
                  <a:lnTo>
                    <a:pt x="785" y="308"/>
                  </a:lnTo>
                  <a:lnTo>
                    <a:pt x="779" y="308"/>
                  </a:lnTo>
                  <a:lnTo>
                    <a:pt x="777" y="311"/>
                  </a:lnTo>
                  <a:lnTo>
                    <a:pt x="777" y="317"/>
                  </a:lnTo>
                  <a:lnTo>
                    <a:pt x="777" y="322"/>
                  </a:lnTo>
                  <a:lnTo>
                    <a:pt x="784" y="329"/>
                  </a:lnTo>
                  <a:lnTo>
                    <a:pt x="789" y="329"/>
                  </a:lnTo>
                  <a:lnTo>
                    <a:pt x="797" y="337"/>
                  </a:lnTo>
                  <a:lnTo>
                    <a:pt x="798" y="338"/>
                  </a:lnTo>
                  <a:lnTo>
                    <a:pt x="812" y="340"/>
                  </a:lnTo>
                  <a:lnTo>
                    <a:pt x="813" y="340"/>
                  </a:lnTo>
                  <a:lnTo>
                    <a:pt x="815" y="350"/>
                  </a:lnTo>
                  <a:lnTo>
                    <a:pt x="815" y="351"/>
                  </a:lnTo>
                  <a:lnTo>
                    <a:pt x="815" y="355"/>
                  </a:lnTo>
                  <a:lnTo>
                    <a:pt x="810" y="359"/>
                  </a:lnTo>
                  <a:lnTo>
                    <a:pt x="808" y="363"/>
                  </a:lnTo>
                  <a:lnTo>
                    <a:pt x="808" y="372"/>
                  </a:lnTo>
                  <a:lnTo>
                    <a:pt x="810" y="374"/>
                  </a:lnTo>
                  <a:lnTo>
                    <a:pt x="810" y="384"/>
                  </a:lnTo>
                  <a:lnTo>
                    <a:pt x="810" y="385"/>
                  </a:lnTo>
                  <a:lnTo>
                    <a:pt x="808" y="387"/>
                  </a:lnTo>
                  <a:lnTo>
                    <a:pt x="805" y="392"/>
                  </a:lnTo>
                  <a:lnTo>
                    <a:pt x="803" y="393"/>
                  </a:lnTo>
                  <a:lnTo>
                    <a:pt x="802" y="395"/>
                  </a:lnTo>
                  <a:lnTo>
                    <a:pt x="795" y="400"/>
                  </a:lnTo>
                  <a:lnTo>
                    <a:pt x="789" y="408"/>
                  </a:lnTo>
                  <a:lnTo>
                    <a:pt x="787" y="410"/>
                  </a:lnTo>
                  <a:lnTo>
                    <a:pt x="790" y="414"/>
                  </a:lnTo>
                  <a:lnTo>
                    <a:pt x="794" y="414"/>
                  </a:lnTo>
                  <a:lnTo>
                    <a:pt x="800" y="416"/>
                  </a:lnTo>
                  <a:lnTo>
                    <a:pt x="807" y="416"/>
                  </a:lnTo>
                  <a:lnTo>
                    <a:pt x="812" y="421"/>
                  </a:lnTo>
                  <a:lnTo>
                    <a:pt x="817" y="426"/>
                  </a:lnTo>
                  <a:lnTo>
                    <a:pt x="822" y="431"/>
                  </a:lnTo>
                  <a:lnTo>
                    <a:pt x="823" y="427"/>
                  </a:lnTo>
                  <a:lnTo>
                    <a:pt x="818" y="422"/>
                  </a:lnTo>
                  <a:lnTo>
                    <a:pt x="823" y="418"/>
                  </a:lnTo>
                  <a:lnTo>
                    <a:pt x="828" y="422"/>
                  </a:lnTo>
                  <a:lnTo>
                    <a:pt x="837" y="427"/>
                  </a:lnTo>
                  <a:lnTo>
                    <a:pt x="837" y="421"/>
                  </a:lnTo>
                  <a:lnTo>
                    <a:pt x="843" y="419"/>
                  </a:lnTo>
                  <a:lnTo>
                    <a:pt x="845" y="421"/>
                  </a:lnTo>
                  <a:lnTo>
                    <a:pt x="845" y="422"/>
                  </a:lnTo>
                  <a:lnTo>
                    <a:pt x="850" y="427"/>
                  </a:lnTo>
                  <a:lnTo>
                    <a:pt x="848" y="431"/>
                  </a:lnTo>
                  <a:lnTo>
                    <a:pt x="846" y="437"/>
                  </a:lnTo>
                  <a:lnTo>
                    <a:pt x="845" y="444"/>
                  </a:lnTo>
                  <a:lnTo>
                    <a:pt x="848" y="448"/>
                  </a:lnTo>
                  <a:lnTo>
                    <a:pt x="850" y="450"/>
                  </a:lnTo>
                  <a:lnTo>
                    <a:pt x="855" y="448"/>
                  </a:lnTo>
                  <a:lnTo>
                    <a:pt x="858" y="452"/>
                  </a:lnTo>
                  <a:lnTo>
                    <a:pt x="855" y="455"/>
                  </a:lnTo>
                  <a:lnTo>
                    <a:pt x="853" y="460"/>
                  </a:lnTo>
                  <a:lnTo>
                    <a:pt x="855" y="461"/>
                  </a:lnTo>
                  <a:lnTo>
                    <a:pt x="860" y="461"/>
                  </a:lnTo>
                  <a:lnTo>
                    <a:pt x="861" y="468"/>
                  </a:lnTo>
                  <a:lnTo>
                    <a:pt x="865" y="468"/>
                  </a:lnTo>
                  <a:lnTo>
                    <a:pt x="866" y="469"/>
                  </a:lnTo>
                  <a:lnTo>
                    <a:pt x="866" y="473"/>
                  </a:lnTo>
                  <a:lnTo>
                    <a:pt x="861" y="479"/>
                  </a:lnTo>
                  <a:lnTo>
                    <a:pt x="861" y="482"/>
                  </a:lnTo>
                  <a:lnTo>
                    <a:pt x="863" y="484"/>
                  </a:lnTo>
                  <a:lnTo>
                    <a:pt x="866" y="484"/>
                  </a:lnTo>
                  <a:lnTo>
                    <a:pt x="871" y="479"/>
                  </a:lnTo>
                  <a:lnTo>
                    <a:pt x="873" y="476"/>
                  </a:lnTo>
                  <a:lnTo>
                    <a:pt x="876" y="474"/>
                  </a:lnTo>
                  <a:lnTo>
                    <a:pt x="878" y="476"/>
                  </a:lnTo>
                  <a:lnTo>
                    <a:pt x="880" y="476"/>
                  </a:lnTo>
                  <a:lnTo>
                    <a:pt x="884" y="474"/>
                  </a:lnTo>
                  <a:lnTo>
                    <a:pt x="886" y="469"/>
                  </a:lnTo>
                  <a:lnTo>
                    <a:pt x="888" y="468"/>
                  </a:lnTo>
                  <a:lnTo>
                    <a:pt x="894" y="468"/>
                  </a:lnTo>
                  <a:lnTo>
                    <a:pt x="896" y="468"/>
                  </a:lnTo>
                  <a:lnTo>
                    <a:pt x="899" y="468"/>
                  </a:lnTo>
                  <a:lnTo>
                    <a:pt x="901" y="468"/>
                  </a:lnTo>
                  <a:lnTo>
                    <a:pt x="906" y="469"/>
                  </a:lnTo>
                  <a:lnTo>
                    <a:pt x="906" y="471"/>
                  </a:lnTo>
                  <a:lnTo>
                    <a:pt x="904" y="476"/>
                  </a:lnTo>
                  <a:lnTo>
                    <a:pt x="898" y="476"/>
                  </a:lnTo>
                  <a:lnTo>
                    <a:pt x="899" y="486"/>
                  </a:lnTo>
                  <a:lnTo>
                    <a:pt x="901" y="487"/>
                  </a:lnTo>
                  <a:lnTo>
                    <a:pt x="903" y="489"/>
                  </a:lnTo>
                  <a:lnTo>
                    <a:pt x="904" y="494"/>
                  </a:lnTo>
                  <a:lnTo>
                    <a:pt x="904" y="497"/>
                  </a:lnTo>
                  <a:lnTo>
                    <a:pt x="906" y="502"/>
                  </a:lnTo>
                  <a:lnTo>
                    <a:pt x="908" y="502"/>
                  </a:lnTo>
                  <a:lnTo>
                    <a:pt x="911" y="495"/>
                  </a:lnTo>
                  <a:lnTo>
                    <a:pt x="916" y="497"/>
                  </a:lnTo>
                  <a:lnTo>
                    <a:pt x="923" y="495"/>
                  </a:lnTo>
                  <a:lnTo>
                    <a:pt x="924" y="497"/>
                  </a:lnTo>
                  <a:lnTo>
                    <a:pt x="919" y="503"/>
                  </a:lnTo>
                  <a:lnTo>
                    <a:pt x="924" y="505"/>
                  </a:lnTo>
                  <a:lnTo>
                    <a:pt x="934" y="505"/>
                  </a:lnTo>
                  <a:lnTo>
                    <a:pt x="932" y="508"/>
                  </a:lnTo>
                  <a:lnTo>
                    <a:pt x="931" y="513"/>
                  </a:lnTo>
                  <a:lnTo>
                    <a:pt x="929" y="515"/>
                  </a:lnTo>
                  <a:lnTo>
                    <a:pt x="929" y="516"/>
                  </a:lnTo>
                  <a:lnTo>
                    <a:pt x="932" y="518"/>
                  </a:lnTo>
                  <a:lnTo>
                    <a:pt x="934" y="518"/>
                  </a:lnTo>
                  <a:lnTo>
                    <a:pt x="937" y="518"/>
                  </a:lnTo>
                  <a:lnTo>
                    <a:pt x="939" y="520"/>
                  </a:lnTo>
                  <a:lnTo>
                    <a:pt x="942" y="516"/>
                  </a:lnTo>
                  <a:lnTo>
                    <a:pt x="946" y="515"/>
                  </a:lnTo>
                  <a:lnTo>
                    <a:pt x="947" y="516"/>
                  </a:lnTo>
                  <a:lnTo>
                    <a:pt x="952" y="520"/>
                  </a:lnTo>
                  <a:lnTo>
                    <a:pt x="956" y="520"/>
                  </a:lnTo>
                  <a:lnTo>
                    <a:pt x="959" y="520"/>
                  </a:lnTo>
                  <a:lnTo>
                    <a:pt x="962" y="518"/>
                  </a:lnTo>
                  <a:lnTo>
                    <a:pt x="967" y="520"/>
                  </a:lnTo>
                  <a:lnTo>
                    <a:pt x="962" y="526"/>
                  </a:lnTo>
                  <a:lnTo>
                    <a:pt x="961" y="531"/>
                  </a:lnTo>
                  <a:lnTo>
                    <a:pt x="962" y="533"/>
                  </a:lnTo>
                  <a:lnTo>
                    <a:pt x="969" y="531"/>
                  </a:lnTo>
                  <a:lnTo>
                    <a:pt x="972" y="528"/>
                  </a:lnTo>
                  <a:lnTo>
                    <a:pt x="974" y="528"/>
                  </a:lnTo>
                  <a:lnTo>
                    <a:pt x="975" y="528"/>
                  </a:lnTo>
                  <a:lnTo>
                    <a:pt x="977" y="529"/>
                  </a:lnTo>
                  <a:lnTo>
                    <a:pt x="980" y="529"/>
                  </a:lnTo>
                  <a:lnTo>
                    <a:pt x="982" y="528"/>
                  </a:lnTo>
                  <a:lnTo>
                    <a:pt x="985" y="521"/>
                  </a:lnTo>
                  <a:lnTo>
                    <a:pt x="989" y="520"/>
                  </a:lnTo>
                  <a:lnTo>
                    <a:pt x="989" y="523"/>
                  </a:lnTo>
                  <a:lnTo>
                    <a:pt x="990" y="526"/>
                  </a:lnTo>
                  <a:lnTo>
                    <a:pt x="994" y="524"/>
                  </a:lnTo>
                  <a:lnTo>
                    <a:pt x="997" y="521"/>
                  </a:lnTo>
                  <a:lnTo>
                    <a:pt x="999" y="521"/>
                  </a:lnTo>
                  <a:lnTo>
                    <a:pt x="1002" y="524"/>
                  </a:lnTo>
                  <a:lnTo>
                    <a:pt x="999" y="529"/>
                  </a:lnTo>
                  <a:lnTo>
                    <a:pt x="997" y="533"/>
                  </a:lnTo>
                  <a:lnTo>
                    <a:pt x="999" y="536"/>
                  </a:lnTo>
                  <a:lnTo>
                    <a:pt x="1002" y="536"/>
                  </a:lnTo>
                  <a:lnTo>
                    <a:pt x="1004" y="537"/>
                  </a:lnTo>
                  <a:lnTo>
                    <a:pt x="1005" y="542"/>
                  </a:lnTo>
                  <a:lnTo>
                    <a:pt x="1012" y="542"/>
                  </a:lnTo>
                  <a:lnTo>
                    <a:pt x="1012" y="541"/>
                  </a:lnTo>
                  <a:lnTo>
                    <a:pt x="1020" y="526"/>
                  </a:lnTo>
                  <a:lnTo>
                    <a:pt x="1022" y="523"/>
                  </a:lnTo>
                  <a:lnTo>
                    <a:pt x="1027" y="521"/>
                  </a:lnTo>
                  <a:lnTo>
                    <a:pt x="1032" y="521"/>
                  </a:lnTo>
                  <a:lnTo>
                    <a:pt x="1033" y="521"/>
                  </a:lnTo>
                  <a:lnTo>
                    <a:pt x="1035" y="510"/>
                  </a:lnTo>
                  <a:lnTo>
                    <a:pt x="1037" y="510"/>
                  </a:lnTo>
                  <a:lnTo>
                    <a:pt x="1040" y="510"/>
                  </a:lnTo>
                  <a:lnTo>
                    <a:pt x="1040" y="507"/>
                  </a:lnTo>
                  <a:lnTo>
                    <a:pt x="1042" y="505"/>
                  </a:lnTo>
                  <a:lnTo>
                    <a:pt x="1045" y="505"/>
                  </a:lnTo>
                  <a:lnTo>
                    <a:pt x="1047" y="507"/>
                  </a:lnTo>
                  <a:lnTo>
                    <a:pt x="1048" y="505"/>
                  </a:lnTo>
                  <a:lnTo>
                    <a:pt x="1048" y="500"/>
                  </a:lnTo>
                  <a:lnTo>
                    <a:pt x="1053" y="500"/>
                  </a:lnTo>
                  <a:lnTo>
                    <a:pt x="1055" y="502"/>
                  </a:lnTo>
                  <a:lnTo>
                    <a:pt x="1058" y="499"/>
                  </a:lnTo>
                  <a:lnTo>
                    <a:pt x="1060" y="497"/>
                  </a:lnTo>
                  <a:lnTo>
                    <a:pt x="1061" y="494"/>
                  </a:lnTo>
                  <a:lnTo>
                    <a:pt x="1068" y="497"/>
                  </a:lnTo>
                  <a:lnTo>
                    <a:pt x="1071" y="495"/>
                  </a:lnTo>
                  <a:lnTo>
                    <a:pt x="1075" y="489"/>
                  </a:lnTo>
                  <a:lnTo>
                    <a:pt x="1076" y="489"/>
                  </a:lnTo>
                  <a:lnTo>
                    <a:pt x="1078" y="490"/>
                  </a:lnTo>
                  <a:lnTo>
                    <a:pt x="1081" y="492"/>
                  </a:lnTo>
                  <a:lnTo>
                    <a:pt x="1086" y="494"/>
                  </a:lnTo>
                  <a:lnTo>
                    <a:pt x="1088" y="499"/>
                  </a:lnTo>
                  <a:lnTo>
                    <a:pt x="1093" y="497"/>
                  </a:lnTo>
                  <a:lnTo>
                    <a:pt x="1096" y="497"/>
                  </a:lnTo>
                  <a:lnTo>
                    <a:pt x="1098" y="500"/>
                  </a:lnTo>
                  <a:lnTo>
                    <a:pt x="1101" y="505"/>
                  </a:lnTo>
                  <a:lnTo>
                    <a:pt x="1104" y="508"/>
                  </a:lnTo>
                  <a:lnTo>
                    <a:pt x="1108" y="511"/>
                  </a:lnTo>
                  <a:lnTo>
                    <a:pt x="1111" y="510"/>
                  </a:lnTo>
                  <a:lnTo>
                    <a:pt x="1111" y="505"/>
                  </a:lnTo>
                  <a:lnTo>
                    <a:pt x="1118" y="503"/>
                  </a:lnTo>
                  <a:lnTo>
                    <a:pt x="1124" y="507"/>
                  </a:lnTo>
                  <a:lnTo>
                    <a:pt x="1124" y="510"/>
                  </a:lnTo>
                  <a:lnTo>
                    <a:pt x="1123" y="511"/>
                  </a:lnTo>
                  <a:lnTo>
                    <a:pt x="1116" y="513"/>
                  </a:lnTo>
                  <a:lnTo>
                    <a:pt x="1113" y="518"/>
                  </a:lnTo>
                  <a:lnTo>
                    <a:pt x="1113" y="520"/>
                  </a:lnTo>
                  <a:lnTo>
                    <a:pt x="1116" y="523"/>
                  </a:lnTo>
                  <a:lnTo>
                    <a:pt x="1118" y="524"/>
                  </a:lnTo>
                  <a:lnTo>
                    <a:pt x="1121" y="524"/>
                  </a:lnTo>
                  <a:lnTo>
                    <a:pt x="1126" y="526"/>
                  </a:lnTo>
                  <a:lnTo>
                    <a:pt x="1128" y="528"/>
                  </a:lnTo>
                  <a:lnTo>
                    <a:pt x="1133" y="529"/>
                  </a:lnTo>
                  <a:lnTo>
                    <a:pt x="1134" y="528"/>
                  </a:lnTo>
                  <a:lnTo>
                    <a:pt x="1139" y="528"/>
                  </a:lnTo>
                  <a:lnTo>
                    <a:pt x="1144" y="528"/>
                  </a:lnTo>
                  <a:lnTo>
                    <a:pt x="1147" y="524"/>
                  </a:lnTo>
                  <a:lnTo>
                    <a:pt x="1151" y="524"/>
                  </a:lnTo>
                  <a:lnTo>
                    <a:pt x="1152" y="528"/>
                  </a:lnTo>
                  <a:lnTo>
                    <a:pt x="1156" y="531"/>
                  </a:lnTo>
                  <a:lnTo>
                    <a:pt x="1157" y="531"/>
                  </a:lnTo>
                  <a:lnTo>
                    <a:pt x="1159" y="528"/>
                  </a:lnTo>
                  <a:lnTo>
                    <a:pt x="1159" y="526"/>
                  </a:lnTo>
                  <a:lnTo>
                    <a:pt x="1159" y="521"/>
                  </a:lnTo>
                  <a:lnTo>
                    <a:pt x="1162" y="518"/>
                  </a:lnTo>
                  <a:lnTo>
                    <a:pt x="1169" y="513"/>
                  </a:lnTo>
                  <a:lnTo>
                    <a:pt x="1166" y="508"/>
                  </a:lnTo>
                  <a:lnTo>
                    <a:pt x="1169" y="503"/>
                  </a:lnTo>
                  <a:lnTo>
                    <a:pt x="1174" y="507"/>
                  </a:lnTo>
                  <a:lnTo>
                    <a:pt x="1179" y="503"/>
                  </a:lnTo>
                  <a:lnTo>
                    <a:pt x="1179" y="499"/>
                  </a:lnTo>
                  <a:lnTo>
                    <a:pt x="1182" y="495"/>
                  </a:lnTo>
                  <a:lnTo>
                    <a:pt x="1184" y="495"/>
                  </a:lnTo>
                  <a:lnTo>
                    <a:pt x="1184" y="497"/>
                  </a:lnTo>
                  <a:lnTo>
                    <a:pt x="1189" y="500"/>
                  </a:lnTo>
                  <a:lnTo>
                    <a:pt x="1194" y="500"/>
                  </a:lnTo>
                  <a:lnTo>
                    <a:pt x="1197" y="495"/>
                  </a:lnTo>
                  <a:lnTo>
                    <a:pt x="1199" y="495"/>
                  </a:lnTo>
                  <a:lnTo>
                    <a:pt x="1205" y="502"/>
                  </a:lnTo>
                  <a:lnTo>
                    <a:pt x="1207" y="505"/>
                  </a:lnTo>
                  <a:lnTo>
                    <a:pt x="1207" y="508"/>
                  </a:lnTo>
                  <a:lnTo>
                    <a:pt x="1204" y="513"/>
                  </a:lnTo>
                  <a:lnTo>
                    <a:pt x="1205" y="515"/>
                  </a:lnTo>
                  <a:lnTo>
                    <a:pt x="1210" y="518"/>
                  </a:lnTo>
                  <a:lnTo>
                    <a:pt x="1215" y="520"/>
                  </a:lnTo>
                  <a:lnTo>
                    <a:pt x="1219" y="524"/>
                  </a:lnTo>
                  <a:lnTo>
                    <a:pt x="1220" y="528"/>
                  </a:lnTo>
                  <a:lnTo>
                    <a:pt x="1224" y="526"/>
                  </a:lnTo>
                  <a:lnTo>
                    <a:pt x="1228" y="523"/>
                  </a:lnTo>
                  <a:lnTo>
                    <a:pt x="1230" y="524"/>
                  </a:lnTo>
                  <a:lnTo>
                    <a:pt x="1232" y="529"/>
                  </a:lnTo>
                  <a:lnTo>
                    <a:pt x="1232" y="531"/>
                  </a:lnTo>
                  <a:lnTo>
                    <a:pt x="1235" y="529"/>
                  </a:lnTo>
                  <a:lnTo>
                    <a:pt x="1238" y="526"/>
                  </a:lnTo>
                  <a:lnTo>
                    <a:pt x="1240" y="526"/>
                  </a:lnTo>
                  <a:lnTo>
                    <a:pt x="1242" y="528"/>
                  </a:lnTo>
                  <a:lnTo>
                    <a:pt x="1242" y="533"/>
                  </a:lnTo>
                  <a:lnTo>
                    <a:pt x="1240" y="534"/>
                  </a:lnTo>
                  <a:lnTo>
                    <a:pt x="1237" y="537"/>
                  </a:lnTo>
                  <a:lnTo>
                    <a:pt x="1238" y="544"/>
                  </a:lnTo>
                  <a:lnTo>
                    <a:pt x="1242" y="549"/>
                  </a:lnTo>
                  <a:lnTo>
                    <a:pt x="1237" y="550"/>
                  </a:lnTo>
                  <a:lnTo>
                    <a:pt x="1235" y="549"/>
                  </a:lnTo>
                  <a:lnTo>
                    <a:pt x="1227" y="550"/>
                  </a:lnTo>
                  <a:lnTo>
                    <a:pt x="1225" y="550"/>
                  </a:lnTo>
                  <a:lnTo>
                    <a:pt x="1224" y="550"/>
                  </a:lnTo>
                  <a:lnTo>
                    <a:pt x="1219" y="547"/>
                  </a:lnTo>
                  <a:lnTo>
                    <a:pt x="1215" y="547"/>
                  </a:lnTo>
                  <a:lnTo>
                    <a:pt x="1214" y="552"/>
                  </a:lnTo>
                  <a:lnTo>
                    <a:pt x="1212" y="554"/>
                  </a:lnTo>
                  <a:lnTo>
                    <a:pt x="1205" y="557"/>
                  </a:lnTo>
                  <a:lnTo>
                    <a:pt x="1202" y="562"/>
                  </a:lnTo>
                  <a:lnTo>
                    <a:pt x="1197" y="562"/>
                  </a:lnTo>
                  <a:lnTo>
                    <a:pt x="1195" y="562"/>
                  </a:lnTo>
                  <a:lnTo>
                    <a:pt x="1194" y="570"/>
                  </a:lnTo>
                  <a:lnTo>
                    <a:pt x="1192" y="571"/>
                  </a:lnTo>
                  <a:lnTo>
                    <a:pt x="1192" y="576"/>
                  </a:lnTo>
                  <a:lnTo>
                    <a:pt x="1192" y="581"/>
                  </a:lnTo>
                  <a:lnTo>
                    <a:pt x="1192" y="583"/>
                  </a:lnTo>
                  <a:lnTo>
                    <a:pt x="1192" y="584"/>
                  </a:lnTo>
                  <a:lnTo>
                    <a:pt x="1189" y="588"/>
                  </a:lnTo>
                  <a:lnTo>
                    <a:pt x="1187" y="588"/>
                  </a:lnTo>
                  <a:lnTo>
                    <a:pt x="1182" y="586"/>
                  </a:lnTo>
                  <a:lnTo>
                    <a:pt x="1179" y="583"/>
                  </a:lnTo>
                  <a:lnTo>
                    <a:pt x="1174" y="583"/>
                  </a:lnTo>
                  <a:lnTo>
                    <a:pt x="1172" y="584"/>
                  </a:lnTo>
                  <a:lnTo>
                    <a:pt x="1171" y="586"/>
                  </a:lnTo>
                  <a:lnTo>
                    <a:pt x="1174" y="588"/>
                  </a:lnTo>
                  <a:lnTo>
                    <a:pt x="1176" y="591"/>
                  </a:lnTo>
                  <a:lnTo>
                    <a:pt x="1174" y="592"/>
                  </a:lnTo>
                  <a:lnTo>
                    <a:pt x="1172" y="596"/>
                  </a:lnTo>
                  <a:lnTo>
                    <a:pt x="1166" y="609"/>
                  </a:lnTo>
                  <a:lnTo>
                    <a:pt x="1164" y="617"/>
                  </a:lnTo>
                  <a:lnTo>
                    <a:pt x="1167" y="625"/>
                  </a:lnTo>
                  <a:lnTo>
                    <a:pt x="1167" y="628"/>
                  </a:lnTo>
                  <a:lnTo>
                    <a:pt x="1162" y="631"/>
                  </a:lnTo>
                  <a:lnTo>
                    <a:pt x="1159" y="638"/>
                  </a:lnTo>
                  <a:lnTo>
                    <a:pt x="1164" y="641"/>
                  </a:lnTo>
                  <a:lnTo>
                    <a:pt x="1166" y="644"/>
                  </a:lnTo>
                  <a:lnTo>
                    <a:pt x="1162" y="644"/>
                  </a:lnTo>
                  <a:lnTo>
                    <a:pt x="1154" y="644"/>
                  </a:lnTo>
                  <a:lnTo>
                    <a:pt x="1147" y="649"/>
                  </a:lnTo>
                  <a:lnTo>
                    <a:pt x="1147" y="651"/>
                  </a:lnTo>
                  <a:lnTo>
                    <a:pt x="1147" y="654"/>
                  </a:lnTo>
                  <a:lnTo>
                    <a:pt x="1149" y="659"/>
                  </a:lnTo>
                  <a:lnTo>
                    <a:pt x="1151" y="664"/>
                  </a:lnTo>
                  <a:lnTo>
                    <a:pt x="1157" y="665"/>
                  </a:lnTo>
                  <a:lnTo>
                    <a:pt x="1159" y="667"/>
                  </a:lnTo>
                  <a:lnTo>
                    <a:pt x="1159" y="672"/>
                  </a:lnTo>
                  <a:lnTo>
                    <a:pt x="1154" y="677"/>
                  </a:lnTo>
                  <a:lnTo>
                    <a:pt x="1152" y="685"/>
                  </a:lnTo>
                  <a:lnTo>
                    <a:pt x="1154" y="686"/>
                  </a:lnTo>
                  <a:lnTo>
                    <a:pt x="1156" y="689"/>
                  </a:lnTo>
                  <a:lnTo>
                    <a:pt x="1159" y="694"/>
                  </a:lnTo>
                  <a:lnTo>
                    <a:pt x="1156" y="701"/>
                  </a:lnTo>
                  <a:lnTo>
                    <a:pt x="1152" y="701"/>
                  </a:lnTo>
                  <a:lnTo>
                    <a:pt x="1154" y="707"/>
                  </a:lnTo>
                  <a:lnTo>
                    <a:pt x="1157" y="714"/>
                  </a:lnTo>
                  <a:lnTo>
                    <a:pt x="1154" y="719"/>
                  </a:lnTo>
                  <a:lnTo>
                    <a:pt x="1154" y="720"/>
                  </a:lnTo>
                  <a:lnTo>
                    <a:pt x="1156" y="727"/>
                  </a:lnTo>
                  <a:lnTo>
                    <a:pt x="1159" y="728"/>
                  </a:lnTo>
                  <a:lnTo>
                    <a:pt x="1162" y="733"/>
                  </a:lnTo>
                  <a:lnTo>
                    <a:pt x="1161" y="738"/>
                  </a:lnTo>
                  <a:lnTo>
                    <a:pt x="1159" y="746"/>
                  </a:lnTo>
                  <a:lnTo>
                    <a:pt x="1156" y="749"/>
                  </a:lnTo>
                  <a:lnTo>
                    <a:pt x="1156" y="751"/>
                  </a:lnTo>
                  <a:lnTo>
                    <a:pt x="1159" y="754"/>
                  </a:lnTo>
                  <a:lnTo>
                    <a:pt x="1161" y="753"/>
                  </a:lnTo>
                  <a:lnTo>
                    <a:pt x="1171" y="749"/>
                  </a:lnTo>
                  <a:lnTo>
                    <a:pt x="1172" y="756"/>
                  </a:lnTo>
                  <a:lnTo>
                    <a:pt x="1172" y="757"/>
                  </a:lnTo>
                  <a:lnTo>
                    <a:pt x="1171" y="759"/>
                  </a:lnTo>
                  <a:lnTo>
                    <a:pt x="1162" y="759"/>
                  </a:lnTo>
                  <a:lnTo>
                    <a:pt x="1162" y="764"/>
                  </a:lnTo>
                  <a:lnTo>
                    <a:pt x="1164" y="766"/>
                  </a:lnTo>
                  <a:lnTo>
                    <a:pt x="1161" y="772"/>
                  </a:lnTo>
                  <a:lnTo>
                    <a:pt x="1159" y="778"/>
                  </a:lnTo>
                  <a:lnTo>
                    <a:pt x="1161" y="782"/>
                  </a:lnTo>
                  <a:lnTo>
                    <a:pt x="1162" y="782"/>
                  </a:lnTo>
                  <a:lnTo>
                    <a:pt x="1166" y="778"/>
                  </a:lnTo>
                  <a:lnTo>
                    <a:pt x="1167" y="775"/>
                  </a:lnTo>
                  <a:lnTo>
                    <a:pt x="1172" y="772"/>
                  </a:lnTo>
                  <a:lnTo>
                    <a:pt x="1174" y="775"/>
                  </a:lnTo>
                  <a:lnTo>
                    <a:pt x="1172" y="777"/>
                  </a:lnTo>
                  <a:lnTo>
                    <a:pt x="1167" y="783"/>
                  </a:lnTo>
                  <a:lnTo>
                    <a:pt x="1167" y="785"/>
                  </a:lnTo>
                  <a:lnTo>
                    <a:pt x="1166" y="790"/>
                  </a:lnTo>
                  <a:lnTo>
                    <a:pt x="1166" y="791"/>
                  </a:lnTo>
                  <a:lnTo>
                    <a:pt x="1161" y="791"/>
                  </a:lnTo>
                  <a:lnTo>
                    <a:pt x="1154" y="796"/>
                  </a:lnTo>
                  <a:lnTo>
                    <a:pt x="1157" y="801"/>
                  </a:lnTo>
                  <a:lnTo>
                    <a:pt x="1164" y="803"/>
                  </a:lnTo>
                  <a:lnTo>
                    <a:pt x="1166" y="803"/>
                  </a:lnTo>
                  <a:lnTo>
                    <a:pt x="1171" y="806"/>
                  </a:lnTo>
                  <a:lnTo>
                    <a:pt x="1177" y="811"/>
                  </a:lnTo>
                  <a:lnTo>
                    <a:pt x="1179" y="816"/>
                  </a:lnTo>
                  <a:lnTo>
                    <a:pt x="1179" y="817"/>
                  </a:lnTo>
                  <a:lnTo>
                    <a:pt x="1176" y="822"/>
                  </a:lnTo>
                  <a:lnTo>
                    <a:pt x="1176" y="827"/>
                  </a:lnTo>
                  <a:lnTo>
                    <a:pt x="1176" y="830"/>
                  </a:lnTo>
                  <a:lnTo>
                    <a:pt x="1174" y="835"/>
                  </a:lnTo>
                  <a:lnTo>
                    <a:pt x="1171" y="837"/>
                  </a:lnTo>
                  <a:lnTo>
                    <a:pt x="1169" y="837"/>
                  </a:lnTo>
                  <a:lnTo>
                    <a:pt x="1164" y="837"/>
                  </a:lnTo>
                  <a:lnTo>
                    <a:pt x="1159" y="835"/>
                  </a:lnTo>
                  <a:lnTo>
                    <a:pt x="1154" y="835"/>
                  </a:lnTo>
                  <a:lnTo>
                    <a:pt x="1151" y="838"/>
                  </a:lnTo>
                  <a:lnTo>
                    <a:pt x="1154" y="840"/>
                  </a:lnTo>
                  <a:lnTo>
                    <a:pt x="1149" y="846"/>
                  </a:lnTo>
                  <a:lnTo>
                    <a:pt x="1147" y="848"/>
                  </a:lnTo>
                  <a:lnTo>
                    <a:pt x="1146" y="855"/>
                  </a:lnTo>
                  <a:lnTo>
                    <a:pt x="1146" y="863"/>
                  </a:lnTo>
                  <a:lnTo>
                    <a:pt x="1151" y="867"/>
                  </a:lnTo>
                  <a:lnTo>
                    <a:pt x="1152" y="867"/>
                  </a:lnTo>
                  <a:lnTo>
                    <a:pt x="1157" y="871"/>
                  </a:lnTo>
                  <a:lnTo>
                    <a:pt x="1159" y="876"/>
                  </a:lnTo>
                  <a:lnTo>
                    <a:pt x="1159" y="877"/>
                  </a:lnTo>
                  <a:lnTo>
                    <a:pt x="1154" y="879"/>
                  </a:lnTo>
                  <a:lnTo>
                    <a:pt x="1152" y="880"/>
                  </a:lnTo>
                  <a:lnTo>
                    <a:pt x="1154" y="887"/>
                  </a:lnTo>
                  <a:lnTo>
                    <a:pt x="1162" y="890"/>
                  </a:lnTo>
                  <a:lnTo>
                    <a:pt x="1164" y="892"/>
                  </a:lnTo>
                  <a:lnTo>
                    <a:pt x="1159" y="895"/>
                  </a:lnTo>
                  <a:lnTo>
                    <a:pt x="1152" y="895"/>
                  </a:lnTo>
                  <a:lnTo>
                    <a:pt x="1154" y="898"/>
                  </a:lnTo>
                  <a:lnTo>
                    <a:pt x="1156" y="900"/>
                  </a:lnTo>
                  <a:lnTo>
                    <a:pt x="1159" y="901"/>
                  </a:lnTo>
                  <a:lnTo>
                    <a:pt x="1157" y="903"/>
                  </a:lnTo>
                  <a:lnTo>
                    <a:pt x="1152" y="906"/>
                  </a:lnTo>
                  <a:lnTo>
                    <a:pt x="1151" y="910"/>
                  </a:lnTo>
                  <a:lnTo>
                    <a:pt x="1149" y="918"/>
                  </a:lnTo>
                  <a:lnTo>
                    <a:pt x="1156" y="922"/>
                  </a:lnTo>
                  <a:lnTo>
                    <a:pt x="1156" y="926"/>
                  </a:lnTo>
                  <a:lnTo>
                    <a:pt x="1156" y="929"/>
                  </a:lnTo>
                  <a:lnTo>
                    <a:pt x="1159" y="934"/>
                  </a:lnTo>
                  <a:lnTo>
                    <a:pt x="1157" y="940"/>
                  </a:lnTo>
                  <a:lnTo>
                    <a:pt x="1157" y="944"/>
                  </a:lnTo>
                  <a:lnTo>
                    <a:pt x="1154" y="952"/>
                  </a:lnTo>
                  <a:lnTo>
                    <a:pt x="1152" y="953"/>
                  </a:lnTo>
                  <a:lnTo>
                    <a:pt x="1147" y="956"/>
                  </a:lnTo>
                  <a:lnTo>
                    <a:pt x="1136" y="956"/>
                  </a:lnTo>
                  <a:lnTo>
                    <a:pt x="1129" y="963"/>
                  </a:lnTo>
                  <a:lnTo>
                    <a:pt x="1129" y="965"/>
                  </a:lnTo>
                  <a:lnTo>
                    <a:pt x="1133" y="968"/>
                  </a:lnTo>
                  <a:lnTo>
                    <a:pt x="1131" y="973"/>
                  </a:lnTo>
                  <a:lnTo>
                    <a:pt x="1131" y="976"/>
                  </a:lnTo>
                  <a:lnTo>
                    <a:pt x="1133" y="979"/>
                  </a:lnTo>
                  <a:lnTo>
                    <a:pt x="1131" y="984"/>
                  </a:lnTo>
                  <a:lnTo>
                    <a:pt x="1121" y="984"/>
                  </a:lnTo>
                  <a:lnTo>
                    <a:pt x="1119" y="986"/>
                  </a:lnTo>
                  <a:lnTo>
                    <a:pt x="1119" y="987"/>
                  </a:lnTo>
                  <a:lnTo>
                    <a:pt x="1118" y="994"/>
                  </a:lnTo>
                  <a:lnTo>
                    <a:pt x="1116" y="997"/>
                  </a:lnTo>
                  <a:lnTo>
                    <a:pt x="1109" y="1002"/>
                  </a:lnTo>
                  <a:lnTo>
                    <a:pt x="1108" y="1003"/>
                  </a:lnTo>
                  <a:lnTo>
                    <a:pt x="1109" y="1008"/>
                  </a:lnTo>
                  <a:lnTo>
                    <a:pt x="1106" y="1016"/>
                  </a:lnTo>
                  <a:lnTo>
                    <a:pt x="1103" y="1020"/>
                  </a:lnTo>
                  <a:lnTo>
                    <a:pt x="1093" y="1021"/>
                  </a:lnTo>
                  <a:lnTo>
                    <a:pt x="1093" y="1023"/>
                  </a:lnTo>
                  <a:lnTo>
                    <a:pt x="1086" y="1028"/>
                  </a:lnTo>
                  <a:lnTo>
                    <a:pt x="1085" y="1033"/>
                  </a:lnTo>
                  <a:lnTo>
                    <a:pt x="1083" y="1036"/>
                  </a:lnTo>
                  <a:lnTo>
                    <a:pt x="1081" y="1037"/>
                  </a:lnTo>
                  <a:lnTo>
                    <a:pt x="1080" y="1039"/>
                  </a:lnTo>
                  <a:lnTo>
                    <a:pt x="1076" y="1042"/>
                  </a:lnTo>
                  <a:lnTo>
                    <a:pt x="1075" y="1042"/>
                  </a:lnTo>
                  <a:lnTo>
                    <a:pt x="1068" y="1042"/>
                  </a:lnTo>
                  <a:lnTo>
                    <a:pt x="1068" y="1050"/>
                  </a:lnTo>
                  <a:lnTo>
                    <a:pt x="1068" y="1054"/>
                  </a:lnTo>
                  <a:lnTo>
                    <a:pt x="1066" y="1055"/>
                  </a:lnTo>
                  <a:lnTo>
                    <a:pt x="1065" y="1055"/>
                  </a:lnTo>
                  <a:lnTo>
                    <a:pt x="1061" y="1052"/>
                  </a:lnTo>
                  <a:lnTo>
                    <a:pt x="1058" y="1050"/>
                  </a:lnTo>
                  <a:lnTo>
                    <a:pt x="1056" y="1050"/>
                  </a:lnTo>
                  <a:lnTo>
                    <a:pt x="1052" y="1049"/>
                  </a:lnTo>
                  <a:lnTo>
                    <a:pt x="1050" y="1050"/>
                  </a:lnTo>
                  <a:lnTo>
                    <a:pt x="1047" y="1050"/>
                  </a:lnTo>
                  <a:lnTo>
                    <a:pt x="1043" y="1058"/>
                  </a:lnTo>
                  <a:lnTo>
                    <a:pt x="1042" y="1065"/>
                  </a:lnTo>
                  <a:lnTo>
                    <a:pt x="1042" y="1067"/>
                  </a:lnTo>
                  <a:lnTo>
                    <a:pt x="1042" y="1070"/>
                  </a:lnTo>
                  <a:lnTo>
                    <a:pt x="1040" y="1071"/>
                  </a:lnTo>
                  <a:lnTo>
                    <a:pt x="1040" y="1073"/>
                  </a:lnTo>
                  <a:lnTo>
                    <a:pt x="1035" y="1075"/>
                  </a:lnTo>
                  <a:lnTo>
                    <a:pt x="1033" y="1075"/>
                  </a:lnTo>
                  <a:lnTo>
                    <a:pt x="1030" y="1075"/>
                  </a:lnTo>
                  <a:lnTo>
                    <a:pt x="1025" y="1076"/>
                  </a:lnTo>
                  <a:lnTo>
                    <a:pt x="1020" y="1078"/>
                  </a:lnTo>
                  <a:lnTo>
                    <a:pt x="1015" y="1073"/>
                  </a:lnTo>
                  <a:lnTo>
                    <a:pt x="1013" y="1073"/>
                  </a:lnTo>
                  <a:lnTo>
                    <a:pt x="1010" y="1079"/>
                  </a:lnTo>
                  <a:lnTo>
                    <a:pt x="1009" y="1084"/>
                  </a:lnTo>
                  <a:lnTo>
                    <a:pt x="1009" y="1086"/>
                  </a:lnTo>
                  <a:lnTo>
                    <a:pt x="1012" y="1097"/>
                  </a:lnTo>
                  <a:lnTo>
                    <a:pt x="1012" y="1099"/>
                  </a:lnTo>
                  <a:lnTo>
                    <a:pt x="1009" y="1104"/>
                  </a:lnTo>
                  <a:lnTo>
                    <a:pt x="1005" y="1105"/>
                  </a:lnTo>
                  <a:lnTo>
                    <a:pt x="1000" y="1109"/>
                  </a:lnTo>
                  <a:lnTo>
                    <a:pt x="995" y="1115"/>
                  </a:lnTo>
                  <a:lnTo>
                    <a:pt x="989" y="1120"/>
                  </a:lnTo>
                  <a:lnTo>
                    <a:pt x="987" y="1122"/>
                  </a:lnTo>
                  <a:lnTo>
                    <a:pt x="987" y="1125"/>
                  </a:lnTo>
                  <a:lnTo>
                    <a:pt x="987" y="1128"/>
                  </a:lnTo>
                  <a:lnTo>
                    <a:pt x="987" y="1136"/>
                  </a:lnTo>
                  <a:lnTo>
                    <a:pt x="987" y="1138"/>
                  </a:lnTo>
                  <a:lnTo>
                    <a:pt x="992" y="1143"/>
                  </a:lnTo>
                  <a:lnTo>
                    <a:pt x="990" y="1157"/>
                  </a:lnTo>
                  <a:lnTo>
                    <a:pt x="990" y="1164"/>
                  </a:lnTo>
                  <a:lnTo>
                    <a:pt x="989" y="1173"/>
                  </a:lnTo>
                  <a:lnTo>
                    <a:pt x="989" y="1175"/>
                  </a:lnTo>
                  <a:lnTo>
                    <a:pt x="987" y="1178"/>
                  </a:lnTo>
                  <a:lnTo>
                    <a:pt x="985" y="1189"/>
                  </a:lnTo>
                  <a:lnTo>
                    <a:pt x="985" y="1191"/>
                  </a:lnTo>
                  <a:lnTo>
                    <a:pt x="985" y="1199"/>
                  </a:lnTo>
                  <a:lnTo>
                    <a:pt x="984" y="1201"/>
                  </a:lnTo>
                  <a:lnTo>
                    <a:pt x="977" y="1207"/>
                  </a:lnTo>
                  <a:lnTo>
                    <a:pt x="977" y="1214"/>
                  </a:lnTo>
                  <a:lnTo>
                    <a:pt x="975" y="1220"/>
                  </a:lnTo>
                  <a:lnTo>
                    <a:pt x="974" y="1227"/>
                  </a:lnTo>
                  <a:lnTo>
                    <a:pt x="972" y="1232"/>
                  </a:lnTo>
                  <a:lnTo>
                    <a:pt x="961" y="1246"/>
                  </a:lnTo>
                  <a:lnTo>
                    <a:pt x="959" y="1248"/>
                  </a:lnTo>
                  <a:lnTo>
                    <a:pt x="946" y="1259"/>
                  </a:lnTo>
                  <a:lnTo>
                    <a:pt x="944" y="1269"/>
                  </a:lnTo>
                  <a:lnTo>
                    <a:pt x="944" y="1270"/>
                  </a:lnTo>
                  <a:lnTo>
                    <a:pt x="947" y="1275"/>
                  </a:lnTo>
                  <a:lnTo>
                    <a:pt x="949" y="1280"/>
                  </a:lnTo>
                  <a:lnTo>
                    <a:pt x="947" y="1283"/>
                  </a:lnTo>
                  <a:lnTo>
                    <a:pt x="942" y="1290"/>
                  </a:lnTo>
                  <a:lnTo>
                    <a:pt x="941" y="1291"/>
                  </a:lnTo>
                  <a:lnTo>
                    <a:pt x="941" y="1295"/>
                  </a:lnTo>
                  <a:lnTo>
                    <a:pt x="939" y="1304"/>
                  </a:lnTo>
                  <a:lnTo>
                    <a:pt x="937" y="1306"/>
                  </a:lnTo>
                  <a:lnTo>
                    <a:pt x="936" y="1308"/>
                  </a:lnTo>
                  <a:lnTo>
                    <a:pt x="927" y="1312"/>
                  </a:lnTo>
                  <a:lnTo>
                    <a:pt x="927" y="1314"/>
                  </a:lnTo>
                  <a:lnTo>
                    <a:pt x="926" y="1317"/>
                  </a:lnTo>
                  <a:lnTo>
                    <a:pt x="926" y="1324"/>
                  </a:lnTo>
                  <a:lnTo>
                    <a:pt x="926" y="1327"/>
                  </a:lnTo>
                  <a:lnTo>
                    <a:pt x="927" y="1334"/>
                  </a:lnTo>
                  <a:lnTo>
                    <a:pt x="929" y="1338"/>
                  </a:lnTo>
                  <a:lnTo>
                    <a:pt x="932" y="1342"/>
                  </a:lnTo>
                  <a:lnTo>
                    <a:pt x="934" y="1343"/>
                  </a:lnTo>
                  <a:lnTo>
                    <a:pt x="934" y="1350"/>
                  </a:lnTo>
                  <a:lnTo>
                    <a:pt x="934" y="1353"/>
                  </a:lnTo>
                  <a:lnTo>
                    <a:pt x="937" y="1359"/>
                  </a:lnTo>
                  <a:lnTo>
                    <a:pt x="939" y="1364"/>
                  </a:lnTo>
                  <a:lnTo>
                    <a:pt x="937" y="1366"/>
                  </a:lnTo>
                  <a:lnTo>
                    <a:pt x="932" y="1366"/>
                  </a:lnTo>
                  <a:lnTo>
                    <a:pt x="927" y="1371"/>
                  </a:lnTo>
                  <a:lnTo>
                    <a:pt x="927" y="1377"/>
                  </a:lnTo>
                  <a:lnTo>
                    <a:pt x="929" y="1380"/>
                  </a:lnTo>
                  <a:lnTo>
                    <a:pt x="927" y="1389"/>
                  </a:lnTo>
                  <a:lnTo>
                    <a:pt x="929" y="1390"/>
                  </a:lnTo>
                  <a:lnTo>
                    <a:pt x="934" y="1395"/>
                  </a:lnTo>
                  <a:lnTo>
                    <a:pt x="936" y="1398"/>
                  </a:lnTo>
                  <a:lnTo>
                    <a:pt x="934" y="1401"/>
                  </a:lnTo>
                  <a:lnTo>
                    <a:pt x="932" y="1403"/>
                  </a:lnTo>
                  <a:lnTo>
                    <a:pt x="932" y="1405"/>
                  </a:lnTo>
                  <a:lnTo>
                    <a:pt x="929" y="1410"/>
                  </a:lnTo>
                  <a:lnTo>
                    <a:pt x="929" y="1411"/>
                  </a:lnTo>
                  <a:lnTo>
                    <a:pt x="931" y="1414"/>
                  </a:lnTo>
                  <a:lnTo>
                    <a:pt x="939" y="1416"/>
                  </a:lnTo>
                  <a:lnTo>
                    <a:pt x="941" y="1424"/>
                  </a:lnTo>
                  <a:lnTo>
                    <a:pt x="942" y="1429"/>
                  </a:lnTo>
                  <a:lnTo>
                    <a:pt x="944" y="1431"/>
                  </a:lnTo>
                  <a:lnTo>
                    <a:pt x="946" y="1432"/>
                  </a:lnTo>
                  <a:lnTo>
                    <a:pt x="949" y="1435"/>
                  </a:lnTo>
                  <a:lnTo>
                    <a:pt x="951" y="1437"/>
                  </a:lnTo>
                  <a:lnTo>
                    <a:pt x="952" y="1445"/>
                  </a:lnTo>
                  <a:lnTo>
                    <a:pt x="952" y="1448"/>
                  </a:lnTo>
                  <a:lnTo>
                    <a:pt x="956" y="1463"/>
                  </a:lnTo>
                  <a:lnTo>
                    <a:pt x="957" y="1465"/>
                  </a:lnTo>
                  <a:lnTo>
                    <a:pt x="959" y="1468"/>
                  </a:lnTo>
                  <a:lnTo>
                    <a:pt x="964" y="1473"/>
                  </a:lnTo>
                  <a:lnTo>
                    <a:pt x="966" y="1478"/>
                  </a:lnTo>
                  <a:lnTo>
                    <a:pt x="966" y="1479"/>
                  </a:lnTo>
                  <a:lnTo>
                    <a:pt x="964" y="1482"/>
                  </a:lnTo>
                  <a:lnTo>
                    <a:pt x="964" y="1489"/>
                  </a:lnTo>
                  <a:lnTo>
                    <a:pt x="964" y="1492"/>
                  </a:lnTo>
                  <a:lnTo>
                    <a:pt x="959" y="1500"/>
                  </a:lnTo>
                  <a:lnTo>
                    <a:pt x="956" y="1507"/>
                  </a:lnTo>
                  <a:lnTo>
                    <a:pt x="956" y="1508"/>
                  </a:lnTo>
                  <a:lnTo>
                    <a:pt x="954" y="1510"/>
                  </a:lnTo>
                  <a:lnTo>
                    <a:pt x="949" y="1513"/>
                  </a:lnTo>
                  <a:lnTo>
                    <a:pt x="944" y="1515"/>
                  </a:lnTo>
                  <a:lnTo>
                    <a:pt x="936" y="1520"/>
                  </a:lnTo>
                  <a:lnTo>
                    <a:pt x="941" y="1529"/>
                  </a:lnTo>
                  <a:lnTo>
                    <a:pt x="942" y="1531"/>
                  </a:lnTo>
                  <a:lnTo>
                    <a:pt x="949" y="1534"/>
                  </a:lnTo>
                  <a:lnTo>
                    <a:pt x="951" y="1536"/>
                  </a:lnTo>
                  <a:lnTo>
                    <a:pt x="944" y="1544"/>
                  </a:lnTo>
                  <a:lnTo>
                    <a:pt x="942" y="1545"/>
                  </a:lnTo>
                  <a:lnTo>
                    <a:pt x="937" y="1557"/>
                  </a:lnTo>
                  <a:lnTo>
                    <a:pt x="937" y="1558"/>
                  </a:lnTo>
                  <a:lnTo>
                    <a:pt x="937" y="1568"/>
                  </a:lnTo>
                  <a:lnTo>
                    <a:pt x="937" y="1570"/>
                  </a:lnTo>
                  <a:lnTo>
                    <a:pt x="936" y="1581"/>
                  </a:lnTo>
                  <a:lnTo>
                    <a:pt x="936" y="1583"/>
                  </a:lnTo>
                  <a:lnTo>
                    <a:pt x="937" y="1589"/>
                  </a:lnTo>
                  <a:lnTo>
                    <a:pt x="939" y="1591"/>
                  </a:lnTo>
                  <a:lnTo>
                    <a:pt x="941" y="1597"/>
                  </a:lnTo>
                  <a:lnTo>
                    <a:pt x="941" y="1599"/>
                  </a:lnTo>
                  <a:lnTo>
                    <a:pt x="942" y="1602"/>
                  </a:lnTo>
                  <a:lnTo>
                    <a:pt x="942" y="1604"/>
                  </a:lnTo>
                  <a:lnTo>
                    <a:pt x="932" y="1604"/>
                  </a:lnTo>
                  <a:lnTo>
                    <a:pt x="921" y="1601"/>
                  </a:lnTo>
                  <a:lnTo>
                    <a:pt x="919" y="1599"/>
                  </a:lnTo>
                  <a:lnTo>
                    <a:pt x="918" y="1599"/>
                  </a:lnTo>
                  <a:lnTo>
                    <a:pt x="908" y="1597"/>
                  </a:lnTo>
                  <a:lnTo>
                    <a:pt x="906" y="1599"/>
                  </a:lnTo>
                  <a:lnTo>
                    <a:pt x="903" y="1601"/>
                  </a:lnTo>
                  <a:lnTo>
                    <a:pt x="891" y="1601"/>
                  </a:lnTo>
                  <a:lnTo>
                    <a:pt x="870" y="1604"/>
                  </a:lnTo>
                  <a:lnTo>
                    <a:pt x="868" y="1605"/>
                  </a:lnTo>
                  <a:lnTo>
                    <a:pt x="863" y="1613"/>
                  </a:lnTo>
                  <a:lnTo>
                    <a:pt x="861" y="1615"/>
                  </a:lnTo>
                  <a:lnTo>
                    <a:pt x="860" y="1617"/>
                  </a:lnTo>
                  <a:lnTo>
                    <a:pt x="856" y="1618"/>
                  </a:lnTo>
                  <a:lnTo>
                    <a:pt x="846" y="1618"/>
                  </a:lnTo>
                  <a:lnTo>
                    <a:pt x="843" y="1623"/>
                  </a:lnTo>
                  <a:lnTo>
                    <a:pt x="841" y="1626"/>
                  </a:lnTo>
                  <a:lnTo>
                    <a:pt x="840" y="1626"/>
                  </a:lnTo>
                  <a:lnTo>
                    <a:pt x="827" y="1634"/>
                  </a:lnTo>
                  <a:lnTo>
                    <a:pt x="823" y="1636"/>
                  </a:lnTo>
                  <a:lnTo>
                    <a:pt x="815" y="1639"/>
                  </a:lnTo>
                  <a:lnTo>
                    <a:pt x="813" y="1641"/>
                  </a:lnTo>
                  <a:lnTo>
                    <a:pt x="810" y="1641"/>
                  </a:lnTo>
                  <a:lnTo>
                    <a:pt x="805" y="1639"/>
                  </a:lnTo>
                  <a:lnTo>
                    <a:pt x="802" y="1639"/>
                  </a:lnTo>
                  <a:lnTo>
                    <a:pt x="798" y="1641"/>
                  </a:lnTo>
                  <a:lnTo>
                    <a:pt x="790" y="1641"/>
                  </a:lnTo>
                  <a:lnTo>
                    <a:pt x="789" y="1643"/>
                  </a:lnTo>
                  <a:lnTo>
                    <a:pt x="780" y="1651"/>
                  </a:lnTo>
                  <a:lnTo>
                    <a:pt x="780" y="1652"/>
                  </a:lnTo>
                  <a:lnTo>
                    <a:pt x="767" y="1657"/>
                  </a:lnTo>
                  <a:lnTo>
                    <a:pt x="762" y="1660"/>
                  </a:lnTo>
                  <a:lnTo>
                    <a:pt x="757" y="1664"/>
                  </a:lnTo>
                  <a:lnTo>
                    <a:pt x="757" y="1665"/>
                  </a:lnTo>
                  <a:lnTo>
                    <a:pt x="752" y="1677"/>
                  </a:lnTo>
                  <a:lnTo>
                    <a:pt x="751" y="1678"/>
                  </a:lnTo>
                  <a:lnTo>
                    <a:pt x="749" y="1680"/>
                  </a:lnTo>
                  <a:lnTo>
                    <a:pt x="746" y="1685"/>
                  </a:lnTo>
                  <a:lnTo>
                    <a:pt x="744" y="1686"/>
                  </a:lnTo>
                  <a:lnTo>
                    <a:pt x="742" y="1686"/>
                  </a:lnTo>
                  <a:lnTo>
                    <a:pt x="741" y="1688"/>
                  </a:lnTo>
                  <a:lnTo>
                    <a:pt x="739" y="1688"/>
                  </a:lnTo>
                  <a:lnTo>
                    <a:pt x="734" y="1690"/>
                  </a:lnTo>
                  <a:lnTo>
                    <a:pt x="732" y="1693"/>
                  </a:lnTo>
                  <a:lnTo>
                    <a:pt x="727" y="1707"/>
                  </a:lnTo>
                  <a:lnTo>
                    <a:pt x="724" y="1711"/>
                  </a:lnTo>
                  <a:lnTo>
                    <a:pt x="714" y="1715"/>
                  </a:lnTo>
                  <a:lnTo>
                    <a:pt x="699" y="1720"/>
                  </a:lnTo>
                  <a:lnTo>
                    <a:pt x="699" y="1722"/>
                  </a:lnTo>
                  <a:lnTo>
                    <a:pt x="698" y="1723"/>
                  </a:lnTo>
                  <a:lnTo>
                    <a:pt x="688" y="1736"/>
                  </a:lnTo>
                  <a:lnTo>
                    <a:pt x="676" y="1743"/>
                  </a:lnTo>
                  <a:lnTo>
                    <a:pt x="673" y="1745"/>
                  </a:lnTo>
                  <a:lnTo>
                    <a:pt x="669" y="1745"/>
                  </a:lnTo>
                  <a:lnTo>
                    <a:pt x="661" y="1743"/>
                  </a:lnTo>
                  <a:lnTo>
                    <a:pt x="660" y="1741"/>
                  </a:lnTo>
                  <a:lnTo>
                    <a:pt x="655" y="1741"/>
                  </a:lnTo>
                  <a:lnTo>
                    <a:pt x="653" y="1743"/>
                  </a:lnTo>
                  <a:lnTo>
                    <a:pt x="651" y="1746"/>
                  </a:lnTo>
                  <a:lnTo>
                    <a:pt x="650" y="1753"/>
                  </a:lnTo>
                  <a:lnTo>
                    <a:pt x="646" y="1754"/>
                  </a:lnTo>
                  <a:lnTo>
                    <a:pt x="636" y="1757"/>
                  </a:lnTo>
                  <a:lnTo>
                    <a:pt x="633" y="1759"/>
                  </a:lnTo>
                  <a:lnTo>
                    <a:pt x="631" y="1759"/>
                  </a:lnTo>
                  <a:lnTo>
                    <a:pt x="630" y="1761"/>
                  </a:lnTo>
                  <a:lnTo>
                    <a:pt x="623" y="1767"/>
                  </a:lnTo>
                  <a:lnTo>
                    <a:pt x="623" y="1769"/>
                  </a:lnTo>
                  <a:lnTo>
                    <a:pt x="622" y="1770"/>
                  </a:lnTo>
                  <a:lnTo>
                    <a:pt x="620" y="1770"/>
                  </a:lnTo>
                  <a:lnTo>
                    <a:pt x="618" y="1772"/>
                  </a:lnTo>
                  <a:lnTo>
                    <a:pt x="600" y="1779"/>
                  </a:lnTo>
                  <a:lnTo>
                    <a:pt x="598" y="1780"/>
                  </a:lnTo>
                  <a:lnTo>
                    <a:pt x="597" y="1780"/>
                  </a:lnTo>
                  <a:lnTo>
                    <a:pt x="582" y="1783"/>
                  </a:lnTo>
                  <a:lnTo>
                    <a:pt x="580" y="1783"/>
                  </a:lnTo>
                  <a:lnTo>
                    <a:pt x="569" y="1779"/>
                  </a:lnTo>
                  <a:lnTo>
                    <a:pt x="565" y="1780"/>
                  </a:lnTo>
                  <a:lnTo>
                    <a:pt x="560" y="1783"/>
                  </a:lnTo>
                  <a:lnTo>
                    <a:pt x="560" y="1793"/>
                  </a:lnTo>
                  <a:lnTo>
                    <a:pt x="560" y="1795"/>
                  </a:lnTo>
                  <a:lnTo>
                    <a:pt x="554" y="1801"/>
                  </a:lnTo>
                  <a:lnTo>
                    <a:pt x="550" y="1801"/>
                  </a:lnTo>
                  <a:lnTo>
                    <a:pt x="536" y="1791"/>
                  </a:lnTo>
                  <a:lnTo>
                    <a:pt x="532" y="1790"/>
                  </a:lnTo>
                  <a:lnTo>
                    <a:pt x="529" y="1788"/>
                  </a:lnTo>
                  <a:lnTo>
                    <a:pt x="526" y="1788"/>
                  </a:lnTo>
                  <a:lnTo>
                    <a:pt x="522" y="1787"/>
                  </a:lnTo>
                  <a:lnTo>
                    <a:pt x="519" y="1783"/>
                  </a:lnTo>
                  <a:lnTo>
                    <a:pt x="516" y="1780"/>
                  </a:lnTo>
                  <a:lnTo>
                    <a:pt x="514" y="1780"/>
                  </a:lnTo>
                  <a:lnTo>
                    <a:pt x="509" y="1787"/>
                  </a:lnTo>
                  <a:lnTo>
                    <a:pt x="504" y="1788"/>
                  </a:lnTo>
                  <a:lnTo>
                    <a:pt x="502" y="1787"/>
                  </a:lnTo>
                  <a:lnTo>
                    <a:pt x="499" y="1783"/>
                  </a:lnTo>
                  <a:lnTo>
                    <a:pt x="494" y="1779"/>
                  </a:lnTo>
                  <a:lnTo>
                    <a:pt x="494" y="1777"/>
                  </a:lnTo>
                  <a:lnTo>
                    <a:pt x="486" y="1780"/>
                  </a:lnTo>
                  <a:lnTo>
                    <a:pt x="486" y="1782"/>
                  </a:lnTo>
                  <a:lnTo>
                    <a:pt x="483" y="1787"/>
                  </a:lnTo>
                  <a:lnTo>
                    <a:pt x="481" y="1787"/>
                  </a:lnTo>
                  <a:lnTo>
                    <a:pt x="478" y="1782"/>
                  </a:lnTo>
                  <a:lnTo>
                    <a:pt x="476" y="1780"/>
                  </a:lnTo>
                  <a:lnTo>
                    <a:pt x="473" y="1777"/>
                  </a:lnTo>
                  <a:lnTo>
                    <a:pt x="468" y="1783"/>
                  </a:lnTo>
                  <a:lnTo>
                    <a:pt x="466" y="1785"/>
                  </a:lnTo>
                  <a:lnTo>
                    <a:pt x="461" y="1788"/>
                  </a:lnTo>
                  <a:lnTo>
                    <a:pt x="458" y="1788"/>
                  </a:lnTo>
                  <a:lnTo>
                    <a:pt x="453" y="1785"/>
                  </a:lnTo>
                  <a:lnTo>
                    <a:pt x="450" y="1787"/>
                  </a:lnTo>
                  <a:lnTo>
                    <a:pt x="448" y="1788"/>
                  </a:lnTo>
                  <a:lnTo>
                    <a:pt x="448" y="1790"/>
                  </a:lnTo>
                  <a:lnTo>
                    <a:pt x="443" y="1801"/>
                  </a:lnTo>
                  <a:lnTo>
                    <a:pt x="441" y="1804"/>
                  </a:lnTo>
                  <a:lnTo>
                    <a:pt x="441" y="1806"/>
                  </a:lnTo>
                  <a:lnTo>
                    <a:pt x="438" y="1808"/>
                  </a:lnTo>
                  <a:lnTo>
                    <a:pt x="433" y="1811"/>
                  </a:lnTo>
                  <a:lnTo>
                    <a:pt x="431" y="1812"/>
                  </a:lnTo>
                  <a:lnTo>
                    <a:pt x="428" y="1814"/>
                  </a:lnTo>
                  <a:lnTo>
                    <a:pt x="413" y="1811"/>
                  </a:lnTo>
                  <a:lnTo>
                    <a:pt x="410" y="1809"/>
                  </a:lnTo>
                  <a:lnTo>
                    <a:pt x="400" y="1811"/>
                  </a:lnTo>
                  <a:lnTo>
                    <a:pt x="398" y="1812"/>
                  </a:lnTo>
                  <a:lnTo>
                    <a:pt x="397" y="1812"/>
                  </a:lnTo>
                  <a:lnTo>
                    <a:pt x="390" y="1816"/>
                  </a:lnTo>
                  <a:lnTo>
                    <a:pt x="387" y="1817"/>
                  </a:lnTo>
                  <a:lnTo>
                    <a:pt x="378" y="1819"/>
                  </a:lnTo>
                  <a:lnTo>
                    <a:pt x="377" y="1819"/>
                  </a:lnTo>
                  <a:lnTo>
                    <a:pt x="373" y="1821"/>
                  </a:lnTo>
                  <a:lnTo>
                    <a:pt x="372" y="1821"/>
                  </a:lnTo>
                  <a:lnTo>
                    <a:pt x="370" y="1822"/>
                  </a:lnTo>
                  <a:lnTo>
                    <a:pt x="367" y="1822"/>
                  </a:lnTo>
                  <a:lnTo>
                    <a:pt x="365" y="1821"/>
                  </a:lnTo>
                  <a:lnTo>
                    <a:pt x="360" y="1812"/>
                  </a:lnTo>
                  <a:lnTo>
                    <a:pt x="359" y="1809"/>
                  </a:lnTo>
                  <a:lnTo>
                    <a:pt x="349" y="1800"/>
                  </a:lnTo>
                  <a:lnTo>
                    <a:pt x="339" y="1791"/>
                  </a:lnTo>
                  <a:lnTo>
                    <a:pt x="337" y="1791"/>
                  </a:lnTo>
                  <a:lnTo>
                    <a:pt x="327" y="1787"/>
                  </a:lnTo>
                  <a:lnTo>
                    <a:pt x="325" y="1787"/>
                  </a:lnTo>
                  <a:lnTo>
                    <a:pt x="314" y="1791"/>
                  </a:lnTo>
                  <a:lnTo>
                    <a:pt x="312" y="1793"/>
                  </a:lnTo>
                  <a:lnTo>
                    <a:pt x="304" y="1800"/>
                  </a:lnTo>
                  <a:lnTo>
                    <a:pt x="302" y="1800"/>
                  </a:lnTo>
                  <a:lnTo>
                    <a:pt x="301" y="1801"/>
                  </a:lnTo>
                  <a:lnTo>
                    <a:pt x="292" y="1800"/>
                  </a:lnTo>
                  <a:lnTo>
                    <a:pt x="291" y="1798"/>
                  </a:lnTo>
                  <a:lnTo>
                    <a:pt x="287" y="1795"/>
                  </a:lnTo>
                  <a:lnTo>
                    <a:pt x="281" y="1787"/>
                  </a:lnTo>
                  <a:lnTo>
                    <a:pt x="281" y="1785"/>
                  </a:lnTo>
                  <a:lnTo>
                    <a:pt x="276" y="1780"/>
                  </a:lnTo>
                  <a:lnTo>
                    <a:pt x="274" y="1780"/>
                  </a:lnTo>
                  <a:lnTo>
                    <a:pt x="268" y="1777"/>
                  </a:lnTo>
                  <a:lnTo>
                    <a:pt x="259" y="1777"/>
                  </a:lnTo>
                  <a:lnTo>
                    <a:pt x="256" y="1779"/>
                  </a:lnTo>
                  <a:lnTo>
                    <a:pt x="248" y="1787"/>
                  </a:lnTo>
                  <a:lnTo>
                    <a:pt x="248" y="1788"/>
                  </a:lnTo>
                  <a:lnTo>
                    <a:pt x="246" y="1790"/>
                  </a:lnTo>
                  <a:lnTo>
                    <a:pt x="235" y="1795"/>
                  </a:lnTo>
                  <a:lnTo>
                    <a:pt x="233" y="1796"/>
                  </a:lnTo>
                  <a:lnTo>
                    <a:pt x="231" y="1796"/>
                  </a:lnTo>
                  <a:lnTo>
                    <a:pt x="230" y="1798"/>
                  </a:lnTo>
                  <a:lnTo>
                    <a:pt x="220" y="1806"/>
                  </a:lnTo>
                  <a:lnTo>
                    <a:pt x="218" y="1809"/>
                  </a:lnTo>
                  <a:lnTo>
                    <a:pt x="216" y="1811"/>
                  </a:lnTo>
                  <a:lnTo>
                    <a:pt x="210" y="1817"/>
                  </a:lnTo>
                  <a:lnTo>
                    <a:pt x="208" y="1817"/>
                  </a:lnTo>
                  <a:lnTo>
                    <a:pt x="205" y="1819"/>
                  </a:lnTo>
                  <a:lnTo>
                    <a:pt x="190" y="1817"/>
                  </a:lnTo>
                  <a:lnTo>
                    <a:pt x="188" y="1816"/>
                  </a:lnTo>
                  <a:lnTo>
                    <a:pt x="173" y="1812"/>
                  </a:lnTo>
                  <a:lnTo>
                    <a:pt x="172" y="1812"/>
                  </a:lnTo>
                  <a:lnTo>
                    <a:pt x="162" y="1819"/>
                  </a:lnTo>
                  <a:lnTo>
                    <a:pt x="160" y="1819"/>
                  </a:lnTo>
                  <a:lnTo>
                    <a:pt x="149" y="1819"/>
                  </a:lnTo>
                  <a:lnTo>
                    <a:pt x="142" y="1814"/>
                  </a:lnTo>
                  <a:lnTo>
                    <a:pt x="140" y="1814"/>
                  </a:lnTo>
                  <a:lnTo>
                    <a:pt x="134" y="1806"/>
                  </a:lnTo>
                  <a:lnTo>
                    <a:pt x="125" y="1809"/>
                  </a:lnTo>
                  <a:lnTo>
                    <a:pt x="125" y="1811"/>
                  </a:lnTo>
                  <a:lnTo>
                    <a:pt x="117" y="1811"/>
                  </a:lnTo>
                  <a:lnTo>
                    <a:pt x="112" y="1811"/>
                  </a:lnTo>
                  <a:lnTo>
                    <a:pt x="109" y="1811"/>
                  </a:lnTo>
                  <a:lnTo>
                    <a:pt x="107" y="1809"/>
                  </a:lnTo>
                  <a:lnTo>
                    <a:pt x="101" y="1804"/>
                  </a:lnTo>
                  <a:lnTo>
                    <a:pt x="99" y="1803"/>
                  </a:lnTo>
                  <a:lnTo>
                    <a:pt x="97" y="1803"/>
                  </a:lnTo>
                  <a:lnTo>
                    <a:pt x="89" y="1806"/>
                  </a:lnTo>
                  <a:lnTo>
                    <a:pt x="87" y="1806"/>
                  </a:lnTo>
                  <a:lnTo>
                    <a:pt x="82" y="1806"/>
                  </a:lnTo>
                  <a:lnTo>
                    <a:pt x="81" y="1804"/>
                  </a:lnTo>
                  <a:lnTo>
                    <a:pt x="77" y="1803"/>
                  </a:lnTo>
                  <a:lnTo>
                    <a:pt x="77" y="1801"/>
                  </a:lnTo>
                  <a:lnTo>
                    <a:pt x="76" y="1800"/>
                  </a:lnTo>
                  <a:lnTo>
                    <a:pt x="76" y="1793"/>
                  </a:lnTo>
                  <a:lnTo>
                    <a:pt x="77" y="1791"/>
                  </a:lnTo>
                  <a:lnTo>
                    <a:pt x="79" y="1791"/>
                  </a:lnTo>
                  <a:lnTo>
                    <a:pt x="86" y="1775"/>
                  </a:lnTo>
                  <a:lnTo>
                    <a:pt x="87" y="1770"/>
                  </a:lnTo>
                  <a:lnTo>
                    <a:pt x="92" y="1767"/>
                  </a:lnTo>
                  <a:lnTo>
                    <a:pt x="94" y="1766"/>
                  </a:lnTo>
                  <a:lnTo>
                    <a:pt x="96" y="1764"/>
                  </a:lnTo>
                  <a:lnTo>
                    <a:pt x="99" y="1756"/>
                  </a:lnTo>
                  <a:lnTo>
                    <a:pt x="109" y="1753"/>
                  </a:lnTo>
                  <a:lnTo>
                    <a:pt x="112" y="1753"/>
                  </a:lnTo>
                  <a:lnTo>
                    <a:pt x="119" y="1754"/>
                  </a:lnTo>
                  <a:lnTo>
                    <a:pt x="122" y="1746"/>
                  </a:lnTo>
                  <a:lnTo>
                    <a:pt x="130" y="1746"/>
                  </a:lnTo>
                  <a:lnTo>
                    <a:pt x="144" y="1757"/>
                  </a:lnTo>
                  <a:lnTo>
                    <a:pt x="145" y="1757"/>
                  </a:lnTo>
                  <a:lnTo>
                    <a:pt x="155" y="1757"/>
                  </a:lnTo>
                  <a:lnTo>
                    <a:pt x="158" y="1754"/>
                  </a:lnTo>
                  <a:lnTo>
                    <a:pt x="158" y="1753"/>
                  </a:lnTo>
                  <a:lnTo>
                    <a:pt x="163" y="1745"/>
                  </a:lnTo>
                  <a:lnTo>
                    <a:pt x="165" y="1745"/>
                  </a:lnTo>
                  <a:lnTo>
                    <a:pt x="167" y="1743"/>
                  </a:lnTo>
                  <a:lnTo>
                    <a:pt x="168" y="1743"/>
                  </a:lnTo>
                  <a:lnTo>
                    <a:pt x="185" y="1743"/>
                  </a:lnTo>
                  <a:lnTo>
                    <a:pt x="188" y="1743"/>
                  </a:lnTo>
                  <a:lnTo>
                    <a:pt x="196" y="1740"/>
                  </a:lnTo>
                  <a:lnTo>
                    <a:pt x="200" y="1740"/>
                  </a:lnTo>
                  <a:lnTo>
                    <a:pt x="201" y="1738"/>
                  </a:lnTo>
                  <a:lnTo>
                    <a:pt x="203" y="1735"/>
                  </a:lnTo>
                  <a:lnTo>
                    <a:pt x="213" y="1725"/>
                  </a:lnTo>
                  <a:lnTo>
                    <a:pt x="230" y="1717"/>
                  </a:lnTo>
                  <a:lnTo>
                    <a:pt x="231" y="1715"/>
                  </a:lnTo>
                  <a:lnTo>
                    <a:pt x="233" y="1714"/>
                  </a:lnTo>
                  <a:lnTo>
                    <a:pt x="248" y="1704"/>
                  </a:lnTo>
                  <a:lnTo>
                    <a:pt x="249" y="1702"/>
                  </a:lnTo>
                  <a:lnTo>
                    <a:pt x="251" y="1701"/>
                  </a:lnTo>
                  <a:lnTo>
                    <a:pt x="266" y="1690"/>
                  </a:lnTo>
                  <a:lnTo>
                    <a:pt x="268" y="1688"/>
                  </a:lnTo>
                  <a:lnTo>
                    <a:pt x="276" y="1681"/>
                  </a:lnTo>
                  <a:lnTo>
                    <a:pt x="278" y="1680"/>
                  </a:lnTo>
                  <a:lnTo>
                    <a:pt x="281" y="1677"/>
                  </a:lnTo>
                  <a:lnTo>
                    <a:pt x="284" y="1675"/>
                  </a:lnTo>
                  <a:lnTo>
                    <a:pt x="291" y="1672"/>
                  </a:lnTo>
                  <a:lnTo>
                    <a:pt x="297" y="1664"/>
                  </a:lnTo>
                  <a:lnTo>
                    <a:pt x="299" y="1662"/>
                  </a:lnTo>
                  <a:lnTo>
                    <a:pt x="299" y="1659"/>
                  </a:lnTo>
                  <a:lnTo>
                    <a:pt x="306" y="1646"/>
                  </a:lnTo>
                  <a:lnTo>
                    <a:pt x="309" y="1643"/>
                  </a:lnTo>
                  <a:lnTo>
                    <a:pt x="319" y="1633"/>
                  </a:lnTo>
                  <a:lnTo>
                    <a:pt x="321" y="1631"/>
                  </a:lnTo>
                  <a:lnTo>
                    <a:pt x="330" y="1630"/>
                  </a:lnTo>
                  <a:lnTo>
                    <a:pt x="334" y="1628"/>
                  </a:lnTo>
                  <a:lnTo>
                    <a:pt x="335" y="1628"/>
                  </a:lnTo>
                  <a:lnTo>
                    <a:pt x="337" y="1622"/>
                  </a:lnTo>
                  <a:lnTo>
                    <a:pt x="335" y="1620"/>
                  </a:lnTo>
                  <a:lnTo>
                    <a:pt x="334" y="1618"/>
                  </a:lnTo>
                  <a:lnTo>
                    <a:pt x="332" y="1617"/>
                  </a:lnTo>
                  <a:lnTo>
                    <a:pt x="317" y="1612"/>
                  </a:lnTo>
                  <a:lnTo>
                    <a:pt x="316" y="1610"/>
                  </a:lnTo>
                  <a:lnTo>
                    <a:pt x="312" y="1610"/>
                  </a:lnTo>
                  <a:lnTo>
                    <a:pt x="311" y="1609"/>
                  </a:lnTo>
                  <a:lnTo>
                    <a:pt x="297" y="1609"/>
                  </a:lnTo>
                  <a:lnTo>
                    <a:pt x="296" y="1609"/>
                  </a:lnTo>
                  <a:lnTo>
                    <a:pt x="292" y="1609"/>
                  </a:lnTo>
                  <a:lnTo>
                    <a:pt x="278" y="1610"/>
                  </a:lnTo>
                  <a:lnTo>
                    <a:pt x="274" y="1610"/>
                  </a:lnTo>
                  <a:lnTo>
                    <a:pt x="273" y="1610"/>
                  </a:lnTo>
                  <a:lnTo>
                    <a:pt x="261" y="1607"/>
                  </a:lnTo>
                  <a:lnTo>
                    <a:pt x="258" y="1605"/>
                  </a:lnTo>
                  <a:lnTo>
                    <a:pt x="249" y="1602"/>
                  </a:lnTo>
                  <a:lnTo>
                    <a:pt x="246" y="1596"/>
                  </a:lnTo>
                  <a:lnTo>
                    <a:pt x="248" y="1591"/>
                  </a:lnTo>
                  <a:lnTo>
                    <a:pt x="248" y="1589"/>
                  </a:lnTo>
                  <a:lnTo>
                    <a:pt x="249" y="1584"/>
                  </a:lnTo>
                  <a:lnTo>
                    <a:pt x="249" y="1581"/>
                  </a:lnTo>
                  <a:lnTo>
                    <a:pt x="249" y="1579"/>
                  </a:lnTo>
                  <a:lnTo>
                    <a:pt x="235" y="1567"/>
                  </a:lnTo>
                  <a:lnTo>
                    <a:pt x="233" y="1565"/>
                  </a:lnTo>
                  <a:lnTo>
                    <a:pt x="220" y="1557"/>
                  </a:lnTo>
                  <a:lnTo>
                    <a:pt x="218" y="1554"/>
                  </a:lnTo>
                  <a:lnTo>
                    <a:pt x="215" y="1547"/>
                  </a:lnTo>
                  <a:lnTo>
                    <a:pt x="210" y="1539"/>
                  </a:lnTo>
                  <a:lnTo>
                    <a:pt x="215" y="1524"/>
                  </a:lnTo>
                  <a:lnTo>
                    <a:pt x="223" y="1513"/>
                  </a:lnTo>
                  <a:lnTo>
                    <a:pt x="225" y="1512"/>
                  </a:lnTo>
                  <a:lnTo>
                    <a:pt x="226" y="1508"/>
                  </a:lnTo>
                  <a:lnTo>
                    <a:pt x="226" y="1499"/>
                  </a:lnTo>
                  <a:lnTo>
                    <a:pt x="231" y="1490"/>
                  </a:lnTo>
                  <a:lnTo>
                    <a:pt x="231" y="1489"/>
                  </a:lnTo>
                  <a:lnTo>
                    <a:pt x="233" y="1487"/>
                  </a:lnTo>
                  <a:lnTo>
                    <a:pt x="235" y="1481"/>
                  </a:lnTo>
                  <a:lnTo>
                    <a:pt x="239" y="1476"/>
                  </a:lnTo>
                  <a:lnTo>
                    <a:pt x="241" y="1474"/>
                  </a:lnTo>
                  <a:lnTo>
                    <a:pt x="251" y="1468"/>
                  </a:lnTo>
                  <a:lnTo>
                    <a:pt x="253" y="1466"/>
                  </a:lnTo>
                  <a:lnTo>
                    <a:pt x="254" y="1463"/>
                  </a:lnTo>
                  <a:lnTo>
                    <a:pt x="256" y="1456"/>
                  </a:lnTo>
                  <a:lnTo>
                    <a:pt x="258" y="1455"/>
                  </a:lnTo>
                  <a:lnTo>
                    <a:pt x="258" y="1452"/>
                  </a:lnTo>
                  <a:lnTo>
                    <a:pt x="258" y="1450"/>
                  </a:lnTo>
                  <a:lnTo>
                    <a:pt x="258" y="1440"/>
                  </a:lnTo>
                  <a:lnTo>
                    <a:pt x="258" y="1439"/>
                  </a:lnTo>
                  <a:lnTo>
                    <a:pt x="258" y="1432"/>
                  </a:lnTo>
                  <a:lnTo>
                    <a:pt x="258" y="1431"/>
                  </a:lnTo>
                  <a:lnTo>
                    <a:pt x="258" y="1426"/>
                  </a:lnTo>
                  <a:lnTo>
                    <a:pt x="258" y="1421"/>
                  </a:lnTo>
                  <a:lnTo>
                    <a:pt x="259" y="1416"/>
                  </a:lnTo>
                  <a:lnTo>
                    <a:pt x="254" y="1410"/>
                  </a:lnTo>
                  <a:lnTo>
                    <a:pt x="253" y="1408"/>
                  </a:lnTo>
                  <a:lnTo>
                    <a:pt x="244" y="1408"/>
                  </a:lnTo>
                  <a:lnTo>
                    <a:pt x="239" y="1408"/>
                  </a:lnTo>
                  <a:lnTo>
                    <a:pt x="233" y="1408"/>
                  </a:lnTo>
                  <a:lnTo>
                    <a:pt x="221" y="1406"/>
                  </a:lnTo>
                  <a:lnTo>
                    <a:pt x="220" y="1406"/>
                  </a:lnTo>
                  <a:lnTo>
                    <a:pt x="218" y="1406"/>
                  </a:lnTo>
                  <a:lnTo>
                    <a:pt x="206" y="1403"/>
                  </a:lnTo>
                  <a:lnTo>
                    <a:pt x="196" y="1403"/>
                  </a:lnTo>
                  <a:lnTo>
                    <a:pt x="193" y="1403"/>
                  </a:lnTo>
                  <a:lnTo>
                    <a:pt x="192" y="1405"/>
                  </a:lnTo>
                  <a:lnTo>
                    <a:pt x="183" y="1410"/>
                  </a:lnTo>
                  <a:lnTo>
                    <a:pt x="183" y="1411"/>
                  </a:lnTo>
                  <a:lnTo>
                    <a:pt x="182" y="1421"/>
                  </a:lnTo>
                  <a:lnTo>
                    <a:pt x="182" y="1423"/>
                  </a:lnTo>
                  <a:lnTo>
                    <a:pt x="180" y="1424"/>
                  </a:lnTo>
                  <a:lnTo>
                    <a:pt x="180" y="1426"/>
                  </a:lnTo>
                  <a:lnTo>
                    <a:pt x="173" y="1432"/>
                  </a:lnTo>
                  <a:lnTo>
                    <a:pt x="170" y="1432"/>
                  </a:lnTo>
                  <a:lnTo>
                    <a:pt x="163" y="1434"/>
                  </a:lnTo>
                  <a:lnTo>
                    <a:pt x="162" y="1435"/>
                  </a:lnTo>
                  <a:lnTo>
                    <a:pt x="155" y="1435"/>
                  </a:lnTo>
                  <a:lnTo>
                    <a:pt x="152" y="1431"/>
                  </a:lnTo>
                  <a:lnTo>
                    <a:pt x="152" y="1426"/>
                  </a:lnTo>
                  <a:lnTo>
                    <a:pt x="147" y="1411"/>
                  </a:lnTo>
                  <a:lnTo>
                    <a:pt x="147" y="1380"/>
                  </a:lnTo>
                  <a:lnTo>
                    <a:pt x="147" y="1359"/>
                  </a:lnTo>
                  <a:lnTo>
                    <a:pt x="147" y="1355"/>
                  </a:lnTo>
                  <a:lnTo>
                    <a:pt x="147" y="1348"/>
                  </a:lnTo>
                  <a:lnTo>
                    <a:pt x="149" y="1342"/>
                  </a:lnTo>
                  <a:lnTo>
                    <a:pt x="152" y="1337"/>
                  </a:lnTo>
                  <a:lnTo>
                    <a:pt x="153" y="1334"/>
                  </a:lnTo>
                  <a:lnTo>
                    <a:pt x="155" y="1330"/>
                  </a:lnTo>
                  <a:lnTo>
                    <a:pt x="153" y="1327"/>
                  </a:lnTo>
                  <a:lnTo>
                    <a:pt x="142" y="1327"/>
                  </a:lnTo>
                  <a:lnTo>
                    <a:pt x="140" y="1327"/>
                  </a:lnTo>
                  <a:lnTo>
                    <a:pt x="132" y="1325"/>
                  </a:lnTo>
                  <a:lnTo>
                    <a:pt x="130" y="1325"/>
                  </a:lnTo>
                  <a:lnTo>
                    <a:pt x="127" y="1324"/>
                  </a:lnTo>
                  <a:lnTo>
                    <a:pt x="124" y="1321"/>
                  </a:lnTo>
                  <a:lnTo>
                    <a:pt x="120" y="1319"/>
                  </a:lnTo>
                  <a:lnTo>
                    <a:pt x="97" y="1308"/>
                  </a:lnTo>
                  <a:lnTo>
                    <a:pt x="87" y="1309"/>
                  </a:lnTo>
                  <a:lnTo>
                    <a:pt x="86" y="1311"/>
                  </a:lnTo>
                  <a:lnTo>
                    <a:pt x="81" y="1312"/>
                  </a:lnTo>
                  <a:lnTo>
                    <a:pt x="77" y="1314"/>
                  </a:lnTo>
                  <a:lnTo>
                    <a:pt x="72" y="1316"/>
                  </a:lnTo>
                  <a:lnTo>
                    <a:pt x="69" y="1317"/>
                  </a:lnTo>
                  <a:lnTo>
                    <a:pt x="67" y="1319"/>
                  </a:lnTo>
                  <a:lnTo>
                    <a:pt x="48" y="1316"/>
                  </a:lnTo>
                  <a:lnTo>
                    <a:pt x="46" y="1316"/>
                  </a:lnTo>
                  <a:lnTo>
                    <a:pt x="43" y="1317"/>
                  </a:lnTo>
                  <a:lnTo>
                    <a:pt x="38" y="1314"/>
                  </a:lnTo>
                  <a:lnTo>
                    <a:pt x="36" y="1314"/>
                  </a:lnTo>
                  <a:lnTo>
                    <a:pt x="33" y="1312"/>
                  </a:lnTo>
                  <a:lnTo>
                    <a:pt x="18" y="1308"/>
                  </a:lnTo>
                  <a:lnTo>
                    <a:pt x="11" y="1304"/>
                  </a:lnTo>
                  <a:lnTo>
                    <a:pt x="6" y="1301"/>
                  </a:lnTo>
                  <a:lnTo>
                    <a:pt x="5" y="1300"/>
                  </a:lnTo>
                  <a:lnTo>
                    <a:pt x="0" y="1288"/>
                  </a:lnTo>
                  <a:lnTo>
                    <a:pt x="0" y="1287"/>
                  </a:lnTo>
                  <a:lnTo>
                    <a:pt x="5" y="1283"/>
                  </a:lnTo>
                  <a:lnTo>
                    <a:pt x="11" y="1277"/>
                  </a:lnTo>
                  <a:lnTo>
                    <a:pt x="13" y="1277"/>
                  </a:lnTo>
                  <a:lnTo>
                    <a:pt x="23" y="1280"/>
                  </a:lnTo>
                  <a:lnTo>
                    <a:pt x="26" y="1282"/>
                  </a:lnTo>
                  <a:lnTo>
                    <a:pt x="29" y="1282"/>
                  </a:lnTo>
                  <a:lnTo>
                    <a:pt x="36" y="1285"/>
                  </a:lnTo>
                  <a:lnTo>
                    <a:pt x="39" y="1285"/>
                  </a:lnTo>
                  <a:lnTo>
                    <a:pt x="46" y="1287"/>
                  </a:lnTo>
                  <a:lnTo>
                    <a:pt x="48" y="1285"/>
                  </a:lnTo>
                  <a:lnTo>
                    <a:pt x="59" y="1280"/>
                  </a:lnTo>
                  <a:lnTo>
                    <a:pt x="59" y="1278"/>
                  </a:lnTo>
                  <a:lnTo>
                    <a:pt x="66" y="1274"/>
                  </a:lnTo>
                  <a:lnTo>
                    <a:pt x="66" y="1272"/>
                  </a:lnTo>
                  <a:lnTo>
                    <a:pt x="67" y="1270"/>
                  </a:lnTo>
                  <a:lnTo>
                    <a:pt x="69" y="1269"/>
                  </a:lnTo>
                  <a:lnTo>
                    <a:pt x="72" y="1267"/>
                  </a:lnTo>
                  <a:lnTo>
                    <a:pt x="79" y="1259"/>
                  </a:lnTo>
                  <a:lnTo>
                    <a:pt x="81" y="1257"/>
                  </a:lnTo>
                  <a:lnTo>
                    <a:pt x="81" y="1256"/>
                  </a:lnTo>
                  <a:lnTo>
                    <a:pt x="82" y="1256"/>
                  </a:lnTo>
                  <a:lnTo>
                    <a:pt x="87" y="1248"/>
                  </a:lnTo>
                  <a:lnTo>
                    <a:pt x="87" y="1245"/>
                  </a:lnTo>
                  <a:lnTo>
                    <a:pt x="84" y="1235"/>
                  </a:lnTo>
                  <a:lnTo>
                    <a:pt x="84" y="1233"/>
                  </a:lnTo>
                  <a:lnTo>
                    <a:pt x="84" y="1228"/>
                  </a:lnTo>
                  <a:lnTo>
                    <a:pt x="86" y="1222"/>
                  </a:lnTo>
                  <a:lnTo>
                    <a:pt x="87" y="1219"/>
                  </a:lnTo>
                  <a:lnTo>
                    <a:pt x="89" y="1217"/>
                  </a:lnTo>
                  <a:lnTo>
                    <a:pt x="92" y="1215"/>
                  </a:lnTo>
                  <a:lnTo>
                    <a:pt x="94" y="1212"/>
                  </a:lnTo>
                  <a:lnTo>
                    <a:pt x="105" y="1188"/>
                  </a:lnTo>
                  <a:lnTo>
                    <a:pt x="117" y="1173"/>
                  </a:lnTo>
                  <a:lnTo>
                    <a:pt x="119" y="1172"/>
                  </a:lnTo>
                  <a:lnTo>
                    <a:pt x="120" y="1170"/>
                  </a:lnTo>
                  <a:lnTo>
                    <a:pt x="125" y="1164"/>
                  </a:lnTo>
                  <a:lnTo>
                    <a:pt x="127" y="1162"/>
                  </a:lnTo>
                  <a:lnTo>
                    <a:pt x="130" y="1154"/>
                  </a:lnTo>
                  <a:lnTo>
                    <a:pt x="129" y="1152"/>
                  </a:lnTo>
                  <a:lnTo>
                    <a:pt x="129" y="1151"/>
                  </a:lnTo>
                  <a:lnTo>
                    <a:pt x="124" y="1141"/>
                  </a:lnTo>
                  <a:lnTo>
                    <a:pt x="122" y="1139"/>
                  </a:lnTo>
                  <a:lnTo>
                    <a:pt x="117" y="1131"/>
                  </a:lnTo>
                  <a:lnTo>
                    <a:pt x="112" y="1128"/>
                  </a:lnTo>
                  <a:lnTo>
                    <a:pt x="97" y="1120"/>
                  </a:lnTo>
                  <a:lnTo>
                    <a:pt x="92" y="1115"/>
                  </a:lnTo>
                  <a:lnTo>
                    <a:pt x="84" y="1109"/>
                  </a:lnTo>
                  <a:lnTo>
                    <a:pt x="82" y="1104"/>
                  </a:lnTo>
                  <a:lnTo>
                    <a:pt x="82" y="1102"/>
                  </a:lnTo>
                  <a:lnTo>
                    <a:pt x="86" y="1096"/>
                  </a:lnTo>
                  <a:lnTo>
                    <a:pt x="86" y="1094"/>
                  </a:lnTo>
                  <a:lnTo>
                    <a:pt x="86" y="1092"/>
                  </a:lnTo>
                  <a:lnTo>
                    <a:pt x="82" y="1083"/>
                  </a:lnTo>
                  <a:lnTo>
                    <a:pt x="82" y="1081"/>
                  </a:lnTo>
                  <a:lnTo>
                    <a:pt x="79" y="1073"/>
                  </a:lnTo>
                  <a:lnTo>
                    <a:pt x="79" y="1071"/>
                  </a:lnTo>
                  <a:lnTo>
                    <a:pt x="79" y="1068"/>
                  </a:lnTo>
                  <a:lnTo>
                    <a:pt x="82" y="1062"/>
                  </a:lnTo>
                  <a:lnTo>
                    <a:pt x="82" y="1060"/>
                  </a:lnTo>
                  <a:lnTo>
                    <a:pt x="86" y="1057"/>
                  </a:lnTo>
                  <a:lnTo>
                    <a:pt x="87" y="1055"/>
                  </a:lnTo>
                  <a:lnTo>
                    <a:pt x="91" y="1047"/>
                  </a:lnTo>
                  <a:lnTo>
                    <a:pt x="89" y="1041"/>
                  </a:lnTo>
                  <a:lnTo>
                    <a:pt x="91" y="1036"/>
                  </a:lnTo>
                  <a:lnTo>
                    <a:pt x="94" y="1034"/>
                  </a:lnTo>
                  <a:lnTo>
                    <a:pt x="96" y="1034"/>
                  </a:lnTo>
                  <a:lnTo>
                    <a:pt x="97" y="1034"/>
                  </a:lnTo>
                  <a:lnTo>
                    <a:pt x="105" y="1042"/>
                  </a:lnTo>
                  <a:lnTo>
                    <a:pt x="107" y="1044"/>
                  </a:lnTo>
                  <a:lnTo>
                    <a:pt x="109" y="1045"/>
                  </a:lnTo>
                  <a:lnTo>
                    <a:pt x="119" y="1050"/>
                  </a:lnTo>
                  <a:lnTo>
                    <a:pt x="120" y="1052"/>
                  </a:lnTo>
                  <a:lnTo>
                    <a:pt x="125" y="1060"/>
                  </a:lnTo>
                  <a:lnTo>
                    <a:pt x="127" y="1062"/>
                  </a:lnTo>
                  <a:lnTo>
                    <a:pt x="135" y="1065"/>
                  </a:lnTo>
                  <a:lnTo>
                    <a:pt x="137" y="1067"/>
                  </a:lnTo>
                  <a:lnTo>
                    <a:pt x="139" y="1068"/>
                  </a:lnTo>
                  <a:lnTo>
                    <a:pt x="147" y="1078"/>
                  </a:lnTo>
                  <a:lnTo>
                    <a:pt x="152" y="1083"/>
                  </a:lnTo>
                  <a:lnTo>
                    <a:pt x="153" y="1084"/>
                  </a:lnTo>
                  <a:lnTo>
                    <a:pt x="162" y="1079"/>
                  </a:lnTo>
                  <a:lnTo>
                    <a:pt x="165" y="1076"/>
                  </a:lnTo>
                  <a:lnTo>
                    <a:pt x="170" y="1075"/>
                  </a:lnTo>
                  <a:lnTo>
                    <a:pt x="180" y="1067"/>
                  </a:lnTo>
                  <a:lnTo>
                    <a:pt x="182" y="1065"/>
                  </a:lnTo>
                  <a:lnTo>
                    <a:pt x="187" y="1062"/>
                  </a:lnTo>
                  <a:lnTo>
                    <a:pt x="195" y="1057"/>
                  </a:lnTo>
                  <a:lnTo>
                    <a:pt x="200" y="1052"/>
                  </a:lnTo>
                  <a:lnTo>
                    <a:pt x="203" y="1050"/>
                  </a:lnTo>
                  <a:lnTo>
                    <a:pt x="208" y="1042"/>
                  </a:lnTo>
                  <a:lnTo>
                    <a:pt x="208" y="1041"/>
                  </a:lnTo>
                  <a:lnTo>
                    <a:pt x="203" y="1013"/>
                  </a:lnTo>
                  <a:lnTo>
                    <a:pt x="203" y="1011"/>
                  </a:lnTo>
                  <a:lnTo>
                    <a:pt x="198" y="994"/>
                  </a:lnTo>
                  <a:lnTo>
                    <a:pt x="198" y="992"/>
                  </a:lnTo>
                  <a:lnTo>
                    <a:pt x="198" y="986"/>
                  </a:lnTo>
                  <a:lnTo>
                    <a:pt x="200" y="984"/>
                  </a:lnTo>
                  <a:lnTo>
                    <a:pt x="200" y="976"/>
                  </a:lnTo>
                  <a:lnTo>
                    <a:pt x="205" y="973"/>
                  </a:lnTo>
                  <a:lnTo>
                    <a:pt x="206" y="973"/>
                  </a:lnTo>
                  <a:lnTo>
                    <a:pt x="208" y="973"/>
                  </a:lnTo>
                  <a:lnTo>
                    <a:pt x="213" y="966"/>
                  </a:lnTo>
                  <a:lnTo>
                    <a:pt x="213" y="965"/>
                  </a:lnTo>
                  <a:lnTo>
                    <a:pt x="213" y="963"/>
                  </a:lnTo>
                  <a:lnTo>
                    <a:pt x="218" y="956"/>
                  </a:lnTo>
                  <a:lnTo>
                    <a:pt x="220" y="955"/>
                  </a:lnTo>
                  <a:lnTo>
                    <a:pt x="223" y="952"/>
                  </a:lnTo>
                  <a:lnTo>
                    <a:pt x="225" y="948"/>
                  </a:lnTo>
                  <a:lnTo>
                    <a:pt x="226" y="945"/>
                  </a:lnTo>
                  <a:lnTo>
                    <a:pt x="225" y="939"/>
                  </a:lnTo>
                  <a:lnTo>
                    <a:pt x="218" y="937"/>
                  </a:lnTo>
                  <a:lnTo>
                    <a:pt x="213" y="935"/>
                  </a:lnTo>
                  <a:lnTo>
                    <a:pt x="208" y="935"/>
                  </a:lnTo>
                  <a:lnTo>
                    <a:pt x="206" y="934"/>
                  </a:lnTo>
                  <a:lnTo>
                    <a:pt x="203" y="932"/>
                  </a:lnTo>
                  <a:lnTo>
                    <a:pt x="203" y="929"/>
                  </a:lnTo>
                  <a:lnTo>
                    <a:pt x="206" y="926"/>
                  </a:lnTo>
                  <a:lnTo>
                    <a:pt x="210" y="922"/>
                  </a:lnTo>
                  <a:lnTo>
                    <a:pt x="213" y="921"/>
                  </a:lnTo>
                  <a:lnTo>
                    <a:pt x="215" y="921"/>
                  </a:lnTo>
                  <a:lnTo>
                    <a:pt x="221" y="919"/>
                  </a:lnTo>
                  <a:lnTo>
                    <a:pt x="223" y="919"/>
                  </a:lnTo>
                  <a:lnTo>
                    <a:pt x="233" y="919"/>
                  </a:lnTo>
                  <a:lnTo>
                    <a:pt x="235" y="919"/>
                  </a:lnTo>
                  <a:lnTo>
                    <a:pt x="243" y="921"/>
                  </a:lnTo>
                  <a:lnTo>
                    <a:pt x="246" y="922"/>
                  </a:lnTo>
                  <a:lnTo>
                    <a:pt x="256" y="927"/>
                  </a:lnTo>
                  <a:lnTo>
                    <a:pt x="258" y="929"/>
                  </a:lnTo>
                  <a:lnTo>
                    <a:pt x="261" y="931"/>
                  </a:lnTo>
                  <a:lnTo>
                    <a:pt x="268" y="935"/>
                  </a:lnTo>
                  <a:lnTo>
                    <a:pt x="269" y="937"/>
                  </a:lnTo>
                  <a:lnTo>
                    <a:pt x="276" y="939"/>
                  </a:lnTo>
                  <a:lnTo>
                    <a:pt x="282" y="939"/>
                  </a:lnTo>
                  <a:lnTo>
                    <a:pt x="284" y="939"/>
                  </a:lnTo>
                  <a:lnTo>
                    <a:pt x="286" y="939"/>
                  </a:lnTo>
                  <a:lnTo>
                    <a:pt x="297" y="939"/>
                  </a:lnTo>
                  <a:lnTo>
                    <a:pt x="299" y="940"/>
                  </a:lnTo>
                  <a:lnTo>
                    <a:pt x="312" y="942"/>
                  </a:lnTo>
                  <a:lnTo>
                    <a:pt x="319" y="942"/>
                  </a:lnTo>
                  <a:lnTo>
                    <a:pt x="321" y="944"/>
                  </a:lnTo>
                  <a:lnTo>
                    <a:pt x="322" y="944"/>
                  </a:lnTo>
                  <a:lnTo>
                    <a:pt x="330" y="944"/>
                  </a:lnTo>
                  <a:lnTo>
                    <a:pt x="332" y="944"/>
                  </a:lnTo>
                  <a:lnTo>
                    <a:pt x="339" y="944"/>
                  </a:lnTo>
                  <a:lnTo>
                    <a:pt x="357" y="944"/>
                  </a:lnTo>
                  <a:lnTo>
                    <a:pt x="370" y="942"/>
                  </a:lnTo>
                  <a:lnTo>
                    <a:pt x="372" y="940"/>
                  </a:lnTo>
                  <a:lnTo>
                    <a:pt x="373" y="937"/>
                  </a:lnTo>
                  <a:lnTo>
                    <a:pt x="373" y="934"/>
                  </a:lnTo>
                  <a:lnTo>
                    <a:pt x="375" y="929"/>
                  </a:lnTo>
                  <a:lnTo>
                    <a:pt x="377" y="927"/>
                  </a:lnTo>
                  <a:lnTo>
                    <a:pt x="382" y="916"/>
                  </a:lnTo>
                  <a:lnTo>
                    <a:pt x="380" y="914"/>
                  </a:lnTo>
                  <a:lnTo>
                    <a:pt x="380" y="906"/>
                  </a:lnTo>
                  <a:lnTo>
                    <a:pt x="380" y="905"/>
                  </a:lnTo>
                  <a:lnTo>
                    <a:pt x="380" y="897"/>
                  </a:lnTo>
                  <a:lnTo>
                    <a:pt x="380" y="895"/>
                  </a:lnTo>
                  <a:lnTo>
                    <a:pt x="385" y="887"/>
                  </a:lnTo>
                  <a:lnTo>
                    <a:pt x="387" y="885"/>
                  </a:lnTo>
                  <a:lnTo>
                    <a:pt x="395" y="882"/>
                  </a:lnTo>
                  <a:lnTo>
                    <a:pt x="397" y="879"/>
                  </a:lnTo>
                  <a:lnTo>
                    <a:pt x="405" y="874"/>
                  </a:lnTo>
                  <a:lnTo>
                    <a:pt x="408" y="872"/>
                  </a:lnTo>
                  <a:lnTo>
                    <a:pt x="420" y="871"/>
                  </a:lnTo>
                  <a:lnTo>
                    <a:pt x="421" y="871"/>
                  </a:lnTo>
                  <a:lnTo>
                    <a:pt x="425" y="867"/>
                  </a:lnTo>
                  <a:lnTo>
                    <a:pt x="423" y="859"/>
                  </a:lnTo>
                  <a:lnTo>
                    <a:pt x="425" y="856"/>
                  </a:lnTo>
                  <a:lnTo>
                    <a:pt x="426" y="855"/>
                  </a:lnTo>
                  <a:lnTo>
                    <a:pt x="426" y="845"/>
                  </a:lnTo>
                  <a:lnTo>
                    <a:pt x="426" y="840"/>
                  </a:lnTo>
                  <a:lnTo>
                    <a:pt x="435" y="833"/>
                  </a:lnTo>
                  <a:lnTo>
                    <a:pt x="438" y="833"/>
                  </a:lnTo>
                  <a:lnTo>
                    <a:pt x="440" y="833"/>
                  </a:lnTo>
                  <a:lnTo>
                    <a:pt x="454" y="829"/>
                  </a:lnTo>
                  <a:lnTo>
                    <a:pt x="456" y="827"/>
                  </a:lnTo>
                  <a:lnTo>
                    <a:pt x="456" y="819"/>
                  </a:lnTo>
                  <a:lnTo>
                    <a:pt x="454" y="817"/>
                  </a:lnTo>
                  <a:lnTo>
                    <a:pt x="453" y="809"/>
                  </a:lnTo>
                  <a:lnTo>
                    <a:pt x="451" y="806"/>
                  </a:lnTo>
                  <a:lnTo>
                    <a:pt x="448" y="803"/>
                  </a:lnTo>
                  <a:lnTo>
                    <a:pt x="448" y="800"/>
                  </a:lnTo>
                  <a:lnTo>
                    <a:pt x="450" y="798"/>
                  </a:lnTo>
                  <a:lnTo>
                    <a:pt x="450" y="795"/>
                  </a:lnTo>
                  <a:lnTo>
                    <a:pt x="450" y="791"/>
                  </a:lnTo>
                  <a:lnTo>
                    <a:pt x="446" y="790"/>
                  </a:lnTo>
                  <a:lnTo>
                    <a:pt x="441" y="788"/>
                  </a:lnTo>
                  <a:lnTo>
                    <a:pt x="440" y="787"/>
                  </a:lnTo>
                  <a:lnTo>
                    <a:pt x="440" y="780"/>
                  </a:lnTo>
                  <a:lnTo>
                    <a:pt x="443" y="775"/>
                  </a:lnTo>
                  <a:lnTo>
                    <a:pt x="445" y="772"/>
                  </a:lnTo>
                  <a:lnTo>
                    <a:pt x="451" y="769"/>
                  </a:lnTo>
                  <a:lnTo>
                    <a:pt x="453" y="767"/>
                  </a:lnTo>
                  <a:lnTo>
                    <a:pt x="458" y="764"/>
                  </a:lnTo>
                  <a:lnTo>
                    <a:pt x="458" y="762"/>
                  </a:lnTo>
                  <a:lnTo>
                    <a:pt x="458" y="761"/>
                  </a:lnTo>
                  <a:lnTo>
                    <a:pt x="461" y="756"/>
                  </a:lnTo>
                  <a:lnTo>
                    <a:pt x="464" y="751"/>
                  </a:lnTo>
                  <a:lnTo>
                    <a:pt x="468" y="748"/>
                  </a:lnTo>
                  <a:lnTo>
                    <a:pt x="469" y="746"/>
                  </a:lnTo>
                  <a:lnTo>
                    <a:pt x="478" y="738"/>
                  </a:lnTo>
                  <a:lnTo>
                    <a:pt x="479" y="736"/>
                  </a:lnTo>
                  <a:lnTo>
                    <a:pt x="481" y="735"/>
                  </a:lnTo>
                  <a:lnTo>
                    <a:pt x="483" y="732"/>
                  </a:lnTo>
                  <a:lnTo>
                    <a:pt x="493" y="719"/>
                  </a:lnTo>
                  <a:lnTo>
                    <a:pt x="493" y="717"/>
                  </a:lnTo>
                  <a:lnTo>
                    <a:pt x="494" y="717"/>
                  </a:lnTo>
                  <a:lnTo>
                    <a:pt x="502" y="711"/>
                  </a:lnTo>
                  <a:lnTo>
                    <a:pt x="504" y="709"/>
                  </a:lnTo>
                  <a:lnTo>
                    <a:pt x="506" y="707"/>
                  </a:lnTo>
                  <a:lnTo>
                    <a:pt x="507" y="706"/>
                  </a:lnTo>
                  <a:lnTo>
                    <a:pt x="507" y="704"/>
                  </a:lnTo>
                  <a:lnTo>
                    <a:pt x="521" y="691"/>
                  </a:lnTo>
                  <a:lnTo>
                    <a:pt x="522" y="688"/>
                  </a:lnTo>
                  <a:lnTo>
                    <a:pt x="524" y="686"/>
                  </a:lnTo>
                  <a:lnTo>
                    <a:pt x="540" y="680"/>
                  </a:lnTo>
                  <a:lnTo>
                    <a:pt x="542" y="680"/>
                  </a:lnTo>
                  <a:lnTo>
                    <a:pt x="544" y="680"/>
                  </a:lnTo>
                  <a:lnTo>
                    <a:pt x="557" y="680"/>
                  </a:lnTo>
                  <a:lnTo>
                    <a:pt x="559" y="678"/>
                  </a:lnTo>
                  <a:lnTo>
                    <a:pt x="567" y="672"/>
                  </a:lnTo>
                  <a:lnTo>
                    <a:pt x="570" y="670"/>
                  </a:lnTo>
                  <a:lnTo>
                    <a:pt x="574" y="667"/>
                  </a:lnTo>
                  <a:lnTo>
                    <a:pt x="580" y="662"/>
                  </a:lnTo>
                  <a:lnTo>
                    <a:pt x="582" y="662"/>
                  </a:lnTo>
                  <a:lnTo>
                    <a:pt x="585" y="662"/>
                  </a:lnTo>
                  <a:lnTo>
                    <a:pt x="587" y="662"/>
                  </a:lnTo>
                  <a:lnTo>
                    <a:pt x="595" y="664"/>
                  </a:lnTo>
                  <a:lnTo>
                    <a:pt x="597" y="664"/>
                  </a:lnTo>
                  <a:lnTo>
                    <a:pt x="598" y="664"/>
                  </a:lnTo>
                  <a:lnTo>
                    <a:pt x="607" y="665"/>
                  </a:lnTo>
                  <a:lnTo>
                    <a:pt x="608" y="667"/>
                  </a:lnTo>
                  <a:lnTo>
                    <a:pt x="620" y="668"/>
                  </a:lnTo>
                  <a:lnTo>
                    <a:pt x="628" y="668"/>
                  </a:lnTo>
                  <a:lnTo>
                    <a:pt x="631" y="667"/>
                  </a:lnTo>
                  <a:lnTo>
                    <a:pt x="633" y="665"/>
                  </a:lnTo>
                  <a:lnTo>
                    <a:pt x="650" y="657"/>
                  </a:lnTo>
                  <a:lnTo>
                    <a:pt x="653" y="657"/>
                  </a:lnTo>
                  <a:lnTo>
                    <a:pt x="660" y="651"/>
                  </a:lnTo>
                  <a:lnTo>
                    <a:pt x="661" y="649"/>
                  </a:lnTo>
                  <a:lnTo>
                    <a:pt x="668" y="641"/>
                  </a:lnTo>
                  <a:lnTo>
                    <a:pt x="666" y="639"/>
                  </a:lnTo>
                  <a:lnTo>
                    <a:pt x="665" y="636"/>
                  </a:lnTo>
                  <a:lnTo>
                    <a:pt x="658" y="630"/>
                  </a:lnTo>
                  <a:lnTo>
                    <a:pt x="651" y="623"/>
                  </a:lnTo>
                  <a:lnTo>
                    <a:pt x="651" y="620"/>
                  </a:lnTo>
                  <a:lnTo>
                    <a:pt x="651" y="607"/>
                  </a:lnTo>
                  <a:lnTo>
                    <a:pt x="648" y="597"/>
                  </a:lnTo>
                  <a:lnTo>
                    <a:pt x="650" y="586"/>
                  </a:lnTo>
                  <a:lnTo>
                    <a:pt x="651" y="573"/>
                  </a:lnTo>
                  <a:lnTo>
                    <a:pt x="648" y="570"/>
                  </a:lnTo>
                  <a:lnTo>
                    <a:pt x="648" y="566"/>
                  </a:lnTo>
                  <a:lnTo>
                    <a:pt x="650" y="563"/>
                  </a:lnTo>
                  <a:lnTo>
                    <a:pt x="651" y="562"/>
                  </a:lnTo>
                  <a:lnTo>
                    <a:pt x="658" y="554"/>
                  </a:lnTo>
                  <a:lnTo>
                    <a:pt x="658" y="552"/>
                  </a:lnTo>
                  <a:lnTo>
                    <a:pt x="658" y="550"/>
                  </a:lnTo>
                  <a:lnTo>
                    <a:pt x="656" y="542"/>
                  </a:lnTo>
                  <a:lnTo>
                    <a:pt x="655" y="541"/>
                  </a:lnTo>
                  <a:lnTo>
                    <a:pt x="650" y="534"/>
                  </a:lnTo>
                  <a:lnTo>
                    <a:pt x="643" y="526"/>
                  </a:lnTo>
                  <a:lnTo>
                    <a:pt x="641" y="521"/>
                  </a:lnTo>
                  <a:lnTo>
                    <a:pt x="643" y="518"/>
                  </a:lnTo>
                  <a:lnTo>
                    <a:pt x="646" y="511"/>
                  </a:lnTo>
                  <a:lnTo>
                    <a:pt x="648" y="511"/>
                  </a:lnTo>
                  <a:lnTo>
                    <a:pt x="658" y="505"/>
                  </a:lnTo>
                  <a:lnTo>
                    <a:pt x="660" y="505"/>
                  </a:lnTo>
                  <a:lnTo>
                    <a:pt x="673" y="502"/>
                  </a:lnTo>
                  <a:lnTo>
                    <a:pt x="676" y="500"/>
                  </a:lnTo>
                  <a:lnTo>
                    <a:pt x="681" y="494"/>
                  </a:lnTo>
                  <a:lnTo>
                    <a:pt x="681" y="492"/>
                  </a:lnTo>
                  <a:lnTo>
                    <a:pt x="679" y="487"/>
                  </a:lnTo>
                  <a:lnTo>
                    <a:pt x="676" y="478"/>
                  </a:lnTo>
                  <a:lnTo>
                    <a:pt x="681" y="473"/>
                  </a:lnTo>
                  <a:lnTo>
                    <a:pt x="681" y="471"/>
                  </a:lnTo>
                  <a:lnTo>
                    <a:pt x="681" y="465"/>
                  </a:lnTo>
                  <a:lnTo>
                    <a:pt x="681" y="461"/>
                  </a:lnTo>
                  <a:lnTo>
                    <a:pt x="674" y="456"/>
                  </a:lnTo>
                  <a:lnTo>
                    <a:pt x="665" y="455"/>
                  </a:lnTo>
                  <a:lnTo>
                    <a:pt x="663" y="453"/>
                  </a:lnTo>
                  <a:lnTo>
                    <a:pt x="660" y="453"/>
                  </a:lnTo>
                  <a:lnTo>
                    <a:pt x="650" y="450"/>
                  </a:lnTo>
                  <a:lnTo>
                    <a:pt x="648" y="448"/>
                  </a:lnTo>
                  <a:lnTo>
                    <a:pt x="645" y="440"/>
                  </a:lnTo>
                  <a:lnTo>
                    <a:pt x="645" y="439"/>
                  </a:lnTo>
                  <a:lnTo>
                    <a:pt x="645" y="437"/>
                  </a:lnTo>
                  <a:lnTo>
                    <a:pt x="645" y="424"/>
                  </a:lnTo>
                  <a:lnTo>
                    <a:pt x="648" y="422"/>
                  </a:lnTo>
                  <a:lnTo>
                    <a:pt x="653" y="422"/>
                  </a:lnTo>
                  <a:lnTo>
                    <a:pt x="655" y="422"/>
                  </a:lnTo>
                  <a:lnTo>
                    <a:pt x="660" y="416"/>
                  </a:lnTo>
                  <a:lnTo>
                    <a:pt x="658" y="414"/>
                  </a:lnTo>
                  <a:lnTo>
                    <a:pt x="663" y="406"/>
                  </a:lnTo>
                  <a:lnTo>
                    <a:pt x="669" y="401"/>
                  </a:lnTo>
                  <a:lnTo>
                    <a:pt x="673" y="410"/>
                  </a:lnTo>
                  <a:lnTo>
                    <a:pt x="678" y="408"/>
                  </a:lnTo>
                  <a:lnTo>
                    <a:pt x="678" y="406"/>
                  </a:lnTo>
                  <a:lnTo>
                    <a:pt x="681" y="405"/>
                  </a:lnTo>
                  <a:lnTo>
                    <a:pt x="683" y="405"/>
                  </a:lnTo>
                  <a:lnTo>
                    <a:pt x="686" y="410"/>
                  </a:lnTo>
                  <a:lnTo>
                    <a:pt x="688" y="410"/>
                  </a:lnTo>
                  <a:lnTo>
                    <a:pt x="694" y="403"/>
                  </a:lnTo>
                  <a:lnTo>
                    <a:pt x="696" y="401"/>
                  </a:lnTo>
                  <a:lnTo>
                    <a:pt x="698" y="400"/>
                  </a:lnTo>
                  <a:lnTo>
                    <a:pt x="699" y="398"/>
                  </a:lnTo>
                  <a:lnTo>
                    <a:pt x="708" y="397"/>
                  </a:lnTo>
                  <a:lnTo>
                    <a:pt x="706" y="395"/>
                  </a:lnTo>
                  <a:lnTo>
                    <a:pt x="706" y="389"/>
                  </a:lnTo>
                  <a:lnTo>
                    <a:pt x="698" y="384"/>
                  </a:lnTo>
                  <a:lnTo>
                    <a:pt x="696" y="382"/>
                  </a:lnTo>
                  <a:lnTo>
                    <a:pt x="693" y="374"/>
                  </a:lnTo>
                  <a:lnTo>
                    <a:pt x="691" y="367"/>
                  </a:lnTo>
                  <a:lnTo>
                    <a:pt x="684" y="356"/>
                  </a:lnTo>
                  <a:lnTo>
                    <a:pt x="681" y="355"/>
                  </a:lnTo>
                  <a:lnTo>
                    <a:pt x="678" y="351"/>
                  </a:lnTo>
                  <a:lnTo>
                    <a:pt x="676" y="348"/>
                  </a:lnTo>
                  <a:lnTo>
                    <a:pt x="674" y="346"/>
                  </a:lnTo>
                  <a:lnTo>
                    <a:pt x="668" y="338"/>
                  </a:lnTo>
                  <a:lnTo>
                    <a:pt x="666" y="338"/>
                  </a:lnTo>
                  <a:lnTo>
                    <a:pt x="661" y="342"/>
                  </a:lnTo>
                  <a:lnTo>
                    <a:pt x="660" y="340"/>
                  </a:lnTo>
                  <a:lnTo>
                    <a:pt x="658" y="337"/>
                  </a:lnTo>
                  <a:lnTo>
                    <a:pt x="655" y="335"/>
                  </a:lnTo>
                  <a:lnTo>
                    <a:pt x="650" y="340"/>
                  </a:lnTo>
                  <a:lnTo>
                    <a:pt x="648" y="343"/>
                  </a:lnTo>
                  <a:lnTo>
                    <a:pt x="645" y="345"/>
                  </a:lnTo>
                  <a:lnTo>
                    <a:pt x="641" y="343"/>
                  </a:lnTo>
                  <a:lnTo>
                    <a:pt x="635" y="345"/>
                  </a:lnTo>
                  <a:lnTo>
                    <a:pt x="633" y="345"/>
                  </a:lnTo>
                  <a:lnTo>
                    <a:pt x="630" y="340"/>
                  </a:lnTo>
                  <a:lnTo>
                    <a:pt x="631" y="338"/>
                  </a:lnTo>
                  <a:lnTo>
                    <a:pt x="636" y="329"/>
                  </a:lnTo>
                  <a:lnTo>
                    <a:pt x="628" y="325"/>
                  </a:lnTo>
                  <a:lnTo>
                    <a:pt x="625" y="325"/>
                  </a:lnTo>
                  <a:lnTo>
                    <a:pt x="620" y="329"/>
                  </a:lnTo>
                  <a:lnTo>
                    <a:pt x="617" y="322"/>
                  </a:lnTo>
                  <a:lnTo>
                    <a:pt x="617" y="317"/>
                  </a:lnTo>
                  <a:lnTo>
                    <a:pt x="618" y="316"/>
                  </a:lnTo>
                  <a:lnTo>
                    <a:pt x="623" y="312"/>
                  </a:lnTo>
                  <a:lnTo>
                    <a:pt x="622" y="309"/>
                  </a:lnTo>
                  <a:lnTo>
                    <a:pt x="617" y="308"/>
                  </a:lnTo>
                  <a:lnTo>
                    <a:pt x="615" y="308"/>
                  </a:lnTo>
                  <a:lnTo>
                    <a:pt x="610" y="309"/>
                  </a:lnTo>
                  <a:lnTo>
                    <a:pt x="607" y="312"/>
                  </a:lnTo>
                  <a:lnTo>
                    <a:pt x="605" y="311"/>
                  </a:lnTo>
                  <a:lnTo>
                    <a:pt x="600" y="309"/>
                  </a:lnTo>
                  <a:lnTo>
                    <a:pt x="595" y="301"/>
                  </a:lnTo>
                  <a:lnTo>
                    <a:pt x="588" y="298"/>
                  </a:lnTo>
                  <a:lnTo>
                    <a:pt x="582" y="298"/>
                  </a:lnTo>
                  <a:lnTo>
                    <a:pt x="580" y="298"/>
                  </a:lnTo>
                  <a:lnTo>
                    <a:pt x="579" y="298"/>
                  </a:lnTo>
                  <a:lnTo>
                    <a:pt x="574" y="303"/>
                  </a:lnTo>
                  <a:lnTo>
                    <a:pt x="570" y="300"/>
                  </a:lnTo>
                  <a:lnTo>
                    <a:pt x="570" y="298"/>
                  </a:lnTo>
                  <a:lnTo>
                    <a:pt x="567" y="295"/>
                  </a:lnTo>
                  <a:lnTo>
                    <a:pt x="565" y="295"/>
                  </a:lnTo>
                  <a:lnTo>
                    <a:pt x="562" y="296"/>
                  </a:lnTo>
                  <a:lnTo>
                    <a:pt x="555" y="301"/>
                  </a:lnTo>
                  <a:lnTo>
                    <a:pt x="552" y="309"/>
                  </a:lnTo>
                  <a:lnTo>
                    <a:pt x="550" y="311"/>
                  </a:lnTo>
                  <a:lnTo>
                    <a:pt x="544" y="309"/>
                  </a:lnTo>
                  <a:lnTo>
                    <a:pt x="542" y="309"/>
                  </a:lnTo>
                  <a:lnTo>
                    <a:pt x="536" y="306"/>
                  </a:lnTo>
                  <a:lnTo>
                    <a:pt x="532" y="306"/>
                  </a:lnTo>
                  <a:lnTo>
                    <a:pt x="527" y="306"/>
                  </a:lnTo>
                  <a:lnTo>
                    <a:pt x="519" y="303"/>
                  </a:lnTo>
                  <a:lnTo>
                    <a:pt x="511" y="311"/>
                  </a:lnTo>
                  <a:lnTo>
                    <a:pt x="509" y="311"/>
                  </a:lnTo>
                  <a:lnTo>
                    <a:pt x="502" y="309"/>
                  </a:lnTo>
                  <a:lnTo>
                    <a:pt x="501" y="306"/>
                  </a:lnTo>
                  <a:lnTo>
                    <a:pt x="494" y="304"/>
                  </a:lnTo>
                  <a:lnTo>
                    <a:pt x="493" y="303"/>
                  </a:lnTo>
                  <a:lnTo>
                    <a:pt x="491" y="301"/>
                  </a:lnTo>
                  <a:lnTo>
                    <a:pt x="484" y="291"/>
                  </a:lnTo>
                  <a:lnTo>
                    <a:pt x="483" y="290"/>
                  </a:lnTo>
                  <a:lnTo>
                    <a:pt x="474" y="282"/>
                  </a:lnTo>
                  <a:lnTo>
                    <a:pt x="474" y="278"/>
                  </a:lnTo>
                  <a:lnTo>
                    <a:pt x="468" y="264"/>
                  </a:lnTo>
                  <a:lnTo>
                    <a:pt x="468" y="256"/>
                  </a:lnTo>
                  <a:lnTo>
                    <a:pt x="466" y="254"/>
                  </a:lnTo>
                  <a:lnTo>
                    <a:pt x="464" y="253"/>
                  </a:lnTo>
                  <a:lnTo>
                    <a:pt x="461" y="246"/>
                  </a:lnTo>
                  <a:lnTo>
                    <a:pt x="459" y="244"/>
                  </a:lnTo>
                  <a:lnTo>
                    <a:pt x="458" y="235"/>
                  </a:lnTo>
                  <a:lnTo>
                    <a:pt x="456" y="227"/>
                  </a:lnTo>
                  <a:lnTo>
                    <a:pt x="456" y="225"/>
                  </a:lnTo>
                  <a:lnTo>
                    <a:pt x="454" y="222"/>
                  </a:lnTo>
                  <a:lnTo>
                    <a:pt x="456" y="217"/>
                  </a:lnTo>
                  <a:lnTo>
                    <a:pt x="456" y="214"/>
                  </a:lnTo>
                  <a:lnTo>
                    <a:pt x="456" y="212"/>
                  </a:lnTo>
                  <a:lnTo>
                    <a:pt x="456" y="206"/>
                  </a:lnTo>
                  <a:lnTo>
                    <a:pt x="456" y="204"/>
                  </a:lnTo>
                  <a:lnTo>
                    <a:pt x="451" y="188"/>
                  </a:lnTo>
                  <a:lnTo>
                    <a:pt x="451" y="186"/>
                  </a:lnTo>
                  <a:lnTo>
                    <a:pt x="451" y="183"/>
                  </a:lnTo>
                  <a:lnTo>
                    <a:pt x="456" y="17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" name="Freeform 33"/>
            <p:cNvSpPr>
              <a:spLocks/>
            </p:cNvSpPr>
            <p:nvPr/>
          </p:nvSpPr>
          <p:spPr bwMode="auto">
            <a:xfrm>
              <a:off x="4294187" y="4658520"/>
              <a:ext cx="561975" cy="1308100"/>
            </a:xfrm>
            <a:custGeom>
              <a:avLst/>
              <a:gdLst>
                <a:gd name="T0" fmla="*/ 188 w 708"/>
                <a:gd name="T1" fmla="*/ 1646 h 1649"/>
                <a:gd name="T2" fmla="*/ 125 w 708"/>
                <a:gd name="T3" fmla="*/ 1641 h 1649"/>
                <a:gd name="T4" fmla="*/ 82 w 708"/>
                <a:gd name="T5" fmla="*/ 1636 h 1649"/>
                <a:gd name="T6" fmla="*/ 92 w 708"/>
                <a:gd name="T7" fmla="*/ 1597 h 1649"/>
                <a:gd name="T8" fmla="*/ 145 w 708"/>
                <a:gd name="T9" fmla="*/ 1587 h 1649"/>
                <a:gd name="T10" fmla="*/ 196 w 708"/>
                <a:gd name="T11" fmla="*/ 1570 h 1649"/>
                <a:gd name="T12" fmla="*/ 251 w 708"/>
                <a:gd name="T13" fmla="*/ 1531 h 1649"/>
                <a:gd name="T14" fmla="*/ 299 w 708"/>
                <a:gd name="T15" fmla="*/ 1489 h 1649"/>
                <a:gd name="T16" fmla="*/ 334 w 708"/>
                <a:gd name="T17" fmla="*/ 1448 h 1649"/>
                <a:gd name="T18" fmla="*/ 274 w 708"/>
                <a:gd name="T19" fmla="*/ 1440 h 1649"/>
                <a:gd name="T20" fmla="*/ 249 w 708"/>
                <a:gd name="T21" fmla="*/ 1409 h 1649"/>
                <a:gd name="T22" fmla="*/ 226 w 708"/>
                <a:gd name="T23" fmla="*/ 1338 h 1649"/>
                <a:gd name="T24" fmla="*/ 254 w 708"/>
                <a:gd name="T25" fmla="*/ 1293 h 1649"/>
                <a:gd name="T26" fmla="*/ 258 w 708"/>
                <a:gd name="T27" fmla="*/ 1251 h 1649"/>
                <a:gd name="T28" fmla="*/ 206 w 708"/>
                <a:gd name="T29" fmla="*/ 1233 h 1649"/>
                <a:gd name="T30" fmla="*/ 173 w 708"/>
                <a:gd name="T31" fmla="*/ 1262 h 1649"/>
                <a:gd name="T32" fmla="*/ 147 w 708"/>
                <a:gd name="T33" fmla="*/ 1185 h 1649"/>
                <a:gd name="T34" fmla="*/ 130 w 708"/>
                <a:gd name="T35" fmla="*/ 1155 h 1649"/>
                <a:gd name="T36" fmla="*/ 69 w 708"/>
                <a:gd name="T37" fmla="*/ 1147 h 1649"/>
                <a:gd name="T38" fmla="*/ 6 w 708"/>
                <a:gd name="T39" fmla="*/ 1131 h 1649"/>
                <a:gd name="T40" fmla="*/ 36 w 708"/>
                <a:gd name="T41" fmla="*/ 1115 h 1649"/>
                <a:gd name="T42" fmla="*/ 72 w 708"/>
                <a:gd name="T43" fmla="*/ 1097 h 1649"/>
                <a:gd name="T44" fmla="*/ 86 w 708"/>
                <a:gd name="T45" fmla="*/ 1052 h 1649"/>
                <a:gd name="T46" fmla="*/ 127 w 708"/>
                <a:gd name="T47" fmla="*/ 992 h 1649"/>
                <a:gd name="T48" fmla="*/ 84 w 708"/>
                <a:gd name="T49" fmla="*/ 939 h 1649"/>
                <a:gd name="T50" fmla="*/ 79 w 708"/>
                <a:gd name="T51" fmla="*/ 898 h 1649"/>
                <a:gd name="T52" fmla="*/ 97 w 708"/>
                <a:gd name="T53" fmla="*/ 864 h 1649"/>
                <a:gd name="T54" fmla="*/ 139 w 708"/>
                <a:gd name="T55" fmla="*/ 898 h 1649"/>
                <a:gd name="T56" fmla="*/ 195 w 708"/>
                <a:gd name="T57" fmla="*/ 887 h 1649"/>
                <a:gd name="T58" fmla="*/ 200 w 708"/>
                <a:gd name="T59" fmla="*/ 814 h 1649"/>
                <a:gd name="T60" fmla="*/ 223 w 708"/>
                <a:gd name="T61" fmla="*/ 782 h 1649"/>
                <a:gd name="T62" fmla="*/ 206 w 708"/>
                <a:gd name="T63" fmla="*/ 756 h 1649"/>
                <a:gd name="T64" fmla="*/ 256 w 708"/>
                <a:gd name="T65" fmla="*/ 757 h 1649"/>
                <a:gd name="T66" fmla="*/ 299 w 708"/>
                <a:gd name="T67" fmla="*/ 770 h 1649"/>
                <a:gd name="T68" fmla="*/ 372 w 708"/>
                <a:gd name="T69" fmla="*/ 770 h 1649"/>
                <a:gd name="T70" fmla="*/ 380 w 708"/>
                <a:gd name="T71" fmla="*/ 725 h 1649"/>
                <a:gd name="T72" fmla="*/ 423 w 708"/>
                <a:gd name="T73" fmla="*/ 689 h 1649"/>
                <a:gd name="T74" fmla="*/ 456 w 708"/>
                <a:gd name="T75" fmla="*/ 649 h 1649"/>
                <a:gd name="T76" fmla="*/ 441 w 708"/>
                <a:gd name="T77" fmla="*/ 618 h 1649"/>
                <a:gd name="T78" fmla="*/ 461 w 708"/>
                <a:gd name="T79" fmla="*/ 586 h 1649"/>
                <a:gd name="T80" fmla="*/ 494 w 708"/>
                <a:gd name="T81" fmla="*/ 547 h 1649"/>
                <a:gd name="T82" fmla="*/ 542 w 708"/>
                <a:gd name="T83" fmla="*/ 510 h 1649"/>
                <a:gd name="T84" fmla="*/ 587 w 708"/>
                <a:gd name="T85" fmla="*/ 492 h 1649"/>
                <a:gd name="T86" fmla="*/ 650 w 708"/>
                <a:gd name="T87" fmla="*/ 487 h 1649"/>
                <a:gd name="T88" fmla="*/ 651 w 708"/>
                <a:gd name="T89" fmla="*/ 437 h 1649"/>
                <a:gd name="T90" fmla="*/ 658 w 708"/>
                <a:gd name="T91" fmla="*/ 380 h 1649"/>
                <a:gd name="T92" fmla="*/ 660 w 708"/>
                <a:gd name="T93" fmla="*/ 335 h 1649"/>
                <a:gd name="T94" fmla="*/ 681 w 708"/>
                <a:gd name="T95" fmla="*/ 291 h 1649"/>
                <a:gd name="T96" fmla="*/ 645 w 708"/>
                <a:gd name="T97" fmla="*/ 254 h 1649"/>
                <a:gd name="T98" fmla="*/ 678 w 708"/>
                <a:gd name="T99" fmla="*/ 236 h 1649"/>
                <a:gd name="T100" fmla="*/ 706 w 708"/>
                <a:gd name="T101" fmla="*/ 225 h 1649"/>
                <a:gd name="T102" fmla="*/ 674 w 708"/>
                <a:gd name="T103" fmla="*/ 176 h 1649"/>
                <a:gd name="T104" fmla="*/ 641 w 708"/>
                <a:gd name="T105" fmla="*/ 173 h 1649"/>
                <a:gd name="T106" fmla="*/ 617 w 708"/>
                <a:gd name="T107" fmla="*/ 147 h 1649"/>
                <a:gd name="T108" fmla="*/ 595 w 708"/>
                <a:gd name="T109" fmla="*/ 131 h 1649"/>
                <a:gd name="T110" fmla="*/ 562 w 708"/>
                <a:gd name="T111" fmla="*/ 126 h 1649"/>
                <a:gd name="T112" fmla="*/ 511 w 708"/>
                <a:gd name="T113" fmla="*/ 141 h 1649"/>
                <a:gd name="T114" fmla="*/ 474 w 708"/>
                <a:gd name="T115" fmla="*/ 108 h 1649"/>
                <a:gd name="T116" fmla="*/ 454 w 708"/>
                <a:gd name="T117" fmla="*/ 52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08" h="1649">
                  <a:moveTo>
                    <a:pt x="231" y="1626"/>
                  </a:moveTo>
                  <a:lnTo>
                    <a:pt x="230" y="1628"/>
                  </a:lnTo>
                  <a:lnTo>
                    <a:pt x="220" y="1636"/>
                  </a:lnTo>
                  <a:lnTo>
                    <a:pt x="218" y="1639"/>
                  </a:lnTo>
                  <a:lnTo>
                    <a:pt x="216" y="1641"/>
                  </a:lnTo>
                  <a:lnTo>
                    <a:pt x="210" y="1647"/>
                  </a:lnTo>
                  <a:lnTo>
                    <a:pt x="208" y="1647"/>
                  </a:lnTo>
                  <a:lnTo>
                    <a:pt x="205" y="1649"/>
                  </a:lnTo>
                  <a:lnTo>
                    <a:pt x="190" y="1647"/>
                  </a:lnTo>
                  <a:lnTo>
                    <a:pt x="188" y="1646"/>
                  </a:lnTo>
                  <a:lnTo>
                    <a:pt x="173" y="1642"/>
                  </a:lnTo>
                  <a:lnTo>
                    <a:pt x="172" y="1642"/>
                  </a:lnTo>
                  <a:lnTo>
                    <a:pt x="162" y="1649"/>
                  </a:lnTo>
                  <a:lnTo>
                    <a:pt x="160" y="1649"/>
                  </a:lnTo>
                  <a:lnTo>
                    <a:pt x="149" y="1649"/>
                  </a:lnTo>
                  <a:lnTo>
                    <a:pt x="142" y="1644"/>
                  </a:lnTo>
                  <a:lnTo>
                    <a:pt x="140" y="1644"/>
                  </a:lnTo>
                  <a:lnTo>
                    <a:pt x="134" y="1636"/>
                  </a:lnTo>
                  <a:lnTo>
                    <a:pt x="125" y="1639"/>
                  </a:lnTo>
                  <a:lnTo>
                    <a:pt x="125" y="1641"/>
                  </a:lnTo>
                  <a:lnTo>
                    <a:pt x="117" y="1641"/>
                  </a:lnTo>
                  <a:lnTo>
                    <a:pt x="112" y="1641"/>
                  </a:lnTo>
                  <a:lnTo>
                    <a:pt x="109" y="1641"/>
                  </a:lnTo>
                  <a:lnTo>
                    <a:pt x="107" y="1639"/>
                  </a:lnTo>
                  <a:lnTo>
                    <a:pt x="101" y="1634"/>
                  </a:lnTo>
                  <a:lnTo>
                    <a:pt x="99" y="1633"/>
                  </a:lnTo>
                  <a:lnTo>
                    <a:pt x="97" y="1633"/>
                  </a:lnTo>
                  <a:lnTo>
                    <a:pt x="89" y="1636"/>
                  </a:lnTo>
                  <a:lnTo>
                    <a:pt x="87" y="1636"/>
                  </a:lnTo>
                  <a:lnTo>
                    <a:pt x="82" y="1636"/>
                  </a:lnTo>
                  <a:lnTo>
                    <a:pt x="81" y="1634"/>
                  </a:lnTo>
                  <a:lnTo>
                    <a:pt x="77" y="1633"/>
                  </a:lnTo>
                  <a:lnTo>
                    <a:pt x="77" y="1631"/>
                  </a:lnTo>
                  <a:lnTo>
                    <a:pt x="76" y="1630"/>
                  </a:lnTo>
                  <a:lnTo>
                    <a:pt x="76" y="1623"/>
                  </a:lnTo>
                  <a:lnTo>
                    <a:pt x="77" y="1621"/>
                  </a:lnTo>
                  <a:lnTo>
                    <a:pt x="79" y="1621"/>
                  </a:lnTo>
                  <a:lnTo>
                    <a:pt x="86" y="1605"/>
                  </a:lnTo>
                  <a:lnTo>
                    <a:pt x="87" y="1600"/>
                  </a:lnTo>
                  <a:lnTo>
                    <a:pt x="92" y="1597"/>
                  </a:lnTo>
                  <a:lnTo>
                    <a:pt x="94" y="1596"/>
                  </a:lnTo>
                  <a:lnTo>
                    <a:pt x="96" y="1594"/>
                  </a:lnTo>
                  <a:lnTo>
                    <a:pt x="99" y="1586"/>
                  </a:lnTo>
                  <a:lnTo>
                    <a:pt x="109" y="1583"/>
                  </a:lnTo>
                  <a:lnTo>
                    <a:pt x="112" y="1583"/>
                  </a:lnTo>
                  <a:lnTo>
                    <a:pt x="119" y="1584"/>
                  </a:lnTo>
                  <a:lnTo>
                    <a:pt x="122" y="1576"/>
                  </a:lnTo>
                  <a:lnTo>
                    <a:pt x="130" y="1576"/>
                  </a:lnTo>
                  <a:lnTo>
                    <a:pt x="144" y="1587"/>
                  </a:lnTo>
                  <a:lnTo>
                    <a:pt x="145" y="1587"/>
                  </a:lnTo>
                  <a:lnTo>
                    <a:pt x="155" y="1587"/>
                  </a:lnTo>
                  <a:lnTo>
                    <a:pt x="158" y="1584"/>
                  </a:lnTo>
                  <a:lnTo>
                    <a:pt x="158" y="1583"/>
                  </a:lnTo>
                  <a:lnTo>
                    <a:pt x="163" y="1575"/>
                  </a:lnTo>
                  <a:lnTo>
                    <a:pt x="165" y="1575"/>
                  </a:lnTo>
                  <a:lnTo>
                    <a:pt x="167" y="1573"/>
                  </a:lnTo>
                  <a:lnTo>
                    <a:pt x="168" y="1573"/>
                  </a:lnTo>
                  <a:lnTo>
                    <a:pt x="185" y="1573"/>
                  </a:lnTo>
                  <a:lnTo>
                    <a:pt x="188" y="1573"/>
                  </a:lnTo>
                  <a:lnTo>
                    <a:pt x="196" y="1570"/>
                  </a:lnTo>
                  <a:lnTo>
                    <a:pt x="200" y="1570"/>
                  </a:lnTo>
                  <a:lnTo>
                    <a:pt x="201" y="1568"/>
                  </a:lnTo>
                  <a:lnTo>
                    <a:pt x="203" y="1565"/>
                  </a:lnTo>
                  <a:lnTo>
                    <a:pt x="213" y="1555"/>
                  </a:lnTo>
                  <a:lnTo>
                    <a:pt x="230" y="1547"/>
                  </a:lnTo>
                  <a:lnTo>
                    <a:pt x="231" y="1545"/>
                  </a:lnTo>
                  <a:lnTo>
                    <a:pt x="233" y="1544"/>
                  </a:lnTo>
                  <a:lnTo>
                    <a:pt x="248" y="1534"/>
                  </a:lnTo>
                  <a:lnTo>
                    <a:pt x="249" y="1532"/>
                  </a:lnTo>
                  <a:lnTo>
                    <a:pt x="251" y="1531"/>
                  </a:lnTo>
                  <a:lnTo>
                    <a:pt x="266" y="1520"/>
                  </a:lnTo>
                  <a:lnTo>
                    <a:pt x="268" y="1518"/>
                  </a:lnTo>
                  <a:lnTo>
                    <a:pt x="276" y="1511"/>
                  </a:lnTo>
                  <a:lnTo>
                    <a:pt x="278" y="1510"/>
                  </a:lnTo>
                  <a:lnTo>
                    <a:pt x="281" y="1507"/>
                  </a:lnTo>
                  <a:lnTo>
                    <a:pt x="284" y="1505"/>
                  </a:lnTo>
                  <a:lnTo>
                    <a:pt x="291" y="1502"/>
                  </a:lnTo>
                  <a:lnTo>
                    <a:pt x="297" y="1494"/>
                  </a:lnTo>
                  <a:lnTo>
                    <a:pt x="299" y="1492"/>
                  </a:lnTo>
                  <a:lnTo>
                    <a:pt x="299" y="1489"/>
                  </a:lnTo>
                  <a:lnTo>
                    <a:pt x="306" y="1476"/>
                  </a:lnTo>
                  <a:lnTo>
                    <a:pt x="309" y="1473"/>
                  </a:lnTo>
                  <a:lnTo>
                    <a:pt x="319" y="1463"/>
                  </a:lnTo>
                  <a:lnTo>
                    <a:pt x="321" y="1461"/>
                  </a:lnTo>
                  <a:lnTo>
                    <a:pt x="330" y="1460"/>
                  </a:lnTo>
                  <a:lnTo>
                    <a:pt x="334" y="1458"/>
                  </a:lnTo>
                  <a:lnTo>
                    <a:pt x="335" y="1458"/>
                  </a:lnTo>
                  <a:lnTo>
                    <a:pt x="337" y="1452"/>
                  </a:lnTo>
                  <a:lnTo>
                    <a:pt x="335" y="1450"/>
                  </a:lnTo>
                  <a:lnTo>
                    <a:pt x="334" y="1448"/>
                  </a:lnTo>
                  <a:lnTo>
                    <a:pt x="332" y="1447"/>
                  </a:lnTo>
                  <a:lnTo>
                    <a:pt x="317" y="1442"/>
                  </a:lnTo>
                  <a:lnTo>
                    <a:pt x="316" y="1440"/>
                  </a:lnTo>
                  <a:lnTo>
                    <a:pt x="312" y="1440"/>
                  </a:lnTo>
                  <a:lnTo>
                    <a:pt x="311" y="1439"/>
                  </a:lnTo>
                  <a:lnTo>
                    <a:pt x="297" y="1439"/>
                  </a:lnTo>
                  <a:lnTo>
                    <a:pt x="296" y="1439"/>
                  </a:lnTo>
                  <a:lnTo>
                    <a:pt x="292" y="1439"/>
                  </a:lnTo>
                  <a:lnTo>
                    <a:pt x="278" y="1440"/>
                  </a:lnTo>
                  <a:lnTo>
                    <a:pt x="274" y="1440"/>
                  </a:lnTo>
                  <a:lnTo>
                    <a:pt x="273" y="1440"/>
                  </a:lnTo>
                  <a:lnTo>
                    <a:pt x="261" y="1437"/>
                  </a:lnTo>
                  <a:lnTo>
                    <a:pt x="258" y="1435"/>
                  </a:lnTo>
                  <a:lnTo>
                    <a:pt x="249" y="1432"/>
                  </a:lnTo>
                  <a:lnTo>
                    <a:pt x="246" y="1426"/>
                  </a:lnTo>
                  <a:lnTo>
                    <a:pt x="248" y="1421"/>
                  </a:lnTo>
                  <a:lnTo>
                    <a:pt x="248" y="1419"/>
                  </a:lnTo>
                  <a:lnTo>
                    <a:pt x="249" y="1414"/>
                  </a:lnTo>
                  <a:lnTo>
                    <a:pt x="249" y="1411"/>
                  </a:lnTo>
                  <a:lnTo>
                    <a:pt x="249" y="1409"/>
                  </a:lnTo>
                  <a:lnTo>
                    <a:pt x="235" y="1397"/>
                  </a:lnTo>
                  <a:lnTo>
                    <a:pt x="233" y="1395"/>
                  </a:lnTo>
                  <a:lnTo>
                    <a:pt x="220" y="1387"/>
                  </a:lnTo>
                  <a:lnTo>
                    <a:pt x="218" y="1384"/>
                  </a:lnTo>
                  <a:lnTo>
                    <a:pt x="215" y="1377"/>
                  </a:lnTo>
                  <a:lnTo>
                    <a:pt x="210" y="1369"/>
                  </a:lnTo>
                  <a:lnTo>
                    <a:pt x="215" y="1354"/>
                  </a:lnTo>
                  <a:lnTo>
                    <a:pt x="223" y="1343"/>
                  </a:lnTo>
                  <a:lnTo>
                    <a:pt x="225" y="1342"/>
                  </a:lnTo>
                  <a:lnTo>
                    <a:pt x="226" y="1338"/>
                  </a:lnTo>
                  <a:lnTo>
                    <a:pt x="226" y="1329"/>
                  </a:lnTo>
                  <a:lnTo>
                    <a:pt x="231" y="1320"/>
                  </a:lnTo>
                  <a:lnTo>
                    <a:pt x="231" y="1319"/>
                  </a:lnTo>
                  <a:lnTo>
                    <a:pt x="233" y="1317"/>
                  </a:lnTo>
                  <a:lnTo>
                    <a:pt x="235" y="1311"/>
                  </a:lnTo>
                  <a:lnTo>
                    <a:pt x="239" y="1306"/>
                  </a:lnTo>
                  <a:lnTo>
                    <a:pt x="241" y="1304"/>
                  </a:lnTo>
                  <a:lnTo>
                    <a:pt x="251" y="1298"/>
                  </a:lnTo>
                  <a:lnTo>
                    <a:pt x="253" y="1296"/>
                  </a:lnTo>
                  <a:lnTo>
                    <a:pt x="254" y="1293"/>
                  </a:lnTo>
                  <a:lnTo>
                    <a:pt x="256" y="1286"/>
                  </a:lnTo>
                  <a:lnTo>
                    <a:pt x="258" y="1285"/>
                  </a:lnTo>
                  <a:lnTo>
                    <a:pt x="258" y="1282"/>
                  </a:lnTo>
                  <a:lnTo>
                    <a:pt x="258" y="1280"/>
                  </a:lnTo>
                  <a:lnTo>
                    <a:pt x="258" y="1270"/>
                  </a:lnTo>
                  <a:lnTo>
                    <a:pt x="258" y="1269"/>
                  </a:lnTo>
                  <a:lnTo>
                    <a:pt x="258" y="1262"/>
                  </a:lnTo>
                  <a:lnTo>
                    <a:pt x="258" y="1261"/>
                  </a:lnTo>
                  <a:lnTo>
                    <a:pt x="258" y="1256"/>
                  </a:lnTo>
                  <a:lnTo>
                    <a:pt x="258" y="1251"/>
                  </a:lnTo>
                  <a:lnTo>
                    <a:pt x="259" y="1246"/>
                  </a:lnTo>
                  <a:lnTo>
                    <a:pt x="254" y="1240"/>
                  </a:lnTo>
                  <a:lnTo>
                    <a:pt x="253" y="1238"/>
                  </a:lnTo>
                  <a:lnTo>
                    <a:pt x="244" y="1238"/>
                  </a:lnTo>
                  <a:lnTo>
                    <a:pt x="239" y="1238"/>
                  </a:lnTo>
                  <a:lnTo>
                    <a:pt x="233" y="1238"/>
                  </a:lnTo>
                  <a:lnTo>
                    <a:pt x="221" y="1236"/>
                  </a:lnTo>
                  <a:lnTo>
                    <a:pt x="220" y="1236"/>
                  </a:lnTo>
                  <a:lnTo>
                    <a:pt x="218" y="1236"/>
                  </a:lnTo>
                  <a:lnTo>
                    <a:pt x="206" y="1233"/>
                  </a:lnTo>
                  <a:lnTo>
                    <a:pt x="196" y="1233"/>
                  </a:lnTo>
                  <a:lnTo>
                    <a:pt x="193" y="1233"/>
                  </a:lnTo>
                  <a:lnTo>
                    <a:pt x="192" y="1235"/>
                  </a:lnTo>
                  <a:lnTo>
                    <a:pt x="183" y="1240"/>
                  </a:lnTo>
                  <a:lnTo>
                    <a:pt x="183" y="1241"/>
                  </a:lnTo>
                  <a:lnTo>
                    <a:pt x="182" y="1251"/>
                  </a:lnTo>
                  <a:lnTo>
                    <a:pt x="182" y="1253"/>
                  </a:lnTo>
                  <a:lnTo>
                    <a:pt x="180" y="1254"/>
                  </a:lnTo>
                  <a:lnTo>
                    <a:pt x="180" y="1256"/>
                  </a:lnTo>
                  <a:lnTo>
                    <a:pt x="173" y="1262"/>
                  </a:lnTo>
                  <a:lnTo>
                    <a:pt x="170" y="1262"/>
                  </a:lnTo>
                  <a:lnTo>
                    <a:pt x="163" y="1264"/>
                  </a:lnTo>
                  <a:lnTo>
                    <a:pt x="162" y="1265"/>
                  </a:lnTo>
                  <a:lnTo>
                    <a:pt x="155" y="1265"/>
                  </a:lnTo>
                  <a:lnTo>
                    <a:pt x="152" y="1261"/>
                  </a:lnTo>
                  <a:lnTo>
                    <a:pt x="152" y="1256"/>
                  </a:lnTo>
                  <a:lnTo>
                    <a:pt x="147" y="1241"/>
                  </a:lnTo>
                  <a:lnTo>
                    <a:pt x="147" y="1210"/>
                  </a:lnTo>
                  <a:lnTo>
                    <a:pt x="147" y="1189"/>
                  </a:lnTo>
                  <a:lnTo>
                    <a:pt x="147" y="1185"/>
                  </a:lnTo>
                  <a:lnTo>
                    <a:pt x="147" y="1178"/>
                  </a:lnTo>
                  <a:lnTo>
                    <a:pt x="149" y="1172"/>
                  </a:lnTo>
                  <a:lnTo>
                    <a:pt x="152" y="1167"/>
                  </a:lnTo>
                  <a:lnTo>
                    <a:pt x="153" y="1164"/>
                  </a:lnTo>
                  <a:lnTo>
                    <a:pt x="155" y="1160"/>
                  </a:lnTo>
                  <a:lnTo>
                    <a:pt x="153" y="1157"/>
                  </a:lnTo>
                  <a:lnTo>
                    <a:pt x="142" y="1157"/>
                  </a:lnTo>
                  <a:lnTo>
                    <a:pt x="140" y="1157"/>
                  </a:lnTo>
                  <a:lnTo>
                    <a:pt x="132" y="1155"/>
                  </a:lnTo>
                  <a:lnTo>
                    <a:pt x="130" y="1155"/>
                  </a:lnTo>
                  <a:lnTo>
                    <a:pt x="127" y="1154"/>
                  </a:lnTo>
                  <a:lnTo>
                    <a:pt x="124" y="1151"/>
                  </a:lnTo>
                  <a:lnTo>
                    <a:pt x="120" y="1149"/>
                  </a:lnTo>
                  <a:lnTo>
                    <a:pt x="97" y="1138"/>
                  </a:lnTo>
                  <a:lnTo>
                    <a:pt x="87" y="1139"/>
                  </a:lnTo>
                  <a:lnTo>
                    <a:pt x="86" y="1141"/>
                  </a:lnTo>
                  <a:lnTo>
                    <a:pt x="81" y="1142"/>
                  </a:lnTo>
                  <a:lnTo>
                    <a:pt x="77" y="1144"/>
                  </a:lnTo>
                  <a:lnTo>
                    <a:pt x="72" y="1146"/>
                  </a:lnTo>
                  <a:lnTo>
                    <a:pt x="69" y="1147"/>
                  </a:lnTo>
                  <a:lnTo>
                    <a:pt x="67" y="1149"/>
                  </a:lnTo>
                  <a:lnTo>
                    <a:pt x="48" y="1146"/>
                  </a:lnTo>
                  <a:lnTo>
                    <a:pt x="46" y="1146"/>
                  </a:lnTo>
                  <a:lnTo>
                    <a:pt x="43" y="1147"/>
                  </a:lnTo>
                  <a:lnTo>
                    <a:pt x="38" y="1144"/>
                  </a:lnTo>
                  <a:lnTo>
                    <a:pt x="36" y="1144"/>
                  </a:lnTo>
                  <a:lnTo>
                    <a:pt x="33" y="1142"/>
                  </a:lnTo>
                  <a:lnTo>
                    <a:pt x="18" y="1138"/>
                  </a:lnTo>
                  <a:lnTo>
                    <a:pt x="11" y="1134"/>
                  </a:lnTo>
                  <a:lnTo>
                    <a:pt x="6" y="1131"/>
                  </a:lnTo>
                  <a:lnTo>
                    <a:pt x="5" y="1130"/>
                  </a:lnTo>
                  <a:lnTo>
                    <a:pt x="0" y="1118"/>
                  </a:lnTo>
                  <a:lnTo>
                    <a:pt x="0" y="1117"/>
                  </a:lnTo>
                  <a:lnTo>
                    <a:pt x="5" y="1113"/>
                  </a:lnTo>
                  <a:lnTo>
                    <a:pt x="11" y="1107"/>
                  </a:lnTo>
                  <a:lnTo>
                    <a:pt x="13" y="1107"/>
                  </a:lnTo>
                  <a:lnTo>
                    <a:pt x="23" y="1110"/>
                  </a:lnTo>
                  <a:lnTo>
                    <a:pt x="26" y="1112"/>
                  </a:lnTo>
                  <a:lnTo>
                    <a:pt x="29" y="1112"/>
                  </a:lnTo>
                  <a:lnTo>
                    <a:pt x="36" y="1115"/>
                  </a:lnTo>
                  <a:lnTo>
                    <a:pt x="39" y="1115"/>
                  </a:lnTo>
                  <a:lnTo>
                    <a:pt x="46" y="1117"/>
                  </a:lnTo>
                  <a:lnTo>
                    <a:pt x="48" y="1115"/>
                  </a:lnTo>
                  <a:lnTo>
                    <a:pt x="59" y="1110"/>
                  </a:lnTo>
                  <a:lnTo>
                    <a:pt x="59" y="1108"/>
                  </a:lnTo>
                  <a:lnTo>
                    <a:pt x="66" y="1104"/>
                  </a:lnTo>
                  <a:lnTo>
                    <a:pt x="66" y="1102"/>
                  </a:lnTo>
                  <a:lnTo>
                    <a:pt x="67" y="1100"/>
                  </a:lnTo>
                  <a:lnTo>
                    <a:pt x="69" y="1099"/>
                  </a:lnTo>
                  <a:lnTo>
                    <a:pt x="72" y="1097"/>
                  </a:lnTo>
                  <a:lnTo>
                    <a:pt x="79" y="1089"/>
                  </a:lnTo>
                  <a:lnTo>
                    <a:pt x="81" y="1087"/>
                  </a:lnTo>
                  <a:lnTo>
                    <a:pt x="81" y="1086"/>
                  </a:lnTo>
                  <a:lnTo>
                    <a:pt x="82" y="1086"/>
                  </a:lnTo>
                  <a:lnTo>
                    <a:pt x="87" y="1078"/>
                  </a:lnTo>
                  <a:lnTo>
                    <a:pt x="87" y="1075"/>
                  </a:lnTo>
                  <a:lnTo>
                    <a:pt x="84" y="1065"/>
                  </a:lnTo>
                  <a:lnTo>
                    <a:pt x="84" y="1063"/>
                  </a:lnTo>
                  <a:lnTo>
                    <a:pt x="84" y="1058"/>
                  </a:lnTo>
                  <a:lnTo>
                    <a:pt x="86" y="1052"/>
                  </a:lnTo>
                  <a:lnTo>
                    <a:pt x="87" y="1049"/>
                  </a:lnTo>
                  <a:lnTo>
                    <a:pt x="89" y="1047"/>
                  </a:lnTo>
                  <a:lnTo>
                    <a:pt x="92" y="1045"/>
                  </a:lnTo>
                  <a:lnTo>
                    <a:pt x="94" y="1042"/>
                  </a:lnTo>
                  <a:lnTo>
                    <a:pt x="105" y="1018"/>
                  </a:lnTo>
                  <a:lnTo>
                    <a:pt x="117" y="1003"/>
                  </a:lnTo>
                  <a:lnTo>
                    <a:pt x="119" y="1002"/>
                  </a:lnTo>
                  <a:lnTo>
                    <a:pt x="120" y="1000"/>
                  </a:lnTo>
                  <a:lnTo>
                    <a:pt x="125" y="994"/>
                  </a:lnTo>
                  <a:lnTo>
                    <a:pt x="127" y="992"/>
                  </a:lnTo>
                  <a:lnTo>
                    <a:pt x="130" y="984"/>
                  </a:lnTo>
                  <a:lnTo>
                    <a:pt x="129" y="982"/>
                  </a:lnTo>
                  <a:lnTo>
                    <a:pt x="129" y="981"/>
                  </a:lnTo>
                  <a:lnTo>
                    <a:pt x="124" y="971"/>
                  </a:lnTo>
                  <a:lnTo>
                    <a:pt x="122" y="969"/>
                  </a:lnTo>
                  <a:lnTo>
                    <a:pt x="117" y="961"/>
                  </a:lnTo>
                  <a:lnTo>
                    <a:pt x="112" y="958"/>
                  </a:lnTo>
                  <a:lnTo>
                    <a:pt x="97" y="950"/>
                  </a:lnTo>
                  <a:lnTo>
                    <a:pt x="92" y="945"/>
                  </a:lnTo>
                  <a:lnTo>
                    <a:pt x="84" y="939"/>
                  </a:lnTo>
                  <a:lnTo>
                    <a:pt x="82" y="934"/>
                  </a:lnTo>
                  <a:lnTo>
                    <a:pt x="82" y="932"/>
                  </a:lnTo>
                  <a:lnTo>
                    <a:pt x="86" y="926"/>
                  </a:lnTo>
                  <a:lnTo>
                    <a:pt x="86" y="924"/>
                  </a:lnTo>
                  <a:lnTo>
                    <a:pt x="86" y="922"/>
                  </a:lnTo>
                  <a:lnTo>
                    <a:pt x="82" y="913"/>
                  </a:lnTo>
                  <a:lnTo>
                    <a:pt x="82" y="911"/>
                  </a:lnTo>
                  <a:lnTo>
                    <a:pt x="79" y="903"/>
                  </a:lnTo>
                  <a:lnTo>
                    <a:pt x="79" y="901"/>
                  </a:lnTo>
                  <a:lnTo>
                    <a:pt x="79" y="898"/>
                  </a:lnTo>
                  <a:lnTo>
                    <a:pt x="82" y="892"/>
                  </a:lnTo>
                  <a:lnTo>
                    <a:pt x="82" y="890"/>
                  </a:lnTo>
                  <a:lnTo>
                    <a:pt x="86" y="887"/>
                  </a:lnTo>
                  <a:lnTo>
                    <a:pt x="87" y="885"/>
                  </a:lnTo>
                  <a:lnTo>
                    <a:pt x="91" y="877"/>
                  </a:lnTo>
                  <a:lnTo>
                    <a:pt x="89" y="871"/>
                  </a:lnTo>
                  <a:lnTo>
                    <a:pt x="91" y="866"/>
                  </a:lnTo>
                  <a:lnTo>
                    <a:pt x="94" y="864"/>
                  </a:lnTo>
                  <a:lnTo>
                    <a:pt x="96" y="864"/>
                  </a:lnTo>
                  <a:lnTo>
                    <a:pt x="97" y="864"/>
                  </a:lnTo>
                  <a:lnTo>
                    <a:pt x="105" y="872"/>
                  </a:lnTo>
                  <a:lnTo>
                    <a:pt x="107" y="874"/>
                  </a:lnTo>
                  <a:lnTo>
                    <a:pt x="109" y="875"/>
                  </a:lnTo>
                  <a:lnTo>
                    <a:pt x="119" y="880"/>
                  </a:lnTo>
                  <a:lnTo>
                    <a:pt x="120" y="882"/>
                  </a:lnTo>
                  <a:lnTo>
                    <a:pt x="125" y="890"/>
                  </a:lnTo>
                  <a:lnTo>
                    <a:pt x="127" y="892"/>
                  </a:lnTo>
                  <a:lnTo>
                    <a:pt x="135" y="895"/>
                  </a:lnTo>
                  <a:lnTo>
                    <a:pt x="137" y="897"/>
                  </a:lnTo>
                  <a:lnTo>
                    <a:pt x="139" y="898"/>
                  </a:lnTo>
                  <a:lnTo>
                    <a:pt x="147" y="908"/>
                  </a:lnTo>
                  <a:lnTo>
                    <a:pt x="152" y="913"/>
                  </a:lnTo>
                  <a:lnTo>
                    <a:pt x="153" y="914"/>
                  </a:lnTo>
                  <a:lnTo>
                    <a:pt x="162" y="909"/>
                  </a:lnTo>
                  <a:lnTo>
                    <a:pt x="165" y="906"/>
                  </a:lnTo>
                  <a:lnTo>
                    <a:pt x="170" y="905"/>
                  </a:lnTo>
                  <a:lnTo>
                    <a:pt x="180" y="897"/>
                  </a:lnTo>
                  <a:lnTo>
                    <a:pt x="182" y="895"/>
                  </a:lnTo>
                  <a:lnTo>
                    <a:pt x="187" y="892"/>
                  </a:lnTo>
                  <a:lnTo>
                    <a:pt x="195" y="887"/>
                  </a:lnTo>
                  <a:lnTo>
                    <a:pt x="200" y="882"/>
                  </a:lnTo>
                  <a:lnTo>
                    <a:pt x="203" y="880"/>
                  </a:lnTo>
                  <a:lnTo>
                    <a:pt x="208" y="872"/>
                  </a:lnTo>
                  <a:lnTo>
                    <a:pt x="208" y="871"/>
                  </a:lnTo>
                  <a:lnTo>
                    <a:pt x="203" y="843"/>
                  </a:lnTo>
                  <a:lnTo>
                    <a:pt x="203" y="841"/>
                  </a:lnTo>
                  <a:lnTo>
                    <a:pt x="198" y="824"/>
                  </a:lnTo>
                  <a:lnTo>
                    <a:pt x="198" y="822"/>
                  </a:lnTo>
                  <a:lnTo>
                    <a:pt x="198" y="816"/>
                  </a:lnTo>
                  <a:lnTo>
                    <a:pt x="200" y="814"/>
                  </a:lnTo>
                  <a:lnTo>
                    <a:pt x="200" y="806"/>
                  </a:lnTo>
                  <a:lnTo>
                    <a:pt x="205" y="803"/>
                  </a:lnTo>
                  <a:lnTo>
                    <a:pt x="206" y="803"/>
                  </a:lnTo>
                  <a:lnTo>
                    <a:pt x="208" y="803"/>
                  </a:lnTo>
                  <a:lnTo>
                    <a:pt x="213" y="796"/>
                  </a:lnTo>
                  <a:lnTo>
                    <a:pt x="213" y="795"/>
                  </a:lnTo>
                  <a:lnTo>
                    <a:pt x="213" y="793"/>
                  </a:lnTo>
                  <a:lnTo>
                    <a:pt x="218" y="786"/>
                  </a:lnTo>
                  <a:lnTo>
                    <a:pt x="220" y="785"/>
                  </a:lnTo>
                  <a:lnTo>
                    <a:pt x="223" y="782"/>
                  </a:lnTo>
                  <a:lnTo>
                    <a:pt x="225" y="778"/>
                  </a:lnTo>
                  <a:lnTo>
                    <a:pt x="226" y="775"/>
                  </a:lnTo>
                  <a:lnTo>
                    <a:pt x="225" y="769"/>
                  </a:lnTo>
                  <a:lnTo>
                    <a:pt x="218" y="767"/>
                  </a:lnTo>
                  <a:lnTo>
                    <a:pt x="213" y="765"/>
                  </a:lnTo>
                  <a:lnTo>
                    <a:pt x="208" y="765"/>
                  </a:lnTo>
                  <a:lnTo>
                    <a:pt x="206" y="764"/>
                  </a:lnTo>
                  <a:lnTo>
                    <a:pt x="203" y="762"/>
                  </a:lnTo>
                  <a:lnTo>
                    <a:pt x="203" y="759"/>
                  </a:lnTo>
                  <a:lnTo>
                    <a:pt x="206" y="756"/>
                  </a:lnTo>
                  <a:lnTo>
                    <a:pt x="210" y="752"/>
                  </a:lnTo>
                  <a:lnTo>
                    <a:pt x="213" y="751"/>
                  </a:lnTo>
                  <a:lnTo>
                    <a:pt x="215" y="751"/>
                  </a:lnTo>
                  <a:lnTo>
                    <a:pt x="221" y="749"/>
                  </a:lnTo>
                  <a:lnTo>
                    <a:pt x="223" y="749"/>
                  </a:lnTo>
                  <a:lnTo>
                    <a:pt x="233" y="749"/>
                  </a:lnTo>
                  <a:lnTo>
                    <a:pt x="235" y="749"/>
                  </a:lnTo>
                  <a:lnTo>
                    <a:pt x="243" y="751"/>
                  </a:lnTo>
                  <a:lnTo>
                    <a:pt x="246" y="752"/>
                  </a:lnTo>
                  <a:lnTo>
                    <a:pt x="256" y="757"/>
                  </a:lnTo>
                  <a:lnTo>
                    <a:pt x="258" y="759"/>
                  </a:lnTo>
                  <a:lnTo>
                    <a:pt x="261" y="761"/>
                  </a:lnTo>
                  <a:lnTo>
                    <a:pt x="268" y="765"/>
                  </a:lnTo>
                  <a:lnTo>
                    <a:pt x="269" y="767"/>
                  </a:lnTo>
                  <a:lnTo>
                    <a:pt x="276" y="769"/>
                  </a:lnTo>
                  <a:lnTo>
                    <a:pt x="282" y="769"/>
                  </a:lnTo>
                  <a:lnTo>
                    <a:pt x="284" y="769"/>
                  </a:lnTo>
                  <a:lnTo>
                    <a:pt x="286" y="769"/>
                  </a:lnTo>
                  <a:lnTo>
                    <a:pt x="297" y="769"/>
                  </a:lnTo>
                  <a:lnTo>
                    <a:pt x="299" y="770"/>
                  </a:lnTo>
                  <a:lnTo>
                    <a:pt x="312" y="772"/>
                  </a:lnTo>
                  <a:lnTo>
                    <a:pt x="319" y="772"/>
                  </a:lnTo>
                  <a:lnTo>
                    <a:pt x="321" y="774"/>
                  </a:lnTo>
                  <a:lnTo>
                    <a:pt x="322" y="774"/>
                  </a:lnTo>
                  <a:lnTo>
                    <a:pt x="330" y="774"/>
                  </a:lnTo>
                  <a:lnTo>
                    <a:pt x="332" y="774"/>
                  </a:lnTo>
                  <a:lnTo>
                    <a:pt x="339" y="774"/>
                  </a:lnTo>
                  <a:lnTo>
                    <a:pt x="357" y="774"/>
                  </a:lnTo>
                  <a:lnTo>
                    <a:pt x="370" y="772"/>
                  </a:lnTo>
                  <a:lnTo>
                    <a:pt x="372" y="770"/>
                  </a:lnTo>
                  <a:lnTo>
                    <a:pt x="373" y="767"/>
                  </a:lnTo>
                  <a:lnTo>
                    <a:pt x="373" y="764"/>
                  </a:lnTo>
                  <a:lnTo>
                    <a:pt x="375" y="759"/>
                  </a:lnTo>
                  <a:lnTo>
                    <a:pt x="377" y="757"/>
                  </a:lnTo>
                  <a:lnTo>
                    <a:pt x="382" y="746"/>
                  </a:lnTo>
                  <a:lnTo>
                    <a:pt x="380" y="744"/>
                  </a:lnTo>
                  <a:lnTo>
                    <a:pt x="380" y="736"/>
                  </a:lnTo>
                  <a:lnTo>
                    <a:pt x="380" y="735"/>
                  </a:lnTo>
                  <a:lnTo>
                    <a:pt x="380" y="727"/>
                  </a:lnTo>
                  <a:lnTo>
                    <a:pt x="380" y="725"/>
                  </a:lnTo>
                  <a:lnTo>
                    <a:pt x="385" y="717"/>
                  </a:lnTo>
                  <a:lnTo>
                    <a:pt x="387" y="715"/>
                  </a:lnTo>
                  <a:lnTo>
                    <a:pt x="395" y="712"/>
                  </a:lnTo>
                  <a:lnTo>
                    <a:pt x="397" y="709"/>
                  </a:lnTo>
                  <a:lnTo>
                    <a:pt x="405" y="704"/>
                  </a:lnTo>
                  <a:lnTo>
                    <a:pt x="408" y="702"/>
                  </a:lnTo>
                  <a:lnTo>
                    <a:pt x="420" y="701"/>
                  </a:lnTo>
                  <a:lnTo>
                    <a:pt x="421" y="701"/>
                  </a:lnTo>
                  <a:lnTo>
                    <a:pt x="425" y="697"/>
                  </a:lnTo>
                  <a:lnTo>
                    <a:pt x="423" y="689"/>
                  </a:lnTo>
                  <a:lnTo>
                    <a:pt x="425" y="686"/>
                  </a:lnTo>
                  <a:lnTo>
                    <a:pt x="426" y="685"/>
                  </a:lnTo>
                  <a:lnTo>
                    <a:pt x="426" y="675"/>
                  </a:lnTo>
                  <a:lnTo>
                    <a:pt x="426" y="670"/>
                  </a:lnTo>
                  <a:lnTo>
                    <a:pt x="435" y="663"/>
                  </a:lnTo>
                  <a:lnTo>
                    <a:pt x="438" y="663"/>
                  </a:lnTo>
                  <a:lnTo>
                    <a:pt x="440" y="663"/>
                  </a:lnTo>
                  <a:lnTo>
                    <a:pt x="454" y="659"/>
                  </a:lnTo>
                  <a:lnTo>
                    <a:pt x="456" y="657"/>
                  </a:lnTo>
                  <a:lnTo>
                    <a:pt x="456" y="649"/>
                  </a:lnTo>
                  <a:lnTo>
                    <a:pt x="454" y="647"/>
                  </a:lnTo>
                  <a:lnTo>
                    <a:pt x="453" y="639"/>
                  </a:lnTo>
                  <a:lnTo>
                    <a:pt x="451" y="636"/>
                  </a:lnTo>
                  <a:lnTo>
                    <a:pt x="448" y="633"/>
                  </a:lnTo>
                  <a:lnTo>
                    <a:pt x="448" y="630"/>
                  </a:lnTo>
                  <a:lnTo>
                    <a:pt x="450" y="628"/>
                  </a:lnTo>
                  <a:lnTo>
                    <a:pt x="450" y="625"/>
                  </a:lnTo>
                  <a:lnTo>
                    <a:pt x="450" y="621"/>
                  </a:lnTo>
                  <a:lnTo>
                    <a:pt x="446" y="620"/>
                  </a:lnTo>
                  <a:lnTo>
                    <a:pt x="441" y="618"/>
                  </a:lnTo>
                  <a:lnTo>
                    <a:pt x="440" y="617"/>
                  </a:lnTo>
                  <a:lnTo>
                    <a:pt x="440" y="610"/>
                  </a:lnTo>
                  <a:lnTo>
                    <a:pt x="443" y="605"/>
                  </a:lnTo>
                  <a:lnTo>
                    <a:pt x="445" y="602"/>
                  </a:lnTo>
                  <a:lnTo>
                    <a:pt x="451" y="599"/>
                  </a:lnTo>
                  <a:lnTo>
                    <a:pt x="453" y="597"/>
                  </a:lnTo>
                  <a:lnTo>
                    <a:pt x="458" y="594"/>
                  </a:lnTo>
                  <a:lnTo>
                    <a:pt x="458" y="592"/>
                  </a:lnTo>
                  <a:lnTo>
                    <a:pt x="458" y="591"/>
                  </a:lnTo>
                  <a:lnTo>
                    <a:pt x="461" y="586"/>
                  </a:lnTo>
                  <a:lnTo>
                    <a:pt x="464" y="581"/>
                  </a:lnTo>
                  <a:lnTo>
                    <a:pt x="468" y="578"/>
                  </a:lnTo>
                  <a:lnTo>
                    <a:pt x="469" y="576"/>
                  </a:lnTo>
                  <a:lnTo>
                    <a:pt x="478" y="568"/>
                  </a:lnTo>
                  <a:lnTo>
                    <a:pt x="479" y="566"/>
                  </a:lnTo>
                  <a:lnTo>
                    <a:pt x="481" y="565"/>
                  </a:lnTo>
                  <a:lnTo>
                    <a:pt x="483" y="562"/>
                  </a:lnTo>
                  <a:lnTo>
                    <a:pt x="493" y="549"/>
                  </a:lnTo>
                  <a:lnTo>
                    <a:pt x="493" y="547"/>
                  </a:lnTo>
                  <a:lnTo>
                    <a:pt x="494" y="547"/>
                  </a:lnTo>
                  <a:lnTo>
                    <a:pt x="502" y="541"/>
                  </a:lnTo>
                  <a:lnTo>
                    <a:pt x="504" y="539"/>
                  </a:lnTo>
                  <a:lnTo>
                    <a:pt x="506" y="537"/>
                  </a:lnTo>
                  <a:lnTo>
                    <a:pt x="507" y="536"/>
                  </a:lnTo>
                  <a:lnTo>
                    <a:pt x="507" y="534"/>
                  </a:lnTo>
                  <a:lnTo>
                    <a:pt x="521" y="521"/>
                  </a:lnTo>
                  <a:lnTo>
                    <a:pt x="522" y="518"/>
                  </a:lnTo>
                  <a:lnTo>
                    <a:pt x="524" y="516"/>
                  </a:lnTo>
                  <a:lnTo>
                    <a:pt x="540" y="510"/>
                  </a:lnTo>
                  <a:lnTo>
                    <a:pt x="542" y="510"/>
                  </a:lnTo>
                  <a:lnTo>
                    <a:pt x="544" y="510"/>
                  </a:lnTo>
                  <a:lnTo>
                    <a:pt x="557" y="510"/>
                  </a:lnTo>
                  <a:lnTo>
                    <a:pt x="559" y="508"/>
                  </a:lnTo>
                  <a:lnTo>
                    <a:pt x="567" y="502"/>
                  </a:lnTo>
                  <a:lnTo>
                    <a:pt x="570" y="500"/>
                  </a:lnTo>
                  <a:lnTo>
                    <a:pt x="574" y="497"/>
                  </a:lnTo>
                  <a:lnTo>
                    <a:pt x="580" y="492"/>
                  </a:lnTo>
                  <a:lnTo>
                    <a:pt x="582" y="492"/>
                  </a:lnTo>
                  <a:lnTo>
                    <a:pt x="585" y="492"/>
                  </a:lnTo>
                  <a:lnTo>
                    <a:pt x="587" y="492"/>
                  </a:lnTo>
                  <a:lnTo>
                    <a:pt x="595" y="494"/>
                  </a:lnTo>
                  <a:lnTo>
                    <a:pt x="597" y="494"/>
                  </a:lnTo>
                  <a:lnTo>
                    <a:pt x="598" y="494"/>
                  </a:lnTo>
                  <a:lnTo>
                    <a:pt x="607" y="495"/>
                  </a:lnTo>
                  <a:lnTo>
                    <a:pt x="608" y="497"/>
                  </a:lnTo>
                  <a:lnTo>
                    <a:pt x="620" y="498"/>
                  </a:lnTo>
                  <a:lnTo>
                    <a:pt x="628" y="498"/>
                  </a:lnTo>
                  <a:lnTo>
                    <a:pt x="631" y="497"/>
                  </a:lnTo>
                  <a:lnTo>
                    <a:pt x="633" y="495"/>
                  </a:lnTo>
                  <a:lnTo>
                    <a:pt x="650" y="487"/>
                  </a:lnTo>
                  <a:lnTo>
                    <a:pt x="653" y="487"/>
                  </a:lnTo>
                  <a:lnTo>
                    <a:pt x="660" y="481"/>
                  </a:lnTo>
                  <a:lnTo>
                    <a:pt x="661" y="479"/>
                  </a:lnTo>
                  <a:lnTo>
                    <a:pt x="668" y="471"/>
                  </a:lnTo>
                  <a:lnTo>
                    <a:pt x="666" y="469"/>
                  </a:lnTo>
                  <a:lnTo>
                    <a:pt x="665" y="466"/>
                  </a:lnTo>
                  <a:lnTo>
                    <a:pt x="658" y="460"/>
                  </a:lnTo>
                  <a:lnTo>
                    <a:pt x="651" y="453"/>
                  </a:lnTo>
                  <a:lnTo>
                    <a:pt x="651" y="450"/>
                  </a:lnTo>
                  <a:lnTo>
                    <a:pt x="651" y="437"/>
                  </a:lnTo>
                  <a:lnTo>
                    <a:pt x="648" y="427"/>
                  </a:lnTo>
                  <a:lnTo>
                    <a:pt x="650" y="416"/>
                  </a:lnTo>
                  <a:lnTo>
                    <a:pt x="651" y="403"/>
                  </a:lnTo>
                  <a:lnTo>
                    <a:pt x="648" y="400"/>
                  </a:lnTo>
                  <a:lnTo>
                    <a:pt x="648" y="396"/>
                  </a:lnTo>
                  <a:lnTo>
                    <a:pt x="650" y="393"/>
                  </a:lnTo>
                  <a:lnTo>
                    <a:pt x="651" y="392"/>
                  </a:lnTo>
                  <a:lnTo>
                    <a:pt x="658" y="384"/>
                  </a:lnTo>
                  <a:lnTo>
                    <a:pt x="658" y="382"/>
                  </a:lnTo>
                  <a:lnTo>
                    <a:pt x="658" y="380"/>
                  </a:lnTo>
                  <a:lnTo>
                    <a:pt x="656" y="372"/>
                  </a:lnTo>
                  <a:lnTo>
                    <a:pt x="655" y="371"/>
                  </a:lnTo>
                  <a:lnTo>
                    <a:pt x="650" y="364"/>
                  </a:lnTo>
                  <a:lnTo>
                    <a:pt x="643" y="356"/>
                  </a:lnTo>
                  <a:lnTo>
                    <a:pt x="641" y="351"/>
                  </a:lnTo>
                  <a:lnTo>
                    <a:pt x="643" y="348"/>
                  </a:lnTo>
                  <a:lnTo>
                    <a:pt x="646" y="341"/>
                  </a:lnTo>
                  <a:lnTo>
                    <a:pt x="648" y="341"/>
                  </a:lnTo>
                  <a:lnTo>
                    <a:pt x="658" y="335"/>
                  </a:lnTo>
                  <a:lnTo>
                    <a:pt x="660" y="335"/>
                  </a:lnTo>
                  <a:lnTo>
                    <a:pt x="673" y="332"/>
                  </a:lnTo>
                  <a:lnTo>
                    <a:pt x="676" y="330"/>
                  </a:lnTo>
                  <a:lnTo>
                    <a:pt x="681" y="324"/>
                  </a:lnTo>
                  <a:lnTo>
                    <a:pt x="681" y="322"/>
                  </a:lnTo>
                  <a:lnTo>
                    <a:pt x="679" y="317"/>
                  </a:lnTo>
                  <a:lnTo>
                    <a:pt x="676" y="308"/>
                  </a:lnTo>
                  <a:lnTo>
                    <a:pt x="681" y="303"/>
                  </a:lnTo>
                  <a:lnTo>
                    <a:pt x="681" y="301"/>
                  </a:lnTo>
                  <a:lnTo>
                    <a:pt x="681" y="295"/>
                  </a:lnTo>
                  <a:lnTo>
                    <a:pt x="681" y="291"/>
                  </a:lnTo>
                  <a:lnTo>
                    <a:pt x="674" y="286"/>
                  </a:lnTo>
                  <a:lnTo>
                    <a:pt x="665" y="285"/>
                  </a:lnTo>
                  <a:lnTo>
                    <a:pt x="663" y="283"/>
                  </a:lnTo>
                  <a:lnTo>
                    <a:pt x="660" y="283"/>
                  </a:lnTo>
                  <a:lnTo>
                    <a:pt x="650" y="280"/>
                  </a:lnTo>
                  <a:lnTo>
                    <a:pt x="648" y="278"/>
                  </a:lnTo>
                  <a:lnTo>
                    <a:pt x="645" y="270"/>
                  </a:lnTo>
                  <a:lnTo>
                    <a:pt x="645" y="269"/>
                  </a:lnTo>
                  <a:lnTo>
                    <a:pt x="645" y="267"/>
                  </a:lnTo>
                  <a:lnTo>
                    <a:pt x="645" y="254"/>
                  </a:lnTo>
                  <a:lnTo>
                    <a:pt x="648" y="252"/>
                  </a:lnTo>
                  <a:lnTo>
                    <a:pt x="653" y="252"/>
                  </a:lnTo>
                  <a:lnTo>
                    <a:pt x="655" y="252"/>
                  </a:lnTo>
                  <a:lnTo>
                    <a:pt x="660" y="246"/>
                  </a:lnTo>
                  <a:lnTo>
                    <a:pt x="658" y="244"/>
                  </a:lnTo>
                  <a:lnTo>
                    <a:pt x="663" y="236"/>
                  </a:lnTo>
                  <a:lnTo>
                    <a:pt x="669" y="231"/>
                  </a:lnTo>
                  <a:lnTo>
                    <a:pt x="673" y="240"/>
                  </a:lnTo>
                  <a:lnTo>
                    <a:pt x="678" y="238"/>
                  </a:lnTo>
                  <a:lnTo>
                    <a:pt x="678" y="236"/>
                  </a:lnTo>
                  <a:lnTo>
                    <a:pt x="681" y="235"/>
                  </a:lnTo>
                  <a:lnTo>
                    <a:pt x="683" y="235"/>
                  </a:lnTo>
                  <a:lnTo>
                    <a:pt x="686" y="240"/>
                  </a:lnTo>
                  <a:lnTo>
                    <a:pt x="688" y="240"/>
                  </a:lnTo>
                  <a:lnTo>
                    <a:pt x="694" y="233"/>
                  </a:lnTo>
                  <a:lnTo>
                    <a:pt x="696" y="231"/>
                  </a:lnTo>
                  <a:lnTo>
                    <a:pt x="698" y="230"/>
                  </a:lnTo>
                  <a:lnTo>
                    <a:pt x="699" y="228"/>
                  </a:lnTo>
                  <a:lnTo>
                    <a:pt x="708" y="227"/>
                  </a:lnTo>
                  <a:lnTo>
                    <a:pt x="706" y="225"/>
                  </a:lnTo>
                  <a:lnTo>
                    <a:pt x="706" y="219"/>
                  </a:lnTo>
                  <a:lnTo>
                    <a:pt x="698" y="214"/>
                  </a:lnTo>
                  <a:lnTo>
                    <a:pt x="696" y="212"/>
                  </a:lnTo>
                  <a:lnTo>
                    <a:pt x="693" y="204"/>
                  </a:lnTo>
                  <a:lnTo>
                    <a:pt x="691" y="197"/>
                  </a:lnTo>
                  <a:lnTo>
                    <a:pt x="684" y="186"/>
                  </a:lnTo>
                  <a:lnTo>
                    <a:pt x="681" y="185"/>
                  </a:lnTo>
                  <a:lnTo>
                    <a:pt x="678" y="181"/>
                  </a:lnTo>
                  <a:lnTo>
                    <a:pt x="676" y="178"/>
                  </a:lnTo>
                  <a:lnTo>
                    <a:pt x="674" y="176"/>
                  </a:lnTo>
                  <a:lnTo>
                    <a:pt x="668" y="168"/>
                  </a:lnTo>
                  <a:lnTo>
                    <a:pt x="666" y="168"/>
                  </a:lnTo>
                  <a:lnTo>
                    <a:pt x="661" y="172"/>
                  </a:lnTo>
                  <a:lnTo>
                    <a:pt x="660" y="170"/>
                  </a:lnTo>
                  <a:lnTo>
                    <a:pt x="658" y="167"/>
                  </a:lnTo>
                  <a:lnTo>
                    <a:pt x="655" y="165"/>
                  </a:lnTo>
                  <a:lnTo>
                    <a:pt x="650" y="170"/>
                  </a:lnTo>
                  <a:lnTo>
                    <a:pt x="648" y="173"/>
                  </a:lnTo>
                  <a:lnTo>
                    <a:pt x="645" y="175"/>
                  </a:lnTo>
                  <a:lnTo>
                    <a:pt x="641" y="173"/>
                  </a:lnTo>
                  <a:lnTo>
                    <a:pt x="635" y="175"/>
                  </a:lnTo>
                  <a:lnTo>
                    <a:pt x="633" y="175"/>
                  </a:lnTo>
                  <a:lnTo>
                    <a:pt x="630" y="170"/>
                  </a:lnTo>
                  <a:lnTo>
                    <a:pt x="631" y="168"/>
                  </a:lnTo>
                  <a:lnTo>
                    <a:pt x="636" y="159"/>
                  </a:lnTo>
                  <a:lnTo>
                    <a:pt x="628" y="155"/>
                  </a:lnTo>
                  <a:lnTo>
                    <a:pt x="625" y="155"/>
                  </a:lnTo>
                  <a:lnTo>
                    <a:pt x="620" y="159"/>
                  </a:lnTo>
                  <a:lnTo>
                    <a:pt x="617" y="152"/>
                  </a:lnTo>
                  <a:lnTo>
                    <a:pt x="617" y="147"/>
                  </a:lnTo>
                  <a:lnTo>
                    <a:pt x="618" y="146"/>
                  </a:lnTo>
                  <a:lnTo>
                    <a:pt x="623" y="142"/>
                  </a:lnTo>
                  <a:lnTo>
                    <a:pt x="622" y="139"/>
                  </a:lnTo>
                  <a:lnTo>
                    <a:pt x="617" y="138"/>
                  </a:lnTo>
                  <a:lnTo>
                    <a:pt x="615" y="138"/>
                  </a:lnTo>
                  <a:lnTo>
                    <a:pt x="610" y="139"/>
                  </a:lnTo>
                  <a:lnTo>
                    <a:pt x="607" y="142"/>
                  </a:lnTo>
                  <a:lnTo>
                    <a:pt x="605" y="141"/>
                  </a:lnTo>
                  <a:lnTo>
                    <a:pt x="600" y="139"/>
                  </a:lnTo>
                  <a:lnTo>
                    <a:pt x="595" y="131"/>
                  </a:lnTo>
                  <a:lnTo>
                    <a:pt x="588" y="128"/>
                  </a:lnTo>
                  <a:lnTo>
                    <a:pt x="582" y="128"/>
                  </a:lnTo>
                  <a:lnTo>
                    <a:pt x="580" y="128"/>
                  </a:lnTo>
                  <a:lnTo>
                    <a:pt x="579" y="128"/>
                  </a:lnTo>
                  <a:lnTo>
                    <a:pt x="574" y="133"/>
                  </a:lnTo>
                  <a:lnTo>
                    <a:pt x="570" y="130"/>
                  </a:lnTo>
                  <a:lnTo>
                    <a:pt x="570" y="128"/>
                  </a:lnTo>
                  <a:lnTo>
                    <a:pt x="567" y="125"/>
                  </a:lnTo>
                  <a:lnTo>
                    <a:pt x="565" y="125"/>
                  </a:lnTo>
                  <a:lnTo>
                    <a:pt x="562" y="126"/>
                  </a:lnTo>
                  <a:lnTo>
                    <a:pt x="555" y="131"/>
                  </a:lnTo>
                  <a:lnTo>
                    <a:pt x="552" y="139"/>
                  </a:lnTo>
                  <a:lnTo>
                    <a:pt x="550" y="141"/>
                  </a:lnTo>
                  <a:lnTo>
                    <a:pt x="544" y="139"/>
                  </a:lnTo>
                  <a:lnTo>
                    <a:pt x="542" y="139"/>
                  </a:lnTo>
                  <a:lnTo>
                    <a:pt x="536" y="136"/>
                  </a:lnTo>
                  <a:lnTo>
                    <a:pt x="532" y="136"/>
                  </a:lnTo>
                  <a:lnTo>
                    <a:pt x="527" y="136"/>
                  </a:lnTo>
                  <a:lnTo>
                    <a:pt x="519" y="133"/>
                  </a:lnTo>
                  <a:lnTo>
                    <a:pt x="511" y="141"/>
                  </a:lnTo>
                  <a:lnTo>
                    <a:pt x="509" y="141"/>
                  </a:lnTo>
                  <a:lnTo>
                    <a:pt x="502" y="139"/>
                  </a:lnTo>
                  <a:lnTo>
                    <a:pt x="501" y="136"/>
                  </a:lnTo>
                  <a:lnTo>
                    <a:pt x="494" y="134"/>
                  </a:lnTo>
                  <a:lnTo>
                    <a:pt x="493" y="133"/>
                  </a:lnTo>
                  <a:lnTo>
                    <a:pt x="491" y="131"/>
                  </a:lnTo>
                  <a:lnTo>
                    <a:pt x="484" y="121"/>
                  </a:lnTo>
                  <a:lnTo>
                    <a:pt x="483" y="120"/>
                  </a:lnTo>
                  <a:lnTo>
                    <a:pt x="474" y="112"/>
                  </a:lnTo>
                  <a:lnTo>
                    <a:pt x="474" y="108"/>
                  </a:lnTo>
                  <a:lnTo>
                    <a:pt x="468" y="94"/>
                  </a:lnTo>
                  <a:lnTo>
                    <a:pt x="468" y="86"/>
                  </a:lnTo>
                  <a:lnTo>
                    <a:pt x="466" y="84"/>
                  </a:lnTo>
                  <a:lnTo>
                    <a:pt x="464" y="83"/>
                  </a:lnTo>
                  <a:lnTo>
                    <a:pt x="461" y="76"/>
                  </a:lnTo>
                  <a:lnTo>
                    <a:pt x="459" y="74"/>
                  </a:lnTo>
                  <a:lnTo>
                    <a:pt x="458" y="65"/>
                  </a:lnTo>
                  <a:lnTo>
                    <a:pt x="456" y="57"/>
                  </a:lnTo>
                  <a:lnTo>
                    <a:pt x="456" y="55"/>
                  </a:lnTo>
                  <a:lnTo>
                    <a:pt x="454" y="52"/>
                  </a:lnTo>
                  <a:lnTo>
                    <a:pt x="456" y="47"/>
                  </a:lnTo>
                  <a:lnTo>
                    <a:pt x="456" y="44"/>
                  </a:lnTo>
                  <a:lnTo>
                    <a:pt x="456" y="42"/>
                  </a:lnTo>
                  <a:lnTo>
                    <a:pt x="456" y="36"/>
                  </a:lnTo>
                  <a:lnTo>
                    <a:pt x="456" y="34"/>
                  </a:lnTo>
                  <a:lnTo>
                    <a:pt x="451" y="18"/>
                  </a:lnTo>
                  <a:lnTo>
                    <a:pt x="451" y="16"/>
                  </a:lnTo>
                  <a:lnTo>
                    <a:pt x="451" y="13"/>
                  </a:lnTo>
                  <a:lnTo>
                    <a:pt x="4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" name="Freeform 34"/>
            <p:cNvSpPr>
              <a:spLocks/>
            </p:cNvSpPr>
            <p:nvPr/>
          </p:nvSpPr>
          <p:spPr bwMode="auto">
            <a:xfrm>
              <a:off x="4478337" y="4910933"/>
              <a:ext cx="801688" cy="1058863"/>
            </a:xfrm>
            <a:custGeom>
              <a:avLst/>
              <a:gdLst>
                <a:gd name="T0" fmla="*/ 731 w 1011"/>
                <a:gd name="T1" fmla="*/ 29 h 1333"/>
                <a:gd name="T2" fmla="*/ 749 w 1011"/>
                <a:gd name="T3" fmla="*/ 40 h 1333"/>
                <a:gd name="T4" fmla="*/ 768 w 1011"/>
                <a:gd name="T5" fmla="*/ 40 h 1333"/>
                <a:gd name="T6" fmla="*/ 796 w 1011"/>
                <a:gd name="T7" fmla="*/ 32 h 1333"/>
                <a:gd name="T8" fmla="*/ 817 w 1011"/>
                <a:gd name="T9" fmla="*/ 16 h 1333"/>
                <a:gd name="T10" fmla="*/ 845 w 1011"/>
                <a:gd name="T11" fmla="*/ 0 h 1333"/>
                <a:gd name="T12" fmla="*/ 877 w 1011"/>
                <a:gd name="T13" fmla="*/ 22 h 1333"/>
                <a:gd name="T14" fmla="*/ 885 w 1011"/>
                <a:gd name="T15" fmla="*/ 34 h 1333"/>
                <a:gd name="T16" fmla="*/ 920 w 1011"/>
                <a:gd name="T17" fmla="*/ 35 h 1333"/>
                <a:gd name="T18" fmla="*/ 938 w 1011"/>
                <a:gd name="T19" fmla="*/ 14 h 1333"/>
                <a:gd name="T20" fmla="*/ 968 w 1011"/>
                <a:gd name="T21" fmla="*/ 6 h 1333"/>
                <a:gd name="T22" fmla="*/ 993 w 1011"/>
                <a:gd name="T23" fmla="*/ 37 h 1333"/>
                <a:gd name="T24" fmla="*/ 1009 w 1011"/>
                <a:gd name="T25" fmla="*/ 45 h 1333"/>
                <a:gd name="T26" fmla="*/ 984 w 1011"/>
                <a:gd name="T27" fmla="*/ 58 h 1333"/>
                <a:gd name="T28" fmla="*/ 961 w 1011"/>
                <a:gd name="T29" fmla="*/ 92 h 1333"/>
                <a:gd name="T30" fmla="*/ 943 w 1011"/>
                <a:gd name="T31" fmla="*/ 99 h 1333"/>
                <a:gd name="T32" fmla="*/ 933 w 1011"/>
                <a:gd name="T33" fmla="*/ 152 h 1333"/>
                <a:gd name="T34" fmla="*/ 928 w 1011"/>
                <a:gd name="T35" fmla="*/ 178 h 1333"/>
                <a:gd name="T36" fmla="*/ 926 w 1011"/>
                <a:gd name="T37" fmla="*/ 225 h 1333"/>
                <a:gd name="T38" fmla="*/ 928 w 1011"/>
                <a:gd name="T39" fmla="*/ 265 h 1333"/>
                <a:gd name="T40" fmla="*/ 928 w 1011"/>
                <a:gd name="T41" fmla="*/ 289 h 1333"/>
                <a:gd name="T42" fmla="*/ 935 w 1011"/>
                <a:gd name="T43" fmla="*/ 301 h 1333"/>
                <a:gd name="T44" fmla="*/ 948 w 1011"/>
                <a:gd name="T45" fmla="*/ 328 h 1333"/>
                <a:gd name="T46" fmla="*/ 920 w 1011"/>
                <a:gd name="T47" fmla="*/ 349 h 1333"/>
                <a:gd name="T48" fmla="*/ 928 w 1011"/>
                <a:gd name="T49" fmla="*/ 388 h 1333"/>
                <a:gd name="T50" fmla="*/ 928 w 1011"/>
                <a:gd name="T51" fmla="*/ 412 h 1333"/>
                <a:gd name="T52" fmla="*/ 926 w 1011"/>
                <a:gd name="T53" fmla="*/ 455 h 1333"/>
                <a:gd name="T54" fmla="*/ 902 w 1011"/>
                <a:gd name="T55" fmla="*/ 490 h 1333"/>
                <a:gd name="T56" fmla="*/ 875 w 1011"/>
                <a:gd name="T57" fmla="*/ 527 h 1333"/>
                <a:gd name="T58" fmla="*/ 844 w 1011"/>
                <a:gd name="T59" fmla="*/ 553 h 1333"/>
                <a:gd name="T60" fmla="*/ 819 w 1011"/>
                <a:gd name="T61" fmla="*/ 561 h 1333"/>
                <a:gd name="T62" fmla="*/ 799 w 1011"/>
                <a:gd name="T63" fmla="*/ 586 h 1333"/>
                <a:gd name="T64" fmla="*/ 778 w 1011"/>
                <a:gd name="T65" fmla="*/ 615 h 1333"/>
                <a:gd name="T66" fmla="*/ 761 w 1011"/>
                <a:gd name="T67" fmla="*/ 654 h 1333"/>
                <a:gd name="T68" fmla="*/ 746 w 1011"/>
                <a:gd name="T69" fmla="*/ 718 h 1333"/>
                <a:gd name="T70" fmla="*/ 716 w 1011"/>
                <a:gd name="T71" fmla="*/ 786 h 1333"/>
                <a:gd name="T72" fmla="*/ 696 w 1011"/>
                <a:gd name="T73" fmla="*/ 825 h 1333"/>
                <a:gd name="T74" fmla="*/ 706 w 1011"/>
                <a:gd name="T75" fmla="*/ 870 h 1333"/>
                <a:gd name="T76" fmla="*/ 705 w 1011"/>
                <a:gd name="T77" fmla="*/ 909 h 1333"/>
                <a:gd name="T78" fmla="*/ 713 w 1011"/>
                <a:gd name="T79" fmla="*/ 942 h 1333"/>
                <a:gd name="T80" fmla="*/ 735 w 1011"/>
                <a:gd name="T81" fmla="*/ 989 h 1333"/>
                <a:gd name="T82" fmla="*/ 713 w 1011"/>
                <a:gd name="T83" fmla="*/ 1026 h 1333"/>
                <a:gd name="T84" fmla="*/ 706 w 1011"/>
                <a:gd name="T85" fmla="*/ 1079 h 1333"/>
                <a:gd name="T86" fmla="*/ 701 w 1011"/>
                <a:gd name="T87" fmla="*/ 1115 h 1333"/>
                <a:gd name="T88" fmla="*/ 632 w 1011"/>
                <a:gd name="T89" fmla="*/ 1124 h 1333"/>
                <a:gd name="T90" fmla="*/ 584 w 1011"/>
                <a:gd name="T91" fmla="*/ 1150 h 1333"/>
                <a:gd name="T92" fmla="*/ 536 w 1011"/>
                <a:gd name="T93" fmla="*/ 1168 h 1333"/>
                <a:gd name="T94" fmla="*/ 510 w 1011"/>
                <a:gd name="T95" fmla="*/ 1199 h 1333"/>
                <a:gd name="T96" fmla="*/ 457 w 1011"/>
                <a:gd name="T97" fmla="*/ 1247 h 1333"/>
                <a:gd name="T98" fmla="*/ 415 w 1011"/>
                <a:gd name="T99" fmla="*/ 1265 h 1333"/>
                <a:gd name="T100" fmla="*/ 369 w 1011"/>
                <a:gd name="T101" fmla="*/ 1290 h 1333"/>
                <a:gd name="T102" fmla="*/ 323 w 1011"/>
                <a:gd name="T103" fmla="*/ 1312 h 1333"/>
                <a:gd name="T104" fmla="*/ 278 w 1011"/>
                <a:gd name="T105" fmla="*/ 1298 h 1333"/>
                <a:gd name="T106" fmla="*/ 247 w 1011"/>
                <a:gd name="T107" fmla="*/ 1293 h 1333"/>
                <a:gd name="T108" fmla="*/ 217 w 1011"/>
                <a:gd name="T109" fmla="*/ 1301 h 1333"/>
                <a:gd name="T110" fmla="*/ 169 w 1011"/>
                <a:gd name="T111" fmla="*/ 1322 h 1333"/>
                <a:gd name="T112" fmla="*/ 136 w 1011"/>
                <a:gd name="T113" fmla="*/ 1333 h 1333"/>
                <a:gd name="T114" fmla="*/ 81 w 1011"/>
                <a:gd name="T115" fmla="*/ 1304 h 1333"/>
                <a:gd name="T116" fmla="*/ 43 w 1011"/>
                <a:gd name="T117" fmla="*/ 1291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1" h="1333">
                  <a:moveTo>
                    <a:pt x="703" y="29"/>
                  </a:moveTo>
                  <a:lnTo>
                    <a:pt x="706" y="29"/>
                  </a:lnTo>
                  <a:lnTo>
                    <a:pt x="708" y="31"/>
                  </a:lnTo>
                  <a:lnTo>
                    <a:pt x="711" y="27"/>
                  </a:lnTo>
                  <a:lnTo>
                    <a:pt x="715" y="26"/>
                  </a:lnTo>
                  <a:lnTo>
                    <a:pt x="716" y="27"/>
                  </a:lnTo>
                  <a:lnTo>
                    <a:pt x="721" y="31"/>
                  </a:lnTo>
                  <a:lnTo>
                    <a:pt x="725" y="31"/>
                  </a:lnTo>
                  <a:lnTo>
                    <a:pt x="728" y="31"/>
                  </a:lnTo>
                  <a:lnTo>
                    <a:pt x="731" y="29"/>
                  </a:lnTo>
                  <a:lnTo>
                    <a:pt x="736" y="31"/>
                  </a:lnTo>
                  <a:lnTo>
                    <a:pt x="731" y="37"/>
                  </a:lnTo>
                  <a:lnTo>
                    <a:pt x="730" y="42"/>
                  </a:lnTo>
                  <a:lnTo>
                    <a:pt x="731" y="44"/>
                  </a:lnTo>
                  <a:lnTo>
                    <a:pt x="738" y="42"/>
                  </a:lnTo>
                  <a:lnTo>
                    <a:pt x="741" y="39"/>
                  </a:lnTo>
                  <a:lnTo>
                    <a:pt x="743" y="39"/>
                  </a:lnTo>
                  <a:lnTo>
                    <a:pt x="744" y="39"/>
                  </a:lnTo>
                  <a:lnTo>
                    <a:pt x="746" y="40"/>
                  </a:lnTo>
                  <a:lnTo>
                    <a:pt x="749" y="40"/>
                  </a:lnTo>
                  <a:lnTo>
                    <a:pt x="751" y="39"/>
                  </a:lnTo>
                  <a:lnTo>
                    <a:pt x="754" y="32"/>
                  </a:lnTo>
                  <a:lnTo>
                    <a:pt x="758" y="31"/>
                  </a:lnTo>
                  <a:lnTo>
                    <a:pt x="758" y="34"/>
                  </a:lnTo>
                  <a:lnTo>
                    <a:pt x="759" y="37"/>
                  </a:lnTo>
                  <a:lnTo>
                    <a:pt x="763" y="35"/>
                  </a:lnTo>
                  <a:lnTo>
                    <a:pt x="766" y="32"/>
                  </a:lnTo>
                  <a:lnTo>
                    <a:pt x="768" y="32"/>
                  </a:lnTo>
                  <a:lnTo>
                    <a:pt x="771" y="35"/>
                  </a:lnTo>
                  <a:lnTo>
                    <a:pt x="768" y="40"/>
                  </a:lnTo>
                  <a:lnTo>
                    <a:pt x="766" y="44"/>
                  </a:lnTo>
                  <a:lnTo>
                    <a:pt x="768" y="47"/>
                  </a:lnTo>
                  <a:lnTo>
                    <a:pt x="771" y="47"/>
                  </a:lnTo>
                  <a:lnTo>
                    <a:pt x="773" y="48"/>
                  </a:lnTo>
                  <a:lnTo>
                    <a:pt x="774" y="53"/>
                  </a:lnTo>
                  <a:lnTo>
                    <a:pt x="781" y="53"/>
                  </a:lnTo>
                  <a:lnTo>
                    <a:pt x="781" y="52"/>
                  </a:lnTo>
                  <a:lnTo>
                    <a:pt x="789" y="37"/>
                  </a:lnTo>
                  <a:lnTo>
                    <a:pt x="791" y="34"/>
                  </a:lnTo>
                  <a:lnTo>
                    <a:pt x="796" y="32"/>
                  </a:lnTo>
                  <a:lnTo>
                    <a:pt x="801" y="32"/>
                  </a:lnTo>
                  <a:lnTo>
                    <a:pt x="802" y="32"/>
                  </a:lnTo>
                  <a:lnTo>
                    <a:pt x="804" y="21"/>
                  </a:lnTo>
                  <a:lnTo>
                    <a:pt x="806" y="21"/>
                  </a:lnTo>
                  <a:lnTo>
                    <a:pt x="809" y="21"/>
                  </a:lnTo>
                  <a:lnTo>
                    <a:pt x="809" y="18"/>
                  </a:lnTo>
                  <a:lnTo>
                    <a:pt x="811" y="16"/>
                  </a:lnTo>
                  <a:lnTo>
                    <a:pt x="814" y="16"/>
                  </a:lnTo>
                  <a:lnTo>
                    <a:pt x="816" y="18"/>
                  </a:lnTo>
                  <a:lnTo>
                    <a:pt x="817" y="16"/>
                  </a:lnTo>
                  <a:lnTo>
                    <a:pt x="817" y="11"/>
                  </a:lnTo>
                  <a:lnTo>
                    <a:pt x="822" y="11"/>
                  </a:lnTo>
                  <a:lnTo>
                    <a:pt x="824" y="13"/>
                  </a:lnTo>
                  <a:lnTo>
                    <a:pt x="827" y="10"/>
                  </a:lnTo>
                  <a:lnTo>
                    <a:pt x="829" y="8"/>
                  </a:lnTo>
                  <a:lnTo>
                    <a:pt x="830" y="5"/>
                  </a:lnTo>
                  <a:lnTo>
                    <a:pt x="837" y="8"/>
                  </a:lnTo>
                  <a:lnTo>
                    <a:pt x="840" y="6"/>
                  </a:lnTo>
                  <a:lnTo>
                    <a:pt x="844" y="0"/>
                  </a:lnTo>
                  <a:lnTo>
                    <a:pt x="845" y="0"/>
                  </a:lnTo>
                  <a:lnTo>
                    <a:pt x="847" y="1"/>
                  </a:lnTo>
                  <a:lnTo>
                    <a:pt x="850" y="3"/>
                  </a:lnTo>
                  <a:lnTo>
                    <a:pt x="855" y="5"/>
                  </a:lnTo>
                  <a:lnTo>
                    <a:pt x="857" y="10"/>
                  </a:lnTo>
                  <a:lnTo>
                    <a:pt x="862" y="8"/>
                  </a:lnTo>
                  <a:lnTo>
                    <a:pt x="865" y="8"/>
                  </a:lnTo>
                  <a:lnTo>
                    <a:pt x="867" y="11"/>
                  </a:lnTo>
                  <a:lnTo>
                    <a:pt x="870" y="16"/>
                  </a:lnTo>
                  <a:lnTo>
                    <a:pt x="873" y="19"/>
                  </a:lnTo>
                  <a:lnTo>
                    <a:pt x="877" y="22"/>
                  </a:lnTo>
                  <a:lnTo>
                    <a:pt x="880" y="21"/>
                  </a:lnTo>
                  <a:lnTo>
                    <a:pt x="880" y="16"/>
                  </a:lnTo>
                  <a:lnTo>
                    <a:pt x="887" y="14"/>
                  </a:lnTo>
                  <a:lnTo>
                    <a:pt x="893" y="18"/>
                  </a:lnTo>
                  <a:lnTo>
                    <a:pt x="893" y="21"/>
                  </a:lnTo>
                  <a:lnTo>
                    <a:pt x="892" y="22"/>
                  </a:lnTo>
                  <a:lnTo>
                    <a:pt x="885" y="24"/>
                  </a:lnTo>
                  <a:lnTo>
                    <a:pt x="882" y="29"/>
                  </a:lnTo>
                  <a:lnTo>
                    <a:pt x="882" y="31"/>
                  </a:lnTo>
                  <a:lnTo>
                    <a:pt x="885" y="34"/>
                  </a:lnTo>
                  <a:lnTo>
                    <a:pt x="887" y="35"/>
                  </a:lnTo>
                  <a:lnTo>
                    <a:pt x="890" y="35"/>
                  </a:lnTo>
                  <a:lnTo>
                    <a:pt x="895" y="37"/>
                  </a:lnTo>
                  <a:lnTo>
                    <a:pt x="897" y="39"/>
                  </a:lnTo>
                  <a:lnTo>
                    <a:pt x="902" y="40"/>
                  </a:lnTo>
                  <a:lnTo>
                    <a:pt x="903" y="39"/>
                  </a:lnTo>
                  <a:lnTo>
                    <a:pt x="908" y="39"/>
                  </a:lnTo>
                  <a:lnTo>
                    <a:pt x="913" y="39"/>
                  </a:lnTo>
                  <a:lnTo>
                    <a:pt x="916" y="35"/>
                  </a:lnTo>
                  <a:lnTo>
                    <a:pt x="920" y="35"/>
                  </a:lnTo>
                  <a:lnTo>
                    <a:pt x="921" y="39"/>
                  </a:lnTo>
                  <a:lnTo>
                    <a:pt x="925" y="42"/>
                  </a:lnTo>
                  <a:lnTo>
                    <a:pt x="926" y="42"/>
                  </a:lnTo>
                  <a:lnTo>
                    <a:pt x="928" y="39"/>
                  </a:lnTo>
                  <a:lnTo>
                    <a:pt x="928" y="37"/>
                  </a:lnTo>
                  <a:lnTo>
                    <a:pt x="928" y="32"/>
                  </a:lnTo>
                  <a:lnTo>
                    <a:pt x="931" y="29"/>
                  </a:lnTo>
                  <a:lnTo>
                    <a:pt x="938" y="24"/>
                  </a:lnTo>
                  <a:lnTo>
                    <a:pt x="935" y="19"/>
                  </a:lnTo>
                  <a:lnTo>
                    <a:pt x="938" y="14"/>
                  </a:lnTo>
                  <a:lnTo>
                    <a:pt x="943" y="18"/>
                  </a:lnTo>
                  <a:lnTo>
                    <a:pt x="948" y="14"/>
                  </a:lnTo>
                  <a:lnTo>
                    <a:pt x="948" y="10"/>
                  </a:lnTo>
                  <a:lnTo>
                    <a:pt x="951" y="6"/>
                  </a:lnTo>
                  <a:lnTo>
                    <a:pt x="953" y="6"/>
                  </a:lnTo>
                  <a:lnTo>
                    <a:pt x="953" y="8"/>
                  </a:lnTo>
                  <a:lnTo>
                    <a:pt x="958" y="11"/>
                  </a:lnTo>
                  <a:lnTo>
                    <a:pt x="963" y="11"/>
                  </a:lnTo>
                  <a:lnTo>
                    <a:pt x="966" y="6"/>
                  </a:lnTo>
                  <a:lnTo>
                    <a:pt x="968" y="6"/>
                  </a:lnTo>
                  <a:lnTo>
                    <a:pt x="974" y="13"/>
                  </a:lnTo>
                  <a:lnTo>
                    <a:pt x="976" y="16"/>
                  </a:lnTo>
                  <a:lnTo>
                    <a:pt x="976" y="19"/>
                  </a:lnTo>
                  <a:lnTo>
                    <a:pt x="973" y="24"/>
                  </a:lnTo>
                  <a:lnTo>
                    <a:pt x="974" y="26"/>
                  </a:lnTo>
                  <a:lnTo>
                    <a:pt x="979" y="29"/>
                  </a:lnTo>
                  <a:lnTo>
                    <a:pt x="984" y="31"/>
                  </a:lnTo>
                  <a:lnTo>
                    <a:pt x="988" y="35"/>
                  </a:lnTo>
                  <a:lnTo>
                    <a:pt x="989" y="39"/>
                  </a:lnTo>
                  <a:lnTo>
                    <a:pt x="993" y="37"/>
                  </a:lnTo>
                  <a:lnTo>
                    <a:pt x="997" y="34"/>
                  </a:lnTo>
                  <a:lnTo>
                    <a:pt x="999" y="35"/>
                  </a:lnTo>
                  <a:lnTo>
                    <a:pt x="1001" y="40"/>
                  </a:lnTo>
                  <a:lnTo>
                    <a:pt x="1001" y="42"/>
                  </a:lnTo>
                  <a:lnTo>
                    <a:pt x="1004" y="40"/>
                  </a:lnTo>
                  <a:lnTo>
                    <a:pt x="1007" y="37"/>
                  </a:lnTo>
                  <a:lnTo>
                    <a:pt x="1009" y="37"/>
                  </a:lnTo>
                  <a:lnTo>
                    <a:pt x="1011" y="39"/>
                  </a:lnTo>
                  <a:lnTo>
                    <a:pt x="1011" y="44"/>
                  </a:lnTo>
                  <a:lnTo>
                    <a:pt x="1009" y="45"/>
                  </a:lnTo>
                  <a:lnTo>
                    <a:pt x="1006" y="48"/>
                  </a:lnTo>
                  <a:lnTo>
                    <a:pt x="1007" y="55"/>
                  </a:lnTo>
                  <a:lnTo>
                    <a:pt x="1011" y="60"/>
                  </a:lnTo>
                  <a:lnTo>
                    <a:pt x="1006" y="61"/>
                  </a:lnTo>
                  <a:lnTo>
                    <a:pt x="1004" y="60"/>
                  </a:lnTo>
                  <a:lnTo>
                    <a:pt x="996" y="61"/>
                  </a:lnTo>
                  <a:lnTo>
                    <a:pt x="994" y="61"/>
                  </a:lnTo>
                  <a:lnTo>
                    <a:pt x="993" y="61"/>
                  </a:lnTo>
                  <a:lnTo>
                    <a:pt x="988" y="58"/>
                  </a:lnTo>
                  <a:lnTo>
                    <a:pt x="984" y="58"/>
                  </a:lnTo>
                  <a:lnTo>
                    <a:pt x="983" y="63"/>
                  </a:lnTo>
                  <a:lnTo>
                    <a:pt x="981" y="65"/>
                  </a:lnTo>
                  <a:lnTo>
                    <a:pt x="974" y="68"/>
                  </a:lnTo>
                  <a:lnTo>
                    <a:pt x="971" y="73"/>
                  </a:lnTo>
                  <a:lnTo>
                    <a:pt x="966" y="73"/>
                  </a:lnTo>
                  <a:lnTo>
                    <a:pt x="964" y="73"/>
                  </a:lnTo>
                  <a:lnTo>
                    <a:pt x="963" y="81"/>
                  </a:lnTo>
                  <a:lnTo>
                    <a:pt x="961" y="82"/>
                  </a:lnTo>
                  <a:lnTo>
                    <a:pt x="961" y="87"/>
                  </a:lnTo>
                  <a:lnTo>
                    <a:pt x="961" y="92"/>
                  </a:lnTo>
                  <a:lnTo>
                    <a:pt x="961" y="94"/>
                  </a:lnTo>
                  <a:lnTo>
                    <a:pt x="961" y="95"/>
                  </a:lnTo>
                  <a:lnTo>
                    <a:pt x="958" y="99"/>
                  </a:lnTo>
                  <a:lnTo>
                    <a:pt x="956" y="99"/>
                  </a:lnTo>
                  <a:lnTo>
                    <a:pt x="951" y="97"/>
                  </a:lnTo>
                  <a:lnTo>
                    <a:pt x="948" y="94"/>
                  </a:lnTo>
                  <a:lnTo>
                    <a:pt x="943" y="94"/>
                  </a:lnTo>
                  <a:lnTo>
                    <a:pt x="941" y="95"/>
                  </a:lnTo>
                  <a:lnTo>
                    <a:pt x="940" y="97"/>
                  </a:lnTo>
                  <a:lnTo>
                    <a:pt x="943" y="99"/>
                  </a:lnTo>
                  <a:lnTo>
                    <a:pt x="945" y="102"/>
                  </a:lnTo>
                  <a:lnTo>
                    <a:pt x="943" y="103"/>
                  </a:lnTo>
                  <a:lnTo>
                    <a:pt x="941" y="107"/>
                  </a:lnTo>
                  <a:lnTo>
                    <a:pt x="935" y="120"/>
                  </a:lnTo>
                  <a:lnTo>
                    <a:pt x="933" y="128"/>
                  </a:lnTo>
                  <a:lnTo>
                    <a:pt x="936" y="136"/>
                  </a:lnTo>
                  <a:lnTo>
                    <a:pt x="936" y="139"/>
                  </a:lnTo>
                  <a:lnTo>
                    <a:pt x="931" y="142"/>
                  </a:lnTo>
                  <a:lnTo>
                    <a:pt x="928" y="149"/>
                  </a:lnTo>
                  <a:lnTo>
                    <a:pt x="933" y="152"/>
                  </a:lnTo>
                  <a:lnTo>
                    <a:pt x="935" y="155"/>
                  </a:lnTo>
                  <a:lnTo>
                    <a:pt x="931" y="155"/>
                  </a:lnTo>
                  <a:lnTo>
                    <a:pt x="923" y="155"/>
                  </a:lnTo>
                  <a:lnTo>
                    <a:pt x="916" y="160"/>
                  </a:lnTo>
                  <a:lnTo>
                    <a:pt x="916" y="162"/>
                  </a:lnTo>
                  <a:lnTo>
                    <a:pt x="916" y="165"/>
                  </a:lnTo>
                  <a:lnTo>
                    <a:pt x="918" y="170"/>
                  </a:lnTo>
                  <a:lnTo>
                    <a:pt x="920" y="175"/>
                  </a:lnTo>
                  <a:lnTo>
                    <a:pt x="926" y="176"/>
                  </a:lnTo>
                  <a:lnTo>
                    <a:pt x="928" y="178"/>
                  </a:lnTo>
                  <a:lnTo>
                    <a:pt x="928" y="183"/>
                  </a:lnTo>
                  <a:lnTo>
                    <a:pt x="923" y="188"/>
                  </a:lnTo>
                  <a:lnTo>
                    <a:pt x="921" y="196"/>
                  </a:lnTo>
                  <a:lnTo>
                    <a:pt x="923" y="197"/>
                  </a:lnTo>
                  <a:lnTo>
                    <a:pt x="925" y="200"/>
                  </a:lnTo>
                  <a:lnTo>
                    <a:pt x="928" y="205"/>
                  </a:lnTo>
                  <a:lnTo>
                    <a:pt x="925" y="212"/>
                  </a:lnTo>
                  <a:lnTo>
                    <a:pt x="921" y="212"/>
                  </a:lnTo>
                  <a:lnTo>
                    <a:pt x="923" y="218"/>
                  </a:lnTo>
                  <a:lnTo>
                    <a:pt x="926" y="225"/>
                  </a:lnTo>
                  <a:lnTo>
                    <a:pt x="923" y="230"/>
                  </a:lnTo>
                  <a:lnTo>
                    <a:pt x="923" y="231"/>
                  </a:lnTo>
                  <a:lnTo>
                    <a:pt x="925" y="238"/>
                  </a:lnTo>
                  <a:lnTo>
                    <a:pt x="928" y="239"/>
                  </a:lnTo>
                  <a:lnTo>
                    <a:pt x="931" y="244"/>
                  </a:lnTo>
                  <a:lnTo>
                    <a:pt x="930" y="249"/>
                  </a:lnTo>
                  <a:lnTo>
                    <a:pt x="928" y="257"/>
                  </a:lnTo>
                  <a:lnTo>
                    <a:pt x="925" y="260"/>
                  </a:lnTo>
                  <a:lnTo>
                    <a:pt x="925" y="262"/>
                  </a:lnTo>
                  <a:lnTo>
                    <a:pt x="928" y="265"/>
                  </a:lnTo>
                  <a:lnTo>
                    <a:pt x="930" y="264"/>
                  </a:lnTo>
                  <a:lnTo>
                    <a:pt x="940" y="260"/>
                  </a:lnTo>
                  <a:lnTo>
                    <a:pt x="941" y="267"/>
                  </a:lnTo>
                  <a:lnTo>
                    <a:pt x="941" y="268"/>
                  </a:lnTo>
                  <a:lnTo>
                    <a:pt x="940" y="270"/>
                  </a:lnTo>
                  <a:lnTo>
                    <a:pt x="931" y="270"/>
                  </a:lnTo>
                  <a:lnTo>
                    <a:pt x="931" y="275"/>
                  </a:lnTo>
                  <a:lnTo>
                    <a:pt x="933" y="277"/>
                  </a:lnTo>
                  <a:lnTo>
                    <a:pt x="930" y="283"/>
                  </a:lnTo>
                  <a:lnTo>
                    <a:pt x="928" y="289"/>
                  </a:lnTo>
                  <a:lnTo>
                    <a:pt x="930" y="293"/>
                  </a:lnTo>
                  <a:lnTo>
                    <a:pt x="931" y="293"/>
                  </a:lnTo>
                  <a:lnTo>
                    <a:pt x="935" y="289"/>
                  </a:lnTo>
                  <a:lnTo>
                    <a:pt x="936" y="286"/>
                  </a:lnTo>
                  <a:lnTo>
                    <a:pt x="941" y="283"/>
                  </a:lnTo>
                  <a:lnTo>
                    <a:pt x="943" y="286"/>
                  </a:lnTo>
                  <a:lnTo>
                    <a:pt x="941" y="288"/>
                  </a:lnTo>
                  <a:lnTo>
                    <a:pt x="936" y="294"/>
                  </a:lnTo>
                  <a:lnTo>
                    <a:pt x="936" y="296"/>
                  </a:lnTo>
                  <a:lnTo>
                    <a:pt x="935" y="301"/>
                  </a:lnTo>
                  <a:lnTo>
                    <a:pt x="935" y="302"/>
                  </a:lnTo>
                  <a:lnTo>
                    <a:pt x="930" y="302"/>
                  </a:lnTo>
                  <a:lnTo>
                    <a:pt x="923" y="307"/>
                  </a:lnTo>
                  <a:lnTo>
                    <a:pt x="926" y="312"/>
                  </a:lnTo>
                  <a:lnTo>
                    <a:pt x="933" y="314"/>
                  </a:lnTo>
                  <a:lnTo>
                    <a:pt x="935" y="314"/>
                  </a:lnTo>
                  <a:lnTo>
                    <a:pt x="940" y="317"/>
                  </a:lnTo>
                  <a:lnTo>
                    <a:pt x="946" y="322"/>
                  </a:lnTo>
                  <a:lnTo>
                    <a:pt x="948" y="327"/>
                  </a:lnTo>
                  <a:lnTo>
                    <a:pt x="948" y="328"/>
                  </a:lnTo>
                  <a:lnTo>
                    <a:pt x="945" y="333"/>
                  </a:lnTo>
                  <a:lnTo>
                    <a:pt x="945" y="338"/>
                  </a:lnTo>
                  <a:lnTo>
                    <a:pt x="945" y="341"/>
                  </a:lnTo>
                  <a:lnTo>
                    <a:pt x="943" y="346"/>
                  </a:lnTo>
                  <a:lnTo>
                    <a:pt x="940" y="348"/>
                  </a:lnTo>
                  <a:lnTo>
                    <a:pt x="938" y="348"/>
                  </a:lnTo>
                  <a:lnTo>
                    <a:pt x="933" y="348"/>
                  </a:lnTo>
                  <a:lnTo>
                    <a:pt x="928" y="346"/>
                  </a:lnTo>
                  <a:lnTo>
                    <a:pt x="923" y="346"/>
                  </a:lnTo>
                  <a:lnTo>
                    <a:pt x="920" y="349"/>
                  </a:lnTo>
                  <a:lnTo>
                    <a:pt x="923" y="351"/>
                  </a:lnTo>
                  <a:lnTo>
                    <a:pt x="918" y="357"/>
                  </a:lnTo>
                  <a:lnTo>
                    <a:pt x="916" y="359"/>
                  </a:lnTo>
                  <a:lnTo>
                    <a:pt x="915" y="366"/>
                  </a:lnTo>
                  <a:lnTo>
                    <a:pt x="915" y="374"/>
                  </a:lnTo>
                  <a:lnTo>
                    <a:pt x="920" y="378"/>
                  </a:lnTo>
                  <a:lnTo>
                    <a:pt x="921" y="378"/>
                  </a:lnTo>
                  <a:lnTo>
                    <a:pt x="926" y="382"/>
                  </a:lnTo>
                  <a:lnTo>
                    <a:pt x="928" y="387"/>
                  </a:lnTo>
                  <a:lnTo>
                    <a:pt x="928" y="388"/>
                  </a:lnTo>
                  <a:lnTo>
                    <a:pt x="923" y="390"/>
                  </a:lnTo>
                  <a:lnTo>
                    <a:pt x="921" y="391"/>
                  </a:lnTo>
                  <a:lnTo>
                    <a:pt x="923" y="398"/>
                  </a:lnTo>
                  <a:lnTo>
                    <a:pt x="931" y="401"/>
                  </a:lnTo>
                  <a:lnTo>
                    <a:pt x="933" y="403"/>
                  </a:lnTo>
                  <a:lnTo>
                    <a:pt x="928" y="406"/>
                  </a:lnTo>
                  <a:lnTo>
                    <a:pt x="921" y="406"/>
                  </a:lnTo>
                  <a:lnTo>
                    <a:pt x="923" y="409"/>
                  </a:lnTo>
                  <a:lnTo>
                    <a:pt x="925" y="411"/>
                  </a:lnTo>
                  <a:lnTo>
                    <a:pt x="928" y="412"/>
                  </a:lnTo>
                  <a:lnTo>
                    <a:pt x="926" y="414"/>
                  </a:lnTo>
                  <a:lnTo>
                    <a:pt x="921" y="417"/>
                  </a:lnTo>
                  <a:lnTo>
                    <a:pt x="920" y="421"/>
                  </a:lnTo>
                  <a:lnTo>
                    <a:pt x="918" y="429"/>
                  </a:lnTo>
                  <a:lnTo>
                    <a:pt x="925" y="433"/>
                  </a:lnTo>
                  <a:lnTo>
                    <a:pt x="925" y="437"/>
                  </a:lnTo>
                  <a:lnTo>
                    <a:pt x="925" y="440"/>
                  </a:lnTo>
                  <a:lnTo>
                    <a:pt x="928" y="445"/>
                  </a:lnTo>
                  <a:lnTo>
                    <a:pt x="926" y="451"/>
                  </a:lnTo>
                  <a:lnTo>
                    <a:pt x="926" y="455"/>
                  </a:lnTo>
                  <a:lnTo>
                    <a:pt x="923" y="463"/>
                  </a:lnTo>
                  <a:lnTo>
                    <a:pt x="921" y="464"/>
                  </a:lnTo>
                  <a:lnTo>
                    <a:pt x="916" y="467"/>
                  </a:lnTo>
                  <a:lnTo>
                    <a:pt x="905" y="467"/>
                  </a:lnTo>
                  <a:lnTo>
                    <a:pt x="898" y="474"/>
                  </a:lnTo>
                  <a:lnTo>
                    <a:pt x="898" y="476"/>
                  </a:lnTo>
                  <a:lnTo>
                    <a:pt x="902" y="479"/>
                  </a:lnTo>
                  <a:lnTo>
                    <a:pt x="900" y="484"/>
                  </a:lnTo>
                  <a:lnTo>
                    <a:pt x="900" y="487"/>
                  </a:lnTo>
                  <a:lnTo>
                    <a:pt x="902" y="490"/>
                  </a:lnTo>
                  <a:lnTo>
                    <a:pt x="900" y="495"/>
                  </a:lnTo>
                  <a:lnTo>
                    <a:pt x="890" y="495"/>
                  </a:lnTo>
                  <a:lnTo>
                    <a:pt x="888" y="497"/>
                  </a:lnTo>
                  <a:lnTo>
                    <a:pt x="888" y="498"/>
                  </a:lnTo>
                  <a:lnTo>
                    <a:pt x="887" y="505"/>
                  </a:lnTo>
                  <a:lnTo>
                    <a:pt x="885" y="508"/>
                  </a:lnTo>
                  <a:lnTo>
                    <a:pt x="878" y="513"/>
                  </a:lnTo>
                  <a:lnTo>
                    <a:pt x="877" y="514"/>
                  </a:lnTo>
                  <a:lnTo>
                    <a:pt x="878" y="519"/>
                  </a:lnTo>
                  <a:lnTo>
                    <a:pt x="875" y="527"/>
                  </a:lnTo>
                  <a:lnTo>
                    <a:pt x="872" y="531"/>
                  </a:lnTo>
                  <a:lnTo>
                    <a:pt x="862" y="532"/>
                  </a:lnTo>
                  <a:lnTo>
                    <a:pt x="862" y="534"/>
                  </a:lnTo>
                  <a:lnTo>
                    <a:pt x="855" y="539"/>
                  </a:lnTo>
                  <a:lnTo>
                    <a:pt x="854" y="544"/>
                  </a:lnTo>
                  <a:lnTo>
                    <a:pt x="852" y="547"/>
                  </a:lnTo>
                  <a:lnTo>
                    <a:pt x="850" y="548"/>
                  </a:lnTo>
                  <a:lnTo>
                    <a:pt x="849" y="550"/>
                  </a:lnTo>
                  <a:lnTo>
                    <a:pt x="845" y="553"/>
                  </a:lnTo>
                  <a:lnTo>
                    <a:pt x="844" y="553"/>
                  </a:lnTo>
                  <a:lnTo>
                    <a:pt x="837" y="553"/>
                  </a:lnTo>
                  <a:lnTo>
                    <a:pt x="837" y="561"/>
                  </a:lnTo>
                  <a:lnTo>
                    <a:pt x="837" y="565"/>
                  </a:lnTo>
                  <a:lnTo>
                    <a:pt x="835" y="566"/>
                  </a:lnTo>
                  <a:lnTo>
                    <a:pt x="834" y="566"/>
                  </a:lnTo>
                  <a:lnTo>
                    <a:pt x="830" y="563"/>
                  </a:lnTo>
                  <a:lnTo>
                    <a:pt x="827" y="561"/>
                  </a:lnTo>
                  <a:lnTo>
                    <a:pt x="825" y="561"/>
                  </a:lnTo>
                  <a:lnTo>
                    <a:pt x="821" y="560"/>
                  </a:lnTo>
                  <a:lnTo>
                    <a:pt x="819" y="561"/>
                  </a:lnTo>
                  <a:lnTo>
                    <a:pt x="816" y="561"/>
                  </a:lnTo>
                  <a:lnTo>
                    <a:pt x="812" y="569"/>
                  </a:lnTo>
                  <a:lnTo>
                    <a:pt x="811" y="576"/>
                  </a:lnTo>
                  <a:lnTo>
                    <a:pt x="811" y="578"/>
                  </a:lnTo>
                  <a:lnTo>
                    <a:pt x="811" y="581"/>
                  </a:lnTo>
                  <a:lnTo>
                    <a:pt x="809" y="582"/>
                  </a:lnTo>
                  <a:lnTo>
                    <a:pt x="809" y="584"/>
                  </a:lnTo>
                  <a:lnTo>
                    <a:pt x="804" y="586"/>
                  </a:lnTo>
                  <a:lnTo>
                    <a:pt x="802" y="586"/>
                  </a:lnTo>
                  <a:lnTo>
                    <a:pt x="799" y="586"/>
                  </a:lnTo>
                  <a:lnTo>
                    <a:pt x="794" y="587"/>
                  </a:lnTo>
                  <a:lnTo>
                    <a:pt x="789" y="589"/>
                  </a:lnTo>
                  <a:lnTo>
                    <a:pt x="784" y="584"/>
                  </a:lnTo>
                  <a:lnTo>
                    <a:pt x="782" y="584"/>
                  </a:lnTo>
                  <a:lnTo>
                    <a:pt x="779" y="590"/>
                  </a:lnTo>
                  <a:lnTo>
                    <a:pt x="778" y="595"/>
                  </a:lnTo>
                  <a:lnTo>
                    <a:pt x="778" y="597"/>
                  </a:lnTo>
                  <a:lnTo>
                    <a:pt x="781" y="608"/>
                  </a:lnTo>
                  <a:lnTo>
                    <a:pt x="781" y="610"/>
                  </a:lnTo>
                  <a:lnTo>
                    <a:pt x="778" y="615"/>
                  </a:lnTo>
                  <a:lnTo>
                    <a:pt x="774" y="616"/>
                  </a:lnTo>
                  <a:lnTo>
                    <a:pt x="769" y="620"/>
                  </a:lnTo>
                  <a:lnTo>
                    <a:pt x="764" y="626"/>
                  </a:lnTo>
                  <a:lnTo>
                    <a:pt x="758" y="631"/>
                  </a:lnTo>
                  <a:lnTo>
                    <a:pt x="756" y="633"/>
                  </a:lnTo>
                  <a:lnTo>
                    <a:pt x="756" y="636"/>
                  </a:lnTo>
                  <a:lnTo>
                    <a:pt x="756" y="639"/>
                  </a:lnTo>
                  <a:lnTo>
                    <a:pt x="756" y="647"/>
                  </a:lnTo>
                  <a:lnTo>
                    <a:pt x="756" y="649"/>
                  </a:lnTo>
                  <a:lnTo>
                    <a:pt x="761" y="654"/>
                  </a:lnTo>
                  <a:lnTo>
                    <a:pt x="759" y="668"/>
                  </a:lnTo>
                  <a:lnTo>
                    <a:pt x="759" y="675"/>
                  </a:lnTo>
                  <a:lnTo>
                    <a:pt x="758" y="684"/>
                  </a:lnTo>
                  <a:lnTo>
                    <a:pt x="758" y="686"/>
                  </a:lnTo>
                  <a:lnTo>
                    <a:pt x="756" y="689"/>
                  </a:lnTo>
                  <a:lnTo>
                    <a:pt x="754" y="700"/>
                  </a:lnTo>
                  <a:lnTo>
                    <a:pt x="754" y="702"/>
                  </a:lnTo>
                  <a:lnTo>
                    <a:pt x="754" y="710"/>
                  </a:lnTo>
                  <a:lnTo>
                    <a:pt x="753" y="712"/>
                  </a:lnTo>
                  <a:lnTo>
                    <a:pt x="746" y="718"/>
                  </a:lnTo>
                  <a:lnTo>
                    <a:pt x="746" y="725"/>
                  </a:lnTo>
                  <a:lnTo>
                    <a:pt x="744" y="731"/>
                  </a:lnTo>
                  <a:lnTo>
                    <a:pt x="743" y="738"/>
                  </a:lnTo>
                  <a:lnTo>
                    <a:pt x="741" y="743"/>
                  </a:lnTo>
                  <a:lnTo>
                    <a:pt x="730" y="757"/>
                  </a:lnTo>
                  <a:lnTo>
                    <a:pt x="728" y="759"/>
                  </a:lnTo>
                  <a:lnTo>
                    <a:pt x="715" y="770"/>
                  </a:lnTo>
                  <a:lnTo>
                    <a:pt x="713" y="780"/>
                  </a:lnTo>
                  <a:lnTo>
                    <a:pt x="713" y="781"/>
                  </a:lnTo>
                  <a:lnTo>
                    <a:pt x="716" y="786"/>
                  </a:lnTo>
                  <a:lnTo>
                    <a:pt x="718" y="791"/>
                  </a:lnTo>
                  <a:lnTo>
                    <a:pt x="716" y="794"/>
                  </a:lnTo>
                  <a:lnTo>
                    <a:pt x="711" y="801"/>
                  </a:lnTo>
                  <a:lnTo>
                    <a:pt x="710" y="802"/>
                  </a:lnTo>
                  <a:lnTo>
                    <a:pt x="710" y="806"/>
                  </a:lnTo>
                  <a:lnTo>
                    <a:pt x="708" y="815"/>
                  </a:lnTo>
                  <a:lnTo>
                    <a:pt x="706" y="817"/>
                  </a:lnTo>
                  <a:lnTo>
                    <a:pt x="705" y="819"/>
                  </a:lnTo>
                  <a:lnTo>
                    <a:pt x="696" y="823"/>
                  </a:lnTo>
                  <a:lnTo>
                    <a:pt x="696" y="825"/>
                  </a:lnTo>
                  <a:lnTo>
                    <a:pt x="695" y="828"/>
                  </a:lnTo>
                  <a:lnTo>
                    <a:pt x="695" y="835"/>
                  </a:lnTo>
                  <a:lnTo>
                    <a:pt x="695" y="838"/>
                  </a:lnTo>
                  <a:lnTo>
                    <a:pt x="696" y="845"/>
                  </a:lnTo>
                  <a:lnTo>
                    <a:pt x="698" y="849"/>
                  </a:lnTo>
                  <a:lnTo>
                    <a:pt x="701" y="853"/>
                  </a:lnTo>
                  <a:lnTo>
                    <a:pt x="703" y="854"/>
                  </a:lnTo>
                  <a:lnTo>
                    <a:pt x="703" y="861"/>
                  </a:lnTo>
                  <a:lnTo>
                    <a:pt x="703" y="864"/>
                  </a:lnTo>
                  <a:lnTo>
                    <a:pt x="706" y="870"/>
                  </a:lnTo>
                  <a:lnTo>
                    <a:pt x="708" y="875"/>
                  </a:lnTo>
                  <a:lnTo>
                    <a:pt x="706" y="877"/>
                  </a:lnTo>
                  <a:lnTo>
                    <a:pt x="701" y="877"/>
                  </a:lnTo>
                  <a:lnTo>
                    <a:pt x="696" y="882"/>
                  </a:lnTo>
                  <a:lnTo>
                    <a:pt x="696" y="888"/>
                  </a:lnTo>
                  <a:lnTo>
                    <a:pt x="698" y="891"/>
                  </a:lnTo>
                  <a:lnTo>
                    <a:pt x="696" y="900"/>
                  </a:lnTo>
                  <a:lnTo>
                    <a:pt x="698" y="901"/>
                  </a:lnTo>
                  <a:lnTo>
                    <a:pt x="703" y="906"/>
                  </a:lnTo>
                  <a:lnTo>
                    <a:pt x="705" y="909"/>
                  </a:lnTo>
                  <a:lnTo>
                    <a:pt x="703" y="912"/>
                  </a:lnTo>
                  <a:lnTo>
                    <a:pt x="701" y="914"/>
                  </a:lnTo>
                  <a:lnTo>
                    <a:pt x="701" y="916"/>
                  </a:lnTo>
                  <a:lnTo>
                    <a:pt x="698" y="921"/>
                  </a:lnTo>
                  <a:lnTo>
                    <a:pt x="698" y="922"/>
                  </a:lnTo>
                  <a:lnTo>
                    <a:pt x="700" y="925"/>
                  </a:lnTo>
                  <a:lnTo>
                    <a:pt x="708" y="927"/>
                  </a:lnTo>
                  <a:lnTo>
                    <a:pt x="710" y="935"/>
                  </a:lnTo>
                  <a:lnTo>
                    <a:pt x="711" y="940"/>
                  </a:lnTo>
                  <a:lnTo>
                    <a:pt x="713" y="942"/>
                  </a:lnTo>
                  <a:lnTo>
                    <a:pt x="715" y="943"/>
                  </a:lnTo>
                  <a:lnTo>
                    <a:pt x="718" y="946"/>
                  </a:lnTo>
                  <a:lnTo>
                    <a:pt x="720" y="948"/>
                  </a:lnTo>
                  <a:lnTo>
                    <a:pt x="721" y="956"/>
                  </a:lnTo>
                  <a:lnTo>
                    <a:pt x="721" y="959"/>
                  </a:lnTo>
                  <a:lnTo>
                    <a:pt x="725" y="974"/>
                  </a:lnTo>
                  <a:lnTo>
                    <a:pt x="726" y="976"/>
                  </a:lnTo>
                  <a:lnTo>
                    <a:pt x="728" y="979"/>
                  </a:lnTo>
                  <a:lnTo>
                    <a:pt x="733" y="984"/>
                  </a:lnTo>
                  <a:lnTo>
                    <a:pt x="735" y="989"/>
                  </a:lnTo>
                  <a:lnTo>
                    <a:pt x="735" y="990"/>
                  </a:lnTo>
                  <a:lnTo>
                    <a:pt x="733" y="993"/>
                  </a:lnTo>
                  <a:lnTo>
                    <a:pt x="733" y="1000"/>
                  </a:lnTo>
                  <a:lnTo>
                    <a:pt x="733" y="1003"/>
                  </a:lnTo>
                  <a:lnTo>
                    <a:pt x="728" y="1011"/>
                  </a:lnTo>
                  <a:lnTo>
                    <a:pt x="725" y="1018"/>
                  </a:lnTo>
                  <a:lnTo>
                    <a:pt x="725" y="1019"/>
                  </a:lnTo>
                  <a:lnTo>
                    <a:pt x="723" y="1021"/>
                  </a:lnTo>
                  <a:lnTo>
                    <a:pt x="718" y="1024"/>
                  </a:lnTo>
                  <a:lnTo>
                    <a:pt x="713" y="1026"/>
                  </a:lnTo>
                  <a:lnTo>
                    <a:pt x="705" y="1031"/>
                  </a:lnTo>
                  <a:lnTo>
                    <a:pt x="710" y="1040"/>
                  </a:lnTo>
                  <a:lnTo>
                    <a:pt x="711" y="1042"/>
                  </a:lnTo>
                  <a:lnTo>
                    <a:pt x="718" y="1045"/>
                  </a:lnTo>
                  <a:lnTo>
                    <a:pt x="720" y="1047"/>
                  </a:lnTo>
                  <a:lnTo>
                    <a:pt x="713" y="1055"/>
                  </a:lnTo>
                  <a:lnTo>
                    <a:pt x="711" y="1056"/>
                  </a:lnTo>
                  <a:lnTo>
                    <a:pt x="706" y="1068"/>
                  </a:lnTo>
                  <a:lnTo>
                    <a:pt x="706" y="1069"/>
                  </a:lnTo>
                  <a:lnTo>
                    <a:pt x="706" y="1079"/>
                  </a:lnTo>
                  <a:lnTo>
                    <a:pt x="706" y="1081"/>
                  </a:lnTo>
                  <a:lnTo>
                    <a:pt x="705" y="1092"/>
                  </a:lnTo>
                  <a:lnTo>
                    <a:pt x="705" y="1094"/>
                  </a:lnTo>
                  <a:lnTo>
                    <a:pt x="706" y="1100"/>
                  </a:lnTo>
                  <a:lnTo>
                    <a:pt x="708" y="1102"/>
                  </a:lnTo>
                  <a:lnTo>
                    <a:pt x="710" y="1108"/>
                  </a:lnTo>
                  <a:lnTo>
                    <a:pt x="710" y="1110"/>
                  </a:lnTo>
                  <a:lnTo>
                    <a:pt x="711" y="1113"/>
                  </a:lnTo>
                  <a:lnTo>
                    <a:pt x="711" y="1115"/>
                  </a:lnTo>
                  <a:lnTo>
                    <a:pt x="701" y="1115"/>
                  </a:lnTo>
                  <a:lnTo>
                    <a:pt x="690" y="1112"/>
                  </a:lnTo>
                  <a:lnTo>
                    <a:pt x="688" y="1110"/>
                  </a:lnTo>
                  <a:lnTo>
                    <a:pt x="687" y="1110"/>
                  </a:lnTo>
                  <a:lnTo>
                    <a:pt x="677" y="1108"/>
                  </a:lnTo>
                  <a:lnTo>
                    <a:pt x="675" y="1110"/>
                  </a:lnTo>
                  <a:lnTo>
                    <a:pt x="672" y="1112"/>
                  </a:lnTo>
                  <a:lnTo>
                    <a:pt x="660" y="1112"/>
                  </a:lnTo>
                  <a:lnTo>
                    <a:pt x="639" y="1115"/>
                  </a:lnTo>
                  <a:lnTo>
                    <a:pt x="637" y="1116"/>
                  </a:lnTo>
                  <a:lnTo>
                    <a:pt x="632" y="1124"/>
                  </a:lnTo>
                  <a:lnTo>
                    <a:pt x="630" y="1126"/>
                  </a:lnTo>
                  <a:lnTo>
                    <a:pt x="629" y="1128"/>
                  </a:lnTo>
                  <a:lnTo>
                    <a:pt x="625" y="1129"/>
                  </a:lnTo>
                  <a:lnTo>
                    <a:pt x="615" y="1129"/>
                  </a:lnTo>
                  <a:lnTo>
                    <a:pt x="612" y="1134"/>
                  </a:lnTo>
                  <a:lnTo>
                    <a:pt x="610" y="1137"/>
                  </a:lnTo>
                  <a:lnTo>
                    <a:pt x="609" y="1137"/>
                  </a:lnTo>
                  <a:lnTo>
                    <a:pt x="596" y="1145"/>
                  </a:lnTo>
                  <a:lnTo>
                    <a:pt x="592" y="1147"/>
                  </a:lnTo>
                  <a:lnTo>
                    <a:pt x="584" y="1150"/>
                  </a:lnTo>
                  <a:lnTo>
                    <a:pt x="582" y="1152"/>
                  </a:lnTo>
                  <a:lnTo>
                    <a:pt x="579" y="1152"/>
                  </a:lnTo>
                  <a:lnTo>
                    <a:pt x="574" y="1150"/>
                  </a:lnTo>
                  <a:lnTo>
                    <a:pt x="571" y="1150"/>
                  </a:lnTo>
                  <a:lnTo>
                    <a:pt x="567" y="1152"/>
                  </a:lnTo>
                  <a:lnTo>
                    <a:pt x="559" y="1152"/>
                  </a:lnTo>
                  <a:lnTo>
                    <a:pt x="558" y="1154"/>
                  </a:lnTo>
                  <a:lnTo>
                    <a:pt x="549" y="1162"/>
                  </a:lnTo>
                  <a:lnTo>
                    <a:pt x="549" y="1163"/>
                  </a:lnTo>
                  <a:lnTo>
                    <a:pt x="536" y="1168"/>
                  </a:lnTo>
                  <a:lnTo>
                    <a:pt x="531" y="1171"/>
                  </a:lnTo>
                  <a:lnTo>
                    <a:pt x="526" y="1175"/>
                  </a:lnTo>
                  <a:lnTo>
                    <a:pt x="526" y="1176"/>
                  </a:lnTo>
                  <a:lnTo>
                    <a:pt x="521" y="1188"/>
                  </a:lnTo>
                  <a:lnTo>
                    <a:pt x="520" y="1189"/>
                  </a:lnTo>
                  <a:lnTo>
                    <a:pt x="518" y="1191"/>
                  </a:lnTo>
                  <a:lnTo>
                    <a:pt x="515" y="1196"/>
                  </a:lnTo>
                  <a:lnTo>
                    <a:pt x="513" y="1197"/>
                  </a:lnTo>
                  <a:lnTo>
                    <a:pt x="511" y="1197"/>
                  </a:lnTo>
                  <a:lnTo>
                    <a:pt x="510" y="1199"/>
                  </a:lnTo>
                  <a:lnTo>
                    <a:pt x="508" y="1199"/>
                  </a:lnTo>
                  <a:lnTo>
                    <a:pt x="503" y="1201"/>
                  </a:lnTo>
                  <a:lnTo>
                    <a:pt x="501" y="1204"/>
                  </a:lnTo>
                  <a:lnTo>
                    <a:pt x="496" y="1218"/>
                  </a:lnTo>
                  <a:lnTo>
                    <a:pt x="493" y="1222"/>
                  </a:lnTo>
                  <a:lnTo>
                    <a:pt x="483" y="1226"/>
                  </a:lnTo>
                  <a:lnTo>
                    <a:pt x="468" y="1231"/>
                  </a:lnTo>
                  <a:lnTo>
                    <a:pt x="468" y="1233"/>
                  </a:lnTo>
                  <a:lnTo>
                    <a:pt x="467" y="1234"/>
                  </a:lnTo>
                  <a:lnTo>
                    <a:pt x="457" y="1247"/>
                  </a:lnTo>
                  <a:lnTo>
                    <a:pt x="445" y="1254"/>
                  </a:lnTo>
                  <a:lnTo>
                    <a:pt x="442" y="1256"/>
                  </a:lnTo>
                  <a:lnTo>
                    <a:pt x="438" y="1256"/>
                  </a:lnTo>
                  <a:lnTo>
                    <a:pt x="430" y="1254"/>
                  </a:lnTo>
                  <a:lnTo>
                    <a:pt x="429" y="1252"/>
                  </a:lnTo>
                  <a:lnTo>
                    <a:pt x="424" y="1252"/>
                  </a:lnTo>
                  <a:lnTo>
                    <a:pt x="422" y="1254"/>
                  </a:lnTo>
                  <a:lnTo>
                    <a:pt x="420" y="1257"/>
                  </a:lnTo>
                  <a:lnTo>
                    <a:pt x="419" y="1264"/>
                  </a:lnTo>
                  <a:lnTo>
                    <a:pt x="415" y="1265"/>
                  </a:lnTo>
                  <a:lnTo>
                    <a:pt x="405" y="1268"/>
                  </a:lnTo>
                  <a:lnTo>
                    <a:pt x="402" y="1270"/>
                  </a:lnTo>
                  <a:lnTo>
                    <a:pt x="400" y="1270"/>
                  </a:lnTo>
                  <a:lnTo>
                    <a:pt x="399" y="1272"/>
                  </a:lnTo>
                  <a:lnTo>
                    <a:pt x="392" y="1278"/>
                  </a:lnTo>
                  <a:lnTo>
                    <a:pt x="392" y="1280"/>
                  </a:lnTo>
                  <a:lnTo>
                    <a:pt x="391" y="1281"/>
                  </a:lnTo>
                  <a:lnTo>
                    <a:pt x="389" y="1281"/>
                  </a:lnTo>
                  <a:lnTo>
                    <a:pt x="387" y="1283"/>
                  </a:lnTo>
                  <a:lnTo>
                    <a:pt x="369" y="1290"/>
                  </a:lnTo>
                  <a:lnTo>
                    <a:pt x="367" y="1291"/>
                  </a:lnTo>
                  <a:lnTo>
                    <a:pt x="366" y="1291"/>
                  </a:lnTo>
                  <a:lnTo>
                    <a:pt x="351" y="1294"/>
                  </a:lnTo>
                  <a:lnTo>
                    <a:pt x="349" y="1294"/>
                  </a:lnTo>
                  <a:lnTo>
                    <a:pt x="338" y="1290"/>
                  </a:lnTo>
                  <a:lnTo>
                    <a:pt x="334" y="1291"/>
                  </a:lnTo>
                  <a:lnTo>
                    <a:pt x="329" y="1294"/>
                  </a:lnTo>
                  <a:lnTo>
                    <a:pt x="329" y="1304"/>
                  </a:lnTo>
                  <a:lnTo>
                    <a:pt x="329" y="1306"/>
                  </a:lnTo>
                  <a:lnTo>
                    <a:pt x="323" y="1312"/>
                  </a:lnTo>
                  <a:lnTo>
                    <a:pt x="319" y="1312"/>
                  </a:lnTo>
                  <a:lnTo>
                    <a:pt x="305" y="1302"/>
                  </a:lnTo>
                  <a:lnTo>
                    <a:pt x="301" y="1301"/>
                  </a:lnTo>
                  <a:lnTo>
                    <a:pt x="298" y="1299"/>
                  </a:lnTo>
                  <a:lnTo>
                    <a:pt x="295" y="1299"/>
                  </a:lnTo>
                  <a:lnTo>
                    <a:pt x="291" y="1298"/>
                  </a:lnTo>
                  <a:lnTo>
                    <a:pt x="288" y="1294"/>
                  </a:lnTo>
                  <a:lnTo>
                    <a:pt x="285" y="1291"/>
                  </a:lnTo>
                  <a:lnTo>
                    <a:pt x="283" y="1291"/>
                  </a:lnTo>
                  <a:lnTo>
                    <a:pt x="278" y="1298"/>
                  </a:lnTo>
                  <a:lnTo>
                    <a:pt x="273" y="1299"/>
                  </a:lnTo>
                  <a:lnTo>
                    <a:pt x="271" y="1298"/>
                  </a:lnTo>
                  <a:lnTo>
                    <a:pt x="268" y="1294"/>
                  </a:lnTo>
                  <a:lnTo>
                    <a:pt x="263" y="1290"/>
                  </a:lnTo>
                  <a:lnTo>
                    <a:pt x="263" y="1288"/>
                  </a:lnTo>
                  <a:lnTo>
                    <a:pt x="255" y="1291"/>
                  </a:lnTo>
                  <a:lnTo>
                    <a:pt x="255" y="1293"/>
                  </a:lnTo>
                  <a:lnTo>
                    <a:pt x="252" y="1298"/>
                  </a:lnTo>
                  <a:lnTo>
                    <a:pt x="250" y="1298"/>
                  </a:lnTo>
                  <a:lnTo>
                    <a:pt x="247" y="1293"/>
                  </a:lnTo>
                  <a:lnTo>
                    <a:pt x="245" y="1291"/>
                  </a:lnTo>
                  <a:lnTo>
                    <a:pt x="242" y="1288"/>
                  </a:lnTo>
                  <a:lnTo>
                    <a:pt x="237" y="1294"/>
                  </a:lnTo>
                  <a:lnTo>
                    <a:pt x="235" y="1296"/>
                  </a:lnTo>
                  <a:lnTo>
                    <a:pt x="230" y="1299"/>
                  </a:lnTo>
                  <a:lnTo>
                    <a:pt x="227" y="1299"/>
                  </a:lnTo>
                  <a:lnTo>
                    <a:pt x="222" y="1296"/>
                  </a:lnTo>
                  <a:lnTo>
                    <a:pt x="219" y="1298"/>
                  </a:lnTo>
                  <a:lnTo>
                    <a:pt x="217" y="1299"/>
                  </a:lnTo>
                  <a:lnTo>
                    <a:pt x="217" y="1301"/>
                  </a:lnTo>
                  <a:lnTo>
                    <a:pt x="212" y="1312"/>
                  </a:lnTo>
                  <a:lnTo>
                    <a:pt x="210" y="1315"/>
                  </a:lnTo>
                  <a:lnTo>
                    <a:pt x="210" y="1317"/>
                  </a:lnTo>
                  <a:lnTo>
                    <a:pt x="207" y="1319"/>
                  </a:lnTo>
                  <a:lnTo>
                    <a:pt x="202" y="1322"/>
                  </a:lnTo>
                  <a:lnTo>
                    <a:pt x="200" y="1323"/>
                  </a:lnTo>
                  <a:lnTo>
                    <a:pt x="197" y="1325"/>
                  </a:lnTo>
                  <a:lnTo>
                    <a:pt x="182" y="1322"/>
                  </a:lnTo>
                  <a:lnTo>
                    <a:pt x="179" y="1320"/>
                  </a:lnTo>
                  <a:lnTo>
                    <a:pt x="169" y="1322"/>
                  </a:lnTo>
                  <a:lnTo>
                    <a:pt x="167" y="1323"/>
                  </a:lnTo>
                  <a:lnTo>
                    <a:pt x="166" y="1323"/>
                  </a:lnTo>
                  <a:lnTo>
                    <a:pt x="159" y="1327"/>
                  </a:lnTo>
                  <a:lnTo>
                    <a:pt x="156" y="1328"/>
                  </a:lnTo>
                  <a:lnTo>
                    <a:pt x="147" y="1330"/>
                  </a:lnTo>
                  <a:lnTo>
                    <a:pt x="146" y="1330"/>
                  </a:lnTo>
                  <a:lnTo>
                    <a:pt x="142" y="1332"/>
                  </a:lnTo>
                  <a:lnTo>
                    <a:pt x="141" y="1332"/>
                  </a:lnTo>
                  <a:lnTo>
                    <a:pt x="139" y="1333"/>
                  </a:lnTo>
                  <a:lnTo>
                    <a:pt x="136" y="1333"/>
                  </a:lnTo>
                  <a:lnTo>
                    <a:pt x="134" y="1332"/>
                  </a:lnTo>
                  <a:lnTo>
                    <a:pt x="129" y="1323"/>
                  </a:lnTo>
                  <a:lnTo>
                    <a:pt x="128" y="1320"/>
                  </a:lnTo>
                  <a:lnTo>
                    <a:pt x="118" y="1311"/>
                  </a:lnTo>
                  <a:lnTo>
                    <a:pt x="108" y="1302"/>
                  </a:lnTo>
                  <a:lnTo>
                    <a:pt x="106" y="1302"/>
                  </a:lnTo>
                  <a:lnTo>
                    <a:pt x="96" y="1298"/>
                  </a:lnTo>
                  <a:lnTo>
                    <a:pt x="94" y="1298"/>
                  </a:lnTo>
                  <a:lnTo>
                    <a:pt x="83" y="1302"/>
                  </a:lnTo>
                  <a:lnTo>
                    <a:pt x="81" y="1304"/>
                  </a:lnTo>
                  <a:lnTo>
                    <a:pt x="73" y="1311"/>
                  </a:lnTo>
                  <a:lnTo>
                    <a:pt x="71" y="1311"/>
                  </a:lnTo>
                  <a:lnTo>
                    <a:pt x="70" y="1312"/>
                  </a:lnTo>
                  <a:lnTo>
                    <a:pt x="61" y="1311"/>
                  </a:lnTo>
                  <a:lnTo>
                    <a:pt x="60" y="1309"/>
                  </a:lnTo>
                  <a:lnTo>
                    <a:pt x="56" y="1306"/>
                  </a:lnTo>
                  <a:lnTo>
                    <a:pt x="50" y="1298"/>
                  </a:lnTo>
                  <a:lnTo>
                    <a:pt x="50" y="1296"/>
                  </a:lnTo>
                  <a:lnTo>
                    <a:pt x="45" y="1291"/>
                  </a:lnTo>
                  <a:lnTo>
                    <a:pt x="43" y="1291"/>
                  </a:lnTo>
                  <a:lnTo>
                    <a:pt x="37" y="1288"/>
                  </a:lnTo>
                  <a:lnTo>
                    <a:pt x="28" y="1288"/>
                  </a:lnTo>
                  <a:lnTo>
                    <a:pt x="25" y="1290"/>
                  </a:lnTo>
                  <a:lnTo>
                    <a:pt x="17" y="1298"/>
                  </a:lnTo>
                  <a:lnTo>
                    <a:pt x="17" y="1299"/>
                  </a:lnTo>
                  <a:lnTo>
                    <a:pt x="15" y="1301"/>
                  </a:lnTo>
                  <a:lnTo>
                    <a:pt x="4" y="1306"/>
                  </a:lnTo>
                  <a:lnTo>
                    <a:pt x="2" y="1307"/>
                  </a:lnTo>
                  <a:lnTo>
                    <a:pt x="0" y="13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" name="Freeform 35"/>
            <p:cNvSpPr>
              <a:spLocks/>
            </p:cNvSpPr>
            <p:nvPr/>
          </p:nvSpPr>
          <p:spPr bwMode="auto">
            <a:xfrm>
              <a:off x="4656137" y="4523583"/>
              <a:ext cx="379413" cy="409575"/>
            </a:xfrm>
            <a:custGeom>
              <a:avLst/>
              <a:gdLst>
                <a:gd name="T0" fmla="*/ 18 w 478"/>
                <a:gd name="T1" fmla="*/ 175 h 518"/>
                <a:gd name="T2" fmla="*/ 63 w 478"/>
                <a:gd name="T3" fmla="*/ 172 h 518"/>
                <a:gd name="T4" fmla="*/ 86 w 478"/>
                <a:gd name="T5" fmla="*/ 162 h 518"/>
                <a:gd name="T6" fmla="*/ 104 w 478"/>
                <a:gd name="T7" fmla="*/ 122 h 518"/>
                <a:gd name="T8" fmla="*/ 99 w 478"/>
                <a:gd name="T9" fmla="*/ 94 h 518"/>
                <a:gd name="T10" fmla="*/ 98 w 478"/>
                <a:gd name="T11" fmla="*/ 50 h 518"/>
                <a:gd name="T12" fmla="*/ 116 w 478"/>
                <a:gd name="T13" fmla="*/ 23 h 518"/>
                <a:gd name="T14" fmla="*/ 132 w 478"/>
                <a:gd name="T15" fmla="*/ 8 h 518"/>
                <a:gd name="T16" fmla="*/ 151 w 478"/>
                <a:gd name="T17" fmla="*/ 3 h 518"/>
                <a:gd name="T18" fmla="*/ 172 w 478"/>
                <a:gd name="T19" fmla="*/ 10 h 518"/>
                <a:gd name="T20" fmla="*/ 177 w 478"/>
                <a:gd name="T21" fmla="*/ 26 h 518"/>
                <a:gd name="T22" fmla="*/ 200 w 478"/>
                <a:gd name="T23" fmla="*/ 39 h 518"/>
                <a:gd name="T24" fmla="*/ 217 w 478"/>
                <a:gd name="T25" fmla="*/ 49 h 518"/>
                <a:gd name="T26" fmla="*/ 228 w 478"/>
                <a:gd name="T27" fmla="*/ 66 h 518"/>
                <a:gd name="T28" fmla="*/ 243 w 478"/>
                <a:gd name="T29" fmla="*/ 71 h 518"/>
                <a:gd name="T30" fmla="*/ 247 w 478"/>
                <a:gd name="T31" fmla="*/ 89 h 518"/>
                <a:gd name="T32" fmla="*/ 250 w 478"/>
                <a:gd name="T33" fmla="*/ 105 h 518"/>
                <a:gd name="T34" fmla="*/ 240 w 478"/>
                <a:gd name="T35" fmla="*/ 123 h 518"/>
                <a:gd name="T36" fmla="*/ 230 w 478"/>
                <a:gd name="T37" fmla="*/ 133 h 518"/>
                <a:gd name="T38" fmla="*/ 213 w 478"/>
                <a:gd name="T39" fmla="*/ 139 h 518"/>
                <a:gd name="T40" fmla="*/ 223 w 478"/>
                <a:gd name="T41" fmla="*/ 155 h 518"/>
                <a:gd name="T42" fmla="*/ 233 w 478"/>
                <a:gd name="T43" fmla="*/ 165 h 518"/>
                <a:gd name="T44" fmla="*/ 247 w 478"/>
                <a:gd name="T45" fmla="*/ 181 h 518"/>
                <a:gd name="T46" fmla="*/ 253 w 478"/>
                <a:gd name="T47" fmla="*/ 191 h 518"/>
                <a:gd name="T48" fmla="*/ 270 w 478"/>
                <a:gd name="T49" fmla="*/ 212 h 518"/>
                <a:gd name="T50" fmla="*/ 288 w 478"/>
                <a:gd name="T51" fmla="*/ 219 h 518"/>
                <a:gd name="T52" fmla="*/ 298 w 478"/>
                <a:gd name="T53" fmla="*/ 227 h 518"/>
                <a:gd name="T54" fmla="*/ 295 w 478"/>
                <a:gd name="T55" fmla="*/ 241 h 518"/>
                <a:gd name="T56" fmla="*/ 299 w 478"/>
                <a:gd name="T57" fmla="*/ 259 h 518"/>
                <a:gd name="T58" fmla="*/ 318 w 478"/>
                <a:gd name="T59" fmla="*/ 267 h 518"/>
                <a:gd name="T60" fmla="*/ 326 w 478"/>
                <a:gd name="T61" fmla="*/ 277 h 518"/>
                <a:gd name="T62" fmla="*/ 334 w 478"/>
                <a:gd name="T63" fmla="*/ 280 h 518"/>
                <a:gd name="T64" fmla="*/ 333 w 478"/>
                <a:gd name="T65" fmla="*/ 298 h 518"/>
                <a:gd name="T66" fmla="*/ 323 w 478"/>
                <a:gd name="T67" fmla="*/ 308 h 518"/>
                <a:gd name="T68" fmla="*/ 328 w 478"/>
                <a:gd name="T69" fmla="*/ 329 h 518"/>
                <a:gd name="T70" fmla="*/ 356 w 478"/>
                <a:gd name="T71" fmla="*/ 340 h 518"/>
                <a:gd name="T72" fmla="*/ 359 w 478"/>
                <a:gd name="T73" fmla="*/ 355 h 518"/>
                <a:gd name="T74" fmla="*/ 354 w 478"/>
                <a:gd name="T75" fmla="*/ 374 h 518"/>
                <a:gd name="T76" fmla="*/ 349 w 478"/>
                <a:gd name="T77" fmla="*/ 392 h 518"/>
                <a:gd name="T78" fmla="*/ 333 w 478"/>
                <a:gd name="T79" fmla="*/ 408 h 518"/>
                <a:gd name="T80" fmla="*/ 344 w 478"/>
                <a:gd name="T81" fmla="*/ 416 h 518"/>
                <a:gd name="T82" fmla="*/ 366 w 478"/>
                <a:gd name="T83" fmla="*/ 431 h 518"/>
                <a:gd name="T84" fmla="*/ 372 w 478"/>
                <a:gd name="T85" fmla="*/ 422 h 518"/>
                <a:gd name="T86" fmla="*/ 389 w 478"/>
                <a:gd name="T87" fmla="*/ 421 h 518"/>
                <a:gd name="T88" fmla="*/ 390 w 478"/>
                <a:gd name="T89" fmla="*/ 437 h 518"/>
                <a:gd name="T90" fmla="*/ 399 w 478"/>
                <a:gd name="T91" fmla="*/ 448 h 518"/>
                <a:gd name="T92" fmla="*/ 399 w 478"/>
                <a:gd name="T93" fmla="*/ 461 h 518"/>
                <a:gd name="T94" fmla="*/ 410 w 478"/>
                <a:gd name="T95" fmla="*/ 469 h 518"/>
                <a:gd name="T96" fmla="*/ 407 w 478"/>
                <a:gd name="T97" fmla="*/ 484 h 518"/>
                <a:gd name="T98" fmla="*/ 420 w 478"/>
                <a:gd name="T99" fmla="*/ 474 h 518"/>
                <a:gd name="T100" fmla="*/ 430 w 478"/>
                <a:gd name="T101" fmla="*/ 469 h 518"/>
                <a:gd name="T102" fmla="*/ 443 w 478"/>
                <a:gd name="T103" fmla="*/ 468 h 518"/>
                <a:gd name="T104" fmla="*/ 448 w 478"/>
                <a:gd name="T105" fmla="*/ 476 h 518"/>
                <a:gd name="T106" fmla="*/ 447 w 478"/>
                <a:gd name="T107" fmla="*/ 489 h 518"/>
                <a:gd name="T108" fmla="*/ 452 w 478"/>
                <a:gd name="T109" fmla="*/ 502 h 518"/>
                <a:gd name="T110" fmla="*/ 468 w 478"/>
                <a:gd name="T111" fmla="*/ 497 h 518"/>
                <a:gd name="T112" fmla="*/ 476 w 478"/>
                <a:gd name="T113" fmla="*/ 508 h 518"/>
                <a:gd name="T114" fmla="*/ 476 w 478"/>
                <a:gd name="T115" fmla="*/ 5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8" h="518">
                  <a:moveTo>
                    <a:pt x="0" y="170"/>
                  </a:moveTo>
                  <a:lnTo>
                    <a:pt x="3" y="172"/>
                  </a:lnTo>
                  <a:lnTo>
                    <a:pt x="17" y="173"/>
                  </a:lnTo>
                  <a:lnTo>
                    <a:pt x="18" y="175"/>
                  </a:lnTo>
                  <a:lnTo>
                    <a:pt x="27" y="175"/>
                  </a:lnTo>
                  <a:lnTo>
                    <a:pt x="28" y="175"/>
                  </a:lnTo>
                  <a:lnTo>
                    <a:pt x="56" y="173"/>
                  </a:lnTo>
                  <a:lnTo>
                    <a:pt x="63" y="172"/>
                  </a:lnTo>
                  <a:lnTo>
                    <a:pt x="66" y="170"/>
                  </a:lnTo>
                  <a:lnTo>
                    <a:pt x="70" y="170"/>
                  </a:lnTo>
                  <a:lnTo>
                    <a:pt x="81" y="164"/>
                  </a:lnTo>
                  <a:lnTo>
                    <a:pt x="86" y="162"/>
                  </a:lnTo>
                  <a:lnTo>
                    <a:pt x="96" y="149"/>
                  </a:lnTo>
                  <a:lnTo>
                    <a:pt x="104" y="139"/>
                  </a:lnTo>
                  <a:lnTo>
                    <a:pt x="104" y="136"/>
                  </a:lnTo>
                  <a:lnTo>
                    <a:pt x="104" y="122"/>
                  </a:lnTo>
                  <a:lnTo>
                    <a:pt x="104" y="115"/>
                  </a:lnTo>
                  <a:lnTo>
                    <a:pt x="104" y="112"/>
                  </a:lnTo>
                  <a:lnTo>
                    <a:pt x="99" y="96"/>
                  </a:lnTo>
                  <a:lnTo>
                    <a:pt x="99" y="94"/>
                  </a:lnTo>
                  <a:lnTo>
                    <a:pt x="99" y="89"/>
                  </a:lnTo>
                  <a:lnTo>
                    <a:pt x="98" y="70"/>
                  </a:lnTo>
                  <a:lnTo>
                    <a:pt x="98" y="68"/>
                  </a:lnTo>
                  <a:lnTo>
                    <a:pt x="98" y="50"/>
                  </a:lnTo>
                  <a:lnTo>
                    <a:pt x="98" y="45"/>
                  </a:lnTo>
                  <a:lnTo>
                    <a:pt x="99" y="42"/>
                  </a:lnTo>
                  <a:lnTo>
                    <a:pt x="111" y="28"/>
                  </a:lnTo>
                  <a:lnTo>
                    <a:pt x="116" y="23"/>
                  </a:lnTo>
                  <a:lnTo>
                    <a:pt x="121" y="15"/>
                  </a:lnTo>
                  <a:lnTo>
                    <a:pt x="123" y="13"/>
                  </a:lnTo>
                  <a:lnTo>
                    <a:pt x="124" y="11"/>
                  </a:lnTo>
                  <a:lnTo>
                    <a:pt x="132" y="8"/>
                  </a:lnTo>
                  <a:lnTo>
                    <a:pt x="134" y="7"/>
                  </a:lnTo>
                  <a:lnTo>
                    <a:pt x="142" y="5"/>
                  </a:lnTo>
                  <a:lnTo>
                    <a:pt x="146" y="5"/>
                  </a:lnTo>
                  <a:lnTo>
                    <a:pt x="151" y="3"/>
                  </a:lnTo>
                  <a:lnTo>
                    <a:pt x="157" y="2"/>
                  </a:lnTo>
                  <a:lnTo>
                    <a:pt x="162" y="2"/>
                  </a:lnTo>
                  <a:lnTo>
                    <a:pt x="164" y="0"/>
                  </a:lnTo>
                  <a:lnTo>
                    <a:pt x="172" y="10"/>
                  </a:lnTo>
                  <a:lnTo>
                    <a:pt x="174" y="11"/>
                  </a:lnTo>
                  <a:lnTo>
                    <a:pt x="175" y="21"/>
                  </a:lnTo>
                  <a:lnTo>
                    <a:pt x="177" y="23"/>
                  </a:lnTo>
                  <a:lnTo>
                    <a:pt x="177" y="26"/>
                  </a:lnTo>
                  <a:lnTo>
                    <a:pt x="184" y="36"/>
                  </a:lnTo>
                  <a:lnTo>
                    <a:pt x="185" y="37"/>
                  </a:lnTo>
                  <a:lnTo>
                    <a:pt x="194" y="39"/>
                  </a:lnTo>
                  <a:lnTo>
                    <a:pt x="200" y="39"/>
                  </a:lnTo>
                  <a:lnTo>
                    <a:pt x="207" y="41"/>
                  </a:lnTo>
                  <a:lnTo>
                    <a:pt x="209" y="42"/>
                  </a:lnTo>
                  <a:lnTo>
                    <a:pt x="213" y="45"/>
                  </a:lnTo>
                  <a:lnTo>
                    <a:pt x="217" y="49"/>
                  </a:lnTo>
                  <a:lnTo>
                    <a:pt x="218" y="50"/>
                  </a:lnTo>
                  <a:lnTo>
                    <a:pt x="218" y="57"/>
                  </a:lnTo>
                  <a:lnTo>
                    <a:pt x="227" y="65"/>
                  </a:lnTo>
                  <a:lnTo>
                    <a:pt x="228" y="66"/>
                  </a:lnTo>
                  <a:lnTo>
                    <a:pt x="235" y="70"/>
                  </a:lnTo>
                  <a:lnTo>
                    <a:pt x="237" y="70"/>
                  </a:lnTo>
                  <a:lnTo>
                    <a:pt x="242" y="70"/>
                  </a:lnTo>
                  <a:lnTo>
                    <a:pt x="243" y="71"/>
                  </a:lnTo>
                  <a:lnTo>
                    <a:pt x="245" y="75"/>
                  </a:lnTo>
                  <a:lnTo>
                    <a:pt x="247" y="78"/>
                  </a:lnTo>
                  <a:lnTo>
                    <a:pt x="247" y="84"/>
                  </a:lnTo>
                  <a:lnTo>
                    <a:pt x="247" y="89"/>
                  </a:lnTo>
                  <a:lnTo>
                    <a:pt x="247" y="91"/>
                  </a:lnTo>
                  <a:lnTo>
                    <a:pt x="250" y="96"/>
                  </a:lnTo>
                  <a:lnTo>
                    <a:pt x="252" y="99"/>
                  </a:lnTo>
                  <a:lnTo>
                    <a:pt x="250" y="105"/>
                  </a:lnTo>
                  <a:lnTo>
                    <a:pt x="250" y="112"/>
                  </a:lnTo>
                  <a:lnTo>
                    <a:pt x="248" y="118"/>
                  </a:lnTo>
                  <a:lnTo>
                    <a:pt x="245" y="122"/>
                  </a:lnTo>
                  <a:lnTo>
                    <a:pt x="240" y="123"/>
                  </a:lnTo>
                  <a:lnTo>
                    <a:pt x="235" y="128"/>
                  </a:lnTo>
                  <a:lnTo>
                    <a:pt x="232" y="130"/>
                  </a:lnTo>
                  <a:lnTo>
                    <a:pt x="232" y="131"/>
                  </a:lnTo>
                  <a:lnTo>
                    <a:pt x="230" y="133"/>
                  </a:lnTo>
                  <a:lnTo>
                    <a:pt x="225" y="130"/>
                  </a:lnTo>
                  <a:lnTo>
                    <a:pt x="222" y="133"/>
                  </a:lnTo>
                  <a:lnTo>
                    <a:pt x="215" y="136"/>
                  </a:lnTo>
                  <a:lnTo>
                    <a:pt x="213" y="139"/>
                  </a:lnTo>
                  <a:lnTo>
                    <a:pt x="215" y="147"/>
                  </a:lnTo>
                  <a:lnTo>
                    <a:pt x="217" y="151"/>
                  </a:lnTo>
                  <a:lnTo>
                    <a:pt x="220" y="155"/>
                  </a:lnTo>
                  <a:lnTo>
                    <a:pt x="223" y="155"/>
                  </a:lnTo>
                  <a:lnTo>
                    <a:pt x="227" y="160"/>
                  </a:lnTo>
                  <a:lnTo>
                    <a:pt x="230" y="162"/>
                  </a:lnTo>
                  <a:lnTo>
                    <a:pt x="232" y="164"/>
                  </a:lnTo>
                  <a:lnTo>
                    <a:pt x="233" y="165"/>
                  </a:lnTo>
                  <a:lnTo>
                    <a:pt x="237" y="170"/>
                  </a:lnTo>
                  <a:lnTo>
                    <a:pt x="242" y="173"/>
                  </a:lnTo>
                  <a:lnTo>
                    <a:pt x="245" y="178"/>
                  </a:lnTo>
                  <a:lnTo>
                    <a:pt x="247" y="181"/>
                  </a:lnTo>
                  <a:lnTo>
                    <a:pt x="250" y="181"/>
                  </a:lnTo>
                  <a:lnTo>
                    <a:pt x="253" y="185"/>
                  </a:lnTo>
                  <a:lnTo>
                    <a:pt x="253" y="189"/>
                  </a:lnTo>
                  <a:lnTo>
                    <a:pt x="253" y="191"/>
                  </a:lnTo>
                  <a:lnTo>
                    <a:pt x="258" y="196"/>
                  </a:lnTo>
                  <a:lnTo>
                    <a:pt x="263" y="206"/>
                  </a:lnTo>
                  <a:lnTo>
                    <a:pt x="268" y="212"/>
                  </a:lnTo>
                  <a:lnTo>
                    <a:pt x="270" y="212"/>
                  </a:lnTo>
                  <a:lnTo>
                    <a:pt x="273" y="215"/>
                  </a:lnTo>
                  <a:lnTo>
                    <a:pt x="280" y="215"/>
                  </a:lnTo>
                  <a:lnTo>
                    <a:pt x="286" y="217"/>
                  </a:lnTo>
                  <a:lnTo>
                    <a:pt x="288" y="219"/>
                  </a:lnTo>
                  <a:lnTo>
                    <a:pt x="291" y="222"/>
                  </a:lnTo>
                  <a:lnTo>
                    <a:pt x="295" y="220"/>
                  </a:lnTo>
                  <a:lnTo>
                    <a:pt x="298" y="223"/>
                  </a:lnTo>
                  <a:lnTo>
                    <a:pt x="298" y="227"/>
                  </a:lnTo>
                  <a:lnTo>
                    <a:pt x="295" y="232"/>
                  </a:lnTo>
                  <a:lnTo>
                    <a:pt x="295" y="233"/>
                  </a:lnTo>
                  <a:lnTo>
                    <a:pt x="293" y="236"/>
                  </a:lnTo>
                  <a:lnTo>
                    <a:pt x="295" y="241"/>
                  </a:lnTo>
                  <a:lnTo>
                    <a:pt x="293" y="249"/>
                  </a:lnTo>
                  <a:lnTo>
                    <a:pt x="296" y="254"/>
                  </a:lnTo>
                  <a:lnTo>
                    <a:pt x="298" y="256"/>
                  </a:lnTo>
                  <a:lnTo>
                    <a:pt x="299" y="259"/>
                  </a:lnTo>
                  <a:lnTo>
                    <a:pt x="306" y="259"/>
                  </a:lnTo>
                  <a:lnTo>
                    <a:pt x="308" y="262"/>
                  </a:lnTo>
                  <a:lnTo>
                    <a:pt x="308" y="264"/>
                  </a:lnTo>
                  <a:lnTo>
                    <a:pt x="318" y="267"/>
                  </a:lnTo>
                  <a:lnTo>
                    <a:pt x="319" y="269"/>
                  </a:lnTo>
                  <a:lnTo>
                    <a:pt x="323" y="274"/>
                  </a:lnTo>
                  <a:lnTo>
                    <a:pt x="324" y="275"/>
                  </a:lnTo>
                  <a:lnTo>
                    <a:pt x="326" y="277"/>
                  </a:lnTo>
                  <a:lnTo>
                    <a:pt x="328" y="275"/>
                  </a:lnTo>
                  <a:lnTo>
                    <a:pt x="329" y="272"/>
                  </a:lnTo>
                  <a:lnTo>
                    <a:pt x="331" y="272"/>
                  </a:lnTo>
                  <a:lnTo>
                    <a:pt x="334" y="280"/>
                  </a:lnTo>
                  <a:lnTo>
                    <a:pt x="336" y="287"/>
                  </a:lnTo>
                  <a:lnTo>
                    <a:pt x="338" y="293"/>
                  </a:lnTo>
                  <a:lnTo>
                    <a:pt x="334" y="293"/>
                  </a:lnTo>
                  <a:lnTo>
                    <a:pt x="333" y="298"/>
                  </a:lnTo>
                  <a:lnTo>
                    <a:pt x="331" y="301"/>
                  </a:lnTo>
                  <a:lnTo>
                    <a:pt x="333" y="304"/>
                  </a:lnTo>
                  <a:lnTo>
                    <a:pt x="329" y="308"/>
                  </a:lnTo>
                  <a:lnTo>
                    <a:pt x="323" y="308"/>
                  </a:lnTo>
                  <a:lnTo>
                    <a:pt x="321" y="311"/>
                  </a:lnTo>
                  <a:lnTo>
                    <a:pt x="321" y="317"/>
                  </a:lnTo>
                  <a:lnTo>
                    <a:pt x="321" y="322"/>
                  </a:lnTo>
                  <a:lnTo>
                    <a:pt x="328" y="329"/>
                  </a:lnTo>
                  <a:lnTo>
                    <a:pt x="333" y="329"/>
                  </a:lnTo>
                  <a:lnTo>
                    <a:pt x="341" y="337"/>
                  </a:lnTo>
                  <a:lnTo>
                    <a:pt x="342" y="338"/>
                  </a:lnTo>
                  <a:lnTo>
                    <a:pt x="356" y="340"/>
                  </a:lnTo>
                  <a:lnTo>
                    <a:pt x="357" y="340"/>
                  </a:lnTo>
                  <a:lnTo>
                    <a:pt x="359" y="350"/>
                  </a:lnTo>
                  <a:lnTo>
                    <a:pt x="359" y="351"/>
                  </a:lnTo>
                  <a:lnTo>
                    <a:pt x="359" y="355"/>
                  </a:lnTo>
                  <a:lnTo>
                    <a:pt x="354" y="359"/>
                  </a:lnTo>
                  <a:lnTo>
                    <a:pt x="352" y="363"/>
                  </a:lnTo>
                  <a:lnTo>
                    <a:pt x="352" y="372"/>
                  </a:lnTo>
                  <a:lnTo>
                    <a:pt x="354" y="374"/>
                  </a:lnTo>
                  <a:lnTo>
                    <a:pt x="354" y="384"/>
                  </a:lnTo>
                  <a:lnTo>
                    <a:pt x="354" y="385"/>
                  </a:lnTo>
                  <a:lnTo>
                    <a:pt x="352" y="387"/>
                  </a:lnTo>
                  <a:lnTo>
                    <a:pt x="349" y="392"/>
                  </a:lnTo>
                  <a:lnTo>
                    <a:pt x="347" y="393"/>
                  </a:lnTo>
                  <a:lnTo>
                    <a:pt x="346" y="395"/>
                  </a:lnTo>
                  <a:lnTo>
                    <a:pt x="339" y="400"/>
                  </a:lnTo>
                  <a:lnTo>
                    <a:pt x="333" y="408"/>
                  </a:lnTo>
                  <a:lnTo>
                    <a:pt x="331" y="410"/>
                  </a:lnTo>
                  <a:lnTo>
                    <a:pt x="334" y="414"/>
                  </a:lnTo>
                  <a:lnTo>
                    <a:pt x="338" y="414"/>
                  </a:lnTo>
                  <a:lnTo>
                    <a:pt x="344" y="416"/>
                  </a:lnTo>
                  <a:lnTo>
                    <a:pt x="351" y="416"/>
                  </a:lnTo>
                  <a:lnTo>
                    <a:pt x="356" y="421"/>
                  </a:lnTo>
                  <a:lnTo>
                    <a:pt x="361" y="426"/>
                  </a:lnTo>
                  <a:lnTo>
                    <a:pt x="366" y="431"/>
                  </a:lnTo>
                  <a:lnTo>
                    <a:pt x="367" y="427"/>
                  </a:lnTo>
                  <a:lnTo>
                    <a:pt x="362" y="422"/>
                  </a:lnTo>
                  <a:lnTo>
                    <a:pt x="367" y="418"/>
                  </a:lnTo>
                  <a:lnTo>
                    <a:pt x="372" y="422"/>
                  </a:lnTo>
                  <a:lnTo>
                    <a:pt x="381" y="427"/>
                  </a:lnTo>
                  <a:lnTo>
                    <a:pt x="381" y="421"/>
                  </a:lnTo>
                  <a:lnTo>
                    <a:pt x="387" y="419"/>
                  </a:lnTo>
                  <a:lnTo>
                    <a:pt x="389" y="421"/>
                  </a:lnTo>
                  <a:lnTo>
                    <a:pt x="389" y="422"/>
                  </a:lnTo>
                  <a:lnTo>
                    <a:pt x="394" y="427"/>
                  </a:lnTo>
                  <a:lnTo>
                    <a:pt x="392" y="431"/>
                  </a:lnTo>
                  <a:lnTo>
                    <a:pt x="390" y="437"/>
                  </a:lnTo>
                  <a:lnTo>
                    <a:pt x="389" y="444"/>
                  </a:lnTo>
                  <a:lnTo>
                    <a:pt x="392" y="448"/>
                  </a:lnTo>
                  <a:lnTo>
                    <a:pt x="394" y="450"/>
                  </a:lnTo>
                  <a:lnTo>
                    <a:pt x="399" y="448"/>
                  </a:lnTo>
                  <a:lnTo>
                    <a:pt x="402" y="452"/>
                  </a:lnTo>
                  <a:lnTo>
                    <a:pt x="399" y="455"/>
                  </a:lnTo>
                  <a:lnTo>
                    <a:pt x="397" y="460"/>
                  </a:lnTo>
                  <a:lnTo>
                    <a:pt x="399" y="461"/>
                  </a:lnTo>
                  <a:lnTo>
                    <a:pt x="404" y="461"/>
                  </a:lnTo>
                  <a:lnTo>
                    <a:pt x="405" y="468"/>
                  </a:lnTo>
                  <a:lnTo>
                    <a:pt x="409" y="468"/>
                  </a:lnTo>
                  <a:lnTo>
                    <a:pt x="410" y="469"/>
                  </a:lnTo>
                  <a:lnTo>
                    <a:pt x="410" y="473"/>
                  </a:lnTo>
                  <a:lnTo>
                    <a:pt x="405" y="479"/>
                  </a:lnTo>
                  <a:lnTo>
                    <a:pt x="405" y="482"/>
                  </a:lnTo>
                  <a:lnTo>
                    <a:pt x="407" y="484"/>
                  </a:lnTo>
                  <a:lnTo>
                    <a:pt x="410" y="484"/>
                  </a:lnTo>
                  <a:lnTo>
                    <a:pt x="415" y="479"/>
                  </a:lnTo>
                  <a:lnTo>
                    <a:pt x="417" y="476"/>
                  </a:lnTo>
                  <a:lnTo>
                    <a:pt x="420" y="474"/>
                  </a:lnTo>
                  <a:lnTo>
                    <a:pt x="422" y="476"/>
                  </a:lnTo>
                  <a:lnTo>
                    <a:pt x="424" y="476"/>
                  </a:lnTo>
                  <a:lnTo>
                    <a:pt x="428" y="474"/>
                  </a:lnTo>
                  <a:lnTo>
                    <a:pt x="430" y="469"/>
                  </a:lnTo>
                  <a:lnTo>
                    <a:pt x="432" y="468"/>
                  </a:lnTo>
                  <a:lnTo>
                    <a:pt x="438" y="468"/>
                  </a:lnTo>
                  <a:lnTo>
                    <a:pt x="440" y="468"/>
                  </a:lnTo>
                  <a:lnTo>
                    <a:pt x="443" y="468"/>
                  </a:lnTo>
                  <a:lnTo>
                    <a:pt x="445" y="468"/>
                  </a:lnTo>
                  <a:lnTo>
                    <a:pt x="450" y="469"/>
                  </a:lnTo>
                  <a:lnTo>
                    <a:pt x="450" y="471"/>
                  </a:lnTo>
                  <a:lnTo>
                    <a:pt x="448" y="476"/>
                  </a:lnTo>
                  <a:lnTo>
                    <a:pt x="442" y="476"/>
                  </a:lnTo>
                  <a:lnTo>
                    <a:pt x="443" y="486"/>
                  </a:lnTo>
                  <a:lnTo>
                    <a:pt x="445" y="487"/>
                  </a:lnTo>
                  <a:lnTo>
                    <a:pt x="447" y="489"/>
                  </a:lnTo>
                  <a:lnTo>
                    <a:pt x="448" y="494"/>
                  </a:lnTo>
                  <a:lnTo>
                    <a:pt x="448" y="497"/>
                  </a:lnTo>
                  <a:lnTo>
                    <a:pt x="450" y="502"/>
                  </a:lnTo>
                  <a:lnTo>
                    <a:pt x="452" y="502"/>
                  </a:lnTo>
                  <a:lnTo>
                    <a:pt x="455" y="495"/>
                  </a:lnTo>
                  <a:lnTo>
                    <a:pt x="460" y="497"/>
                  </a:lnTo>
                  <a:lnTo>
                    <a:pt x="467" y="495"/>
                  </a:lnTo>
                  <a:lnTo>
                    <a:pt x="468" y="497"/>
                  </a:lnTo>
                  <a:lnTo>
                    <a:pt x="463" y="503"/>
                  </a:lnTo>
                  <a:lnTo>
                    <a:pt x="468" y="505"/>
                  </a:lnTo>
                  <a:lnTo>
                    <a:pt x="478" y="505"/>
                  </a:lnTo>
                  <a:lnTo>
                    <a:pt x="476" y="508"/>
                  </a:lnTo>
                  <a:lnTo>
                    <a:pt x="475" y="513"/>
                  </a:lnTo>
                  <a:lnTo>
                    <a:pt x="473" y="515"/>
                  </a:lnTo>
                  <a:lnTo>
                    <a:pt x="473" y="516"/>
                  </a:lnTo>
                  <a:lnTo>
                    <a:pt x="476" y="518"/>
                  </a:lnTo>
                  <a:lnTo>
                    <a:pt x="478" y="5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" name="Freeform 36"/>
            <p:cNvSpPr>
              <a:spLocks/>
            </p:cNvSpPr>
            <p:nvPr/>
          </p:nvSpPr>
          <p:spPr bwMode="auto">
            <a:xfrm>
              <a:off x="4918075" y="4791870"/>
              <a:ext cx="873125" cy="1003300"/>
            </a:xfrm>
            <a:custGeom>
              <a:avLst/>
              <a:gdLst>
                <a:gd name="T0" fmla="*/ 1082 w 1098"/>
                <a:gd name="T1" fmla="*/ 108 h 1264"/>
                <a:gd name="T2" fmla="*/ 1057 w 1098"/>
                <a:gd name="T3" fmla="*/ 152 h 1264"/>
                <a:gd name="T4" fmla="*/ 1010 w 1098"/>
                <a:gd name="T5" fmla="*/ 188 h 1264"/>
                <a:gd name="T6" fmla="*/ 991 w 1098"/>
                <a:gd name="T7" fmla="*/ 248 h 1264"/>
                <a:gd name="T8" fmla="*/ 966 w 1098"/>
                <a:gd name="T9" fmla="*/ 290 h 1264"/>
                <a:gd name="T10" fmla="*/ 977 w 1098"/>
                <a:gd name="T11" fmla="*/ 353 h 1264"/>
                <a:gd name="T12" fmla="*/ 991 w 1098"/>
                <a:gd name="T13" fmla="*/ 430 h 1264"/>
                <a:gd name="T14" fmla="*/ 1010 w 1098"/>
                <a:gd name="T15" fmla="*/ 484 h 1264"/>
                <a:gd name="T16" fmla="*/ 961 w 1098"/>
                <a:gd name="T17" fmla="*/ 557 h 1264"/>
                <a:gd name="T18" fmla="*/ 913 w 1098"/>
                <a:gd name="T19" fmla="*/ 646 h 1264"/>
                <a:gd name="T20" fmla="*/ 951 w 1098"/>
                <a:gd name="T21" fmla="*/ 727 h 1264"/>
                <a:gd name="T22" fmla="*/ 1001 w 1098"/>
                <a:gd name="T23" fmla="*/ 801 h 1264"/>
                <a:gd name="T24" fmla="*/ 1053 w 1098"/>
                <a:gd name="T25" fmla="*/ 909 h 1264"/>
                <a:gd name="T26" fmla="*/ 1037 w 1098"/>
                <a:gd name="T27" fmla="*/ 1076 h 1264"/>
                <a:gd name="T28" fmla="*/ 1050 w 1098"/>
                <a:gd name="T29" fmla="*/ 1210 h 1264"/>
                <a:gd name="T30" fmla="*/ 1017 w 1098"/>
                <a:gd name="T31" fmla="*/ 1248 h 1264"/>
                <a:gd name="T32" fmla="*/ 933 w 1098"/>
                <a:gd name="T33" fmla="*/ 1243 h 1264"/>
                <a:gd name="T34" fmla="*/ 843 w 1098"/>
                <a:gd name="T35" fmla="*/ 1220 h 1264"/>
                <a:gd name="T36" fmla="*/ 752 w 1098"/>
                <a:gd name="T37" fmla="*/ 1223 h 1264"/>
                <a:gd name="T38" fmla="*/ 678 w 1098"/>
                <a:gd name="T39" fmla="*/ 1173 h 1264"/>
                <a:gd name="T40" fmla="*/ 625 w 1098"/>
                <a:gd name="T41" fmla="*/ 1165 h 1264"/>
                <a:gd name="T42" fmla="*/ 506 w 1098"/>
                <a:gd name="T43" fmla="*/ 1162 h 1264"/>
                <a:gd name="T44" fmla="*/ 394 w 1098"/>
                <a:gd name="T45" fmla="*/ 1207 h 1264"/>
                <a:gd name="T46" fmla="*/ 291 w 1098"/>
                <a:gd name="T47" fmla="*/ 1233 h 1264"/>
                <a:gd name="T48" fmla="*/ 190 w 1098"/>
                <a:gd name="T49" fmla="*/ 1244 h 1264"/>
                <a:gd name="T50" fmla="*/ 164 w 1098"/>
                <a:gd name="T51" fmla="*/ 1196 h 1264"/>
                <a:gd name="T52" fmla="*/ 165 w 1098"/>
                <a:gd name="T53" fmla="*/ 1105 h 1264"/>
                <a:gd name="T54" fmla="*/ 145 w 1098"/>
                <a:gd name="T55" fmla="*/ 1026 h 1264"/>
                <a:gd name="T56" fmla="*/ 160 w 1098"/>
                <a:gd name="T57" fmla="*/ 943 h 1264"/>
                <a:gd name="T58" fmla="*/ 203 w 1098"/>
                <a:gd name="T59" fmla="*/ 817 h 1264"/>
                <a:gd name="T60" fmla="*/ 243 w 1098"/>
                <a:gd name="T61" fmla="*/ 735 h 1264"/>
                <a:gd name="T62" fmla="*/ 289 w 1098"/>
                <a:gd name="T63" fmla="*/ 702 h 1264"/>
                <a:gd name="T64" fmla="*/ 344 w 1098"/>
                <a:gd name="T65" fmla="*/ 633 h 1264"/>
                <a:gd name="T66" fmla="*/ 365 w 1098"/>
                <a:gd name="T67" fmla="*/ 555 h 1264"/>
                <a:gd name="T68" fmla="*/ 382 w 1098"/>
                <a:gd name="T69" fmla="*/ 497 h 1264"/>
                <a:gd name="T70" fmla="*/ 385 w 1098"/>
                <a:gd name="T71" fmla="*/ 432 h 1264"/>
                <a:gd name="T72" fmla="*/ 372 w 1098"/>
                <a:gd name="T73" fmla="*/ 388 h 1264"/>
                <a:gd name="T74" fmla="*/ 367 w 1098"/>
                <a:gd name="T75" fmla="*/ 304 h 1264"/>
                <a:gd name="T76" fmla="*/ 405 w 1098"/>
                <a:gd name="T77" fmla="*/ 244 h 1264"/>
                <a:gd name="T78" fmla="*/ 450 w 1098"/>
                <a:gd name="T79" fmla="*/ 197 h 1264"/>
                <a:gd name="T80" fmla="*/ 412 w 1098"/>
                <a:gd name="T81" fmla="*/ 155 h 1264"/>
                <a:gd name="T82" fmla="*/ 360 w 1098"/>
                <a:gd name="T83" fmla="*/ 184 h 1264"/>
                <a:gd name="T84" fmla="*/ 314 w 1098"/>
                <a:gd name="T85" fmla="*/ 165 h 1264"/>
                <a:gd name="T86" fmla="*/ 255 w 1098"/>
                <a:gd name="T87" fmla="*/ 165 h 1264"/>
                <a:gd name="T88" fmla="*/ 207 w 1098"/>
                <a:gd name="T89" fmla="*/ 184 h 1264"/>
                <a:gd name="T90" fmla="*/ 159 w 1098"/>
                <a:gd name="T91" fmla="*/ 175 h 1264"/>
                <a:gd name="T92" fmla="*/ 116 w 1098"/>
                <a:gd name="T93" fmla="*/ 149 h 1264"/>
                <a:gd name="T94" fmla="*/ 74 w 1098"/>
                <a:gd name="T95" fmla="*/ 142 h 1264"/>
                <a:gd name="T96" fmla="*/ 50 w 1098"/>
                <a:gd name="T97" fmla="*/ 81 h 1264"/>
                <a:gd name="T98" fmla="*/ 23 w 1098"/>
                <a:gd name="T99" fmla="*/ 44 h 1264"/>
                <a:gd name="T100" fmla="*/ 122 w 1098"/>
                <a:gd name="T101" fmla="*/ 24 h 1264"/>
                <a:gd name="T102" fmla="*/ 213 w 1098"/>
                <a:gd name="T103" fmla="*/ 70 h 1264"/>
                <a:gd name="T104" fmla="*/ 332 w 1098"/>
                <a:gd name="T105" fmla="*/ 63 h 1264"/>
                <a:gd name="T106" fmla="*/ 446 w 1098"/>
                <a:gd name="T107" fmla="*/ 52 h 1264"/>
                <a:gd name="T108" fmla="*/ 514 w 1098"/>
                <a:gd name="T109" fmla="*/ 34 h 1264"/>
                <a:gd name="T110" fmla="*/ 597 w 1098"/>
                <a:gd name="T111" fmla="*/ 31 h 1264"/>
                <a:gd name="T112" fmla="*/ 681 w 1098"/>
                <a:gd name="T113" fmla="*/ 42 h 1264"/>
                <a:gd name="T114" fmla="*/ 754 w 1098"/>
                <a:gd name="T115" fmla="*/ 53 h 1264"/>
                <a:gd name="T116" fmla="*/ 850 w 1098"/>
                <a:gd name="T117" fmla="*/ 37 h 1264"/>
                <a:gd name="T118" fmla="*/ 921 w 1098"/>
                <a:gd name="T119" fmla="*/ 53 h 1264"/>
                <a:gd name="T120" fmla="*/ 969 w 1098"/>
                <a:gd name="T121" fmla="*/ 82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8" h="1264">
                  <a:moveTo>
                    <a:pt x="986" y="86"/>
                  </a:moveTo>
                  <a:lnTo>
                    <a:pt x="991" y="94"/>
                  </a:lnTo>
                  <a:lnTo>
                    <a:pt x="991" y="95"/>
                  </a:lnTo>
                  <a:lnTo>
                    <a:pt x="1001" y="94"/>
                  </a:lnTo>
                  <a:lnTo>
                    <a:pt x="1001" y="92"/>
                  </a:lnTo>
                  <a:lnTo>
                    <a:pt x="1010" y="86"/>
                  </a:lnTo>
                  <a:lnTo>
                    <a:pt x="1017" y="81"/>
                  </a:lnTo>
                  <a:lnTo>
                    <a:pt x="1019" y="81"/>
                  </a:lnTo>
                  <a:lnTo>
                    <a:pt x="1025" y="86"/>
                  </a:lnTo>
                  <a:lnTo>
                    <a:pt x="1027" y="86"/>
                  </a:lnTo>
                  <a:lnTo>
                    <a:pt x="1039" y="84"/>
                  </a:lnTo>
                  <a:lnTo>
                    <a:pt x="1047" y="87"/>
                  </a:lnTo>
                  <a:lnTo>
                    <a:pt x="1052" y="91"/>
                  </a:lnTo>
                  <a:lnTo>
                    <a:pt x="1052" y="92"/>
                  </a:lnTo>
                  <a:lnTo>
                    <a:pt x="1057" y="95"/>
                  </a:lnTo>
                  <a:lnTo>
                    <a:pt x="1058" y="94"/>
                  </a:lnTo>
                  <a:lnTo>
                    <a:pt x="1063" y="86"/>
                  </a:lnTo>
                  <a:lnTo>
                    <a:pt x="1077" y="99"/>
                  </a:lnTo>
                  <a:lnTo>
                    <a:pt x="1075" y="107"/>
                  </a:lnTo>
                  <a:lnTo>
                    <a:pt x="1082" y="110"/>
                  </a:lnTo>
                  <a:lnTo>
                    <a:pt x="1082" y="108"/>
                  </a:lnTo>
                  <a:lnTo>
                    <a:pt x="1088" y="108"/>
                  </a:lnTo>
                  <a:lnTo>
                    <a:pt x="1087" y="116"/>
                  </a:lnTo>
                  <a:lnTo>
                    <a:pt x="1087" y="118"/>
                  </a:lnTo>
                  <a:lnTo>
                    <a:pt x="1091" y="123"/>
                  </a:lnTo>
                  <a:lnTo>
                    <a:pt x="1090" y="128"/>
                  </a:lnTo>
                  <a:lnTo>
                    <a:pt x="1095" y="128"/>
                  </a:lnTo>
                  <a:lnTo>
                    <a:pt x="1096" y="129"/>
                  </a:lnTo>
                  <a:lnTo>
                    <a:pt x="1091" y="134"/>
                  </a:lnTo>
                  <a:lnTo>
                    <a:pt x="1091" y="139"/>
                  </a:lnTo>
                  <a:lnTo>
                    <a:pt x="1096" y="136"/>
                  </a:lnTo>
                  <a:lnTo>
                    <a:pt x="1098" y="138"/>
                  </a:lnTo>
                  <a:lnTo>
                    <a:pt x="1095" y="144"/>
                  </a:lnTo>
                  <a:lnTo>
                    <a:pt x="1083" y="147"/>
                  </a:lnTo>
                  <a:lnTo>
                    <a:pt x="1082" y="146"/>
                  </a:lnTo>
                  <a:lnTo>
                    <a:pt x="1080" y="141"/>
                  </a:lnTo>
                  <a:lnTo>
                    <a:pt x="1078" y="141"/>
                  </a:lnTo>
                  <a:lnTo>
                    <a:pt x="1077" y="142"/>
                  </a:lnTo>
                  <a:lnTo>
                    <a:pt x="1070" y="146"/>
                  </a:lnTo>
                  <a:lnTo>
                    <a:pt x="1063" y="152"/>
                  </a:lnTo>
                  <a:lnTo>
                    <a:pt x="1062" y="152"/>
                  </a:lnTo>
                  <a:lnTo>
                    <a:pt x="1057" y="152"/>
                  </a:lnTo>
                  <a:lnTo>
                    <a:pt x="1055" y="154"/>
                  </a:lnTo>
                  <a:lnTo>
                    <a:pt x="1053" y="154"/>
                  </a:lnTo>
                  <a:lnTo>
                    <a:pt x="1048" y="155"/>
                  </a:lnTo>
                  <a:lnTo>
                    <a:pt x="1048" y="157"/>
                  </a:lnTo>
                  <a:lnTo>
                    <a:pt x="1048" y="159"/>
                  </a:lnTo>
                  <a:lnTo>
                    <a:pt x="1045" y="163"/>
                  </a:lnTo>
                  <a:lnTo>
                    <a:pt x="1044" y="163"/>
                  </a:lnTo>
                  <a:lnTo>
                    <a:pt x="1040" y="165"/>
                  </a:lnTo>
                  <a:lnTo>
                    <a:pt x="1039" y="167"/>
                  </a:lnTo>
                  <a:lnTo>
                    <a:pt x="1034" y="165"/>
                  </a:lnTo>
                  <a:lnTo>
                    <a:pt x="1032" y="163"/>
                  </a:lnTo>
                  <a:lnTo>
                    <a:pt x="1027" y="165"/>
                  </a:lnTo>
                  <a:lnTo>
                    <a:pt x="1029" y="171"/>
                  </a:lnTo>
                  <a:lnTo>
                    <a:pt x="1029" y="176"/>
                  </a:lnTo>
                  <a:lnTo>
                    <a:pt x="1029" y="178"/>
                  </a:lnTo>
                  <a:lnTo>
                    <a:pt x="1024" y="181"/>
                  </a:lnTo>
                  <a:lnTo>
                    <a:pt x="1019" y="183"/>
                  </a:lnTo>
                  <a:lnTo>
                    <a:pt x="1017" y="183"/>
                  </a:lnTo>
                  <a:lnTo>
                    <a:pt x="1015" y="181"/>
                  </a:lnTo>
                  <a:lnTo>
                    <a:pt x="1010" y="186"/>
                  </a:lnTo>
                  <a:lnTo>
                    <a:pt x="1010" y="188"/>
                  </a:lnTo>
                  <a:lnTo>
                    <a:pt x="1012" y="189"/>
                  </a:lnTo>
                  <a:lnTo>
                    <a:pt x="1012" y="196"/>
                  </a:lnTo>
                  <a:lnTo>
                    <a:pt x="1017" y="205"/>
                  </a:lnTo>
                  <a:lnTo>
                    <a:pt x="1015" y="207"/>
                  </a:lnTo>
                  <a:lnTo>
                    <a:pt x="1004" y="210"/>
                  </a:lnTo>
                  <a:lnTo>
                    <a:pt x="999" y="204"/>
                  </a:lnTo>
                  <a:lnTo>
                    <a:pt x="994" y="209"/>
                  </a:lnTo>
                  <a:lnTo>
                    <a:pt x="997" y="217"/>
                  </a:lnTo>
                  <a:lnTo>
                    <a:pt x="997" y="218"/>
                  </a:lnTo>
                  <a:lnTo>
                    <a:pt x="999" y="226"/>
                  </a:lnTo>
                  <a:lnTo>
                    <a:pt x="989" y="231"/>
                  </a:lnTo>
                  <a:lnTo>
                    <a:pt x="981" y="228"/>
                  </a:lnTo>
                  <a:lnTo>
                    <a:pt x="974" y="226"/>
                  </a:lnTo>
                  <a:lnTo>
                    <a:pt x="976" y="225"/>
                  </a:lnTo>
                  <a:lnTo>
                    <a:pt x="972" y="222"/>
                  </a:lnTo>
                  <a:lnTo>
                    <a:pt x="969" y="225"/>
                  </a:lnTo>
                  <a:lnTo>
                    <a:pt x="971" y="233"/>
                  </a:lnTo>
                  <a:lnTo>
                    <a:pt x="972" y="239"/>
                  </a:lnTo>
                  <a:lnTo>
                    <a:pt x="974" y="239"/>
                  </a:lnTo>
                  <a:lnTo>
                    <a:pt x="979" y="241"/>
                  </a:lnTo>
                  <a:lnTo>
                    <a:pt x="991" y="248"/>
                  </a:lnTo>
                  <a:lnTo>
                    <a:pt x="994" y="249"/>
                  </a:lnTo>
                  <a:lnTo>
                    <a:pt x="994" y="252"/>
                  </a:lnTo>
                  <a:lnTo>
                    <a:pt x="984" y="256"/>
                  </a:lnTo>
                  <a:lnTo>
                    <a:pt x="984" y="257"/>
                  </a:lnTo>
                  <a:lnTo>
                    <a:pt x="986" y="262"/>
                  </a:lnTo>
                  <a:lnTo>
                    <a:pt x="986" y="264"/>
                  </a:lnTo>
                  <a:lnTo>
                    <a:pt x="989" y="269"/>
                  </a:lnTo>
                  <a:lnTo>
                    <a:pt x="989" y="270"/>
                  </a:lnTo>
                  <a:lnTo>
                    <a:pt x="987" y="272"/>
                  </a:lnTo>
                  <a:lnTo>
                    <a:pt x="986" y="273"/>
                  </a:lnTo>
                  <a:lnTo>
                    <a:pt x="982" y="273"/>
                  </a:lnTo>
                  <a:lnTo>
                    <a:pt x="981" y="275"/>
                  </a:lnTo>
                  <a:lnTo>
                    <a:pt x="981" y="277"/>
                  </a:lnTo>
                  <a:lnTo>
                    <a:pt x="984" y="280"/>
                  </a:lnTo>
                  <a:lnTo>
                    <a:pt x="982" y="283"/>
                  </a:lnTo>
                  <a:lnTo>
                    <a:pt x="974" y="283"/>
                  </a:lnTo>
                  <a:lnTo>
                    <a:pt x="972" y="283"/>
                  </a:lnTo>
                  <a:lnTo>
                    <a:pt x="971" y="283"/>
                  </a:lnTo>
                  <a:lnTo>
                    <a:pt x="966" y="285"/>
                  </a:lnTo>
                  <a:lnTo>
                    <a:pt x="966" y="288"/>
                  </a:lnTo>
                  <a:lnTo>
                    <a:pt x="966" y="290"/>
                  </a:lnTo>
                  <a:lnTo>
                    <a:pt x="971" y="293"/>
                  </a:lnTo>
                  <a:lnTo>
                    <a:pt x="971" y="294"/>
                  </a:lnTo>
                  <a:lnTo>
                    <a:pt x="971" y="303"/>
                  </a:lnTo>
                  <a:lnTo>
                    <a:pt x="981" y="306"/>
                  </a:lnTo>
                  <a:lnTo>
                    <a:pt x="981" y="307"/>
                  </a:lnTo>
                  <a:lnTo>
                    <a:pt x="972" y="312"/>
                  </a:lnTo>
                  <a:lnTo>
                    <a:pt x="972" y="320"/>
                  </a:lnTo>
                  <a:lnTo>
                    <a:pt x="971" y="320"/>
                  </a:lnTo>
                  <a:lnTo>
                    <a:pt x="966" y="324"/>
                  </a:lnTo>
                  <a:lnTo>
                    <a:pt x="966" y="330"/>
                  </a:lnTo>
                  <a:lnTo>
                    <a:pt x="966" y="332"/>
                  </a:lnTo>
                  <a:lnTo>
                    <a:pt x="966" y="333"/>
                  </a:lnTo>
                  <a:lnTo>
                    <a:pt x="962" y="340"/>
                  </a:lnTo>
                  <a:lnTo>
                    <a:pt x="962" y="343"/>
                  </a:lnTo>
                  <a:lnTo>
                    <a:pt x="962" y="346"/>
                  </a:lnTo>
                  <a:lnTo>
                    <a:pt x="966" y="349"/>
                  </a:lnTo>
                  <a:lnTo>
                    <a:pt x="969" y="349"/>
                  </a:lnTo>
                  <a:lnTo>
                    <a:pt x="971" y="348"/>
                  </a:lnTo>
                  <a:lnTo>
                    <a:pt x="974" y="348"/>
                  </a:lnTo>
                  <a:lnTo>
                    <a:pt x="976" y="348"/>
                  </a:lnTo>
                  <a:lnTo>
                    <a:pt x="977" y="353"/>
                  </a:lnTo>
                  <a:lnTo>
                    <a:pt x="984" y="359"/>
                  </a:lnTo>
                  <a:lnTo>
                    <a:pt x="989" y="361"/>
                  </a:lnTo>
                  <a:lnTo>
                    <a:pt x="994" y="361"/>
                  </a:lnTo>
                  <a:lnTo>
                    <a:pt x="996" y="362"/>
                  </a:lnTo>
                  <a:lnTo>
                    <a:pt x="996" y="369"/>
                  </a:lnTo>
                  <a:lnTo>
                    <a:pt x="992" y="371"/>
                  </a:lnTo>
                  <a:lnTo>
                    <a:pt x="986" y="375"/>
                  </a:lnTo>
                  <a:lnTo>
                    <a:pt x="984" y="377"/>
                  </a:lnTo>
                  <a:lnTo>
                    <a:pt x="984" y="385"/>
                  </a:lnTo>
                  <a:lnTo>
                    <a:pt x="989" y="387"/>
                  </a:lnTo>
                  <a:lnTo>
                    <a:pt x="991" y="388"/>
                  </a:lnTo>
                  <a:lnTo>
                    <a:pt x="994" y="390"/>
                  </a:lnTo>
                  <a:lnTo>
                    <a:pt x="996" y="393"/>
                  </a:lnTo>
                  <a:lnTo>
                    <a:pt x="996" y="395"/>
                  </a:lnTo>
                  <a:lnTo>
                    <a:pt x="991" y="401"/>
                  </a:lnTo>
                  <a:lnTo>
                    <a:pt x="991" y="406"/>
                  </a:lnTo>
                  <a:lnTo>
                    <a:pt x="989" y="411"/>
                  </a:lnTo>
                  <a:lnTo>
                    <a:pt x="991" y="419"/>
                  </a:lnTo>
                  <a:lnTo>
                    <a:pt x="992" y="424"/>
                  </a:lnTo>
                  <a:lnTo>
                    <a:pt x="991" y="429"/>
                  </a:lnTo>
                  <a:lnTo>
                    <a:pt x="991" y="430"/>
                  </a:lnTo>
                  <a:lnTo>
                    <a:pt x="997" y="430"/>
                  </a:lnTo>
                  <a:lnTo>
                    <a:pt x="997" y="432"/>
                  </a:lnTo>
                  <a:lnTo>
                    <a:pt x="999" y="437"/>
                  </a:lnTo>
                  <a:lnTo>
                    <a:pt x="1002" y="435"/>
                  </a:lnTo>
                  <a:lnTo>
                    <a:pt x="1004" y="434"/>
                  </a:lnTo>
                  <a:lnTo>
                    <a:pt x="1012" y="434"/>
                  </a:lnTo>
                  <a:lnTo>
                    <a:pt x="1017" y="437"/>
                  </a:lnTo>
                  <a:lnTo>
                    <a:pt x="1019" y="438"/>
                  </a:lnTo>
                  <a:lnTo>
                    <a:pt x="1017" y="448"/>
                  </a:lnTo>
                  <a:lnTo>
                    <a:pt x="1012" y="445"/>
                  </a:lnTo>
                  <a:lnTo>
                    <a:pt x="1007" y="447"/>
                  </a:lnTo>
                  <a:lnTo>
                    <a:pt x="1007" y="448"/>
                  </a:lnTo>
                  <a:lnTo>
                    <a:pt x="1007" y="455"/>
                  </a:lnTo>
                  <a:lnTo>
                    <a:pt x="1005" y="461"/>
                  </a:lnTo>
                  <a:lnTo>
                    <a:pt x="1012" y="464"/>
                  </a:lnTo>
                  <a:lnTo>
                    <a:pt x="1012" y="468"/>
                  </a:lnTo>
                  <a:lnTo>
                    <a:pt x="1014" y="471"/>
                  </a:lnTo>
                  <a:lnTo>
                    <a:pt x="1015" y="474"/>
                  </a:lnTo>
                  <a:lnTo>
                    <a:pt x="1012" y="482"/>
                  </a:lnTo>
                  <a:lnTo>
                    <a:pt x="1009" y="482"/>
                  </a:lnTo>
                  <a:lnTo>
                    <a:pt x="1010" y="484"/>
                  </a:lnTo>
                  <a:lnTo>
                    <a:pt x="1009" y="489"/>
                  </a:lnTo>
                  <a:lnTo>
                    <a:pt x="1007" y="492"/>
                  </a:lnTo>
                  <a:lnTo>
                    <a:pt x="1005" y="500"/>
                  </a:lnTo>
                  <a:lnTo>
                    <a:pt x="996" y="500"/>
                  </a:lnTo>
                  <a:lnTo>
                    <a:pt x="994" y="502"/>
                  </a:lnTo>
                  <a:lnTo>
                    <a:pt x="991" y="508"/>
                  </a:lnTo>
                  <a:lnTo>
                    <a:pt x="992" y="510"/>
                  </a:lnTo>
                  <a:lnTo>
                    <a:pt x="994" y="516"/>
                  </a:lnTo>
                  <a:lnTo>
                    <a:pt x="996" y="519"/>
                  </a:lnTo>
                  <a:lnTo>
                    <a:pt x="997" y="523"/>
                  </a:lnTo>
                  <a:lnTo>
                    <a:pt x="994" y="532"/>
                  </a:lnTo>
                  <a:lnTo>
                    <a:pt x="992" y="534"/>
                  </a:lnTo>
                  <a:lnTo>
                    <a:pt x="986" y="539"/>
                  </a:lnTo>
                  <a:lnTo>
                    <a:pt x="979" y="542"/>
                  </a:lnTo>
                  <a:lnTo>
                    <a:pt x="979" y="544"/>
                  </a:lnTo>
                  <a:lnTo>
                    <a:pt x="976" y="550"/>
                  </a:lnTo>
                  <a:lnTo>
                    <a:pt x="967" y="550"/>
                  </a:lnTo>
                  <a:lnTo>
                    <a:pt x="966" y="549"/>
                  </a:lnTo>
                  <a:lnTo>
                    <a:pt x="959" y="553"/>
                  </a:lnTo>
                  <a:lnTo>
                    <a:pt x="959" y="555"/>
                  </a:lnTo>
                  <a:lnTo>
                    <a:pt x="961" y="557"/>
                  </a:lnTo>
                  <a:lnTo>
                    <a:pt x="961" y="560"/>
                  </a:lnTo>
                  <a:lnTo>
                    <a:pt x="959" y="566"/>
                  </a:lnTo>
                  <a:lnTo>
                    <a:pt x="961" y="571"/>
                  </a:lnTo>
                  <a:lnTo>
                    <a:pt x="961" y="573"/>
                  </a:lnTo>
                  <a:lnTo>
                    <a:pt x="961" y="574"/>
                  </a:lnTo>
                  <a:lnTo>
                    <a:pt x="951" y="581"/>
                  </a:lnTo>
                  <a:lnTo>
                    <a:pt x="948" y="595"/>
                  </a:lnTo>
                  <a:lnTo>
                    <a:pt x="944" y="602"/>
                  </a:lnTo>
                  <a:lnTo>
                    <a:pt x="943" y="604"/>
                  </a:lnTo>
                  <a:lnTo>
                    <a:pt x="933" y="608"/>
                  </a:lnTo>
                  <a:lnTo>
                    <a:pt x="933" y="610"/>
                  </a:lnTo>
                  <a:lnTo>
                    <a:pt x="929" y="618"/>
                  </a:lnTo>
                  <a:lnTo>
                    <a:pt x="929" y="620"/>
                  </a:lnTo>
                  <a:lnTo>
                    <a:pt x="928" y="621"/>
                  </a:lnTo>
                  <a:lnTo>
                    <a:pt x="924" y="626"/>
                  </a:lnTo>
                  <a:lnTo>
                    <a:pt x="923" y="626"/>
                  </a:lnTo>
                  <a:lnTo>
                    <a:pt x="918" y="629"/>
                  </a:lnTo>
                  <a:lnTo>
                    <a:pt x="916" y="631"/>
                  </a:lnTo>
                  <a:lnTo>
                    <a:pt x="916" y="634"/>
                  </a:lnTo>
                  <a:lnTo>
                    <a:pt x="915" y="638"/>
                  </a:lnTo>
                  <a:lnTo>
                    <a:pt x="913" y="646"/>
                  </a:lnTo>
                  <a:lnTo>
                    <a:pt x="911" y="650"/>
                  </a:lnTo>
                  <a:lnTo>
                    <a:pt x="908" y="659"/>
                  </a:lnTo>
                  <a:lnTo>
                    <a:pt x="908" y="668"/>
                  </a:lnTo>
                  <a:lnTo>
                    <a:pt x="906" y="670"/>
                  </a:lnTo>
                  <a:lnTo>
                    <a:pt x="905" y="671"/>
                  </a:lnTo>
                  <a:lnTo>
                    <a:pt x="896" y="683"/>
                  </a:lnTo>
                  <a:lnTo>
                    <a:pt x="896" y="684"/>
                  </a:lnTo>
                  <a:lnTo>
                    <a:pt x="896" y="697"/>
                  </a:lnTo>
                  <a:lnTo>
                    <a:pt x="898" y="699"/>
                  </a:lnTo>
                  <a:lnTo>
                    <a:pt x="898" y="702"/>
                  </a:lnTo>
                  <a:lnTo>
                    <a:pt x="903" y="709"/>
                  </a:lnTo>
                  <a:lnTo>
                    <a:pt x="906" y="710"/>
                  </a:lnTo>
                  <a:lnTo>
                    <a:pt x="915" y="714"/>
                  </a:lnTo>
                  <a:lnTo>
                    <a:pt x="916" y="714"/>
                  </a:lnTo>
                  <a:lnTo>
                    <a:pt x="919" y="714"/>
                  </a:lnTo>
                  <a:lnTo>
                    <a:pt x="929" y="720"/>
                  </a:lnTo>
                  <a:lnTo>
                    <a:pt x="931" y="720"/>
                  </a:lnTo>
                  <a:lnTo>
                    <a:pt x="933" y="722"/>
                  </a:lnTo>
                  <a:lnTo>
                    <a:pt x="946" y="725"/>
                  </a:lnTo>
                  <a:lnTo>
                    <a:pt x="948" y="725"/>
                  </a:lnTo>
                  <a:lnTo>
                    <a:pt x="951" y="727"/>
                  </a:lnTo>
                  <a:lnTo>
                    <a:pt x="961" y="728"/>
                  </a:lnTo>
                  <a:lnTo>
                    <a:pt x="962" y="730"/>
                  </a:lnTo>
                  <a:lnTo>
                    <a:pt x="964" y="731"/>
                  </a:lnTo>
                  <a:lnTo>
                    <a:pt x="966" y="733"/>
                  </a:lnTo>
                  <a:lnTo>
                    <a:pt x="972" y="736"/>
                  </a:lnTo>
                  <a:lnTo>
                    <a:pt x="974" y="736"/>
                  </a:lnTo>
                  <a:lnTo>
                    <a:pt x="976" y="738"/>
                  </a:lnTo>
                  <a:lnTo>
                    <a:pt x="977" y="738"/>
                  </a:lnTo>
                  <a:lnTo>
                    <a:pt x="986" y="738"/>
                  </a:lnTo>
                  <a:lnTo>
                    <a:pt x="991" y="738"/>
                  </a:lnTo>
                  <a:lnTo>
                    <a:pt x="999" y="741"/>
                  </a:lnTo>
                  <a:lnTo>
                    <a:pt x="999" y="744"/>
                  </a:lnTo>
                  <a:lnTo>
                    <a:pt x="999" y="746"/>
                  </a:lnTo>
                  <a:lnTo>
                    <a:pt x="1001" y="756"/>
                  </a:lnTo>
                  <a:lnTo>
                    <a:pt x="1001" y="759"/>
                  </a:lnTo>
                  <a:lnTo>
                    <a:pt x="1002" y="762"/>
                  </a:lnTo>
                  <a:lnTo>
                    <a:pt x="1002" y="770"/>
                  </a:lnTo>
                  <a:lnTo>
                    <a:pt x="1002" y="772"/>
                  </a:lnTo>
                  <a:lnTo>
                    <a:pt x="1007" y="786"/>
                  </a:lnTo>
                  <a:lnTo>
                    <a:pt x="1005" y="788"/>
                  </a:lnTo>
                  <a:lnTo>
                    <a:pt x="1001" y="801"/>
                  </a:lnTo>
                  <a:lnTo>
                    <a:pt x="1001" y="804"/>
                  </a:lnTo>
                  <a:lnTo>
                    <a:pt x="999" y="806"/>
                  </a:lnTo>
                  <a:lnTo>
                    <a:pt x="997" y="809"/>
                  </a:lnTo>
                  <a:lnTo>
                    <a:pt x="996" y="816"/>
                  </a:lnTo>
                  <a:lnTo>
                    <a:pt x="996" y="817"/>
                  </a:lnTo>
                  <a:lnTo>
                    <a:pt x="996" y="820"/>
                  </a:lnTo>
                  <a:lnTo>
                    <a:pt x="996" y="825"/>
                  </a:lnTo>
                  <a:lnTo>
                    <a:pt x="997" y="827"/>
                  </a:lnTo>
                  <a:lnTo>
                    <a:pt x="1004" y="840"/>
                  </a:lnTo>
                  <a:lnTo>
                    <a:pt x="1010" y="849"/>
                  </a:lnTo>
                  <a:lnTo>
                    <a:pt x="1015" y="861"/>
                  </a:lnTo>
                  <a:lnTo>
                    <a:pt x="1017" y="861"/>
                  </a:lnTo>
                  <a:lnTo>
                    <a:pt x="1030" y="866"/>
                  </a:lnTo>
                  <a:lnTo>
                    <a:pt x="1032" y="867"/>
                  </a:lnTo>
                  <a:lnTo>
                    <a:pt x="1035" y="867"/>
                  </a:lnTo>
                  <a:lnTo>
                    <a:pt x="1047" y="879"/>
                  </a:lnTo>
                  <a:lnTo>
                    <a:pt x="1048" y="882"/>
                  </a:lnTo>
                  <a:lnTo>
                    <a:pt x="1052" y="896"/>
                  </a:lnTo>
                  <a:lnTo>
                    <a:pt x="1052" y="898"/>
                  </a:lnTo>
                  <a:lnTo>
                    <a:pt x="1053" y="906"/>
                  </a:lnTo>
                  <a:lnTo>
                    <a:pt x="1053" y="909"/>
                  </a:lnTo>
                  <a:lnTo>
                    <a:pt x="1055" y="919"/>
                  </a:lnTo>
                  <a:lnTo>
                    <a:pt x="1055" y="935"/>
                  </a:lnTo>
                  <a:lnTo>
                    <a:pt x="1055" y="937"/>
                  </a:lnTo>
                  <a:lnTo>
                    <a:pt x="1057" y="947"/>
                  </a:lnTo>
                  <a:lnTo>
                    <a:pt x="1057" y="951"/>
                  </a:lnTo>
                  <a:lnTo>
                    <a:pt x="1058" y="953"/>
                  </a:lnTo>
                  <a:lnTo>
                    <a:pt x="1055" y="987"/>
                  </a:lnTo>
                  <a:lnTo>
                    <a:pt x="1052" y="998"/>
                  </a:lnTo>
                  <a:lnTo>
                    <a:pt x="1052" y="1002"/>
                  </a:lnTo>
                  <a:lnTo>
                    <a:pt x="1048" y="1013"/>
                  </a:lnTo>
                  <a:lnTo>
                    <a:pt x="1048" y="1015"/>
                  </a:lnTo>
                  <a:lnTo>
                    <a:pt x="1037" y="1024"/>
                  </a:lnTo>
                  <a:lnTo>
                    <a:pt x="1037" y="1026"/>
                  </a:lnTo>
                  <a:lnTo>
                    <a:pt x="1035" y="1029"/>
                  </a:lnTo>
                  <a:lnTo>
                    <a:pt x="1034" y="1044"/>
                  </a:lnTo>
                  <a:lnTo>
                    <a:pt x="1034" y="1045"/>
                  </a:lnTo>
                  <a:lnTo>
                    <a:pt x="1037" y="1060"/>
                  </a:lnTo>
                  <a:lnTo>
                    <a:pt x="1037" y="1061"/>
                  </a:lnTo>
                  <a:lnTo>
                    <a:pt x="1035" y="1063"/>
                  </a:lnTo>
                  <a:lnTo>
                    <a:pt x="1035" y="1074"/>
                  </a:lnTo>
                  <a:lnTo>
                    <a:pt x="1037" y="1076"/>
                  </a:lnTo>
                  <a:lnTo>
                    <a:pt x="1037" y="1078"/>
                  </a:lnTo>
                  <a:lnTo>
                    <a:pt x="1045" y="1079"/>
                  </a:lnTo>
                  <a:lnTo>
                    <a:pt x="1047" y="1081"/>
                  </a:lnTo>
                  <a:lnTo>
                    <a:pt x="1048" y="1083"/>
                  </a:lnTo>
                  <a:lnTo>
                    <a:pt x="1050" y="1084"/>
                  </a:lnTo>
                  <a:lnTo>
                    <a:pt x="1052" y="1095"/>
                  </a:lnTo>
                  <a:lnTo>
                    <a:pt x="1052" y="1099"/>
                  </a:lnTo>
                  <a:lnTo>
                    <a:pt x="1058" y="1110"/>
                  </a:lnTo>
                  <a:lnTo>
                    <a:pt x="1058" y="1113"/>
                  </a:lnTo>
                  <a:lnTo>
                    <a:pt x="1058" y="1131"/>
                  </a:lnTo>
                  <a:lnTo>
                    <a:pt x="1053" y="1146"/>
                  </a:lnTo>
                  <a:lnTo>
                    <a:pt x="1053" y="1149"/>
                  </a:lnTo>
                  <a:lnTo>
                    <a:pt x="1052" y="1150"/>
                  </a:lnTo>
                  <a:lnTo>
                    <a:pt x="1052" y="1154"/>
                  </a:lnTo>
                  <a:lnTo>
                    <a:pt x="1053" y="1163"/>
                  </a:lnTo>
                  <a:lnTo>
                    <a:pt x="1048" y="1175"/>
                  </a:lnTo>
                  <a:lnTo>
                    <a:pt x="1047" y="1176"/>
                  </a:lnTo>
                  <a:lnTo>
                    <a:pt x="1047" y="1178"/>
                  </a:lnTo>
                  <a:lnTo>
                    <a:pt x="1045" y="1180"/>
                  </a:lnTo>
                  <a:lnTo>
                    <a:pt x="1045" y="1181"/>
                  </a:lnTo>
                  <a:lnTo>
                    <a:pt x="1050" y="1210"/>
                  </a:lnTo>
                  <a:lnTo>
                    <a:pt x="1050" y="1212"/>
                  </a:lnTo>
                  <a:lnTo>
                    <a:pt x="1048" y="1218"/>
                  </a:lnTo>
                  <a:lnTo>
                    <a:pt x="1048" y="1220"/>
                  </a:lnTo>
                  <a:lnTo>
                    <a:pt x="1048" y="1225"/>
                  </a:lnTo>
                  <a:lnTo>
                    <a:pt x="1048" y="1227"/>
                  </a:lnTo>
                  <a:lnTo>
                    <a:pt x="1050" y="1228"/>
                  </a:lnTo>
                  <a:lnTo>
                    <a:pt x="1050" y="1230"/>
                  </a:lnTo>
                  <a:lnTo>
                    <a:pt x="1058" y="1233"/>
                  </a:lnTo>
                  <a:lnTo>
                    <a:pt x="1060" y="1235"/>
                  </a:lnTo>
                  <a:lnTo>
                    <a:pt x="1063" y="1239"/>
                  </a:lnTo>
                  <a:lnTo>
                    <a:pt x="1063" y="1241"/>
                  </a:lnTo>
                  <a:lnTo>
                    <a:pt x="1065" y="1244"/>
                  </a:lnTo>
                  <a:lnTo>
                    <a:pt x="1067" y="1246"/>
                  </a:lnTo>
                  <a:lnTo>
                    <a:pt x="1058" y="1249"/>
                  </a:lnTo>
                  <a:lnTo>
                    <a:pt x="1055" y="1249"/>
                  </a:lnTo>
                  <a:lnTo>
                    <a:pt x="1039" y="1248"/>
                  </a:lnTo>
                  <a:lnTo>
                    <a:pt x="1037" y="1248"/>
                  </a:lnTo>
                  <a:lnTo>
                    <a:pt x="1034" y="1248"/>
                  </a:lnTo>
                  <a:lnTo>
                    <a:pt x="1032" y="1248"/>
                  </a:lnTo>
                  <a:lnTo>
                    <a:pt x="1019" y="1248"/>
                  </a:lnTo>
                  <a:lnTo>
                    <a:pt x="1017" y="1248"/>
                  </a:lnTo>
                  <a:lnTo>
                    <a:pt x="1014" y="1243"/>
                  </a:lnTo>
                  <a:lnTo>
                    <a:pt x="1012" y="1241"/>
                  </a:lnTo>
                  <a:lnTo>
                    <a:pt x="1012" y="1238"/>
                  </a:lnTo>
                  <a:lnTo>
                    <a:pt x="1007" y="1231"/>
                  </a:lnTo>
                  <a:lnTo>
                    <a:pt x="1005" y="1231"/>
                  </a:lnTo>
                  <a:lnTo>
                    <a:pt x="1004" y="1233"/>
                  </a:lnTo>
                  <a:lnTo>
                    <a:pt x="996" y="1239"/>
                  </a:lnTo>
                  <a:lnTo>
                    <a:pt x="994" y="1239"/>
                  </a:lnTo>
                  <a:lnTo>
                    <a:pt x="984" y="1236"/>
                  </a:lnTo>
                  <a:lnTo>
                    <a:pt x="984" y="1235"/>
                  </a:lnTo>
                  <a:lnTo>
                    <a:pt x="971" y="1230"/>
                  </a:lnTo>
                  <a:lnTo>
                    <a:pt x="969" y="1231"/>
                  </a:lnTo>
                  <a:lnTo>
                    <a:pt x="966" y="1233"/>
                  </a:lnTo>
                  <a:lnTo>
                    <a:pt x="954" y="1236"/>
                  </a:lnTo>
                  <a:lnTo>
                    <a:pt x="951" y="1236"/>
                  </a:lnTo>
                  <a:lnTo>
                    <a:pt x="949" y="1235"/>
                  </a:lnTo>
                  <a:lnTo>
                    <a:pt x="941" y="1233"/>
                  </a:lnTo>
                  <a:lnTo>
                    <a:pt x="938" y="1231"/>
                  </a:lnTo>
                  <a:lnTo>
                    <a:pt x="934" y="1231"/>
                  </a:lnTo>
                  <a:lnTo>
                    <a:pt x="933" y="1231"/>
                  </a:lnTo>
                  <a:lnTo>
                    <a:pt x="933" y="1243"/>
                  </a:lnTo>
                  <a:lnTo>
                    <a:pt x="928" y="1256"/>
                  </a:lnTo>
                  <a:lnTo>
                    <a:pt x="924" y="1257"/>
                  </a:lnTo>
                  <a:lnTo>
                    <a:pt x="923" y="1257"/>
                  </a:lnTo>
                  <a:lnTo>
                    <a:pt x="919" y="1257"/>
                  </a:lnTo>
                  <a:lnTo>
                    <a:pt x="918" y="1257"/>
                  </a:lnTo>
                  <a:lnTo>
                    <a:pt x="905" y="1254"/>
                  </a:lnTo>
                  <a:lnTo>
                    <a:pt x="903" y="1252"/>
                  </a:lnTo>
                  <a:lnTo>
                    <a:pt x="898" y="1249"/>
                  </a:lnTo>
                  <a:lnTo>
                    <a:pt x="895" y="1248"/>
                  </a:lnTo>
                  <a:lnTo>
                    <a:pt x="891" y="1248"/>
                  </a:lnTo>
                  <a:lnTo>
                    <a:pt x="886" y="1248"/>
                  </a:lnTo>
                  <a:lnTo>
                    <a:pt x="885" y="1246"/>
                  </a:lnTo>
                  <a:lnTo>
                    <a:pt x="883" y="1244"/>
                  </a:lnTo>
                  <a:lnTo>
                    <a:pt x="873" y="1244"/>
                  </a:lnTo>
                  <a:lnTo>
                    <a:pt x="872" y="1244"/>
                  </a:lnTo>
                  <a:lnTo>
                    <a:pt x="870" y="1246"/>
                  </a:lnTo>
                  <a:lnTo>
                    <a:pt x="850" y="1235"/>
                  </a:lnTo>
                  <a:lnTo>
                    <a:pt x="848" y="1235"/>
                  </a:lnTo>
                  <a:lnTo>
                    <a:pt x="848" y="1233"/>
                  </a:lnTo>
                  <a:lnTo>
                    <a:pt x="845" y="1222"/>
                  </a:lnTo>
                  <a:lnTo>
                    <a:pt x="843" y="1220"/>
                  </a:lnTo>
                  <a:lnTo>
                    <a:pt x="842" y="1220"/>
                  </a:lnTo>
                  <a:lnTo>
                    <a:pt x="832" y="1215"/>
                  </a:lnTo>
                  <a:lnTo>
                    <a:pt x="830" y="1215"/>
                  </a:lnTo>
                  <a:lnTo>
                    <a:pt x="825" y="1215"/>
                  </a:lnTo>
                  <a:lnTo>
                    <a:pt x="817" y="1217"/>
                  </a:lnTo>
                  <a:lnTo>
                    <a:pt x="815" y="1217"/>
                  </a:lnTo>
                  <a:lnTo>
                    <a:pt x="814" y="1225"/>
                  </a:lnTo>
                  <a:lnTo>
                    <a:pt x="812" y="1227"/>
                  </a:lnTo>
                  <a:lnTo>
                    <a:pt x="810" y="1228"/>
                  </a:lnTo>
                  <a:lnTo>
                    <a:pt x="800" y="1231"/>
                  </a:lnTo>
                  <a:lnTo>
                    <a:pt x="797" y="1231"/>
                  </a:lnTo>
                  <a:lnTo>
                    <a:pt x="794" y="1233"/>
                  </a:lnTo>
                  <a:lnTo>
                    <a:pt x="787" y="1231"/>
                  </a:lnTo>
                  <a:lnTo>
                    <a:pt x="786" y="1230"/>
                  </a:lnTo>
                  <a:lnTo>
                    <a:pt x="784" y="1228"/>
                  </a:lnTo>
                  <a:lnTo>
                    <a:pt x="774" y="1218"/>
                  </a:lnTo>
                  <a:lnTo>
                    <a:pt x="772" y="1218"/>
                  </a:lnTo>
                  <a:lnTo>
                    <a:pt x="771" y="1218"/>
                  </a:lnTo>
                  <a:lnTo>
                    <a:pt x="761" y="1222"/>
                  </a:lnTo>
                  <a:lnTo>
                    <a:pt x="759" y="1222"/>
                  </a:lnTo>
                  <a:lnTo>
                    <a:pt x="752" y="1223"/>
                  </a:lnTo>
                  <a:lnTo>
                    <a:pt x="749" y="1222"/>
                  </a:lnTo>
                  <a:lnTo>
                    <a:pt x="744" y="1218"/>
                  </a:lnTo>
                  <a:lnTo>
                    <a:pt x="743" y="1214"/>
                  </a:lnTo>
                  <a:lnTo>
                    <a:pt x="741" y="1210"/>
                  </a:lnTo>
                  <a:lnTo>
                    <a:pt x="733" y="1210"/>
                  </a:lnTo>
                  <a:lnTo>
                    <a:pt x="731" y="1212"/>
                  </a:lnTo>
                  <a:lnTo>
                    <a:pt x="728" y="1212"/>
                  </a:lnTo>
                  <a:lnTo>
                    <a:pt x="723" y="1210"/>
                  </a:lnTo>
                  <a:lnTo>
                    <a:pt x="719" y="1210"/>
                  </a:lnTo>
                  <a:lnTo>
                    <a:pt x="709" y="1207"/>
                  </a:lnTo>
                  <a:lnTo>
                    <a:pt x="695" y="1207"/>
                  </a:lnTo>
                  <a:lnTo>
                    <a:pt x="693" y="1209"/>
                  </a:lnTo>
                  <a:lnTo>
                    <a:pt x="681" y="1207"/>
                  </a:lnTo>
                  <a:lnTo>
                    <a:pt x="680" y="1207"/>
                  </a:lnTo>
                  <a:lnTo>
                    <a:pt x="673" y="1199"/>
                  </a:lnTo>
                  <a:lnTo>
                    <a:pt x="673" y="1191"/>
                  </a:lnTo>
                  <a:lnTo>
                    <a:pt x="673" y="1188"/>
                  </a:lnTo>
                  <a:lnTo>
                    <a:pt x="673" y="1186"/>
                  </a:lnTo>
                  <a:lnTo>
                    <a:pt x="675" y="1178"/>
                  </a:lnTo>
                  <a:lnTo>
                    <a:pt x="676" y="1175"/>
                  </a:lnTo>
                  <a:lnTo>
                    <a:pt x="678" y="1173"/>
                  </a:lnTo>
                  <a:lnTo>
                    <a:pt x="680" y="1167"/>
                  </a:lnTo>
                  <a:lnTo>
                    <a:pt x="680" y="1163"/>
                  </a:lnTo>
                  <a:lnTo>
                    <a:pt x="680" y="1154"/>
                  </a:lnTo>
                  <a:lnTo>
                    <a:pt x="678" y="1147"/>
                  </a:lnTo>
                  <a:lnTo>
                    <a:pt x="673" y="1142"/>
                  </a:lnTo>
                  <a:lnTo>
                    <a:pt x="671" y="1142"/>
                  </a:lnTo>
                  <a:lnTo>
                    <a:pt x="665" y="1146"/>
                  </a:lnTo>
                  <a:lnTo>
                    <a:pt x="663" y="1146"/>
                  </a:lnTo>
                  <a:lnTo>
                    <a:pt x="650" y="1147"/>
                  </a:lnTo>
                  <a:lnTo>
                    <a:pt x="648" y="1147"/>
                  </a:lnTo>
                  <a:lnTo>
                    <a:pt x="645" y="1146"/>
                  </a:lnTo>
                  <a:lnTo>
                    <a:pt x="635" y="1142"/>
                  </a:lnTo>
                  <a:lnTo>
                    <a:pt x="632" y="1142"/>
                  </a:lnTo>
                  <a:lnTo>
                    <a:pt x="615" y="1144"/>
                  </a:lnTo>
                  <a:lnTo>
                    <a:pt x="614" y="1146"/>
                  </a:lnTo>
                  <a:lnTo>
                    <a:pt x="614" y="1147"/>
                  </a:lnTo>
                  <a:lnTo>
                    <a:pt x="612" y="1149"/>
                  </a:lnTo>
                  <a:lnTo>
                    <a:pt x="609" y="1155"/>
                  </a:lnTo>
                  <a:lnTo>
                    <a:pt x="610" y="1157"/>
                  </a:lnTo>
                  <a:lnTo>
                    <a:pt x="623" y="1163"/>
                  </a:lnTo>
                  <a:lnTo>
                    <a:pt x="625" y="1165"/>
                  </a:lnTo>
                  <a:lnTo>
                    <a:pt x="625" y="1168"/>
                  </a:lnTo>
                  <a:lnTo>
                    <a:pt x="617" y="1173"/>
                  </a:lnTo>
                  <a:lnTo>
                    <a:pt x="614" y="1173"/>
                  </a:lnTo>
                  <a:lnTo>
                    <a:pt x="600" y="1181"/>
                  </a:lnTo>
                  <a:lnTo>
                    <a:pt x="599" y="1183"/>
                  </a:lnTo>
                  <a:lnTo>
                    <a:pt x="590" y="1186"/>
                  </a:lnTo>
                  <a:lnTo>
                    <a:pt x="585" y="1189"/>
                  </a:lnTo>
                  <a:lnTo>
                    <a:pt x="584" y="1189"/>
                  </a:lnTo>
                  <a:lnTo>
                    <a:pt x="579" y="1181"/>
                  </a:lnTo>
                  <a:lnTo>
                    <a:pt x="577" y="1180"/>
                  </a:lnTo>
                  <a:lnTo>
                    <a:pt x="577" y="1173"/>
                  </a:lnTo>
                  <a:lnTo>
                    <a:pt x="575" y="1172"/>
                  </a:lnTo>
                  <a:lnTo>
                    <a:pt x="572" y="1167"/>
                  </a:lnTo>
                  <a:lnTo>
                    <a:pt x="569" y="1167"/>
                  </a:lnTo>
                  <a:lnTo>
                    <a:pt x="567" y="1168"/>
                  </a:lnTo>
                  <a:lnTo>
                    <a:pt x="556" y="1167"/>
                  </a:lnTo>
                  <a:lnTo>
                    <a:pt x="547" y="1163"/>
                  </a:lnTo>
                  <a:lnTo>
                    <a:pt x="534" y="1160"/>
                  </a:lnTo>
                  <a:lnTo>
                    <a:pt x="532" y="1160"/>
                  </a:lnTo>
                  <a:lnTo>
                    <a:pt x="518" y="1160"/>
                  </a:lnTo>
                  <a:lnTo>
                    <a:pt x="506" y="1162"/>
                  </a:lnTo>
                  <a:lnTo>
                    <a:pt x="503" y="1163"/>
                  </a:lnTo>
                  <a:lnTo>
                    <a:pt x="491" y="1168"/>
                  </a:lnTo>
                  <a:lnTo>
                    <a:pt x="488" y="1170"/>
                  </a:lnTo>
                  <a:lnTo>
                    <a:pt x="476" y="1176"/>
                  </a:lnTo>
                  <a:lnTo>
                    <a:pt x="463" y="1184"/>
                  </a:lnTo>
                  <a:lnTo>
                    <a:pt x="460" y="1184"/>
                  </a:lnTo>
                  <a:lnTo>
                    <a:pt x="453" y="1189"/>
                  </a:lnTo>
                  <a:lnTo>
                    <a:pt x="451" y="1191"/>
                  </a:lnTo>
                  <a:lnTo>
                    <a:pt x="448" y="1199"/>
                  </a:lnTo>
                  <a:lnTo>
                    <a:pt x="440" y="1201"/>
                  </a:lnTo>
                  <a:lnTo>
                    <a:pt x="435" y="1201"/>
                  </a:lnTo>
                  <a:lnTo>
                    <a:pt x="435" y="1202"/>
                  </a:lnTo>
                  <a:lnTo>
                    <a:pt x="430" y="1209"/>
                  </a:lnTo>
                  <a:lnTo>
                    <a:pt x="423" y="1215"/>
                  </a:lnTo>
                  <a:lnTo>
                    <a:pt x="417" y="1218"/>
                  </a:lnTo>
                  <a:lnTo>
                    <a:pt x="415" y="1220"/>
                  </a:lnTo>
                  <a:lnTo>
                    <a:pt x="410" y="1220"/>
                  </a:lnTo>
                  <a:lnTo>
                    <a:pt x="405" y="1220"/>
                  </a:lnTo>
                  <a:lnTo>
                    <a:pt x="403" y="1220"/>
                  </a:lnTo>
                  <a:lnTo>
                    <a:pt x="400" y="1215"/>
                  </a:lnTo>
                  <a:lnTo>
                    <a:pt x="394" y="1207"/>
                  </a:lnTo>
                  <a:lnTo>
                    <a:pt x="389" y="1202"/>
                  </a:lnTo>
                  <a:lnTo>
                    <a:pt x="387" y="1201"/>
                  </a:lnTo>
                  <a:lnTo>
                    <a:pt x="377" y="1201"/>
                  </a:lnTo>
                  <a:lnTo>
                    <a:pt x="375" y="1202"/>
                  </a:lnTo>
                  <a:lnTo>
                    <a:pt x="372" y="1204"/>
                  </a:lnTo>
                  <a:lnTo>
                    <a:pt x="362" y="1210"/>
                  </a:lnTo>
                  <a:lnTo>
                    <a:pt x="360" y="1212"/>
                  </a:lnTo>
                  <a:lnTo>
                    <a:pt x="342" y="1223"/>
                  </a:lnTo>
                  <a:lnTo>
                    <a:pt x="342" y="1225"/>
                  </a:lnTo>
                  <a:lnTo>
                    <a:pt x="341" y="1228"/>
                  </a:lnTo>
                  <a:lnTo>
                    <a:pt x="336" y="1235"/>
                  </a:lnTo>
                  <a:lnTo>
                    <a:pt x="334" y="1235"/>
                  </a:lnTo>
                  <a:lnTo>
                    <a:pt x="331" y="1235"/>
                  </a:lnTo>
                  <a:lnTo>
                    <a:pt x="321" y="1236"/>
                  </a:lnTo>
                  <a:lnTo>
                    <a:pt x="319" y="1236"/>
                  </a:lnTo>
                  <a:lnTo>
                    <a:pt x="312" y="1238"/>
                  </a:lnTo>
                  <a:lnTo>
                    <a:pt x="311" y="1236"/>
                  </a:lnTo>
                  <a:lnTo>
                    <a:pt x="299" y="1238"/>
                  </a:lnTo>
                  <a:lnTo>
                    <a:pt x="298" y="1238"/>
                  </a:lnTo>
                  <a:lnTo>
                    <a:pt x="293" y="1235"/>
                  </a:lnTo>
                  <a:lnTo>
                    <a:pt x="291" y="1233"/>
                  </a:lnTo>
                  <a:lnTo>
                    <a:pt x="288" y="1231"/>
                  </a:lnTo>
                  <a:lnTo>
                    <a:pt x="281" y="1228"/>
                  </a:lnTo>
                  <a:lnTo>
                    <a:pt x="279" y="1230"/>
                  </a:lnTo>
                  <a:lnTo>
                    <a:pt x="271" y="1238"/>
                  </a:lnTo>
                  <a:lnTo>
                    <a:pt x="269" y="1239"/>
                  </a:lnTo>
                  <a:lnTo>
                    <a:pt x="268" y="1241"/>
                  </a:lnTo>
                  <a:lnTo>
                    <a:pt x="260" y="1239"/>
                  </a:lnTo>
                  <a:lnTo>
                    <a:pt x="258" y="1238"/>
                  </a:lnTo>
                  <a:lnTo>
                    <a:pt x="255" y="1238"/>
                  </a:lnTo>
                  <a:lnTo>
                    <a:pt x="241" y="1239"/>
                  </a:lnTo>
                  <a:lnTo>
                    <a:pt x="238" y="1241"/>
                  </a:lnTo>
                  <a:lnTo>
                    <a:pt x="236" y="1241"/>
                  </a:lnTo>
                  <a:lnTo>
                    <a:pt x="235" y="1241"/>
                  </a:lnTo>
                  <a:lnTo>
                    <a:pt x="225" y="1241"/>
                  </a:lnTo>
                  <a:lnTo>
                    <a:pt x="223" y="1243"/>
                  </a:lnTo>
                  <a:lnTo>
                    <a:pt x="222" y="1243"/>
                  </a:lnTo>
                  <a:lnTo>
                    <a:pt x="212" y="1243"/>
                  </a:lnTo>
                  <a:lnTo>
                    <a:pt x="203" y="1239"/>
                  </a:lnTo>
                  <a:lnTo>
                    <a:pt x="193" y="1241"/>
                  </a:lnTo>
                  <a:lnTo>
                    <a:pt x="192" y="1243"/>
                  </a:lnTo>
                  <a:lnTo>
                    <a:pt x="190" y="1244"/>
                  </a:lnTo>
                  <a:lnTo>
                    <a:pt x="180" y="1249"/>
                  </a:lnTo>
                  <a:lnTo>
                    <a:pt x="174" y="1252"/>
                  </a:lnTo>
                  <a:lnTo>
                    <a:pt x="172" y="1252"/>
                  </a:lnTo>
                  <a:lnTo>
                    <a:pt x="170" y="1254"/>
                  </a:lnTo>
                  <a:lnTo>
                    <a:pt x="167" y="1254"/>
                  </a:lnTo>
                  <a:lnTo>
                    <a:pt x="165" y="1256"/>
                  </a:lnTo>
                  <a:lnTo>
                    <a:pt x="155" y="1264"/>
                  </a:lnTo>
                  <a:lnTo>
                    <a:pt x="155" y="1262"/>
                  </a:lnTo>
                  <a:lnTo>
                    <a:pt x="154" y="1259"/>
                  </a:lnTo>
                  <a:lnTo>
                    <a:pt x="154" y="1257"/>
                  </a:lnTo>
                  <a:lnTo>
                    <a:pt x="152" y="1251"/>
                  </a:lnTo>
                  <a:lnTo>
                    <a:pt x="150" y="1249"/>
                  </a:lnTo>
                  <a:lnTo>
                    <a:pt x="149" y="1243"/>
                  </a:lnTo>
                  <a:lnTo>
                    <a:pt x="149" y="1241"/>
                  </a:lnTo>
                  <a:lnTo>
                    <a:pt x="150" y="1230"/>
                  </a:lnTo>
                  <a:lnTo>
                    <a:pt x="150" y="1228"/>
                  </a:lnTo>
                  <a:lnTo>
                    <a:pt x="150" y="1218"/>
                  </a:lnTo>
                  <a:lnTo>
                    <a:pt x="150" y="1217"/>
                  </a:lnTo>
                  <a:lnTo>
                    <a:pt x="155" y="1205"/>
                  </a:lnTo>
                  <a:lnTo>
                    <a:pt x="157" y="1204"/>
                  </a:lnTo>
                  <a:lnTo>
                    <a:pt x="164" y="1196"/>
                  </a:lnTo>
                  <a:lnTo>
                    <a:pt x="162" y="1194"/>
                  </a:lnTo>
                  <a:lnTo>
                    <a:pt x="155" y="1191"/>
                  </a:lnTo>
                  <a:lnTo>
                    <a:pt x="154" y="1189"/>
                  </a:lnTo>
                  <a:lnTo>
                    <a:pt x="149" y="1180"/>
                  </a:lnTo>
                  <a:lnTo>
                    <a:pt x="157" y="1175"/>
                  </a:lnTo>
                  <a:lnTo>
                    <a:pt x="162" y="1173"/>
                  </a:lnTo>
                  <a:lnTo>
                    <a:pt x="167" y="1170"/>
                  </a:lnTo>
                  <a:lnTo>
                    <a:pt x="169" y="1168"/>
                  </a:lnTo>
                  <a:lnTo>
                    <a:pt x="169" y="1167"/>
                  </a:lnTo>
                  <a:lnTo>
                    <a:pt x="172" y="1160"/>
                  </a:lnTo>
                  <a:lnTo>
                    <a:pt x="177" y="1152"/>
                  </a:lnTo>
                  <a:lnTo>
                    <a:pt x="177" y="1149"/>
                  </a:lnTo>
                  <a:lnTo>
                    <a:pt x="177" y="1142"/>
                  </a:lnTo>
                  <a:lnTo>
                    <a:pt x="179" y="1139"/>
                  </a:lnTo>
                  <a:lnTo>
                    <a:pt x="179" y="1138"/>
                  </a:lnTo>
                  <a:lnTo>
                    <a:pt x="177" y="1133"/>
                  </a:lnTo>
                  <a:lnTo>
                    <a:pt x="172" y="1128"/>
                  </a:lnTo>
                  <a:lnTo>
                    <a:pt x="170" y="1125"/>
                  </a:lnTo>
                  <a:lnTo>
                    <a:pt x="169" y="1123"/>
                  </a:lnTo>
                  <a:lnTo>
                    <a:pt x="165" y="1108"/>
                  </a:lnTo>
                  <a:lnTo>
                    <a:pt x="165" y="1105"/>
                  </a:lnTo>
                  <a:lnTo>
                    <a:pt x="164" y="1097"/>
                  </a:lnTo>
                  <a:lnTo>
                    <a:pt x="162" y="1095"/>
                  </a:lnTo>
                  <a:lnTo>
                    <a:pt x="159" y="1092"/>
                  </a:lnTo>
                  <a:lnTo>
                    <a:pt x="157" y="1091"/>
                  </a:lnTo>
                  <a:lnTo>
                    <a:pt x="155" y="1089"/>
                  </a:lnTo>
                  <a:lnTo>
                    <a:pt x="154" y="1084"/>
                  </a:lnTo>
                  <a:lnTo>
                    <a:pt x="152" y="1076"/>
                  </a:lnTo>
                  <a:lnTo>
                    <a:pt x="144" y="1074"/>
                  </a:lnTo>
                  <a:lnTo>
                    <a:pt x="142" y="1071"/>
                  </a:lnTo>
                  <a:lnTo>
                    <a:pt x="142" y="1070"/>
                  </a:lnTo>
                  <a:lnTo>
                    <a:pt x="145" y="1065"/>
                  </a:lnTo>
                  <a:lnTo>
                    <a:pt x="145" y="1063"/>
                  </a:lnTo>
                  <a:lnTo>
                    <a:pt x="147" y="1061"/>
                  </a:lnTo>
                  <a:lnTo>
                    <a:pt x="149" y="1058"/>
                  </a:lnTo>
                  <a:lnTo>
                    <a:pt x="147" y="1055"/>
                  </a:lnTo>
                  <a:lnTo>
                    <a:pt x="142" y="1050"/>
                  </a:lnTo>
                  <a:lnTo>
                    <a:pt x="140" y="1049"/>
                  </a:lnTo>
                  <a:lnTo>
                    <a:pt x="142" y="1040"/>
                  </a:lnTo>
                  <a:lnTo>
                    <a:pt x="140" y="1037"/>
                  </a:lnTo>
                  <a:lnTo>
                    <a:pt x="140" y="1031"/>
                  </a:lnTo>
                  <a:lnTo>
                    <a:pt x="145" y="1026"/>
                  </a:lnTo>
                  <a:lnTo>
                    <a:pt x="150" y="1026"/>
                  </a:lnTo>
                  <a:lnTo>
                    <a:pt x="152" y="1024"/>
                  </a:lnTo>
                  <a:lnTo>
                    <a:pt x="150" y="1019"/>
                  </a:lnTo>
                  <a:lnTo>
                    <a:pt x="147" y="1013"/>
                  </a:lnTo>
                  <a:lnTo>
                    <a:pt x="147" y="1010"/>
                  </a:lnTo>
                  <a:lnTo>
                    <a:pt x="147" y="1003"/>
                  </a:lnTo>
                  <a:lnTo>
                    <a:pt x="145" y="1002"/>
                  </a:lnTo>
                  <a:lnTo>
                    <a:pt x="142" y="998"/>
                  </a:lnTo>
                  <a:lnTo>
                    <a:pt x="140" y="994"/>
                  </a:lnTo>
                  <a:lnTo>
                    <a:pt x="139" y="987"/>
                  </a:lnTo>
                  <a:lnTo>
                    <a:pt x="139" y="984"/>
                  </a:lnTo>
                  <a:lnTo>
                    <a:pt x="139" y="977"/>
                  </a:lnTo>
                  <a:lnTo>
                    <a:pt x="140" y="974"/>
                  </a:lnTo>
                  <a:lnTo>
                    <a:pt x="140" y="972"/>
                  </a:lnTo>
                  <a:lnTo>
                    <a:pt x="149" y="968"/>
                  </a:lnTo>
                  <a:lnTo>
                    <a:pt x="150" y="966"/>
                  </a:lnTo>
                  <a:lnTo>
                    <a:pt x="152" y="964"/>
                  </a:lnTo>
                  <a:lnTo>
                    <a:pt x="154" y="955"/>
                  </a:lnTo>
                  <a:lnTo>
                    <a:pt x="154" y="951"/>
                  </a:lnTo>
                  <a:lnTo>
                    <a:pt x="155" y="950"/>
                  </a:lnTo>
                  <a:lnTo>
                    <a:pt x="160" y="943"/>
                  </a:lnTo>
                  <a:lnTo>
                    <a:pt x="162" y="940"/>
                  </a:lnTo>
                  <a:lnTo>
                    <a:pt x="160" y="935"/>
                  </a:lnTo>
                  <a:lnTo>
                    <a:pt x="157" y="930"/>
                  </a:lnTo>
                  <a:lnTo>
                    <a:pt x="157" y="929"/>
                  </a:lnTo>
                  <a:lnTo>
                    <a:pt x="159" y="919"/>
                  </a:lnTo>
                  <a:lnTo>
                    <a:pt x="172" y="908"/>
                  </a:lnTo>
                  <a:lnTo>
                    <a:pt x="174" y="906"/>
                  </a:lnTo>
                  <a:lnTo>
                    <a:pt x="185" y="892"/>
                  </a:lnTo>
                  <a:lnTo>
                    <a:pt x="187" y="887"/>
                  </a:lnTo>
                  <a:lnTo>
                    <a:pt x="188" y="880"/>
                  </a:lnTo>
                  <a:lnTo>
                    <a:pt x="190" y="874"/>
                  </a:lnTo>
                  <a:lnTo>
                    <a:pt x="190" y="867"/>
                  </a:lnTo>
                  <a:lnTo>
                    <a:pt x="197" y="861"/>
                  </a:lnTo>
                  <a:lnTo>
                    <a:pt x="198" y="859"/>
                  </a:lnTo>
                  <a:lnTo>
                    <a:pt x="198" y="851"/>
                  </a:lnTo>
                  <a:lnTo>
                    <a:pt x="198" y="849"/>
                  </a:lnTo>
                  <a:lnTo>
                    <a:pt x="200" y="838"/>
                  </a:lnTo>
                  <a:lnTo>
                    <a:pt x="202" y="835"/>
                  </a:lnTo>
                  <a:lnTo>
                    <a:pt x="202" y="833"/>
                  </a:lnTo>
                  <a:lnTo>
                    <a:pt x="203" y="824"/>
                  </a:lnTo>
                  <a:lnTo>
                    <a:pt x="203" y="817"/>
                  </a:lnTo>
                  <a:lnTo>
                    <a:pt x="205" y="803"/>
                  </a:lnTo>
                  <a:lnTo>
                    <a:pt x="200" y="798"/>
                  </a:lnTo>
                  <a:lnTo>
                    <a:pt x="200" y="796"/>
                  </a:lnTo>
                  <a:lnTo>
                    <a:pt x="200" y="788"/>
                  </a:lnTo>
                  <a:lnTo>
                    <a:pt x="200" y="785"/>
                  </a:lnTo>
                  <a:lnTo>
                    <a:pt x="200" y="782"/>
                  </a:lnTo>
                  <a:lnTo>
                    <a:pt x="202" y="780"/>
                  </a:lnTo>
                  <a:lnTo>
                    <a:pt x="208" y="775"/>
                  </a:lnTo>
                  <a:lnTo>
                    <a:pt x="213" y="769"/>
                  </a:lnTo>
                  <a:lnTo>
                    <a:pt x="218" y="765"/>
                  </a:lnTo>
                  <a:lnTo>
                    <a:pt x="222" y="764"/>
                  </a:lnTo>
                  <a:lnTo>
                    <a:pt x="225" y="759"/>
                  </a:lnTo>
                  <a:lnTo>
                    <a:pt x="225" y="757"/>
                  </a:lnTo>
                  <a:lnTo>
                    <a:pt x="222" y="746"/>
                  </a:lnTo>
                  <a:lnTo>
                    <a:pt x="222" y="744"/>
                  </a:lnTo>
                  <a:lnTo>
                    <a:pt x="223" y="739"/>
                  </a:lnTo>
                  <a:lnTo>
                    <a:pt x="226" y="733"/>
                  </a:lnTo>
                  <a:lnTo>
                    <a:pt x="228" y="733"/>
                  </a:lnTo>
                  <a:lnTo>
                    <a:pt x="233" y="738"/>
                  </a:lnTo>
                  <a:lnTo>
                    <a:pt x="238" y="736"/>
                  </a:lnTo>
                  <a:lnTo>
                    <a:pt x="243" y="735"/>
                  </a:lnTo>
                  <a:lnTo>
                    <a:pt x="246" y="735"/>
                  </a:lnTo>
                  <a:lnTo>
                    <a:pt x="248" y="735"/>
                  </a:lnTo>
                  <a:lnTo>
                    <a:pt x="253" y="733"/>
                  </a:lnTo>
                  <a:lnTo>
                    <a:pt x="253" y="731"/>
                  </a:lnTo>
                  <a:lnTo>
                    <a:pt x="255" y="730"/>
                  </a:lnTo>
                  <a:lnTo>
                    <a:pt x="255" y="727"/>
                  </a:lnTo>
                  <a:lnTo>
                    <a:pt x="255" y="725"/>
                  </a:lnTo>
                  <a:lnTo>
                    <a:pt x="256" y="718"/>
                  </a:lnTo>
                  <a:lnTo>
                    <a:pt x="260" y="710"/>
                  </a:lnTo>
                  <a:lnTo>
                    <a:pt x="263" y="710"/>
                  </a:lnTo>
                  <a:lnTo>
                    <a:pt x="265" y="709"/>
                  </a:lnTo>
                  <a:lnTo>
                    <a:pt x="269" y="710"/>
                  </a:lnTo>
                  <a:lnTo>
                    <a:pt x="271" y="710"/>
                  </a:lnTo>
                  <a:lnTo>
                    <a:pt x="274" y="712"/>
                  </a:lnTo>
                  <a:lnTo>
                    <a:pt x="278" y="715"/>
                  </a:lnTo>
                  <a:lnTo>
                    <a:pt x="279" y="715"/>
                  </a:lnTo>
                  <a:lnTo>
                    <a:pt x="281" y="714"/>
                  </a:lnTo>
                  <a:lnTo>
                    <a:pt x="281" y="710"/>
                  </a:lnTo>
                  <a:lnTo>
                    <a:pt x="281" y="702"/>
                  </a:lnTo>
                  <a:lnTo>
                    <a:pt x="288" y="702"/>
                  </a:lnTo>
                  <a:lnTo>
                    <a:pt x="289" y="702"/>
                  </a:lnTo>
                  <a:lnTo>
                    <a:pt x="293" y="699"/>
                  </a:lnTo>
                  <a:lnTo>
                    <a:pt x="294" y="697"/>
                  </a:lnTo>
                  <a:lnTo>
                    <a:pt x="296" y="696"/>
                  </a:lnTo>
                  <a:lnTo>
                    <a:pt x="298" y="693"/>
                  </a:lnTo>
                  <a:lnTo>
                    <a:pt x="299" y="688"/>
                  </a:lnTo>
                  <a:lnTo>
                    <a:pt x="306" y="683"/>
                  </a:lnTo>
                  <a:lnTo>
                    <a:pt x="306" y="681"/>
                  </a:lnTo>
                  <a:lnTo>
                    <a:pt x="316" y="680"/>
                  </a:lnTo>
                  <a:lnTo>
                    <a:pt x="319" y="676"/>
                  </a:lnTo>
                  <a:lnTo>
                    <a:pt x="322" y="668"/>
                  </a:lnTo>
                  <a:lnTo>
                    <a:pt x="321" y="663"/>
                  </a:lnTo>
                  <a:lnTo>
                    <a:pt x="322" y="662"/>
                  </a:lnTo>
                  <a:lnTo>
                    <a:pt x="329" y="657"/>
                  </a:lnTo>
                  <a:lnTo>
                    <a:pt x="331" y="654"/>
                  </a:ln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" name="Freeform 37"/>
            <p:cNvSpPr>
              <a:spLocks/>
            </p:cNvSpPr>
            <p:nvPr/>
          </p:nvSpPr>
          <p:spPr bwMode="auto">
            <a:xfrm>
              <a:off x="4918075" y="4791870"/>
              <a:ext cx="782638" cy="519113"/>
            </a:xfrm>
            <a:custGeom>
              <a:avLst/>
              <a:gdLst>
                <a:gd name="T0" fmla="*/ 342 w 986"/>
                <a:gd name="T1" fmla="*/ 625 h 654"/>
                <a:gd name="T2" fmla="*/ 369 w 986"/>
                <a:gd name="T3" fmla="*/ 586 h 654"/>
                <a:gd name="T4" fmla="*/ 372 w 986"/>
                <a:gd name="T5" fmla="*/ 555 h 654"/>
                <a:gd name="T6" fmla="*/ 364 w 986"/>
                <a:gd name="T7" fmla="*/ 527 h 654"/>
                <a:gd name="T8" fmla="*/ 382 w 986"/>
                <a:gd name="T9" fmla="*/ 497 h 654"/>
                <a:gd name="T10" fmla="*/ 379 w 986"/>
                <a:gd name="T11" fmla="*/ 463 h 654"/>
                <a:gd name="T12" fmla="*/ 387 w 986"/>
                <a:gd name="T13" fmla="*/ 435 h 654"/>
                <a:gd name="T14" fmla="*/ 375 w 986"/>
                <a:gd name="T15" fmla="*/ 419 h 654"/>
                <a:gd name="T16" fmla="*/ 374 w 986"/>
                <a:gd name="T17" fmla="*/ 398 h 654"/>
                <a:gd name="T18" fmla="*/ 372 w 986"/>
                <a:gd name="T19" fmla="*/ 354 h 654"/>
                <a:gd name="T20" fmla="*/ 360 w 986"/>
                <a:gd name="T21" fmla="*/ 314 h 654"/>
                <a:gd name="T22" fmla="*/ 380 w 986"/>
                <a:gd name="T23" fmla="*/ 285 h 654"/>
                <a:gd name="T24" fmla="*/ 392 w 986"/>
                <a:gd name="T25" fmla="*/ 243 h 654"/>
                <a:gd name="T26" fmla="*/ 408 w 986"/>
                <a:gd name="T27" fmla="*/ 222 h 654"/>
                <a:gd name="T28" fmla="*/ 440 w 986"/>
                <a:gd name="T29" fmla="*/ 210 h 654"/>
                <a:gd name="T30" fmla="*/ 451 w 986"/>
                <a:gd name="T31" fmla="*/ 186 h 654"/>
                <a:gd name="T32" fmla="*/ 423 w 986"/>
                <a:gd name="T33" fmla="*/ 178 h 654"/>
                <a:gd name="T34" fmla="*/ 397 w 986"/>
                <a:gd name="T35" fmla="*/ 157 h 654"/>
                <a:gd name="T36" fmla="*/ 372 w 986"/>
                <a:gd name="T37" fmla="*/ 181 h 654"/>
                <a:gd name="T38" fmla="*/ 347 w 986"/>
                <a:gd name="T39" fmla="*/ 188 h 654"/>
                <a:gd name="T40" fmla="*/ 336 w 986"/>
                <a:gd name="T41" fmla="*/ 171 h 654"/>
                <a:gd name="T42" fmla="*/ 309 w 986"/>
                <a:gd name="T43" fmla="*/ 157 h 654"/>
                <a:gd name="T44" fmla="*/ 274 w 986"/>
                <a:gd name="T45" fmla="*/ 154 h 654"/>
                <a:gd name="T46" fmla="*/ 253 w 986"/>
                <a:gd name="T47" fmla="*/ 167 h 654"/>
                <a:gd name="T48" fmla="*/ 225 w 986"/>
                <a:gd name="T49" fmla="*/ 202 h 654"/>
                <a:gd name="T50" fmla="*/ 207 w 986"/>
                <a:gd name="T51" fmla="*/ 184 h 654"/>
                <a:gd name="T52" fmla="*/ 185 w 986"/>
                <a:gd name="T53" fmla="*/ 188 h 654"/>
                <a:gd name="T54" fmla="*/ 160 w 986"/>
                <a:gd name="T55" fmla="*/ 176 h 654"/>
                <a:gd name="T56" fmla="*/ 145 w 986"/>
                <a:gd name="T57" fmla="*/ 168 h 654"/>
                <a:gd name="T58" fmla="*/ 117 w 986"/>
                <a:gd name="T59" fmla="*/ 157 h 654"/>
                <a:gd name="T60" fmla="*/ 112 w 986"/>
                <a:gd name="T61" fmla="*/ 128 h 654"/>
                <a:gd name="T62" fmla="*/ 84 w 986"/>
                <a:gd name="T63" fmla="*/ 139 h 654"/>
                <a:gd name="T64" fmla="*/ 68 w 986"/>
                <a:gd name="T65" fmla="*/ 121 h 654"/>
                <a:gd name="T66" fmla="*/ 63 w 986"/>
                <a:gd name="T67" fmla="*/ 87 h 654"/>
                <a:gd name="T68" fmla="*/ 35 w 986"/>
                <a:gd name="T69" fmla="*/ 91 h 654"/>
                <a:gd name="T70" fmla="*/ 15 w 986"/>
                <a:gd name="T71" fmla="*/ 55 h 654"/>
                <a:gd name="T72" fmla="*/ 28 w 986"/>
                <a:gd name="T73" fmla="*/ 15 h 654"/>
                <a:gd name="T74" fmla="*/ 78 w 986"/>
                <a:gd name="T75" fmla="*/ 13 h 654"/>
                <a:gd name="T76" fmla="*/ 144 w 986"/>
                <a:gd name="T77" fmla="*/ 27 h 654"/>
                <a:gd name="T78" fmla="*/ 187 w 986"/>
                <a:gd name="T79" fmla="*/ 45 h 654"/>
                <a:gd name="T80" fmla="*/ 230 w 986"/>
                <a:gd name="T81" fmla="*/ 73 h 654"/>
                <a:gd name="T82" fmla="*/ 289 w 986"/>
                <a:gd name="T83" fmla="*/ 82 h 654"/>
                <a:gd name="T84" fmla="*/ 346 w 986"/>
                <a:gd name="T85" fmla="*/ 55 h 654"/>
                <a:gd name="T86" fmla="*/ 402 w 986"/>
                <a:gd name="T87" fmla="*/ 34 h 654"/>
                <a:gd name="T88" fmla="*/ 448 w 986"/>
                <a:gd name="T89" fmla="*/ 53 h 654"/>
                <a:gd name="T90" fmla="*/ 484 w 986"/>
                <a:gd name="T91" fmla="*/ 63 h 654"/>
                <a:gd name="T92" fmla="*/ 514 w 986"/>
                <a:gd name="T93" fmla="*/ 34 h 654"/>
                <a:gd name="T94" fmla="*/ 557 w 986"/>
                <a:gd name="T95" fmla="*/ 19 h 654"/>
                <a:gd name="T96" fmla="*/ 590 w 986"/>
                <a:gd name="T97" fmla="*/ 32 h 654"/>
                <a:gd name="T98" fmla="*/ 643 w 986"/>
                <a:gd name="T99" fmla="*/ 44 h 654"/>
                <a:gd name="T100" fmla="*/ 671 w 986"/>
                <a:gd name="T101" fmla="*/ 47 h 654"/>
                <a:gd name="T102" fmla="*/ 709 w 986"/>
                <a:gd name="T103" fmla="*/ 44 h 654"/>
                <a:gd name="T104" fmla="*/ 743 w 986"/>
                <a:gd name="T105" fmla="*/ 52 h 654"/>
                <a:gd name="T106" fmla="*/ 799 w 986"/>
                <a:gd name="T107" fmla="*/ 37 h 654"/>
                <a:gd name="T108" fmla="*/ 842 w 986"/>
                <a:gd name="T109" fmla="*/ 27 h 654"/>
                <a:gd name="T110" fmla="*/ 870 w 986"/>
                <a:gd name="T111" fmla="*/ 26 h 654"/>
                <a:gd name="T112" fmla="*/ 891 w 986"/>
                <a:gd name="T113" fmla="*/ 47 h 654"/>
                <a:gd name="T114" fmla="*/ 941 w 986"/>
                <a:gd name="T115" fmla="*/ 53 h 654"/>
                <a:gd name="T116" fmla="*/ 958 w 986"/>
                <a:gd name="T117" fmla="*/ 66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86" h="654">
                  <a:moveTo>
                    <a:pt x="331" y="654"/>
                  </a:move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" name="Freeform 38"/>
            <p:cNvSpPr>
              <a:spLocks/>
            </p:cNvSpPr>
            <p:nvPr/>
          </p:nvSpPr>
          <p:spPr bwMode="auto">
            <a:xfrm>
              <a:off x="5029200" y="4996658"/>
              <a:ext cx="736600" cy="798513"/>
            </a:xfrm>
            <a:custGeom>
              <a:avLst/>
              <a:gdLst>
                <a:gd name="T0" fmla="*/ 842 w 928"/>
                <a:gd name="T1" fmla="*/ 20 h 1007"/>
                <a:gd name="T2" fmla="*/ 832 w 928"/>
                <a:gd name="T3" fmla="*/ 37 h 1007"/>
                <a:gd name="T4" fmla="*/ 827 w 928"/>
                <a:gd name="T5" fmla="*/ 76 h 1007"/>
                <a:gd name="T6" fmla="*/ 845 w 928"/>
                <a:gd name="T7" fmla="*/ 102 h 1007"/>
                <a:gd name="T8" fmla="*/ 852 w 928"/>
                <a:gd name="T9" fmla="*/ 131 h 1007"/>
                <a:gd name="T10" fmla="*/ 852 w 928"/>
                <a:gd name="T11" fmla="*/ 173 h 1007"/>
                <a:gd name="T12" fmla="*/ 873 w 928"/>
                <a:gd name="T13" fmla="*/ 188 h 1007"/>
                <a:gd name="T14" fmla="*/ 870 w 928"/>
                <a:gd name="T15" fmla="*/ 225 h 1007"/>
                <a:gd name="T16" fmla="*/ 857 w 928"/>
                <a:gd name="T17" fmla="*/ 262 h 1007"/>
                <a:gd name="T18" fmla="*/ 820 w 928"/>
                <a:gd name="T19" fmla="*/ 296 h 1007"/>
                <a:gd name="T20" fmla="*/ 805 w 928"/>
                <a:gd name="T21" fmla="*/ 345 h 1007"/>
                <a:gd name="T22" fmla="*/ 777 w 928"/>
                <a:gd name="T23" fmla="*/ 374 h 1007"/>
                <a:gd name="T24" fmla="*/ 757 w 928"/>
                <a:gd name="T25" fmla="*/ 427 h 1007"/>
                <a:gd name="T26" fmla="*/ 792 w 928"/>
                <a:gd name="T27" fmla="*/ 463 h 1007"/>
                <a:gd name="T28" fmla="*/ 835 w 928"/>
                <a:gd name="T29" fmla="*/ 479 h 1007"/>
                <a:gd name="T30" fmla="*/ 863 w 928"/>
                <a:gd name="T31" fmla="*/ 505 h 1007"/>
                <a:gd name="T32" fmla="*/ 857 w 928"/>
                <a:gd name="T33" fmla="*/ 560 h 1007"/>
                <a:gd name="T34" fmla="*/ 896 w 928"/>
                <a:gd name="T35" fmla="*/ 610 h 1007"/>
                <a:gd name="T36" fmla="*/ 918 w 928"/>
                <a:gd name="T37" fmla="*/ 690 h 1007"/>
                <a:gd name="T38" fmla="*/ 896 w 928"/>
                <a:gd name="T39" fmla="*/ 772 h 1007"/>
                <a:gd name="T40" fmla="*/ 908 w 928"/>
                <a:gd name="T41" fmla="*/ 824 h 1007"/>
                <a:gd name="T42" fmla="*/ 913 w 928"/>
                <a:gd name="T43" fmla="*/ 893 h 1007"/>
                <a:gd name="T44" fmla="*/ 909 w 928"/>
                <a:gd name="T45" fmla="*/ 961 h 1007"/>
                <a:gd name="T46" fmla="*/ 926 w 928"/>
                <a:gd name="T47" fmla="*/ 987 h 1007"/>
                <a:gd name="T48" fmla="*/ 875 w 928"/>
                <a:gd name="T49" fmla="*/ 986 h 1007"/>
                <a:gd name="T50" fmla="*/ 832 w 928"/>
                <a:gd name="T51" fmla="*/ 973 h 1007"/>
                <a:gd name="T52" fmla="*/ 794 w 928"/>
                <a:gd name="T53" fmla="*/ 986 h 1007"/>
                <a:gd name="T54" fmla="*/ 752 w 928"/>
                <a:gd name="T55" fmla="*/ 991 h 1007"/>
                <a:gd name="T56" fmla="*/ 706 w 928"/>
                <a:gd name="T57" fmla="*/ 965 h 1007"/>
                <a:gd name="T58" fmla="*/ 671 w 928"/>
                <a:gd name="T59" fmla="*/ 971 h 1007"/>
                <a:gd name="T60" fmla="*/ 622 w 928"/>
                <a:gd name="T61" fmla="*/ 965 h 1007"/>
                <a:gd name="T62" fmla="*/ 584 w 928"/>
                <a:gd name="T63" fmla="*/ 953 h 1007"/>
                <a:gd name="T64" fmla="*/ 534 w 928"/>
                <a:gd name="T65" fmla="*/ 929 h 1007"/>
                <a:gd name="T66" fmla="*/ 526 w 928"/>
                <a:gd name="T67" fmla="*/ 889 h 1007"/>
                <a:gd name="T68" fmla="*/ 473 w 928"/>
                <a:gd name="T69" fmla="*/ 892 h 1007"/>
                <a:gd name="T70" fmla="*/ 451 w 928"/>
                <a:gd name="T71" fmla="*/ 929 h 1007"/>
                <a:gd name="T72" fmla="*/ 417 w 928"/>
                <a:gd name="T73" fmla="*/ 910 h 1007"/>
                <a:gd name="T74" fmla="*/ 324 w 928"/>
                <a:gd name="T75" fmla="*/ 927 h 1007"/>
                <a:gd name="T76" fmla="*/ 278 w 928"/>
                <a:gd name="T77" fmla="*/ 961 h 1007"/>
                <a:gd name="T78" fmla="*/ 236 w 928"/>
                <a:gd name="T79" fmla="*/ 945 h 1007"/>
                <a:gd name="T80" fmla="*/ 182 w 928"/>
                <a:gd name="T81" fmla="*/ 979 h 1007"/>
                <a:gd name="T82" fmla="*/ 140 w 928"/>
                <a:gd name="T83" fmla="*/ 973 h 1007"/>
                <a:gd name="T84" fmla="*/ 96 w 928"/>
                <a:gd name="T85" fmla="*/ 984 h 1007"/>
                <a:gd name="T86" fmla="*/ 35 w 928"/>
                <a:gd name="T87" fmla="*/ 995 h 1007"/>
                <a:gd name="T88" fmla="*/ 11 w 928"/>
                <a:gd name="T89" fmla="*/ 992 h 1007"/>
                <a:gd name="T90" fmla="*/ 23 w 928"/>
                <a:gd name="T91" fmla="*/ 937 h 1007"/>
                <a:gd name="T92" fmla="*/ 38 w 928"/>
                <a:gd name="T93" fmla="*/ 895 h 1007"/>
                <a:gd name="T94" fmla="*/ 26 w 928"/>
                <a:gd name="T95" fmla="*/ 848 h 1007"/>
                <a:gd name="T96" fmla="*/ 3 w 928"/>
                <a:gd name="T97" fmla="*/ 813 h 1007"/>
                <a:gd name="T98" fmla="*/ 1 w 928"/>
                <a:gd name="T99" fmla="*/ 774 h 1007"/>
                <a:gd name="T100" fmla="*/ 1 w 928"/>
                <a:gd name="T101" fmla="*/ 737 h 1007"/>
                <a:gd name="T102" fmla="*/ 15 w 928"/>
                <a:gd name="T103" fmla="*/ 694 h 1007"/>
                <a:gd name="T104" fmla="*/ 46 w 928"/>
                <a:gd name="T105" fmla="*/ 635 h 1007"/>
                <a:gd name="T106" fmla="*/ 63 w 928"/>
                <a:gd name="T107" fmla="*/ 578 h 1007"/>
                <a:gd name="T108" fmla="*/ 63 w 928"/>
                <a:gd name="T109" fmla="*/ 523 h 1007"/>
                <a:gd name="T110" fmla="*/ 87 w 928"/>
                <a:gd name="T111" fmla="*/ 476 h 1007"/>
                <a:gd name="T112" fmla="*/ 116 w 928"/>
                <a:gd name="T113" fmla="*/ 470 h 1007"/>
                <a:gd name="T114" fmla="*/ 140 w 928"/>
                <a:gd name="T115" fmla="*/ 458 h 1007"/>
                <a:gd name="T116" fmla="*/ 160 w 928"/>
                <a:gd name="T117" fmla="*/ 43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007">
                  <a:moveTo>
                    <a:pt x="845" y="0"/>
                  </a:moveTo>
                  <a:lnTo>
                    <a:pt x="847" y="5"/>
                  </a:lnTo>
                  <a:lnTo>
                    <a:pt x="847" y="7"/>
                  </a:lnTo>
                  <a:lnTo>
                    <a:pt x="850" y="12"/>
                  </a:lnTo>
                  <a:lnTo>
                    <a:pt x="850" y="13"/>
                  </a:lnTo>
                  <a:lnTo>
                    <a:pt x="848" y="15"/>
                  </a:lnTo>
                  <a:lnTo>
                    <a:pt x="847" y="16"/>
                  </a:lnTo>
                  <a:lnTo>
                    <a:pt x="843" y="16"/>
                  </a:lnTo>
                  <a:lnTo>
                    <a:pt x="842" y="18"/>
                  </a:lnTo>
                  <a:lnTo>
                    <a:pt x="842" y="20"/>
                  </a:lnTo>
                  <a:lnTo>
                    <a:pt x="845" y="23"/>
                  </a:lnTo>
                  <a:lnTo>
                    <a:pt x="843" y="26"/>
                  </a:lnTo>
                  <a:lnTo>
                    <a:pt x="835" y="26"/>
                  </a:lnTo>
                  <a:lnTo>
                    <a:pt x="833" y="26"/>
                  </a:lnTo>
                  <a:lnTo>
                    <a:pt x="832" y="26"/>
                  </a:lnTo>
                  <a:lnTo>
                    <a:pt x="827" y="28"/>
                  </a:lnTo>
                  <a:lnTo>
                    <a:pt x="827" y="31"/>
                  </a:lnTo>
                  <a:lnTo>
                    <a:pt x="827" y="33"/>
                  </a:lnTo>
                  <a:lnTo>
                    <a:pt x="832" y="36"/>
                  </a:lnTo>
                  <a:lnTo>
                    <a:pt x="832" y="37"/>
                  </a:lnTo>
                  <a:lnTo>
                    <a:pt x="832" y="46"/>
                  </a:lnTo>
                  <a:lnTo>
                    <a:pt x="842" y="49"/>
                  </a:lnTo>
                  <a:lnTo>
                    <a:pt x="842" y="50"/>
                  </a:lnTo>
                  <a:lnTo>
                    <a:pt x="833" y="55"/>
                  </a:lnTo>
                  <a:lnTo>
                    <a:pt x="833" y="63"/>
                  </a:lnTo>
                  <a:lnTo>
                    <a:pt x="832" y="63"/>
                  </a:lnTo>
                  <a:lnTo>
                    <a:pt x="827" y="67"/>
                  </a:lnTo>
                  <a:lnTo>
                    <a:pt x="827" y="73"/>
                  </a:lnTo>
                  <a:lnTo>
                    <a:pt x="827" y="75"/>
                  </a:lnTo>
                  <a:lnTo>
                    <a:pt x="827" y="76"/>
                  </a:lnTo>
                  <a:lnTo>
                    <a:pt x="823" y="83"/>
                  </a:lnTo>
                  <a:lnTo>
                    <a:pt x="823" y="86"/>
                  </a:lnTo>
                  <a:lnTo>
                    <a:pt x="823" y="89"/>
                  </a:lnTo>
                  <a:lnTo>
                    <a:pt x="827" y="92"/>
                  </a:lnTo>
                  <a:lnTo>
                    <a:pt x="830" y="92"/>
                  </a:lnTo>
                  <a:lnTo>
                    <a:pt x="832" y="91"/>
                  </a:lnTo>
                  <a:lnTo>
                    <a:pt x="835" y="91"/>
                  </a:lnTo>
                  <a:lnTo>
                    <a:pt x="837" y="91"/>
                  </a:lnTo>
                  <a:lnTo>
                    <a:pt x="838" y="96"/>
                  </a:lnTo>
                  <a:lnTo>
                    <a:pt x="845" y="102"/>
                  </a:lnTo>
                  <a:lnTo>
                    <a:pt x="850" y="104"/>
                  </a:lnTo>
                  <a:lnTo>
                    <a:pt x="855" y="104"/>
                  </a:lnTo>
                  <a:lnTo>
                    <a:pt x="857" y="105"/>
                  </a:lnTo>
                  <a:lnTo>
                    <a:pt x="857" y="112"/>
                  </a:lnTo>
                  <a:lnTo>
                    <a:pt x="853" y="114"/>
                  </a:lnTo>
                  <a:lnTo>
                    <a:pt x="847" y="118"/>
                  </a:lnTo>
                  <a:lnTo>
                    <a:pt x="845" y="120"/>
                  </a:lnTo>
                  <a:lnTo>
                    <a:pt x="845" y="128"/>
                  </a:lnTo>
                  <a:lnTo>
                    <a:pt x="850" y="130"/>
                  </a:lnTo>
                  <a:lnTo>
                    <a:pt x="852" y="131"/>
                  </a:lnTo>
                  <a:lnTo>
                    <a:pt x="855" y="133"/>
                  </a:lnTo>
                  <a:lnTo>
                    <a:pt x="857" y="136"/>
                  </a:lnTo>
                  <a:lnTo>
                    <a:pt x="857" y="138"/>
                  </a:lnTo>
                  <a:lnTo>
                    <a:pt x="852" y="144"/>
                  </a:lnTo>
                  <a:lnTo>
                    <a:pt x="852" y="149"/>
                  </a:lnTo>
                  <a:lnTo>
                    <a:pt x="850" y="154"/>
                  </a:lnTo>
                  <a:lnTo>
                    <a:pt x="852" y="162"/>
                  </a:lnTo>
                  <a:lnTo>
                    <a:pt x="853" y="167"/>
                  </a:lnTo>
                  <a:lnTo>
                    <a:pt x="852" y="172"/>
                  </a:lnTo>
                  <a:lnTo>
                    <a:pt x="852" y="173"/>
                  </a:lnTo>
                  <a:lnTo>
                    <a:pt x="858" y="173"/>
                  </a:lnTo>
                  <a:lnTo>
                    <a:pt x="858" y="175"/>
                  </a:lnTo>
                  <a:lnTo>
                    <a:pt x="860" y="180"/>
                  </a:lnTo>
                  <a:lnTo>
                    <a:pt x="863" y="178"/>
                  </a:lnTo>
                  <a:lnTo>
                    <a:pt x="865" y="177"/>
                  </a:lnTo>
                  <a:lnTo>
                    <a:pt x="873" y="177"/>
                  </a:lnTo>
                  <a:lnTo>
                    <a:pt x="878" y="180"/>
                  </a:lnTo>
                  <a:lnTo>
                    <a:pt x="880" y="181"/>
                  </a:lnTo>
                  <a:lnTo>
                    <a:pt x="878" y="191"/>
                  </a:lnTo>
                  <a:lnTo>
                    <a:pt x="873" y="188"/>
                  </a:lnTo>
                  <a:lnTo>
                    <a:pt x="868" y="190"/>
                  </a:lnTo>
                  <a:lnTo>
                    <a:pt x="868" y="191"/>
                  </a:lnTo>
                  <a:lnTo>
                    <a:pt x="868" y="198"/>
                  </a:lnTo>
                  <a:lnTo>
                    <a:pt x="866" y="204"/>
                  </a:lnTo>
                  <a:lnTo>
                    <a:pt x="873" y="207"/>
                  </a:lnTo>
                  <a:lnTo>
                    <a:pt x="873" y="211"/>
                  </a:lnTo>
                  <a:lnTo>
                    <a:pt x="875" y="214"/>
                  </a:lnTo>
                  <a:lnTo>
                    <a:pt x="876" y="217"/>
                  </a:lnTo>
                  <a:lnTo>
                    <a:pt x="873" y="225"/>
                  </a:lnTo>
                  <a:lnTo>
                    <a:pt x="870" y="225"/>
                  </a:lnTo>
                  <a:lnTo>
                    <a:pt x="871" y="227"/>
                  </a:lnTo>
                  <a:lnTo>
                    <a:pt x="870" y="232"/>
                  </a:lnTo>
                  <a:lnTo>
                    <a:pt x="868" y="235"/>
                  </a:lnTo>
                  <a:lnTo>
                    <a:pt x="866" y="243"/>
                  </a:lnTo>
                  <a:lnTo>
                    <a:pt x="857" y="243"/>
                  </a:lnTo>
                  <a:lnTo>
                    <a:pt x="855" y="245"/>
                  </a:lnTo>
                  <a:lnTo>
                    <a:pt x="852" y="251"/>
                  </a:lnTo>
                  <a:lnTo>
                    <a:pt x="853" y="253"/>
                  </a:lnTo>
                  <a:lnTo>
                    <a:pt x="855" y="259"/>
                  </a:lnTo>
                  <a:lnTo>
                    <a:pt x="857" y="262"/>
                  </a:lnTo>
                  <a:lnTo>
                    <a:pt x="858" y="266"/>
                  </a:lnTo>
                  <a:lnTo>
                    <a:pt x="855" y="275"/>
                  </a:lnTo>
                  <a:lnTo>
                    <a:pt x="853" y="277"/>
                  </a:lnTo>
                  <a:lnTo>
                    <a:pt x="847" y="282"/>
                  </a:lnTo>
                  <a:lnTo>
                    <a:pt x="840" y="285"/>
                  </a:lnTo>
                  <a:lnTo>
                    <a:pt x="840" y="287"/>
                  </a:lnTo>
                  <a:lnTo>
                    <a:pt x="837" y="293"/>
                  </a:lnTo>
                  <a:lnTo>
                    <a:pt x="828" y="293"/>
                  </a:lnTo>
                  <a:lnTo>
                    <a:pt x="827" y="292"/>
                  </a:lnTo>
                  <a:lnTo>
                    <a:pt x="820" y="296"/>
                  </a:lnTo>
                  <a:lnTo>
                    <a:pt x="820" y="298"/>
                  </a:lnTo>
                  <a:lnTo>
                    <a:pt x="822" y="300"/>
                  </a:lnTo>
                  <a:lnTo>
                    <a:pt x="822" y="303"/>
                  </a:lnTo>
                  <a:lnTo>
                    <a:pt x="820" y="309"/>
                  </a:lnTo>
                  <a:lnTo>
                    <a:pt x="822" y="314"/>
                  </a:lnTo>
                  <a:lnTo>
                    <a:pt x="822" y="316"/>
                  </a:lnTo>
                  <a:lnTo>
                    <a:pt x="822" y="317"/>
                  </a:lnTo>
                  <a:lnTo>
                    <a:pt x="812" y="324"/>
                  </a:lnTo>
                  <a:lnTo>
                    <a:pt x="809" y="338"/>
                  </a:lnTo>
                  <a:lnTo>
                    <a:pt x="805" y="345"/>
                  </a:lnTo>
                  <a:lnTo>
                    <a:pt x="804" y="347"/>
                  </a:lnTo>
                  <a:lnTo>
                    <a:pt x="794" y="351"/>
                  </a:lnTo>
                  <a:lnTo>
                    <a:pt x="794" y="353"/>
                  </a:lnTo>
                  <a:lnTo>
                    <a:pt x="790" y="361"/>
                  </a:lnTo>
                  <a:lnTo>
                    <a:pt x="790" y="363"/>
                  </a:lnTo>
                  <a:lnTo>
                    <a:pt x="789" y="364"/>
                  </a:lnTo>
                  <a:lnTo>
                    <a:pt x="785" y="369"/>
                  </a:lnTo>
                  <a:lnTo>
                    <a:pt x="784" y="369"/>
                  </a:lnTo>
                  <a:lnTo>
                    <a:pt x="779" y="372"/>
                  </a:lnTo>
                  <a:lnTo>
                    <a:pt x="777" y="374"/>
                  </a:lnTo>
                  <a:lnTo>
                    <a:pt x="777" y="377"/>
                  </a:lnTo>
                  <a:lnTo>
                    <a:pt x="776" y="381"/>
                  </a:lnTo>
                  <a:lnTo>
                    <a:pt x="774" y="389"/>
                  </a:lnTo>
                  <a:lnTo>
                    <a:pt x="772" y="393"/>
                  </a:lnTo>
                  <a:lnTo>
                    <a:pt x="769" y="402"/>
                  </a:lnTo>
                  <a:lnTo>
                    <a:pt x="769" y="411"/>
                  </a:lnTo>
                  <a:lnTo>
                    <a:pt x="767" y="413"/>
                  </a:lnTo>
                  <a:lnTo>
                    <a:pt x="766" y="414"/>
                  </a:lnTo>
                  <a:lnTo>
                    <a:pt x="757" y="426"/>
                  </a:lnTo>
                  <a:lnTo>
                    <a:pt x="757" y="427"/>
                  </a:lnTo>
                  <a:lnTo>
                    <a:pt x="757" y="440"/>
                  </a:lnTo>
                  <a:lnTo>
                    <a:pt x="759" y="442"/>
                  </a:lnTo>
                  <a:lnTo>
                    <a:pt x="759" y="445"/>
                  </a:lnTo>
                  <a:lnTo>
                    <a:pt x="764" y="452"/>
                  </a:lnTo>
                  <a:lnTo>
                    <a:pt x="767" y="453"/>
                  </a:lnTo>
                  <a:lnTo>
                    <a:pt x="776" y="457"/>
                  </a:lnTo>
                  <a:lnTo>
                    <a:pt x="777" y="457"/>
                  </a:lnTo>
                  <a:lnTo>
                    <a:pt x="780" y="457"/>
                  </a:lnTo>
                  <a:lnTo>
                    <a:pt x="790" y="463"/>
                  </a:lnTo>
                  <a:lnTo>
                    <a:pt x="792" y="463"/>
                  </a:lnTo>
                  <a:lnTo>
                    <a:pt x="794" y="465"/>
                  </a:lnTo>
                  <a:lnTo>
                    <a:pt x="807" y="468"/>
                  </a:lnTo>
                  <a:lnTo>
                    <a:pt x="809" y="468"/>
                  </a:lnTo>
                  <a:lnTo>
                    <a:pt x="812" y="470"/>
                  </a:lnTo>
                  <a:lnTo>
                    <a:pt x="822" y="471"/>
                  </a:lnTo>
                  <a:lnTo>
                    <a:pt x="823" y="473"/>
                  </a:lnTo>
                  <a:lnTo>
                    <a:pt x="825" y="474"/>
                  </a:lnTo>
                  <a:lnTo>
                    <a:pt x="827" y="476"/>
                  </a:lnTo>
                  <a:lnTo>
                    <a:pt x="833" y="479"/>
                  </a:lnTo>
                  <a:lnTo>
                    <a:pt x="835" y="479"/>
                  </a:lnTo>
                  <a:lnTo>
                    <a:pt x="837" y="481"/>
                  </a:lnTo>
                  <a:lnTo>
                    <a:pt x="838" y="481"/>
                  </a:lnTo>
                  <a:lnTo>
                    <a:pt x="847" y="481"/>
                  </a:lnTo>
                  <a:lnTo>
                    <a:pt x="852" y="481"/>
                  </a:lnTo>
                  <a:lnTo>
                    <a:pt x="860" y="484"/>
                  </a:lnTo>
                  <a:lnTo>
                    <a:pt x="860" y="487"/>
                  </a:lnTo>
                  <a:lnTo>
                    <a:pt x="860" y="489"/>
                  </a:lnTo>
                  <a:lnTo>
                    <a:pt x="862" y="499"/>
                  </a:lnTo>
                  <a:lnTo>
                    <a:pt x="862" y="502"/>
                  </a:lnTo>
                  <a:lnTo>
                    <a:pt x="863" y="505"/>
                  </a:lnTo>
                  <a:lnTo>
                    <a:pt x="863" y="513"/>
                  </a:lnTo>
                  <a:lnTo>
                    <a:pt x="863" y="515"/>
                  </a:lnTo>
                  <a:lnTo>
                    <a:pt x="868" y="529"/>
                  </a:lnTo>
                  <a:lnTo>
                    <a:pt x="866" y="531"/>
                  </a:lnTo>
                  <a:lnTo>
                    <a:pt x="862" y="544"/>
                  </a:lnTo>
                  <a:lnTo>
                    <a:pt x="862" y="547"/>
                  </a:lnTo>
                  <a:lnTo>
                    <a:pt x="860" y="549"/>
                  </a:lnTo>
                  <a:lnTo>
                    <a:pt x="858" y="552"/>
                  </a:lnTo>
                  <a:lnTo>
                    <a:pt x="857" y="559"/>
                  </a:lnTo>
                  <a:lnTo>
                    <a:pt x="857" y="560"/>
                  </a:lnTo>
                  <a:lnTo>
                    <a:pt x="857" y="563"/>
                  </a:lnTo>
                  <a:lnTo>
                    <a:pt x="857" y="568"/>
                  </a:lnTo>
                  <a:lnTo>
                    <a:pt x="858" y="570"/>
                  </a:lnTo>
                  <a:lnTo>
                    <a:pt x="865" y="583"/>
                  </a:lnTo>
                  <a:lnTo>
                    <a:pt x="871" y="592"/>
                  </a:lnTo>
                  <a:lnTo>
                    <a:pt x="876" y="604"/>
                  </a:lnTo>
                  <a:lnTo>
                    <a:pt x="878" y="604"/>
                  </a:lnTo>
                  <a:lnTo>
                    <a:pt x="891" y="609"/>
                  </a:lnTo>
                  <a:lnTo>
                    <a:pt x="893" y="610"/>
                  </a:lnTo>
                  <a:lnTo>
                    <a:pt x="896" y="610"/>
                  </a:lnTo>
                  <a:lnTo>
                    <a:pt x="908" y="622"/>
                  </a:lnTo>
                  <a:lnTo>
                    <a:pt x="909" y="625"/>
                  </a:lnTo>
                  <a:lnTo>
                    <a:pt x="913" y="639"/>
                  </a:lnTo>
                  <a:lnTo>
                    <a:pt x="913" y="641"/>
                  </a:lnTo>
                  <a:lnTo>
                    <a:pt x="914" y="649"/>
                  </a:lnTo>
                  <a:lnTo>
                    <a:pt x="914" y="652"/>
                  </a:lnTo>
                  <a:lnTo>
                    <a:pt x="916" y="662"/>
                  </a:lnTo>
                  <a:lnTo>
                    <a:pt x="916" y="678"/>
                  </a:lnTo>
                  <a:lnTo>
                    <a:pt x="916" y="680"/>
                  </a:lnTo>
                  <a:lnTo>
                    <a:pt x="918" y="690"/>
                  </a:lnTo>
                  <a:lnTo>
                    <a:pt x="918" y="694"/>
                  </a:lnTo>
                  <a:lnTo>
                    <a:pt x="919" y="696"/>
                  </a:lnTo>
                  <a:lnTo>
                    <a:pt x="916" y="730"/>
                  </a:lnTo>
                  <a:lnTo>
                    <a:pt x="913" y="741"/>
                  </a:lnTo>
                  <a:lnTo>
                    <a:pt x="913" y="745"/>
                  </a:lnTo>
                  <a:lnTo>
                    <a:pt x="909" y="756"/>
                  </a:lnTo>
                  <a:lnTo>
                    <a:pt x="909" y="758"/>
                  </a:lnTo>
                  <a:lnTo>
                    <a:pt x="898" y="767"/>
                  </a:lnTo>
                  <a:lnTo>
                    <a:pt x="898" y="769"/>
                  </a:lnTo>
                  <a:lnTo>
                    <a:pt x="896" y="772"/>
                  </a:lnTo>
                  <a:lnTo>
                    <a:pt x="895" y="787"/>
                  </a:lnTo>
                  <a:lnTo>
                    <a:pt x="895" y="788"/>
                  </a:lnTo>
                  <a:lnTo>
                    <a:pt x="898" y="803"/>
                  </a:lnTo>
                  <a:lnTo>
                    <a:pt x="898" y="804"/>
                  </a:lnTo>
                  <a:lnTo>
                    <a:pt x="896" y="806"/>
                  </a:lnTo>
                  <a:lnTo>
                    <a:pt x="896" y="817"/>
                  </a:lnTo>
                  <a:lnTo>
                    <a:pt x="898" y="819"/>
                  </a:lnTo>
                  <a:lnTo>
                    <a:pt x="898" y="821"/>
                  </a:lnTo>
                  <a:lnTo>
                    <a:pt x="906" y="822"/>
                  </a:lnTo>
                  <a:lnTo>
                    <a:pt x="908" y="824"/>
                  </a:lnTo>
                  <a:lnTo>
                    <a:pt x="909" y="826"/>
                  </a:lnTo>
                  <a:lnTo>
                    <a:pt x="911" y="827"/>
                  </a:lnTo>
                  <a:lnTo>
                    <a:pt x="913" y="838"/>
                  </a:lnTo>
                  <a:lnTo>
                    <a:pt x="913" y="842"/>
                  </a:lnTo>
                  <a:lnTo>
                    <a:pt x="919" y="853"/>
                  </a:lnTo>
                  <a:lnTo>
                    <a:pt x="919" y="856"/>
                  </a:lnTo>
                  <a:lnTo>
                    <a:pt x="919" y="874"/>
                  </a:lnTo>
                  <a:lnTo>
                    <a:pt x="914" y="889"/>
                  </a:lnTo>
                  <a:lnTo>
                    <a:pt x="914" y="892"/>
                  </a:lnTo>
                  <a:lnTo>
                    <a:pt x="913" y="893"/>
                  </a:lnTo>
                  <a:lnTo>
                    <a:pt x="913" y="897"/>
                  </a:lnTo>
                  <a:lnTo>
                    <a:pt x="914" y="906"/>
                  </a:lnTo>
                  <a:lnTo>
                    <a:pt x="909" y="918"/>
                  </a:lnTo>
                  <a:lnTo>
                    <a:pt x="908" y="919"/>
                  </a:lnTo>
                  <a:lnTo>
                    <a:pt x="908" y="921"/>
                  </a:lnTo>
                  <a:lnTo>
                    <a:pt x="906" y="923"/>
                  </a:lnTo>
                  <a:lnTo>
                    <a:pt x="906" y="924"/>
                  </a:lnTo>
                  <a:lnTo>
                    <a:pt x="911" y="953"/>
                  </a:lnTo>
                  <a:lnTo>
                    <a:pt x="911" y="955"/>
                  </a:lnTo>
                  <a:lnTo>
                    <a:pt x="909" y="961"/>
                  </a:lnTo>
                  <a:lnTo>
                    <a:pt x="909" y="963"/>
                  </a:lnTo>
                  <a:lnTo>
                    <a:pt x="909" y="968"/>
                  </a:lnTo>
                  <a:lnTo>
                    <a:pt x="909" y="970"/>
                  </a:lnTo>
                  <a:lnTo>
                    <a:pt x="911" y="971"/>
                  </a:lnTo>
                  <a:lnTo>
                    <a:pt x="911" y="973"/>
                  </a:lnTo>
                  <a:lnTo>
                    <a:pt x="919" y="976"/>
                  </a:lnTo>
                  <a:lnTo>
                    <a:pt x="921" y="978"/>
                  </a:lnTo>
                  <a:lnTo>
                    <a:pt x="924" y="982"/>
                  </a:lnTo>
                  <a:lnTo>
                    <a:pt x="924" y="984"/>
                  </a:lnTo>
                  <a:lnTo>
                    <a:pt x="926" y="987"/>
                  </a:lnTo>
                  <a:lnTo>
                    <a:pt x="928" y="989"/>
                  </a:lnTo>
                  <a:lnTo>
                    <a:pt x="919" y="992"/>
                  </a:lnTo>
                  <a:lnTo>
                    <a:pt x="916" y="992"/>
                  </a:lnTo>
                  <a:lnTo>
                    <a:pt x="900" y="991"/>
                  </a:lnTo>
                  <a:lnTo>
                    <a:pt x="898" y="991"/>
                  </a:lnTo>
                  <a:lnTo>
                    <a:pt x="895" y="991"/>
                  </a:lnTo>
                  <a:lnTo>
                    <a:pt x="893" y="991"/>
                  </a:lnTo>
                  <a:lnTo>
                    <a:pt x="880" y="991"/>
                  </a:lnTo>
                  <a:lnTo>
                    <a:pt x="878" y="991"/>
                  </a:lnTo>
                  <a:lnTo>
                    <a:pt x="875" y="986"/>
                  </a:lnTo>
                  <a:lnTo>
                    <a:pt x="873" y="984"/>
                  </a:lnTo>
                  <a:lnTo>
                    <a:pt x="873" y="981"/>
                  </a:lnTo>
                  <a:lnTo>
                    <a:pt x="868" y="974"/>
                  </a:lnTo>
                  <a:lnTo>
                    <a:pt x="866" y="974"/>
                  </a:lnTo>
                  <a:lnTo>
                    <a:pt x="865" y="976"/>
                  </a:lnTo>
                  <a:lnTo>
                    <a:pt x="857" y="982"/>
                  </a:lnTo>
                  <a:lnTo>
                    <a:pt x="855" y="982"/>
                  </a:lnTo>
                  <a:lnTo>
                    <a:pt x="845" y="979"/>
                  </a:lnTo>
                  <a:lnTo>
                    <a:pt x="845" y="978"/>
                  </a:lnTo>
                  <a:lnTo>
                    <a:pt x="832" y="973"/>
                  </a:lnTo>
                  <a:lnTo>
                    <a:pt x="830" y="974"/>
                  </a:lnTo>
                  <a:lnTo>
                    <a:pt x="827" y="976"/>
                  </a:lnTo>
                  <a:lnTo>
                    <a:pt x="815" y="979"/>
                  </a:lnTo>
                  <a:lnTo>
                    <a:pt x="812" y="979"/>
                  </a:lnTo>
                  <a:lnTo>
                    <a:pt x="810" y="978"/>
                  </a:lnTo>
                  <a:lnTo>
                    <a:pt x="802" y="976"/>
                  </a:lnTo>
                  <a:lnTo>
                    <a:pt x="799" y="974"/>
                  </a:lnTo>
                  <a:lnTo>
                    <a:pt x="795" y="974"/>
                  </a:lnTo>
                  <a:lnTo>
                    <a:pt x="794" y="974"/>
                  </a:lnTo>
                  <a:lnTo>
                    <a:pt x="794" y="986"/>
                  </a:lnTo>
                  <a:lnTo>
                    <a:pt x="789" y="999"/>
                  </a:lnTo>
                  <a:lnTo>
                    <a:pt x="785" y="1000"/>
                  </a:lnTo>
                  <a:lnTo>
                    <a:pt x="784" y="1000"/>
                  </a:lnTo>
                  <a:lnTo>
                    <a:pt x="780" y="1000"/>
                  </a:lnTo>
                  <a:lnTo>
                    <a:pt x="779" y="1000"/>
                  </a:lnTo>
                  <a:lnTo>
                    <a:pt x="766" y="997"/>
                  </a:lnTo>
                  <a:lnTo>
                    <a:pt x="764" y="995"/>
                  </a:lnTo>
                  <a:lnTo>
                    <a:pt x="759" y="992"/>
                  </a:lnTo>
                  <a:lnTo>
                    <a:pt x="756" y="991"/>
                  </a:lnTo>
                  <a:lnTo>
                    <a:pt x="752" y="991"/>
                  </a:lnTo>
                  <a:lnTo>
                    <a:pt x="747" y="991"/>
                  </a:lnTo>
                  <a:lnTo>
                    <a:pt x="746" y="989"/>
                  </a:lnTo>
                  <a:lnTo>
                    <a:pt x="744" y="987"/>
                  </a:lnTo>
                  <a:lnTo>
                    <a:pt x="734" y="987"/>
                  </a:lnTo>
                  <a:lnTo>
                    <a:pt x="733" y="987"/>
                  </a:lnTo>
                  <a:lnTo>
                    <a:pt x="731" y="989"/>
                  </a:lnTo>
                  <a:lnTo>
                    <a:pt x="711" y="978"/>
                  </a:lnTo>
                  <a:lnTo>
                    <a:pt x="709" y="978"/>
                  </a:lnTo>
                  <a:lnTo>
                    <a:pt x="709" y="976"/>
                  </a:lnTo>
                  <a:lnTo>
                    <a:pt x="706" y="965"/>
                  </a:lnTo>
                  <a:lnTo>
                    <a:pt x="704" y="963"/>
                  </a:lnTo>
                  <a:lnTo>
                    <a:pt x="703" y="963"/>
                  </a:lnTo>
                  <a:lnTo>
                    <a:pt x="693" y="958"/>
                  </a:lnTo>
                  <a:lnTo>
                    <a:pt x="691" y="958"/>
                  </a:lnTo>
                  <a:lnTo>
                    <a:pt x="686" y="958"/>
                  </a:lnTo>
                  <a:lnTo>
                    <a:pt x="678" y="960"/>
                  </a:lnTo>
                  <a:lnTo>
                    <a:pt x="676" y="960"/>
                  </a:lnTo>
                  <a:lnTo>
                    <a:pt x="675" y="968"/>
                  </a:lnTo>
                  <a:lnTo>
                    <a:pt x="673" y="970"/>
                  </a:lnTo>
                  <a:lnTo>
                    <a:pt x="671" y="971"/>
                  </a:lnTo>
                  <a:lnTo>
                    <a:pt x="661" y="974"/>
                  </a:lnTo>
                  <a:lnTo>
                    <a:pt x="658" y="974"/>
                  </a:lnTo>
                  <a:lnTo>
                    <a:pt x="655" y="976"/>
                  </a:lnTo>
                  <a:lnTo>
                    <a:pt x="648" y="974"/>
                  </a:lnTo>
                  <a:lnTo>
                    <a:pt x="647" y="973"/>
                  </a:lnTo>
                  <a:lnTo>
                    <a:pt x="645" y="971"/>
                  </a:lnTo>
                  <a:lnTo>
                    <a:pt x="635" y="961"/>
                  </a:lnTo>
                  <a:lnTo>
                    <a:pt x="633" y="961"/>
                  </a:lnTo>
                  <a:lnTo>
                    <a:pt x="632" y="961"/>
                  </a:lnTo>
                  <a:lnTo>
                    <a:pt x="622" y="965"/>
                  </a:lnTo>
                  <a:lnTo>
                    <a:pt x="620" y="965"/>
                  </a:lnTo>
                  <a:lnTo>
                    <a:pt x="613" y="966"/>
                  </a:lnTo>
                  <a:lnTo>
                    <a:pt x="610" y="965"/>
                  </a:lnTo>
                  <a:lnTo>
                    <a:pt x="605" y="961"/>
                  </a:lnTo>
                  <a:lnTo>
                    <a:pt x="604" y="957"/>
                  </a:lnTo>
                  <a:lnTo>
                    <a:pt x="602" y="953"/>
                  </a:lnTo>
                  <a:lnTo>
                    <a:pt x="594" y="953"/>
                  </a:lnTo>
                  <a:lnTo>
                    <a:pt x="592" y="955"/>
                  </a:lnTo>
                  <a:lnTo>
                    <a:pt x="589" y="955"/>
                  </a:lnTo>
                  <a:lnTo>
                    <a:pt x="584" y="953"/>
                  </a:lnTo>
                  <a:lnTo>
                    <a:pt x="580" y="953"/>
                  </a:lnTo>
                  <a:lnTo>
                    <a:pt x="570" y="950"/>
                  </a:lnTo>
                  <a:lnTo>
                    <a:pt x="556" y="950"/>
                  </a:lnTo>
                  <a:lnTo>
                    <a:pt x="554" y="952"/>
                  </a:lnTo>
                  <a:lnTo>
                    <a:pt x="542" y="950"/>
                  </a:lnTo>
                  <a:lnTo>
                    <a:pt x="541" y="950"/>
                  </a:lnTo>
                  <a:lnTo>
                    <a:pt x="534" y="942"/>
                  </a:lnTo>
                  <a:lnTo>
                    <a:pt x="534" y="934"/>
                  </a:lnTo>
                  <a:lnTo>
                    <a:pt x="534" y="931"/>
                  </a:lnTo>
                  <a:lnTo>
                    <a:pt x="534" y="929"/>
                  </a:lnTo>
                  <a:lnTo>
                    <a:pt x="536" y="921"/>
                  </a:lnTo>
                  <a:lnTo>
                    <a:pt x="537" y="918"/>
                  </a:lnTo>
                  <a:lnTo>
                    <a:pt x="539" y="916"/>
                  </a:lnTo>
                  <a:lnTo>
                    <a:pt x="541" y="910"/>
                  </a:lnTo>
                  <a:lnTo>
                    <a:pt x="541" y="906"/>
                  </a:lnTo>
                  <a:lnTo>
                    <a:pt x="541" y="897"/>
                  </a:lnTo>
                  <a:lnTo>
                    <a:pt x="539" y="890"/>
                  </a:lnTo>
                  <a:lnTo>
                    <a:pt x="534" y="885"/>
                  </a:lnTo>
                  <a:lnTo>
                    <a:pt x="532" y="885"/>
                  </a:lnTo>
                  <a:lnTo>
                    <a:pt x="526" y="889"/>
                  </a:lnTo>
                  <a:lnTo>
                    <a:pt x="524" y="889"/>
                  </a:lnTo>
                  <a:lnTo>
                    <a:pt x="511" y="890"/>
                  </a:lnTo>
                  <a:lnTo>
                    <a:pt x="509" y="890"/>
                  </a:lnTo>
                  <a:lnTo>
                    <a:pt x="506" y="889"/>
                  </a:lnTo>
                  <a:lnTo>
                    <a:pt x="496" y="885"/>
                  </a:lnTo>
                  <a:lnTo>
                    <a:pt x="493" y="885"/>
                  </a:lnTo>
                  <a:lnTo>
                    <a:pt x="476" y="887"/>
                  </a:lnTo>
                  <a:lnTo>
                    <a:pt x="475" y="889"/>
                  </a:lnTo>
                  <a:lnTo>
                    <a:pt x="475" y="890"/>
                  </a:lnTo>
                  <a:lnTo>
                    <a:pt x="473" y="892"/>
                  </a:lnTo>
                  <a:lnTo>
                    <a:pt x="470" y="898"/>
                  </a:lnTo>
                  <a:lnTo>
                    <a:pt x="471" y="900"/>
                  </a:lnTo>
                  <a:lnTo>
                    <a:pt x="484" y="906"/>
                  </a:lnTo>
                  <a:lnTo>
                    <a:pt x="486" y="908"/>
                  </a:lnTo>
                  <a:lnTo>
                    <a:pt x="486" y="911"/>
                  </a:lnTo>
                  <a:lnTo>
                    <a:pt x="478" y="916"/>
                  </a:lnTo>
                  <a:lnTo>
                    <a:pt x="475" y="916"/>
                  </a:lnTo>
                  <a:lnTo>
                    <a:pt x="461" y="924"/>
                  </a:lnTo>
                  <a:lnTo>
                    <a:pt x="460" y="926"/>
                  </a:lnTo>
                  <a:lnTo>
                    <a:pt x="451" y="929"/>
                  </a:lnTo>
                  <a:lnTo>
                    <a:pt x="446" y="932"/>
                  </a:lnTo>
                  <a:lnTo>
                    <a:pt x="445" y="932"/>
                  </a:lnTo>
                  <a:lnTo>
                    <a:pt x="440" y="924"/>
                  </a:lnTo>
                  <a:lnTo>
                    <a:pt x="438" y="923"/>
                  </a:lnTo>
                  <a:lnTo>
                    <a:pt x="438" y="916"/>
                  </a:lnTo>
                  <a:lnTo>
                    <a:pt x="436" y="915"/>
                  </a:lnTo>
                  <a:lnTo>
                    <a:pt x="433" y="910"/>
                  </a:lnTo>
                  <a:lnTo>
                    <a:pt x="430" y="910"/>
                  </a:lnTo>
                  <a:lnTo>
                    <a:pt x="428" y="911"/>
                  </a:lnTo>
                  <a:lnTo>
                    <a:pt x="417" y="910"/>
                  </a:lnTo>
                  <a:lnTo>
                    <a:pt x="408" y="906"/>
                  </a:lnTo>
                  <a:lnTo>
                    <a:pt x="395" y="903"/>
                  </a:lnTo>
                  <a:lnTo>
                    <a:pt x="393" y="903"/>
                  </a:lnTo>
                  <a:lnTo>
                    <a:pt x="379" y="903"/>
                  </a:lnTo>
                  <a:lnTo>
                    <a:pt x="367" y="905"/>
                  </a:lnTo>
                  <a:lnTo>
                    <a:pt x="364" y="906"/>
                  </a:lnTo>
                  <a:lnTo>
                    <a:pt x="352" y="911"/>
                  </a:lnTo>
                  <a:lnTo>
                    <a:pt x="349" y="913"/>
                  </a:lnTo>
                  <a:lnTo>
                    <a:pt x="337" y="919"/>
                  </a:lnTo>
                  <a:lnTo>
                    <a:pt x="324" y="927"/>
                  </a:lnTo>
                  <a:lnTo>
                    <a:pt x="321" y="927"/>
                  </a:lnTo>
                  <a:lnTo>
                    <a:pt x="314" y="932"/>
                  </a:lnTo>
                  <a:lnTo>
                    <a:pt x="312" y="934"/>
                  </a:lnTo>
                  <a:lnTo>
                    <a:pt x="309" y="942"/>
                  </a:lnTo>
                  <a:lnTo>
                    <a:pt x="301" y="944"/>
                  </a:lnTo>
                  <a:lnTo>
                    <a:pt x="296" y="944"/>
                  </a:lnTo>
                  <a:lnTo>
                    <a:pt x="296" y="945"/>
                  </a:lnTo>
                  <a:lnTo>
                    <a:pt x="291" y="952"/>
                  </a:lnTo>
                  <a:lnTo>
                    <a:pt x="284" y="958"/>
                  </a:lnTo>
                  <a:lnTo>
                    <a:pt x="278" y="961"/>
                  </a:lnTo>
                  <a:lnTo>
                    <a:pt x="276" y="963"/>
                  </a:lnTo>
                  <a:lnTo>
                    <a:pt x="271" y="963"/>
                  </a:lnTo>
                  <a:lnTo>
                    <a:pt x="266" y="963"/>
                  </a:lnTo>
                  <a:lnTo>
                    <a:pt x="264" y="963"/>
                  </a:lnTo>
                  <a:lnTo>
                    <a:pt x="261" y="958"/>
                  </a:lnTo>
                  <a:lnTo>
                    <a:pt x="255" y="950"/>
                  </a:lnTo>
                  <a:lnTo>
                    <a:pt x="250" y="945"/>
                  </a:lnTo>
                  <a:lnTo>
                    <a:pt x="248" y="944"/>
                  </a:lnTo>
                  <a:lnTo>
                    <a:pt x="238" y="944"/>
                  </a:lnTo>
                  <a:lnTo>
                    <a:pt x="236" y="945"/>
                  </a:lnTo>
                  <a:lnTo>
                    <a:pt x="233" y="947"/>
                  </a:lnTo>
                  <a:lnTo>
                    <a:pt x="223" y="953"/>
                  </a:lnTo>
                  <a:lnTo>
                    <a:pt x="221" y="955"/>
                  </a:lnTo>
                  <a:lnTo>
                    <a:pt x="203" y="966"/>
                  </a:lnTo>
                  <a:lnTo>
                    <a:pt x="203" y="968"/>
                  </a:lnTo>
                  <a:lnTo>
                    <a:pt x="202" y="971"/>
                  </a:lnTo>
                  <a:lnTo>
                    <a:pt x="197" y="978"/>
                  </a:lnTo>
                  <a:lnTo>
                    <a:pt x="195" y="978"/>
                  </a:lnTo>
                  <a:lnTo>
                    <a:pt x="192" y="978"/>
                  </a:lnTo>
                  <a:lnTo>
                    <a:pt x="182" y="979"/>
                  </a:lnTo>
                  <a:lnTo>
                    <a:pt x="180" y="979"/>
                  </a:lnTo>
                  <a:lnTo>
                    <a:pt x="173" y="981"/>
                  </a:lnTo>
                  <a:lnTo>
                    <a:pt x="172" y="979"/>
                  </a:lnTo>
                  <a:lnTo>
                    <a:pt x="160" y="981"/>
                  </a:lnTo>
                  <a:lnTo>
                    <a:pt x="159" y="981"/>
                  </a:lnTo>
                  <a:lnTo>
                    <a:pt x="154" y="978"/>
                  </a:lnTo>
                  <a:lnTo>
                    <a:pt x="152" y="976"/>
                  </a:lnTo>
                  <a:lnTo>
                    <a:pt x="149" y="974"/>
                  </a:lnTo>
                  <a:lnTo>
                    <a:pt x="142" y="971"/>
                  </a:lnTo>
                  <a:lnTo>
                    <a:pt x="140" y="973"/>
                  </a:lnTo>
                  <a:lnTo>
                    <a:pt x="132" y="981"/>
                  </a:lnTo>
                  <a:lnTo>
                    <a:pt x="130" y="982"/>
                  </a:lnTo>
                  <a:lnTo>
                    <a:pt x="129" y="984"/>
                  </a:lnTo>
                  <a:lnTo>
                    <a:pt x="121" y="982"/>
                  </a:lnTo>
                  <a:lnTo>
                    <a:pt x="119" y="981"/>
                  </a:lnTo>
                  <a:lnTo>
                    <a:pt x="116" y="981"/>
                  </a:lnTo>
                  <a:lnTo>
                    <a:pt x="102" y="982"/>
                  </a:lnTo>
                  <a:lnTo>
                    <a:pt x="99" y="984"/>
                  </a:lnTo>
                  <a:lnTo>
                    <a:pt x="97" y="984"/>
                  </a:lnTo>
                  <a:lnTo>
                    <a:pt x="96" y="984"/>
                  </a:lnTo>
                  <a:lnTo>
                    <a:pt x="86" y="984"/>
                  </a:lnTo>
                  <a:lnTo>
                    <a:pt x="84" y="986"/>
                  </a:lnTo>
                  <a:lnTo>
                    <a:pt x="83" y="986"/>
                  </a:lnTo>
                  <a:lnTo>
                    <a:pt x="73" y="986"/>
                  </a:lnTo>
                  <a:lnTo>
                    <a:pt x="64" y="982"/>
                  </a:lnTo>
                  <a:lnTo>
                    <a:pt x="54" y="984"/>
                  </a:lnTo>
                  <a:lnTo>
                    <a:pt x="53" y="986"/>
                  </a:lnTo>
                  <a:lnTo>
                    <a:pt x="51" y="987"/>
                  </a:lnTo>
                  <a:lnTo>
                    <a:pt x="41" y="992"/>
                  </a:lnTo>
                  <a:lnTo>
                    <a:pt x="35" y="995"/>
                  </a:lnTo>
                  <a:lnTo>
                    <a:pt x="33" y="995"/>
                  </a:lnTo>
                  <a:lnTo>
                    <a:pt x="31" y="997"/>
                  </a:lnTo>
                  <a:lnTo>
                    <a:pt x="28" y="997"/>
                  </a:lnTo>
                  <a:lnTo>
                    <a:pt x="26" y="999"/>
                  </a:lnTo>
                  <a:lnTo>
                    <a:pt x="16" y="1007"/>
                  </a:lnTo>
                  <a:lnTo>
                    <a:pt x="16" y="1005"/>
                  </a:lnTo>
                  <a:lnTo>
                    <a:pt x="15" y="1002"/>
                  </a:lnTo>
                  <a:lnTo>
                    <a:pt x="15" y="1000"/>
                  </a:lnTo>
                  <a:lnTo>
                    <a:pt x="13" y="994"/>
                  </a:lnTo>
                  <a:lnTo>
                    <a:pt x="11" y="992"/>
                  </a:lnTo>
                  <a:lnTo>
                    <a:pt x="10" y="986"/>
                  </a:lnTo>
                  <a:lnTo>
                    <a:pt x="10" y="984"/>
                  </a:lnTo>
                  <a:lnTo>
                    <a:pt x="11" y="973"/>
                  </a:lnTo>
                  <a:lnTo>
                    <a:pt x="11" y="971"/>
                  </a:lnTo>
                  <a:lnTo>
                    <a:pt x="11" y="961"/>
                  </a:lnTo>
                  <a:lnTo>
                    <a:pt x="11" y="960"/>
                  </a:lnTo>
                  <a:lnTo>
                    <a:pt x="16" y="948"/>
                  </a:lnTo>
                  <a:lnTo>
                    <a:pt x="18" y="947"/>
                  </a:lnTo>
                  <a:lnTo>
                    <a:pt x="25" y="939"/>
                  </a:lnTo>
                  <a:lnTo>
                    <a:pt x="23" y="937"/>
                  </a:lnTo>
                  <a:lnTo>
                    <a:pt x="16" y="934"/>
                  </a:lnTo>
                  <a:lnTo>
                    <a:pt x="15" y="932"/>
                  </a:lnTo>
                  <a:lnTo>
                    <a:pt x="10" y="923"/>
                  </a:lnTo>
                  <a:lnTo>
                    <a:pt x="18" y="918"/>
                  </a:lnTo>
                  <a:lnTo>
                    <a:pt x="23" y="916"/>
                  </a:lnTo>
                  <a:lnTo>
                    <a:pt x="28" y="913"/>
                  </a:lnTo>
                  <a:lnTo>
                    <a:pt x="30" y="911"/>
                  </a:lnTo>
                  <a:lnTo>
                    <a:pt x="30" y="910"/>
                  </a:lnTo>
                  <a:lnTo>
                    <a:pt x="33" y="903"/>
                  </a:lnTo>
                  <a:lnTo>
                    <a:pt x="38" y="895"/>
                  </a:lnTo>
                  <a:lnTo>
                    <a:pt x="38" y="892"/>
                  </a:lnTo>
                  <a:lnTo>
                    <a:pt x="38" y="885"/>
                  </a:lnTo>
                  <a:lnTo>
                    <a:pt x="40" y="882"/>
                  </a:lnTo>
                  <a:lnTo>
                    <a:pt x="40" y="881"/>
                  </a:lnTo>
                  <a:lnTo>
                    <a:pt x="38" y="876"/>
                  </a:lnTo>
                  <a:lnTo>
                    <a:pt x="33" y="871"/>
                  </a:lnTo>
                  <a:lnTo>
                    <a:pt x="31" y="868"/>
                  </a:lnTo>
                  <a:lnTo>
                    <a:pt x="30" y="866"/>
                  </a:lnTo>
                  <a:lnTo>
                    <a:pt x="26" y="851"/>
                  </a:lnTo>
                  <a:lnTo>
                    <a:pt x="26" y="848"/>
                  </a:lnTo>
                  <a:lnTo>
                    <a:pt x="25" y="840"/>
                  </a:lnTo>
                  <a:lnTo>
                    <a:pt x="23" y="838"/>
                  </a:lnTo>
                  <a:lnTo>
                    <a:pt x="20" y="835"/>
                  </a:lnTo>
                  <a:lnTo>
                    <a:pt x="18" y="834"/>
                  </a:lnTo>
                  <a:lnTo>
                    <a:pt x="16" y="832"/>
                  </a:lnTo>
                  <a:lnTo>
                    <a:pt x="15" y="827"/>
                  </a:lnTo>
                  <a:lnTo>
                    <a:pt x="13" y="819"/>
                  </a:lnTo>
                  <a:lnTo>
                    <a:pt x="5" y="817"/>
                  </a:lnTo>
                  <a:lnTo>
                    <a:pt x="3" y="814"/>
                  </a:lnTo>
                  <a:lnTo>
                    <a:pt x="3" y="813"/>
                  </a:lnTo>
                  <a:lnTo>
                    <a:pt x="6" y="808"/>
                  </a:lnTo>
                  <a:lnTo>
                    <a:pt x="6" y="806"/>
                  </a:lnTo>
                  <a:lnTo>
                    <a:pt x="8" y="804"/>
                  </a:lnTo>
                  <a:lnTo>
                    <a:pt x="10" y="801"/>
                  </a:lnTo>
                  <a:lnTo>
                    <a:pt x="8" y="798"/>
                  </a:lnTo>
                  <a:lnTo>
                    <a:pt x="3" y="793"/>
                  </a:lnTo>
                  <a:lnTo>
                    <a:pt x="1" y="792"/>
                  </a:lnTo>
                  <a:lnTo>
                    <a:pt x="3" y="783"/>
                  </a:lnTo>
                  <a:lnTo>
                    <a:pt x="1" y="780"/>
                  </a:lnTo>
                  <a:lnTo>
                    <a:pt x="1" y="774"/>
                  </a:lnTo>
                  <a:lnTo>
                    <a:pt x="6" y="769"/>
                  </a:lnTo>
                  <a:lnTo>
                    <a:pt x="11" y="769"/>
                  </a:lnTo>
                  <a:lnTo>
                    <a:pt x="13" y="767"/>
                  </a:lnTo>
                  <a:lnTo>
                    <a:pt x="11" y="762"/>
                  </a:lnTo>
                  <a:lnTo>
                    <a:pt x="8" y="756"/>
                  </a:lnTo>
                  <a:lnTo>
                    <a:pt x="8" y="753"/>
                  </a:lnTo>
                  <a:lnTo>
                    <a:pt x="8" y="746"/>
                  </a:lnTo>
                  <a:lnTo>
                    <a:pt x="6" y="745"/>
                  </a:lnTo>
                  <a:lnTo>
                    <a:pt x="3" y="741"/>
                  </a:lnTo>
                  <a:lnTo>
                    <a:pt x="1" y="737"/>
                  </a:lnTo>
                  <a:lnTo>
                    <a:pt x="0" y="730"/>
                  </a:lnTo>
                  <a:lnTo>
                    <a:pt x="0" y="727"/>
                  </a:lnTo>
                  <a:lnTo>
                    <a:pt x="0" y="720"/>
                  </a:lnTo>
                  <a:lnTo>
                    <a:pt x="1" y="717"/>
                  </a:lnTo>
                  <a:lnTo>
                    <a:pt x="1" y="715"/>
                  </a:lnTo>
                  <a:lnTo>
                    <a:pt x="10" y="711"/>
                  </a:lnTo>
                  <a:lnTo>
                    <a:pt x="11" y="709"/>
                  </a:lnTo>
                  <a:lnTo>
                    <a:pt x="13" y="707"/>
                  </a:lnTo>
                  <a:lnTo>
                    <a:pt x="15" y="698"/>
                  </a:lnTo>
                  <a:lnTo>
                    <a:pt x="15" y="694"/>
                  </a:lnTo>
                  <a:lnTo>
                    <a:pt x="16" y="693"/>
                  </a:lnTo>
                  <a:lnTo>
                    <a:pt x="21" y="686"/>
                  </a:lnTo>
                  <a:lnTo>
                    <a:pt x="23" y="683"/>
                  </a:lnTo>
                  <a:lnTo>
                    <a:pt x="21" y="678"/>
                  </a:lnTo>
                  <a:lnTo>
                    <a:pt x="18" y="673"/>
                  </a:lnTo>
                  <a:lnTo>
                    <a:pt x="18" y="672"/>
                  </a:lnTo>
                  <a:lnTo>
                    <a:pt x="20" y="662"/>
                  </a:lnTo>
                  <a:lnTo>
                    <a:pt x="33" y="651"/>
                  </a:lnTo>
                  <a:lnTo>
                    <a:pt x="35" y="649"/>
                  </a:lnTo>
                  <a:lnTo>
                    <a:pt x="46" y="635"/>
                  </a:lnTo>
                  <a:lnTo>
                    <a:pt x="48" y="630"/>
                  </a:lnTo>
                  <a:lnTo>
                    <a:pt x="49" y="623"/>
                  </a:lnTo>
                  <a:lnTo>
                    <a:pt x="51" y="617"/>
                  </a:lnTo>
                  <a:lnTo>
                    <a:pt x="51" y="610"/>
                  </a:lnTo>
                  <a:lnTo>
                    <a:pt x="58" y="604"/>
                  </a:lnTo>
                  <a:lnTo>
                    <a:pt x="59" y="602"/>
                  </a:lnTo>
                  <a:lnTo>
                    <a:pt x="59" y="594"/>
                  </a:lnTo>
                  <a:lnTo>
                    <a:pt x="59" y="592"/>
                  </a:lnTo>
                  <a:lnTo>
                    <a:pt x="61" y="581"/>
                  </a:lnTo>
                  <a:lnTo>
                    <a:pt x="63" y="578"/>
                  </a:lnTo>
                  <a:lnTo>
                    <a:pt x="63" y="576"/>
                  </a:lnTo>
                  <a:lnTo>
                    <a:pt x="64" y="567"/>
                  </a:lnTo>
                  <a:lnTo>
                    <a:pt x="64" y="560"/>
                  </a:lnTo>
                  <a:lnTo>
                    <a:pt x="66" y="546"/>
                  </a:lnTo>
                  <a:lnTo>
                    <a:pt x="61" y="541"/>
                  </a:lnTo>
                  <a:lnTo>
                    <a:pt x="61" y="539"/>
                  </a:lnTo>
                  <a:lnTo>
                    <a:pt x="61" y="531"/>
                  </a:lnTo>
                  <a:lnTo>
                    <a:pt x="61" y="528"/>
                  </a:lnTo>
                  <a:lnTo>
                    <a:pt x="61" y="525"/>
                  </a:lnTo>
                  <a:lnTo>
                    <a:pt x="63" y="523"/>
                  </a:lnTo>
                  <a:lnTo>
                    <a:pt x="69" y="518"/>
                  </a:lnTo>
                  <a:lnTo>
                    <a:pt x="74" y="512"/>
                  </a:lnTo>
                  <a:lnTo>
                    <a:pt x="79" y="508"/>
                  </a:lnTo>
                  <a:lnTo>
                    <a:pt x="83" y="507"/>
                  </a:lnTo>
                  <a:lnTo>
                    <a:pt x="86" y="502"/>
                  </a:lnTo>
                  <a:lnTo>
                    <a:pt x="86" y="500"/>
                  </a:lnTo>
                  <a:lnTo>
                    <a:pt x="83" y="489"/>
                  </a:lnTo>
                  <a:lnTo>
                    <a:pt x="83" y="487"/>
                  </a:lnTo>
                  <a:lnTo>
                    <a:pt x="84" y="482"/>
                  </a:lnTo>
                  <a:lnTo>
                    <a:pt x="87" y="476"/>
                  </a:lnTo>
                  <a:lnTo>
                    <a:pt x="89" y="476"/>
                  </a:lnTo>
                  <a:lnTo>
                    <a:pt x="94" y="481"/>
                  </a:lnTo>
                  <a:lnTo>
                    <a:pt x="99" y="479"/>
                  </a:lnTo>
                  <a:lnTo>
                    <a:pt x="104" y="478"/>
                  </a:lnTo>
                  <a:lnTo>
                    <a:pt x="107" y="478"/>
                  </a:lnTo>
                  <a:lnTo>
                    <a:pt x="109" y="478"/>
                  </a:lnTo>
                  <a:lnTo>
                    <a:pt x="114" y="476"/>
                  </a:lnTo>
                  <a:lnTo>
                    <a:pt x="114" y="474"/>
                  </a:lnTo>
                  <a:lnTo>
                    <a:pt x="116" y="473"/>
                  </a:lnTo>
                  <a:lnTo>
                    <a:pt x="116" y="470"/>
                  </a:lnTo>
                  <a:lnTo>
                    <a:pt x="116" y="468"/>
                  </a:lnTo>
                  <a:lnTo>
                    <a:pt x="117" y="461"/>
                  </a:lnTo>
                  <a:lnTo>
                    <a:pt x="121" y="453"/>
                  </a:lnTo>
                  <a:lnTo>
                    <a:pt x="124" y="453"/>
                  </a:lnTo>
                  <a:lnTo>
                    <a:pt x="126" y="452"/>
                  </a:lnTo>
                  <a:lnTo>
                    <a:pt x="130" y="453"/>
                  </a:lnTo>
                  <a:lnTo>
                    <a:pt x="132" y="453"/>
                  </a:lnTo>
                  <a:lnTo>
                    <a:pt x="135" y="455"/>
                  </a:lnTo>
                  <a:lnTo>
                    <a:pt x="139" y="458"/>
                  </a:lnTo>
                  <a:lnTo>
                    <a:pt x="140" y="458"/>
                  </a:lnTo>
                  <a:lnTo>
                    <a:pt x="142" y="457"/>
                  </a:lnTo>
                  <a:lnTo>
                    <a:pt x="142" y="453"/>
                  </a:lnTo>
                  <a:lnTo>
                    <a:pt x="142" y="445"/>
                  </a:lnTo>
                  <a:lnTo>
                    <a:pt x="149" y="445"/>
                  </a:lnTo>
                  <a:lnTo>
                    <a:pt x="150" y="445"/>
                  </a:lnTo>
                  <a:lnTo>
                    <a:pt x="154" y="442"/>
                  </a:lnTo>
                  <a:lnTo>
                    <a:pt x="155" y="440"/>
                  </a:lnTo>
                  <a:lnTo>
                    <a:pt x="157" y="439"/>
                  </a:lnTo>
                  <a:lnTo>
                    <a:pt x="159" y="436"/>
                  </a:lnTo>
                  <a:lnTo>
                    <a:pt x="160" y="431"/>
                  </a:lnTo>
                  <a:lnTo>
                    <a:pt x="167" y="426"/>
                  </a:lnTo>
                  <a:lnTo>
                    <a:pt x="167" y="424"/>
                  </a:lnTo>
                  <a:lnTo>
                    <a:pt x="177" y="423"/>
                  </a:lnTo>
                  <a:lnTo>
                    <a:pt x="180" y="419"/>
                  </a:lnTo>
                  <a:lnTo>
                    <a:pt x="183" y="411"/>
                  </a:lnTo>
                  <a:lnTo>
                    <a:pt x="182" y="406"/>
                  </a:lnTo>
                  <a:lnTo>
                    <a:pt x="183" y="405"/>
                  </a:lnTo>
                  <a:lnTo>
                    <a:pt x="190" y="400"/>
                  </a:lnTo>
                  <a:lnTo>
                    <a:pt x="192" y="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" name="Freeform 39"/>
            <p:cNvSpPr>
              <a:spLocks/>
            </p:cNvSpPr>
            <p:nvPr/>
          </p:nvSpPr>
          <p:spPr bwMode="auto">
            <a:xfrm>
              <a:off x="5688012" y="4856958"/>
              <a:ext cx="103188" cy="139700"/>
            </a:xfrm>
            <a:custGeom>
              <a:avLst/>
              <a:gdLst>
                <a:gd name="T0" fmla="*/ 22 w 129"/>
                <a:gd name="T1" fmla="*/ 13 h 176"/>
                <a:gd name="T2" fmla="*/ 32 w 129"/>
                <a:gd name="T3" fmla="*/ 13 h 176"/>
                <a:gd name="T4" fmla="*/ 41 w 129"/>
                <a:gd name="T5" fmla="*/ 5 h 176"/>
                <a:gd name="T6" fmla="*/ 50 w 129"/>
                <a:gd name="T7" fmla="*/ 0 h 176"/>
                <a:gd name="T8" fmla="*/ 58 w 129"/>
                <a:gd name="T9" fmla="*/ 5 h 176"/>
                <a:gd name="T10" fmla="*/ 78 w 129"/>
                <a:gd name="T11" fmla="*/ 6 h 176"/>
                <a:gd name="T12" fmla="*/ 83 w 129"/>
                <a:gd name="T13" fmla="*/ 11 h 176"/>
                <a:gd name="T14" fmla="*/ 89 w 129"/>
                <a:gd name="T15" fmla="*/ 13 h 176"/>
                <a:gd name="T16" fmla="*/ 108 w 129"/>
                <a:gd name="T17" fmla="*/ 18 h 176"/>
                <a:gd name="T18" fmla="*/ 113 w 129"/>
                <a:gd name="T19" fmla="*/ 29 h 176"/>
                <a:gd name="T20" fmla="*/ 119 w 129"/>
                <a:gd name="T21" fmla="*/ 27 h 176"/>
                <a:gd name="T22" fmla="*/ 118 w 129"/>
                <a:gd name="T23" fmla="*/ 37 h 176"/>
                <a:gd name="T24" fmla="*/ 121 w 129"/>
                <a:gd name="T25" fmla="*/ 47 h 176"/>
                <a:gd name="T26" fmla="*/ 127 w 129"/>
                <a:gd name="T27" fmla="*/ 48 h 176"/>
                <a:gd name="T28" fmla="*/ 122 w 129"/>
                <a:gd name="T29" fmla="*/ 58 h 176"/>
                <a:gd name="T30" fmla="*/ 129 w 129"/>
                <a:gd name="T31" fmla="*/ 57 h 176"/>
                <a:gd name="T32" fmla="*/ 114 w 129"/>
                <a:gd name="T33" fmla="*/ 66 h 176"/>
                <a:gd name="T34" fmla="*/ 111 w 129"/>
                <a:gd name="T35" fmla="*/ 60 h 176"/>
                <a:gd name="T36" fmla="*/ 108 w 129"/>
                <a:gd name="T37" fmla="*/ 61 h 176"/>
                <a:gd name="T38" fmla="*/ 94 w 129"/>
                <a:gd name="T39" fmla="*/ 71 h 176"/>
                <a:gd name="T40" fmla="*/ 88 w 129"/>
                <a:gd name="T41" fmla="*/ 71 h 176"/>
                <a:gd name="T42" fmla="*/ 84 w 129"/>
                <a:gd name="T43" fmla="*/ 73 h 176"/>
                <a:gd name="T44" fmla="*/ 79 w 129"/>
                <a:gd name="T45" fmla="*/ 76 h 176"/>
                <a:gd name="T46" fmla="*/ 76 w 129"/>
                <a:gd name="T47" fmla="*/ 82 h 176"/>
                <a:gd name="T48" fmla="*/ 71 w 129"/>
                <a:gd name="T49" fmla="*/ 84 h 176"/>
                <a:gd name="T50" fmla="*/ 65 w 129"/>
                <a:gd name="T51" fmla="*/ 84 h 176"/>
                <a:gd name="T52" fmla="*/ 58 w 129"/>
                <a:gd name="T53" fmla="*/ 84 h 176"/>
                <a:gd name="T54" fmla="*/ 60 w 129"/>
                <a:gd name="T55" fmla="*/ 95 h 176"/>
                <a:gd name="T56" fmla="*/ 55 w 129"/>
                <a:gd name="T57" fmla="*/ 100 h 176"/>
                <a:gd name="T58" fmla="*/ 48 w 129"/>
                <a:gd name="T59" fmla="*/ 102 h 176"/>
                <a:gd name="T60" fmla="*/ 41 w 129"/>
                <a:gd name="T61" fmla="*/ 105 h 176"/>
                <a:gd name="T62" fmla="*/ 43 w 129"/>
                <a:gd name="T63" fmla="*/ 108 h 176"/>
                <a:gd name="T64" fmla="*/ 48 w 129"/>
                <a:gd name="T65" fmla="*/ 124 h 176"/>
                <a:gd name="T66" fmla="*/ 35 w 129"/>
                <a:gd name="T67" fmla="*/ 129 h 176"/>
                <a:gd name="T68" fmla="*/ 25 w 129"/>
                <a:gd name="T69" fmla="*/ 128 h 176"/>
                <a:gd name="T70" fmla="*/ 28 w 129"/>
                <a:gd name="T71" fmla="*/ 137 h 176"/>
                <a:gd name="T72" fmla="*/ 20 w 129"/>
                <a:gd name="T73" fmla="*/ 150 h 176"/>
                <a:gd name="T74" fmla="*/ 5 w 129"/>
                <a:gd name="T75" fmla="*/ 145 h 176"/>
                <a:gd name="T76" fmla="*/ 3 w 129"/>
                <a:gd name="T77" fmla="*/ 141 h 176"/>
                <a:gd name="T78" fmla="*/ 2 w 129"/>
                <a:gd name="T79" fmla="*/ 152 h 176"/>
                <a:gd name="T80" fmla="*/ 5 w 129"/>
                <a:gd name="T81" fmla="*/ 158 h 176"/>
                <a:gd name="T82" fmla="*/ 22 w 129"/>
                <a:gd name="T83" fmla="*/ 167 h 176"/>
                <a:gd name="T84" fmla="*/ 25 w 129"/>
                <a:gd name="T85" fmla="*/ 171 h 176"/>
                <a:gd name="T86" fmla="*/ 15 w 129"/>
                <a:gd name="T8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9" h="176">
                  <a:moveTo>
                    <a:pt x="17" y="5"/>
                  </a:moveTo>
                  <a:lnTo>
                    <a:pt x="22" y="13"/>
                  </a:lnTo>
                  <a:lnTo>
                    <a:pt x="22" y="14"/>
                  </a:lnTo>
                  <a:lnTo>
                    <a:pt x="32" y="13"/>
                  </a:lnTo>
                  <a:lnTo>
                    <a:pt x="32" y="11"/>
                  </a:lnTo>
                  <a:lnTo>
                    <a:pt x="41" y="5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6" y="5"/>
                  </a:lnTo>
                  <a:lnTo>
                    <a:pt x="58" y="5"/>
                  </a:lnTo>
                  <a:lnTo>
                    <a:pt x="70" y="3"/>
                  </a:lnTo>
                  <a:lnTo>
                    <a:pt x="78" y="6"/>
                  </a:lnTo>
                  <a:lnTo>
                    <a:pt x="83" y="10"/>
                  </a:lnTo>
                  <a:lnTo>
                    <a:pt x="83" y="11"/>
                  </a:lnTo>
                  <a:lnTo>
                    <a:pt x="88" y="14"/>
                  </a:lnTo>
                  <a:lnTo>
                    <a:pt x="89" y="13"/>
                  </a:lnTo>
                  <a:lnTo>
                    <a:pt x="94" y="5"/>
                  </a:lnTo>
                  <a:lnTo>
                    <a:pt x="108" y="18"/>
                  </a:lnTo>
                  <a:lnTo>
                    <a:pt x="106" y="26"/>
                  </a:lnTo>
                  <a:lnTo>
                    <a:pt x="113" y="29"/>
                  </a:lnTo>
                  <a:lnTo>
                    <a:pt x="113" y="27"/>
                  </a:lnTo>
                  <a:lnTo>
                    <a:pt x="119" y="27"/>
                  </a:lnTo>
                  <a:lnTo>
                    <a:pt x="118" y="35"/>
                  </a:lnTo>
                  <a:lnTo>
                    <a:pt x="118" y="37"/>
                  </a:lnTo>
                  <a:lnTo>
                    <a:pt x="122" y="42"/>
                  </a:lnTo>
                  <a:lnTo>
                    <a:pt x="121" y="47"/>
                  </a:lnTo>
                  <a:lnTo>
                    <a:pt x="126" y="47"/>
                  </a:lnTo>
                  <a:lnTo>
                    <a:pt x="127" y="48"/>
                  </a:lnTo>
                  <a:lnTo>
                    <a:pt x="122" y="53"/>
                  </a:lnTo>
                  <a:lnTo>
                    <a:pt x="122" y="58"/>
                  </a:lnTo>
                  <a:lnTo>
                    <a:pt x="127" y="55"/>
                  </a:lnTo>
                  <a:lnTo>
                    <a:pt x="129" y="57"/>
                  </a:lnTo>
                  <a:lnTo>
                    <a:pt x="126" y="63"/>
                  </a:lnTo>
                  <a:lnTo>
                    <a:pt x="114" y="66"/>
                  </a:lnTo>
                  <a:lnTo>
                    <a:pt x="113" y="65"/>
                  </a:lnTo>
                  <a:lnTo>
                    <a:pt x="111" y="60"/>
                  </a:lnTo>
                  <a:lnTo>
                    <a:pt x="109" y="60"/>
                  </a:lnTo>
                  <a:lnTo>
                    <a:pt x="108" y="61"/>
                  </a:lnTo>
                  <a:lnTo>
                    <a:pt x="101" y="65"/>
                  </a:lnTo>
                  <a:lnTo>
                    <a:pt x="94" y="71"/>
                  </a:lnTo>
                  <a:lnTo>
                    <a:pt x="93" y="71"/>
                  </a:lnTo>
                  <a:lnTo>
                    <a:pt x="88" y="71"/>
                  </a:lnTo>
                  <a:lnTo>
                    <a:pt x="86" y="73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79" y="76"/>
                  </a:lnTo>
                  <a:lnTo>
                    <a:pt x="79" y="78"/>
                  </a:lnTo>
                  <a:lnTo>
                    <a:pt x="76" y="82"/>
                  </a:lnTo>
                  <a:lnTo>
                    <a:pt x="75" y="82"/>
                  </a:lnTo>
                  <a:lnTo>
                    <a:pt x="71" y="84"/>
                  </a:lnTo>
                  <a:lnTo>
                    <a:pt x="70" y="86"/>
                  </a:lnTo>
                  <a:lnTo>
                    <a:pt x="65" y="84"/>
                  </a:lnTo>
                  <a:lnTo>
                    <a:pt x="63" y="82"/>
                  </a:lnTo>
                  <a:lnTo>
                    <a:pt x="58" y="84"/>
                  </a:lnTo>
                  <a:lnTo>
                    <a:pt x="60" y="90"/>
                  </a:lnTo>
                  <a:lnTo>
                    <a:pt x="60" y="95"/>
                  </a:lnTo>
                  <a:lnTo>
                    <a:pt x="60" y="97"/>
                  </a:lnTo>
                  <a:lnTo>
                    <a:pt x="55" y="100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0"/>
                  </a:lnTo>
                  <a:lnTo>
                    <a:pt x="41" y="105"/>
                  </a:lnTo>
                  <a:lnTo>
                    <a:pt x="41" y="107"/>
                  </a:lnTo>
                  <a:lnTo>
                    <a:pt x="43" y="108"/>
                  </a:lnTo>
                  <a:lnTo>
                    <a:pt x="43" y="115"/>
                  </a:lnTo>
                  <a:lnTo>
                    <a:pt x="48" y="124"/>
                  </a:lnTo>
                  <a:lnTo>
                    <a:pt x="46" y="126"/>
                  </a:lnTo>
                  <a:lnTo>
                    <a:pt x="35" y="129"/>
                  </a:lnTo>
                  <a:lnTo>
                    <a:pt x="30" y="123"/>
                  </a:lnTo>
                  <a:lnTo>
                    <a:pt x="25" y="128"/>
                  </a:lnTo>
                  <a:lnTo>
                    <a:pt x="28" y="136"/>
                  </a:lnTo>
                  <a:lnTo>
                    <a:pt x="28" y="137"/>
                  </a:lnTo>
                  <a:lnTo>
                    <a:pt x="30" y="145"/>
                  </a:lnTo>
                  <a:lnTo>
                    <a:pt x="20" y="150"/>
                  </a:lnTo>
                  <a:lnTo>
                    <a:pt x="12" y="147"/>
                  </a:lnTo>
                  <a:lnTo>
                    <a:pt x="5" y="145"/>
                  </a:lnTo>
                  <a:lnTo>
                    <a:pt x="7" y="144"/>
                  </a:lnTo>
                  <a:lnTo>
                    <a:pt x="3" y="141"/>
                  </a:lnTo>
                  <a:lnTo>
                    <a:pt x="0" y="144"/>
                  </a:lnTo>
                  <a:lnTo>
                    <a:pt x="2" y="152"/>
                  </a:lnTo>
                  <a:lnTo>
                    <a:pt x="3" y="158"/>
                  </a:lnTo>
                  <a:lnTo>
                    <a:pt x="5" y="158"/>
                  </a:lnTo>
                  <a:lnTo>
                    <a:pt x="10" y="160"/>
                  </a:lnTo>
                  <a:lnTo>
                    <a:pt x="22" y="167"/>
                  </a:lnTo>
                  <a:lnTo>
                    <a:pt x="25" y="168"/>
                  </a:lnTo>
                  <a:lnTo>
                    <a:pt x="25" y="171"/>
                  </a:lnTo>
                  <a:lnTo>
                    <a:pt x="15" y="175"/>
                  </a:lnTo>
                  <a:lnTo>
                    <a:pt x="15" y="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" name="Freeform 40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362 w 719"/>
                <a:gd name="T1" fmla="*/ 30 h 1349"/>
                <a:gd name="T2" fmla="*/ 368 w 719"/>
                <a:gd name="T3" fmla="*/ 92 h 1349"/>
                <a:gd name="T4" fmla="*/ 352 w 719"/>
                <a:gd name="T5" fmla="*/ 171 h 1349"/>
                <a:gd name="T6" fmla="*/ 372 w 719"/>
                <a:gd name="T7" fmla="*/ 216 h 1349"/>
                <a:gd name="T8" fmla="*/ 350 w 719"/>
                <a:gd name="T9" fmla="*/ 273 h 1349"/>
                <a:gd name="T10" fmla="*/ 377 w 719"/>
                <a:gd name="T11" fmla="*/ 304 h 1349"/>
                <a:gd name="T12" fmla="*/ 454 w 719"/>
                <a:gd name="T13" fmla="*/ 289 h 1349"/>
                <a:gd name="T14" fmla="*/ 489 w 719"/>
                <a:gd name="T15" fmla="*/ 268 h 1349"/>
                <a:gd name="T16" fmla="*/ 534 w 719"/>
                <a:gd name="T17" fmla="*/ 302 h 1349"/>
                <a:gd name="T18" fmla="*/ 564 w 719"/>
                <a:gd name="T19" fmla="*/ 362 h 1349"/>
                <a:gd name="T20" fmla="*/ 618 w 719"/>
                <a:gd name="T21" fmla="*/ 396 h 1349"/>
                <a:gd name="T22" fmla="*/ 633 w 719"/>
                <a:gd name="T23" fmla="*/ 441 h 1349"/>
                <a:gd name="T24" fmla="*/ 658 w 719"/>
                <a:gd name="T25" fmla="*/ 466 h 1349"/>
                <a:gd name="T26" fmla="*/ 664 w 719"/>
                <a:gd name="T27" fmla="*/ 488 h 1349"/>
                <a:gd name="T28" fmla="*/ 686 w 719"/>
                <a:gd name="T29" fmla="*/ 479 h 1349"/>
                <a:gd name="T30" fmla="*/ 714 w 719"/>
                <a:gd name="T31" fmla="*/ 491 h 1349"/>
                <a:gd name="T32" fmla="*/ 689 w 719"/>
                <a:gd name="T33" fmla="*/ 546 h 1349"/>
                <a:gd name="T34" fmla="*/ 673 w 719"/>
                <a:gd name="T35" fmla="*/ 623 h 1349"/>
                <a:gd name="T36" fmla="*/ 676 w 719"/>
                <a:gd name="T37" fmla="*/ 716 h 1349"/>
                <a:gd name="T38" fmla="*/ 693 w 719"/>
                <a:gd name="T39" fmla="*/ 783 h 1349"/>
                <a:gd name="T40" fmla="*/ 658 w 719"/>
                <a:gd name="T41" fmla="*/ 856 h 1349"/>
                <a:gd name="T42" fmla="*/ 651 w 719"/>
                <a:gd name="T43" fmla="*/ 912 h 1349"/>
                <a:gd name="T44" fmla="*/ 607 w 719"/>
                <a:gd name="T45" fmla="*/ 970 h 1349"/>
                <a:gd name="T46" fmla="*/ 635 w 719"/>
                <a:gd name="T47" fmla="*/ 1008 h 1349"/>
                <a:gd name="T48" fmla="*/ 573 w 719"/>
                <a:gd name="T49" fmla="*/ 1011 h 1349"/>
                <a:gd name="T50" fmla="*/ 506 w 719"/>
                <a:gd name="T51" fmla="*/ 1029 h 1349"/>
                <a:gd name="T52" fmla="*/ 486 w 719"/>
                <a:gd name="T53" fmla="*/ 1072 h 1349"/>
                <a:gd name="T54" fmla="*/ 487 w 719"/>
                <a:gd name="T55" fmla="*/ 1119 h 1349"/>
                <a:gd name="T56" fmla="*/ 501 w 719"/>
                <a:gd name="T57" fmla="*/ 1173 h 1349"/>
                <a:gd name="T58" fmla="*/ 560 w 719"/>
                <a:gd name="T59" fmla="*/ 1213 h 1349"/>
                <a:gd name="T60" fmla="*/ 618 w 719"/>
                <a:gd name="T61" fmla="*/ 1208 h 1349"/>
                <a:gd name="T62" fmla="*/ 608 w 719"/>
                <a:gd name="T63" fmla="*/ 1310 h 1349"/>
                <a:gd name="T64" fmla="*/ 569 w 719"/>
                <a:gd name="T65" fmla="*/ 1344 h 1349"/>
                <a:gd name="T66" fmla="*/ 489 w 719"/>
                <a:gd name="T67" fmla="*/ 1336 h 1349"/>
                <a:gd name="T68" fmla="*/ 428 w 719"/>
                <a:gd name="T69" fmla="*/ 1305 h 1349"/>
                <a:gd name="T70" fmla="*/ 373 w 719"/>
                <a:gd name="T71" fmla="*/ 1286 h 1349"/>
                <a:gd name="T72" fmla="*/ 287 w 719"/>
                <a:gd name="T73" fmla="*/ 1265 h 1349"/>
                <a:gd name="T74" fmla="*/ 261 w 719"/>
                <a:gd name="T75" fmla="*/ 1226 h 1349"/>
                <a:gd name="T76" fmla="*/ 249 w 719"/>
                <a:gd name="T77" fmla="*/ 1194 h 1349"/>
                <a:gd name="T78" fmla="*/ 225 w 719"/>
                <a:gd name="T79" fmla="*/ 1157 h 1349"/>
                <a:gd name="T80" fmla="*/ 188 w 719"/>
                <a:gd name="T81" fmla="*/ 1121 h 1349"/>
                <a:gd name="T82" fmla="*/ 157 w 719"/>
                <a:gd name="T83" fmla="*/ 1085 h 1349"/>
                <a:gd name="T84" fmla="*/ 165 w 719"/>
                <a:gd name="T85" fmla="*/ 1053 h 1349"/>
                <a:gd name="T86" fmla="*/ 175 w 719"/>
                <a:gd name="T87" fmla="*/ 1000 h 1349"/>
                <a:gd name="T88" fmla="*/ 137 w 719"/>
                <a:gd name="T89" fmla="*/ 966 h 1349"/>
                <a:gd name="T90" fmla="*/ 94 w 719"/>
                <a:gd name="T91" fmla="*/ 911 h 1349"/>
                <a:gd name="T92" fmla="*/ 86 w 719"/>
                <a:gd name="T93" fmla="*/ 872 h 1349"/>
                <a:gd name="T94" fmla="*/ 74 w 719"/>
                <a:gd name="T95" fmla="*/ 822 h 1349"/>
                <a:gd name="T96" fmla="*/ 53 w 719"/>
                <a:gd name="T97" fmla="*/ 763 h 1349"/>
                <a:gd name="T98" fmla="*/ 44 w 719"/>
                <a:gd name="T99" fmla="*/ 694 h 1349"/>
                <a:gd name="T100" fmla="*/ 13 w 719"/>
                <a:gd name="T101" fmla="*/ 650 h 1349"/>
                <a:gd name="T102" fmla="*/ 21 w 719"/>
                <a:gd name="T103" fmla="*/ 577 h 1349"/>
                <a:gd name="T104" fmla="*/ 5 w 719"/>
                <a:gd name="T105" fmla="*/ 479 h 1349"/>
                <a:gd name="T106" fmla="*/ 1 w 719"/>
                <a:gd name="T107" fmla="*/ 404 h 1349"/>
                <a:gd name="T108" fmla="*/ 56 w 719"/>
                <a:gd name="T109" fmla="*/ 349 h 1349"/>
                <a:gd name="T110" fmla="*/ 86 w 719"/>
                <a:gd name="T111" fmla="*/ 302 h 1349"/>
                <a:gd name="T112" fmla="*/ 107 w 719"/>
                <a:gd name="T113" fmla="*/ 276 h 1349"/>
                <a:gd name="T114" fmla="*/ 122 w 719"/>
                <a:gd name="T115" fmla="*/ 246 h 1349"/>
                <a:gd name="T116" fmla="*/ 134 w 719"/>
                <a:gd name="T117" fmla="*/ 205 h 1349"/>
                <a:gd name="T118" fmla="*/ 223 w 719"/>
                <a:gd name="T119" fmla="*/ 163 h 1349"/>
                <a:gd name="T120" fmla="*/ 281 w 719"/>
                <a:gd name="T121" fmla="*/ 108 h 1349"/>
                <a:gd name="T122" fmla="*/ 304 w 719"/>
                <a:gd name="T123" fmla="*/ 53 h 1349"/>
                <a:gd name="T124" fmla="*/ 335 w 719"/>
                <a:gd name="T125" fmla="*/ 4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349">
                  <a:moveTo>
                    <a:pt x="335" y="0"/>
                  </a:moveTo>
                  <a:lnTo>
                    <a:pt x="347" y="0"/>
                  </a:lnTo>
                  <a:lnTo>
                    <a:pt x="349" y="0"/>
                  </a:lnTo>
                  <a:lnTo>
                    <a:pt x="363" y="0"/>
                  </a:lnTo>
                  <a:lnTo>
                    <a:pt x="365" y="0"/>
                  </a:lnTo>
                  <a:lnTo>
                    <a:pt x="377" y="0"/>
                  </a:lnTo>
                  <a:lnTo>
                    <a:pt x="380" y="1"/>
                  </a:lnTo>
                  <a:lnTo>
                    <a:pt x="380" y="3"/>
                  </a:lnTo>
                  <a:lnTo>
                    <a:pt x="378" y="8"/>
                  </a:lnTo>
                  <a:lnTo>
                    <a:pt x="375" y="12"/>
                  </a:lnTo>
                  <a:lnTo>
                    <a:pt x="373" y="16"/>
                  </a:lnTo>
                  <a:lnTo>
                    <a:pt x="362" y="30"/>
                  </a:lnTo>
                  <a:lnTo>
                    <a:pt x="362" y="34"/>
                  </a:lnTo>
                  <a:lnTo>
                    <a:pt x="360" y="35"/>
                  </a:lnTo>
                  <a:lnTo>
                    <a:pt x="358" y="53"/>
                  </a:lnTo>
                  <a:lnTo>
                    <a:pt x="360" y="55"/>
                  </a:lnTo>
                  <a:lnTo>
                    <a:pt x="362" y="58"/>
                  </a:lnTo>
                  <a:lnTo>
                    <a:pt x="365" y="68"/>
                  </a:lnTo>
                  <a:lnTo>
                    <a:pt x="367" y="69"/>
                  </a:lnTo>
                  <a:lnTo>
                    <a:pt x="367" y="72"/>
                  </a:lnTo>
                  <a:lnTo>
                    <a:pt x="365" y="79"/>
                  </a:lnTo>
                  <a:lnTo>
                    <a:pt x="365" y="82"/>
                  </a:lnTo>
                  <a:lnTo>
                    <a:pt x="365" y="84"/>
                  </a:lnTo>
                  <a:lnTo>
                    <a:pt x="368" y="92"/>
                  </a:lnTo>
                  <a:lnTo>
                    <a:pt x="370" y="92"/>
                  </a:lnTo>
                  <a:lnTo>
                    <a:pt x="372" y="98"/>
                  </a:lnTo>
                  <a:lnTo>
                    <a:pt x="372" y="100"/>
                  </a:lnTo>
                  <a:lnTo>
                    <a:pt x="360" y="119"/>
                  </a:lnTo>
                  <a:lnTo>
                    <a:pt x="358" y="121"/>
                  </a:lnTo>
                  <a:lnTo>
                    <a:pt x="358" y="123"/>
                  </a:lnTo>
                  <a:lnTo>
                    <a:pt x="357" y="126"/>
                  </a:lnTo>
                  <a:lnTo>
                    <a:pt x="352" y="145"/>
                  </a:lnTo>
                  <a:lnTo>
                    <a:pt x="350" y="148"/>
                  </a:lnTo>
                  <a:lnTo>
                    <a:pt x="350" y="160"/>
                  </a:lnTo>
                  <a:lnTo>
                    <a:pt x="350" y="163"/>
                  </a:lnTo>
                  <a:lnTo>
                    <a:pt x="352" y="171"/>
                  </a:lnTo>
                  <a:lnTo>
                    <a:pt x="352" y="173"/>
                  </a:lnTo>
                  <a:lnTo>
                    <a:pt x="355" y="176"/>
                  </a:lnTo>
                  <a:lnTo>
                    <a:pt x="355" y="186"/>
                  </a:lnTo>
                  <a:lnTo>
                    <a:pt x="355" y="187"/>
                  </a:lnTo>
                  <a:lnTo>
                    <a:pt x="355" y="190"/>
                  </a:lnTo>
                  <a:lnTo>
                    <a:pt x="360" y="202"/>
                  </a:lnTo>
                  <a:lnTo>
                    <a:pt x="362" y="205"/>
                  </a:lnTo>
                  <a:lnTo>
                    <a:pt x="363" y="207"/>
                  </a:lnTo>
                  <a:lnTo>
                    <a:pt x="368" y="210"/>
                  </a:lnTo>
                  <a:lnTo>
                    <a:pt x="370" y="212"/>
                  </a:lnTo>
                  <a:lnTo>
                    <a:pt x="370" y="213"/>
                  </a:lnTo>
                  <a:lnTo>
                    <a:pt x="372" y="216"/>
                  </a:lnTo>
                  <a:lnTo>
                    <a:pt x="372" y="221"/>
                  </a:lnTo>
                  <a:lnTo>
                    <a:pt x="373" y="223"/>
                  </a:lnTo>
                  <a:lnTo>
                    <a:pt x="372" y="229"/>
                  </a:lnTo>
                  <a:lnTo>
                    <a:pt x="370" y="231"/>
                  </a:lnTo>
                  <a:lnTo>
                    <a:pt x="370" y="233"/>
                  </a:lnTo>
                  <a:lnTo>
                    <a:pt x="368" y="234"/>
                  </a:lnTo>
                  <a:lnTo>
                    <a:pt x="362" y="244"/>
                  </a:lnTo>
                  <a:lnTo>
                    <a:pt x="362" y="246"/>
                  </a:lnTo>
                  <a:lnTo>
                    <a:pt x="360" y="247"/>
                  </a:lnTo>
                  <a:lnTo>
                    <a:pt x="354" y="258"/>
                  </a:lnTo>
                  <a:lnTo>
                    <a:pt x="354" y="260"/>
                  </a:lnTo>
                  <a:lnTo>
                    <a:pt x="350" y="273"/>
                  </a:lnTo>
                  <a:lnTo>
                    <a:pt x="350" y="276"/>
                  </a:lnTo>
                  <a:lnTo>
                    <a:pt x="350" y="279"/>
                  </a:lnTo>
                  <a:lnTo>
                    <a:pt x="350" y="283"/>
                  </a:lnTo>
                  <a:lnTo>
                    <a:pt x="352" y="286"/>
                  </a:lnTo>
                  <a:lnTo>
                    <a:pt x="352" y="289"/>
                  </a:lnTo>
                  <a:lnTo>
                    <a:pt x="354" y="291"/>
                  </a:lnTo>
                  <a:lnTo>
                    <a:pt x="357" y="296"/>
                  </a:lnTo>
                  <a:lnTo>
                    <a:pt x="358" y="297"/>
                  </a:lnTo>
                  <a:lnTo>
                    <a:pt x="362" y="302"/>
                  </a:lnTo>
                  <a:lnTo>
                    <a:pt x="365" y="304"/>
                  </a:lnTo>
                  <a:lnTo>
                    <a:pt x="375" y="304"/>
                  </a:lnTo>
                  <a:lnTo>
                    <a:pt x="377" y="304"/>
                  </a:lnTo>
                  <a:lnTo>
                    <a:pt x="393" y="299"/>
                  </a:lnTo>
                  <a:lnTo>
                    <a:pt x="395" y="299"/>
                  </a:lnTo>
                  <a:lnTo>
                    <a:pt x="397" y="299"/>
                  </a:lnTo>
                  <a:lnTo>
                    <a:pt x="398" y="297"/>
                  </a:lnTo>
                  <a:lnTo>
                    <a:pt x="401" y="297"/>
                  </a:lnTo>
                  <a:lnTo>
                    <a:pt x="403" y="297"/>
                  </a:lnTo>
                  <a:lnTo>
                    <a:pt x="421" y="296"/>
                  </a:lnTo>
                  <a:lnTo>
                    <a:pt x="423" y="296"/>
                  </a:lnTo>
                  <a:lnTo>
                    <a:pt x="425" y="296"/>
                  </a:lnTo>
                  <a:lnTo>
                    <a:pt x="436" y="292"/>
                  </a:lnTo>
                  <a:lnTo>
                    <a:pt x="453" y="289"/>
                  </a:lnTo>
                  <a:lnTo>
                    <a:pt x="454" y="289"/>
                  </a:lnTo>
                  <a:lnTo>
                    <a:pt x="469" y="284"/>
                  </a:lnTo>
                  <a:lnTo>
                    <a:pt x="471" y="283"/>
                  </a:lnTo>
                  <a:lnTo>
                    <a:pt x="471" y="278"/>
                  </a:lnTo>
                  <a:lnTo>
                    <a:pt x="473" y="276"/>
                  </a:lnTo>
                  <a:lnTo>
                    <a:pt x="474" y="275"/>
                  </a:lnTo>
                  <a:lnTo>
                    <a:pt x="474" y="273"/>
                  </a:lnTo>
                  <a:lnTo>
                    <a:pt x="478" y="271"/>
                  </a:lnTo>
                  <a:lnTo>
                    <a:pt x="479" y="268"/>
                  </a:lnTo>
                  <a:lnTo>
                    <a:pt x="481" y="268"/>
                  </a:lnTo>
                  <a:lnTo>
                    <a:pt x="484" y="267"/>
                  </a:lnTo>
                  <a:lnTo>
                    <a:pt x="487" y="268"/>
                  </a:lnTo>
                  <a:lnTo>
                    <a:pt x="489" y="268"/>
                  </a:lnTo>
                  <a:lnTo>
                    <a:pt x="492" y="278"/>
                  </a:lnTo>
                  <a:lnTo>
                    <a:pt x="492" y="279"/>
                  </a:lnTo>
                  <a:lnTo>
                    <a:pt x="494" y="283"/>
                  </a:lnTo>
                  <a:lnTo>
                    <a:pt x="496" y="288"/>
                  </a:lnTo>
                  <a:lnTo>
                    <a:pt x="496" y="289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14" y="301"/>
                  </a:lnTo>
                  <a:lnTo>
                    <a:pt x="524" y="301"/>
                  </a:lnTo>
                  <a:lnTo>
                    <a:pt x="526" y="302"/>
                  </a:lnTo>
                  <a:lnTo>
                    <a:pt x="527" y="302"/>
                  </a:lnTo>
                  <a:lnTo>
                    <a:pt x="534" y="302"/>
                  </a:lnTo>
                  <a:lnTo>
                    <a:pt x="535" y="304"/>
                  </a:lnTo>
                  <a:lnTo>
                    <a:pt x="542" y="305"/>
                  </a:lnTo>
                  <a:lnTo>
                    <a:pt x="554" y="317"/>
                  </a:lnTo>
                  <a:lnTo>
                    <a:pt x="554" y="318"/>
                  </a:lnTo>
                  <a:lnTo>
                    <a:pt x="554" y="320"/>
                  </a:lnTo>
                  <a:lnTo>
                    <a:pt x="555" y="323"/>
                  </a:lnTo>
                  <a:lnTo>
                    <a:pt x="557" y="339"/>
                  </a:lnTo>
                  <a:lnTo>
                    <a:pt x="555" y="341"/>
                  </a:lnTo>
                  <a:lnTo>
                    <a:pt x="555" y="344"/>
                  </a:lnTo>
                  <a:lnTo>
                    <a:pt x="560" y="359"/>
                  </a:lnTo>
                  <a:lnTo>
                    <a:pt x="562" y="360"/>
                  </a:lnTo>
                  <a:lnTo>
                    <a:pt x="564" y="362"/>
                  </a:lnTo>
                  <a:lnTo>
                    <a:pt x="565" y="364"/>
                  </a:lnTo>
                  <a:lnTo>
                    <a:pt x="573" y="372"/>
                  </a:lnTo>
                  <a:lnTo>
                    <a:pt x="575" y="372"/>
                  </a:lnTo>
                  <a:lnTo>
                    <a:pt x="577" y="373"/>
                  </a:lnTo>
                  <a:lnTo>
                    <a:pt x="580" y="375"/>
                  </a:lnTo>
                  <a:lnTo>
                    <a:pt x="593" y="378"/>
                  </a:lnTo>
                  <a:lnTo>
                    <a:pt x="595" y="378"/>
                  </a:lnTo>
                  <a:lnTo>
                    <a:pt x="603" y="385"/>
                  </a:lnTo>
                  <a:lnTo>
                    <a:pt x="608" y="388"/>
                  </a:lnTo>
                  <a:lnTo>
                    <a:pt x="613" y="390"/>
                  </a:lnTo>
                  <a:lnTo>
                    <a:pt x="618" y="390"/>
                  </a:lnTo>
                  <a:lnTo>
                    <a:pt x="618" y="396"/>
                  </a:lnTo>
                  <a:lnTo>
                    <a:pt x="616" y="399"/>
                  </a:lnTo>
                  <a:lnTo>
                    <a:pt x="616" y="402"/>
                  </a:lnTo>
                  <a:lnTo>
                    <a:pt x="618" y="409"/>
                  </a:lnTo>
                  <a:lnTo>
                    <a:pt x="618" y="412"/>
                  </a:lnTo>
                  <a:lnTo>
                    <a:pt x="618" y="414"/>
                  </a:lnTo>
                  <a:lnTo>
                    <a:pt x="618" y="415"/>
                  </a:lnTo>
                  <a:lnTo>
                    <a:pt x="616" y="424"/>
                  </a:lnTo>
                  <a:lnTo>
                    <a:pt x="616" y="427"/>
                  </a:lnTo>
                  <a:lnTo>
                    <a:pt x="621" y="440"/>
                  </a:lnTo>
                  <a:lnTo>
                    <a:pt x="623" y="440"/>
                  </a:lnTo>
                  <a:lnTo>
                    <a:pt x="630" y="440"/>
                  </a:lnTo>
                  <a:lnTo>
                    <a:pt x="633" y="441"/>
                  </a:lnTo>
                  <a:lnTo>
                    <a:pt x="635" y="441"/>
                  </a:lnTo>
                  <a:lnTo>
                    <a:pt x="640" y="443"/>
                  </a:lnTo>
                  <a:lnTo>
                    <a:pt x="641" y="445"/>
                  </a:lnTo>
                  <a:lnTo>
                    <a:pt x="645" y="451"/>
                  </a:lnTo>
                  <a:lnTo>
                    <a:pt x="646" y="457"/>
                  </a:lnTo>
                  <a:lnTo>
                    <a:pt x="650" y="459"/>
                  </a:lnTo>
                  <a:lnTo>
                    <a:pt x="651" y="456"/>
                  </a:lnTo>
                  <a:lnTo>
                    <a:pt x="653" y="453"/>
                  </a:lnTo>
                  <a:lnTo>
                    <a:pt x="656" y="453"/>
                  </a:lnTo>
                  <a:lnTo>
                    <a:pt x="658" y="457"/>
                  </a:lnTo>
                  <a:lnTo>
                    <a:pt x="658" y="459"/>
                  </a:lnTo>
                  <a:lnTo>
                    <a:pt x="658" y="466"/>
                  </a:lnTo>
                  <a:lnTo>
                    <a:pt x="653" y="466"/>
                  </a:lnTo>
                  <a:lnTo>
                    <a:pt x="653" y="469"/>
                  </a:lnTo>
                  <a:lnTo>
                    <a:pt x="651" y="472"/>
                  </a:ln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" name="Freeform 41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664 w 719"/>
                <a:gd name="T1" fmla="*/ 488 h 1349"/>
                <a:gd name="T2" fmla="*/ 688 w 719"/>
                <a:gd name="T3" fmla="*/ 485 h 1349"/>
                <a:gd name="T4" fmla="*/ 712 w 719"/>
                <a:gd name="T5" fmla="*/ 474 h 1349"/>
                <a:gd name="T6" fmla="*/ 706 w 719"/>
                <a:gd name="T7" fmla="*/ 517 h 1349"/>
                <a:gd name="T8" fmla="*/ 676 w 719"/>
                <a:gd name="T9" fmla="*/ 558 h 1349"/>
                <a:gd name="T10" fmla="*/ 681 w 719"/>
                <a:gd name="T11" fmla="*/ 640 h 1349"/>
                <a:gd name="T12" fmla="*/ 676 w 719"/>
                <a:gd name="T13" fmla="*/ 716 h 1349"/>
                <a:gd name="T14" fmla="*/ 693 w 719"/>
                <a:gd name="T15" fmla="*/ 771 h 1349"/>
                <a:gd name="T16" fmla="*/ 666 w 719"/>
                <a:gd name="T17" fmla="*/ 831 h 1349"/>
                <a:gd name="T18" fmla="*/ 650 w 719"/>
                <a:gd name="T19" fmla="*/ 885 h 1349"/>
                <a:gd name="T20" fmla="*/ 643 w 719"/>
                <a:gd name="T21" fmla="*/ 936 h 1349"/>
                <a:gd name="T22" fmla="*/ 608 w 719"/>
                <a:gd name="T23" fmla="*/ 974 h 1349"/>
                <a:gd name="T24" fmla="*/ 635 w 719"/>
                <a:gd name="T25" fmla="*/ 1008 h 1349"/>
                <a:gd name="T26" fmla="*/ 585 w 719"/>
                <a:gd name="T27" fmla="*/ 1016 h 1349"/>
                <a:gd name="T28" fmla="*/ 526 w 719"/>
                <a:gd name="T29" fmla="*/ 1029 h 1349"/>
                <a:gd name="T30" fmla="*/ 481 w 719"/>
                <a:gd name="T31" fmla="*/ 1055 h 1349"/>
                <a:gd name="T32" fmla="*/ 502 w 719"/>
                <a:gd name="T33" fmla="*/ 1069 h 1349"/>
                <a:gd name="T34" fmla="*/ 479 w 719"/>
                <a:gd name="T35" fmla="*/ 1124 h 1349"/>
                <a:gd name="T36" fmla="*/ 501 w 719"/>
                <a:gd name="T37" fmla="*/ 1173 h 1349"/>
                <a:gd name="T38" fmla="*/ 550 w 719"/>
                <a:gd name="T39" fmla="*/ 1203 h 1349"/>
                <a:gd name="T40" fmla="*/ 597 w 719"/>
                <a:gd name="T41" fmla="*/ 1208 h 1349"/>
                <a:gd name="T42" fmla="*/ 631 w 719"/>
                <a:gd name="T43" fmla="*/ 1239 h 1349"/>
                <a:gd name="T44" fmla="*/ 595 w 719"/>
                <a:gd name="T45" fmla="*/ 1326 h 1349"/>
                <a:gd name="T46" fmla="*/ 545 w 719"/>
                <a:gd name="T47" fmla="*/ 1349 h 1349"/>
                <a:gd name="T48" fmla="*/ 489 w 719"/>
                <a:gd name="T49" fmla="*/ 1336 h 1349"/>
                <a:gd name="T50" fmla="*/ 438 w 719"/>
                <a:gd name="T51" fmla="*/ 1305 h 1349"/>
                <a:gd name="T52" fmla="*/ 397 w 719"/>
                <a:gd name="T53" fmla="*/ 1291 h 1349"/>
                <a:gd name="T54" fmla="*/ 332 w 719"/>
                <a:gd name="T55" fmla="*/ 1276 h 1349"/>
                <a:gd name="T56" fmla="*/ 263 w 719"/>
                <a:gd name="T57" fmla="*/ 1254 h 1349"/>
                <a:gd name="T58" fmla="*/ 264 w 719"/>
                <a:gd name="T59" fmla="*/ 1218 h 1349"/>
                <a:gd name="T60" fmla="*/ 249 w 719"/>
                <a:gd name="T61" fmla="*/ 1194 h 1349"/>
                <a:gd name="T62" fmla="*/ 223 w 719"/>
                <a:gd name="T63" fmla="*/ 1161 h 1349"/>
                <a:gd name="T64" fmla="*/ 203 w 719"/>
                <a:gd name="T65" fmla="*/ 1140 h 1349"/>
                <a:gd name="T66" fmla="*/ 175 w 719"/>
                <a:gd name="T67" fmla="*/ 1103 h 1349"/>
                <a:gd name="T68" fmla="*/ 145 w 719"/>
                <a:gd name="T69" fmla="*/ 1072 h 1349"/>
                <a:gd name="T70" fmla="*/ 175 w 719"/>
                <a:gd name="T71" fmla="*/ 1047 h 1349"/>
                <a:gd name="T72" fmla="*/ 175 w 719"/>
                <a:gd name="T73" fmla="*/ 1000 h 1349"/>
                <a:gd name="T74" fmla="*/ 143 w 719"/>
                <a:gd name="T75" fmla="*/ 970 h 1349"/>
                <a:gd name="T76" fmla="*/ 104 w 719"/>
                <a:gd name="T77" fmla="*/ 936 h 1349"/>
                <a:gd name="T78" fmla="*/ 82 w 719"/>
                <a:gd name="T79" fmla="*/ 893 h 1349"/>
                <a:gd name="T80" fmla="*/ 86 w 719"/>
                <a:gd name="T81" fmla="*/ 859 h 1349"/>
                <a:gd name="T82" fmla="*/ 69 w 719"/>
                <a:gd name="T83" fmla="*/ 812 h 1349"/>
                <a:gd name="T84" fmla="*/ 53 w 719"/>
                <a:gd name="T85" fmla="*/ 763 h 1349"/>
                <a:gd name="T86" fmla="*/ 54 w 719"/>
                <a:gd name="T87" fmla="*/ 700 h 1349"/>
                <a:gd name="T88" fmla="*/ 16 w 719"/>
                <a:gd name="T89" fmla="*/ 658 h 1349"/>
                <a:gd name="T90" fmla="*/ 1 w 719"/>
                <a:gd name="T91" fmla="*/ 621 h 1349"/>
                <a:gd name="T92" fmla="*/ 19 w 719"/>
                <a:gd name="T93" fmla="*/ 546 h 1349"/>
                <a:gd name="T94" fmla="*/ 3 w 719"/>
                <a:gd name="T95" fmla="*/ 474 h 1349"/>
                <a:gd name="T96" fmla="*/ 1 w 719"/>
                <a:gd name="T97" fmla="*/ 404 h 1349"/>
                <a:gd name="T98" fmla="*/ 48 w 719"/>
                <a:gd name="T99" fmla="*/ 360 h 1349"/>
                <a:gd name="T100" fmla="*/ 69 w 719"/>
                <a:gd name="T101" fmla="*/ 309 h 1349"/>
                <a:gd name="T102" fmla="*/ 96 w 719"/>
                <a:gd name="T103" fmla="*/ 289 h 1349"/>
                <a:gd name="T104" fmla="*/ 119 w 719"/>
                <a:gd name="T105" fmla="*/ 265 h 1349"/>
                <a:gd name="T106" fmla="*/ 122 w 719"/>
                <a:gd name="T107" fmla="*/ 241 h 1349"/>
                <a:gd name="T108" fmla="*/ 134 w 719"/>
                <a:gd name="T109" fmla="*/ 205 h 1349"/>
                <a:gd name="T110" fmla="*/ 211 w 719"/>
                <a:gd name="T111" fmla="*/ 163 h 1349"/>
                <a:gd name="T112" fmla="*/ 264 w 719"/>
                <a:gd name="T113" fmla="*/ 127 h 1349"/>
                <a:gd name="T114" fmla="*/ 294 w 719"/>
                <a:gd name="T115" fmla="*/ 87 h 1349"/>
                <a:gd name="T116" fmla="*/ 317 w 719"/>
                <a:gd name="T117" fmla="*/ 46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9" h="1349">
                  <a:moveTo>
                    <a:pt x="651" y="472"/>
                  </a:move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4978400" y="3788570"/>
              <a:ext cx="255588" cy="374650"/>
            </a:xfrm>
            <a:custGeom>
              <a:avLst/>
              <a:gdLst>
                <a:gd name="T0" fmla="*/ 14 w 323"/>
                <a:gd name="T1" fmla="*/ 0 h 472"/>
                <a:gd name="T2" fmla="*/ 42 w 323"/>
                <a:gd name="T3" fmla="*/ 0 h 472"/>
                <a:gd name="T4" fmla="*/ 43 w 323"/>
                <a:gd name="T5" fmla="*/ 8 h 472"/>
                <a:gd name="T6" fmla="*/ 27 w 323"/>
                <a:gd name="T7" fmla="*/ 30 h 472"/>
                <a:gd name="T8" fmla="*/ 23 w 323"/>
                <a:gd name="T9" fmla="*/ 53 h 472"/>
                <a:gd name="T10" fmla="*/ 30 w 323"/>
                <a:gd name="T11" fmla="*/ 68 h 472"/>
                <a:gd name="T12" fmla="*/ 30 w 323"/>
                <a:gd name="T13" fmla="*/ 79 h 472"/>
                <a:gd name="T14" fmla="*/ 33 w 323"/>
                <a:gd name="T15" fmla="*/ 92 h 472"/>
                <a:gd name="T16" fmla="*/ 37 w 323"/>
                <a:gd name="T17" fmla="*/ 100 h 472"/>
                <a:gd name="T18" fmla="*/ 23 w 323"/>
                <a:gd name="T19" fmla="*/ 123 h 472"/>
                <a:gd name="T20" fmla="*/ 15 w 323"/>
                <a:gd name="T21" fmla="*/ 148 h 472"/>
                <a:gd name="T22" fmla="*/ 17 w 323"/>
                <a:gd name="T23" fmla="*/ 171 h 472"/>
                <a:gd name="T24" fmla="*/ 20 w 323"/>
                <a:gd name="T25" fmla="*/ 186 h 472"/>
                <a:gd name="T26" fmla="*/ 25 w 323"/>
                <a:gd name="T27" fmla="*/ 202 h 472"/>
                <a:gd name="T28" fmla="*/ 33 w 323"/>
                <a:gd name="T29" fmla="*/ 210 h 472"/>
                <a:gd name="T30" fmla="*/ 37 w 323"/>
                <a:gd name="T31" fmla="*/ 216 h 472"/>
                <a:gd name="T32" fmla="*/ 37 w 323"/>
                <a:gd name="T33" fmla="*/ 229 h 472"/>
                <a:gd name="T34" fmla="*/ 33 w 323"/>
                <a:gd name="T35" fmla="*/ 234 h 472"/>
                <a:gd name="T36" fmla="*/ 25 w 323"/>
                <a:gd name="T37" fmla="*/ 247 h 472"/>
                <a:gd name="T38" fmla="*/ 15 w 323"/>
                <a:gd name="T39" fmla="*/ 273 h 472"/>
                <a:gd name="T40" fmla="*/ 15 w 323"/>
                <a:gd name="T41" fmla="*/ 283 h 472"/>
                <a:gd name="T42" fmla="*/ 19 w 323"/>
                <a:gd name="T43" fmla="*/ 291 h 472"/>
                <a:gd name="T44" fmla="*/ 27 w 323"/>
                <a:gd name="T45" fmla="*/ 302 h 472"/>
                <a:gd name="T46" fmla="*/ 42 w 323"/>
                <a:gd name="T47" fmla="*/ 304 h 472"/>
                <a:gd name="T48" fmla="*/ 62 w 323"/>
                <a:gd name="T49" fmla="*/ 299 h 472"/>
                <a:gd name="T50" fmla="*/ 68 w 323"/>
                <a:gd name="T51" fmla="*/ 297 h 472"/>
                <a:gd name="T52" fmla="*/ 90 w 323"/>
                <a:gd name="T53" fmla="*/ 296 h 472"/>
                <a:gd name="T54" fmla="*/ 119 w 323"/>
                <a:gd name="T55" fmla="*/ 289 h 472"/>
                <a:gd name="T56" fmla="*/ 136 w 323"/>
                <a:gd name="T57" fmla="*/ 278 h 472"/>
                <a:gd name="T58" fmla="*/ 139 w 323"/>
                <a:gd name="T59" fmla="*/ 273 h 472"/>
                <a:gd name="T60" fmla="*/ 146 w 323"/>
                <a:gd name="T61" fmla="*/ 268 h 472"/>
                <a:gd name="T62" fmla="*/ 154 w 323"/>
                <a:gd name="T63" fmla="*/ 268 h 472"/>
                <a:gd name="T64" fmla="*/ 159 w 323"/>
                <a:gd name="T65" fmla="*/ 283 h 472"/>
                <a:gd name="T66" fmla="*/ 167 w 323"/>
                <a:gd name="T67" fmla="*/ 299 h 472"/>
                <a:gd name="T68" fmla="*/ 189 w 323"/>
                <a:gd name="T69" fmla="*/ 301 h 472"/>
                <a:gd name="T70" fmla="*/ 199 w 323"/>
                <a:gd name="T71" fmla="*/ 302 h 472"/>
                <a:gd name="T72" fmla="*/ 219 w 323"/>
                <a:gd name="T73" fmla="*/ 317 h 472"/>
                <a:gd name="T74" fmla="*/ 220 w 323"/>
                <a:gd name="T75" fmla="*/ 323 h 472"/>
                <a:gd name="T76" fmla="*/ 220 w 323"/>
                <a:gd name="T77" fmla="*/ 344 h 472"/>
                <a:gd name="T78" fmla="*/ 229 w 323"/>
                <a:gd name="T79" fmla="*/ 362 h 472"/>
                <a:gd name="T80" fmla="*/ 240 w 323"/>
                <a:gd name="T81" fmla="*/ 372 h 472"/>
                <a:gd name="T82" fmla="*/ 258 w 323"/>
                <a:gd name="T83" fmla="*/ 378 h 472"/>
                <a:gd name="T84" fmla="*/ 273 w 323"/>
                <a:gd name="T85" fmla="*/ 388 h 472"/>
                <a:gd name="T86" fmla="*/ 283 w 323"/>
                <a:gd name="T87" fmla="*/ 396 h 472"/>
                <a:gd name="T88" fmla="*/ 283 w 323"/>
                <a:gd name="T89" fmla="*/ 409 h 472"/>
                <a:gd name="T90" fmla="*/ 283 w 323"/>
                <a:gd name="T91" fmla="*/ 415 h 472"/>
                <a:gd name="T92" fmla="*/ 286 w 323"/>
                <a:gd name="T93" fmla="*/ 440 h 472"/>
                <a:gd name="T94" fmla="*/ 298 w 323"/>
                <a:gd name="T95" fmla="*/ 441 h 472"/>
                <a:gd name="T96" fmla="*/ 306 w 323"/>
                <a:gd name="T97" fmla="*/ 445 h 472"/>
                <a:gd name="T98" fmla="*/ 315 w 323"/>
                <a:gd name="T99" fmla="*/ 459 h 472"/>
                <a:gd name="T100" fmla="*/ 321 w 323"/>
                <a:gd name="T101" fmla="*/ 453 h 472"/>
                <a:gd name="T102" fmla="*/ 323 w 323"/>
                <a:gd name="T103" fmla="*/ 466 h 472"/>
                <a:gd name="T104" fmla="*/ 316 w 323"/>
                <a:gd name="T105" fmla="*/ 472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3" h="472">
                  <a:moveTo>
                    <a:pt x="0" y="0"/>
                  </a:moveTo>
                  <a:lnTo>
                    <a:pt x="12" y="0"/>
                  </a:lnTo>
                  <a:lnTo>
                    <a:pt x="14" y="0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42" y="0"/>
                  </a:lnTo>
                  <a:lnTo>
                    <a:pt x="45" y="1"/>
                  </a:lnTo>
                  <a:lnTo>
                    <a:pt x="45" y="3"/>
                  </a:lnTo>
                  <a:lnTo>
                    <a:pt x="43" y="8"/>
                  </a:lnTo>
                  <a:lnTo>
                    <a:pt x="40" y="12"/>
                  </a:lnTo>
                  <a:lnTo>
                    <a:pt x="38" y="16"/>
                  </a:lnTo>
                  <a:lnTo>
                    <a:pt x="27" y="30"/>
                  </a:lnTo>
                  <a:lnTo>
                    <a:pt x="27" y="34"/>
                  </a:lnTo>
                  <a:lnTo>
                    <a:pt x="25" y="35"/>
                  </a:lnTo>
                  <a:lnTo>
                    <a:pt x="23" y="53"/>
                  </a:lnTo>
                  <a:lnTo>
                    <a:pt x="25" y="55"/>
                  </a:lnTo>
                  <a:lnTo>
                    <a:pt x="27" y="58"/>
                  </a:lnTo>
                  <a:lnTo>
                    <a:pt x="30" y="68"/>
                  </a:lnTo>
                  <a:lnTo>
                    <a:pt x="32" y="69"/>
                  </a:lnTo>
                  <a:lnTo>
                    <a:pt x="32" y="72"/>
                  </a:lnTo>
                  <a:lnTo>
                    <a:pt x="30" y="79"/>
                  </a:lnTo>
                  <a:lnTo>
                    <a:pt x="30" y="82"/>
                  </a:lnTo>
                  <a:lnTo>
                    <a:pt x="30" y="84"/>
                  </a:lnTo>
                  <a:lnTo>
                    <a:pt x="33" y="92"/>
                  </a:lnTo>
                  <a:lnTo>
                    <a:pt x="35" y="92"/>
                  </a:lnTo>
                  <a:lnTo>
                    <a:pt x="37" y="98"/>
                  </a:lnTo>
                  <a:lnTo>
                    <a:pt x="37" y="100"/>
                  </a:lnTo>
                  <a:lnTo>
                    <a:pt x="25" y="119"/>
                  </a:lnTo>
                  <a:lnTo>
                    <a:pt x="23" y="121"/>
                  </a:lnTo>
                  <a:lnTo>
                    <a:pt x="23" y="123"/>
                  </a:lnTo>
                  <a:lnTo>
                    <a:pt x="22" y="126"/>
                  </a:lnTo>
                  <a:lnTo>
                    <a:pt x="17" y="145"/>
                  </a:lnTo>
                  <a:lnTo>
                    <a:pt x="15" y="148"/>
                  </a:lnTo>
                  <a:lnTo>
                    <a:pt x="15" y="160"/>
                  </a:lnTo>
                  <a:lnTo>
                    <a:pt x="15" y="163"/>
                  </a:lnTo>
                  <a:lnTo>
                    <a:pt x="17" y="171"/>
                  </a:lnTo>
                  <a:lnTo>
                    <a:pt x="17" y="173"/>
                  </a:lnTo>
                  <a:lnTo>
                    <a:pt x="20" y="176"/>
                  </a:lnTo>
                  <a:lnTo>
                    <a:pt x="20" y="186"/>
                  </a:lnTo>
                  <a:lnTo>
                    <a:pt x="20" y="187"/>
                  </a:lnTo>
                  <a:lnTo>
                    <a:pt x="20" y="190"/>
                  </a:lnTo>
                  <a:lnTo>
                    <a:pt x="25" y="202"/>
                  </a:lnTo>
                  <a:lnTo>
                    <a:pt x="27" y="205"/>
                  </a:lnTo>
                  <a:lnTo>
                    <a:pt x="28" y="207"/>
                  </a:lnTo>
                  <a:lnTo>
                    <a:pt x="33" y="210"/>
                  </a:lnTo>
                  <a:lnTo>
                    <a:pt x="35" y="212"/>
                  </a:lnTo>
                  <a:lnTo>
                    <a:pt x="35" y="213"/>
                  </a:lnTo>
                  <a:lnTo>
                    <a:pt x="37" y="216"/>
                  </a:lnTo>
                  <a:lnTo>
                    <a:pt x="37" y="221"/>
                  </a:lnTo>
                  <a:lnTo>
                    <a:pt x="38" y="223"/>
                  </a:lnTo>
                  <a:lnTo>
                    <a:pt x="37" y="229"/>
                  </a:lnTo>
                  <a:lnTo>
                    <a:pt x="35" y="231"/>
                  </a:lnTo>
                  <a:lnTo>
                    <a:pt x="35" y="233"/>
                  </a:lnTo>
                  <a:lnTo>
                    <a:pt x="33" y="234"/>
                  </a:lnTo>
                  <a:lnTo>
                    <a:pt x="27" y="244"/>
                  </a:lnTo>
                  <a:lnTo>
                    <a:pt x="27" y="246"/>
                  </a:lnTo>
                  <a:lnTo>
                    <a:pt x="25" y="247"/>
                  </a:lnTo>
                  <a:lnTo>
                    <a:pt x="19" y="258"/>
                  </a:lnTo>
                  <a:lnTo>
                    <a:pt x="19" y="260"/>
                  </a:lnTo>
                  <a:lnTo>
                    <a:pt x="15" y="273"/>
                  </a:lnTo>
                  <a:lnTo>
                    <a:pt x="15" y="276"/>
                  </a:lnTo>
                  <a:lnTo>
                    <a:pt x="15" y="279"/>
                  </a:lnTo>
                  <a:lnTo>
                    <a:pt x="15" y="283"/>
                  </a:lnTo>
                  <a:lnTo>
                    <a:pt x="17" y="286"/>
                  </a:lnTo>
                  <a:lnTo>
                    <a:pt x="17" y="289"/>
                  </a:lnTo>
                  <a:lnTo>
                    <a:pt x="19" y="291"/>
                  </a:lnTo>
                  <a:lnTo>
                    <a:pt x="22" y="296"/>
                  </a:lnTo>
                  <a:lnTo>
                    <a:pt x="23" y="297"/>
                  </a:lnTo>
                  <a:lnTo>
                    <a:pt x="27" y="302"/>
                  </a:lnTo>
                  <a:lnTo>
                    <a:pt x="30" y="304"/>
                  </a:lnTo>
                  <a:lnTo>
                    <a:pt x="40" y="304"/>
                  </a:lnTo>
                  <a:lnTo>
                    <a:pt x="42" y="304"/>
                  </a:lnTo>
                  <a:lnTo>
                    <a:pt x="58" y="299"/>
                  </a:lnTo>
                  <a:lnTo>
                    <a:pt x="60" y="299"/>
                  </a:lnTo>
                  <a:lnTo>
                    <a:pt x="62" y="299"/>
                  </a:lnTo>
                  <a:lnTo>
                    <a:pt x="63" y="297"/>
                  </a:lnTo>
                  <a:lnTo>
                    <a:pt x="66" y="297"/>
                  </a:lnTo>
                  <a:lnTo>
                    <a:pt x="68" y="297"/>
                  </a:lnTo>
                  <a:lnTo>
                    <a:pt x="86" y="296"/>
                  </a:lnTo>
                  <a:lnTo>
                    <a:pt x="88" y="296"/>
                  </a:lnTo>
                  <a:lnTo>
                    <a:pt x="90" y="296"/>
                  </a:lnTo>
                  <a:lnTo>
                    <a:pt x="101" y="292"/>
                  </a:lnTo>
                  <a:lnTo>
                    <a:pt x="118" y="289"/>
                  </a:lnTo>
                  <a:lnTo>
                    <a:pt x="119" y="289"/>
                  </a:lnTo>
                  <a:lnTo>
                    <a:pt x="134" y="284"/>
                  </a:lnTo>
                  <a:lnTo>
                    <a:pt x="136" y="283"/>
                  </a:lnTo>
                  <a:lnTo>
                    <a:pt x="136" y="278"/>
                  </a:lnTo>
                  <a:lnTo>
                    <a:pt x="138" y="276"/>
                  </a:lnTo>
                  <a:lnTo>
                    <a:pt x="139" y="275"/>
                  </a:lnTo>
                  <a:lnTo>
                    <a:pt x="139" y="273"/>
                  </a:lnTo>
                  <a:lnTo>
                    <a:pt x="143" y="271"/>
                  </a:lnTo>
                  <a:lnTo>
                    <a:pt x="144" y="268"/>
                  </a:lnTo>
                  <a:lnTo>
                    <a:pt x="146" y="268"/>
                  </a:lnTo>
                  <a:lnTo>
                    <a:pt x="149" y="267"/>
                  </a:lnTo>
                  <a:lnTo>
                    <a:pt x="152" y="268"/>
                  </a:lnTo>
                  <a:lnTo>
                    <a:pt x="154" y="268"/>
                  </a:lnTo>
                  <a:lnTo>
                    <a:pt x="157" y="278"/>
                  </a:lnTo>
                  <a:lnTo>
                    <a:pt x="157" y="279"/>
                  </a:lnTo>
                  <a:lnTo>
                    <a:pt x="159" y="283"/>
                  </a:lnTo>
                  <a:lnTo>
                    <a:pt x="161" y="288"/>
                  </a:lnTo>
                  <a:lnTo>
                    <a:pt x="161" y="289"/>
                  </a:lnTo>
                  <a:lnTo>
                    <a:pt x="167" y="299"/>
                  </a:lnTo>
                  <a:lnTo>
                    <a:pt x="171" y="299"/>
                  </a:lnTo>
                  <a:lnTo>
                    <a:pt x="179" y="301"/>
                  </a:lnTo>
                  <a:lnTo>
                    <a:pt x="189" y="301"/>
                  </a:lnTo>
                  <a:lnTo>
                    <a:pt x="191" y="302"/>
                  </a:lnTo>
                  <a:lnTo>
                    <a:pt x="192" y="302"/>
                  </a:lnTo>
                  <a:lnTo>
                    <a:pt x="199" y="302"/>
                  </a:lnTo>
                  <a:lnTo>
                    <a:pt x="200" y="304"/>
                  </a:lnTo>
                  <a:lnTo>
                    <a:pt x="207" y="305"/>
                  </a:lnTo>
                  <a:lnTo>
                    <a:pt x="219" y="317"/>
                  </a:lnTo>
                  <a:lnTo>
                    <a:pt x="219" y="318"/>
                  </a:lnTo>
                  <a:lnTo>
                    <a:pt x="219" y="320"/>
                  </a:lnTo>
                  <a:lnTo>
                    <a:pt x="220" y="323"/>
                  </a:lnTo>
                  <a:lnTo>
                    <a:pt x="222" y="339"/>
                  </a:lnTo>
                  <a:lnTo>
                    <a:pt x="220" y="341"/>
                  </a:lnTo>
                  <a:lnTo>
                    <a:pt x="220" y="344"/>
                  </a:lnTo>
                  <a:lnTo>
                    <a:pt x="225" y="359"/>
                  </a:lnTo>
                  <a:lnTo>
                    <a:pt x="227" y="360"/>
                  </a:lnTo>
                  <a:lnTo>
                    <a:pt x="229" y="362"/>
                  </a:lnTo>
                  <a:lnTo>
                    <a:pt x="230" y="364"/>
                  </a:lnTo>
                  <a:lnTo>
                    <a:pt x="238" y="372"/>
                  </a:lnTo>
                  <a:lnTo>
                    <a:pt x="240" y="372"/>
                  </a:lnTo>
                  <a:lnTo>
                    <a:pt x="242" y="373"/>
                  </a:lnTo>
                  <a:lnTo>
                    <a:pt x="245" y="375"/>
                  </a:lnTo>
                  <a:lnTo>
                    <a:pt x="258" y="378"/>
                  </a:lnTo>
                  <a:lnTo>
                    <a:pt x="260" y="378"/>
                  </a:lnTo>
                  <a:lnTo>
                    <a:pt x="268" y="385"/>
                  </a:lnTo>
                  <a:lnTo>
                    <a:pt x="273" y="388"/>
                  </a:lnTo>
                  <a:lnTo>
                    <a:pt x="278" y="390"/>
                  </a:lnTo>
                  <a:lnTo>
                    <a:pt x="283" y="390"/>
                  </a:lnTo>
                  <a:lnTo>
                    <a:pt x="283" y="396"/>
                  </a:lnTo>
                  <a:lnTo>
                    <a:pt x="281" y="399"/>
                  </a:lnTo>
                  <a:lnTo>
                    <a:pt x="281" y="402"/>
                  </a:lnTo>
                  <a:lnTo>
                    <a:pt x="283" y="409"/>
                  </a:lnTo>
                  <a:lnTo>
                    <a:pt x="283" y="412"/>
                  </a:lnTo>
                  <a:lnTo>
                    <a:pt x="283" y="414"/>
                  </a:lnTo>
                  <a:lnTo>
                    <a:pt x="283" y="415"/>
                  </a:lnTo>
                  <a:lnTo>
                    <a:pt x="281" y="424"/>
                  </a:lnTo>
                  <a:lnTo>
                    <a:pt x="281" y="427"/>
                  </a:lnTo>
                  <a:lnTo>
                    <a:pt x="286" y="440"/>
                  </a:lnTo>
                  <a:lnTo>
                    <a:pt x="288" y="440"/>
                  </a:lnTo>
                  <a:lnTo>
                    <a:pt x="295" y="440"/>
                  </a:lnTo>
                  <a:lnTo>
                    <a:pt x="298" y="441"/>
                  </a:lnTo>
                  <a:lnTo>
                    <a:pt x="300" y="441"/>
                  </a:lnTo>
                  <a:lnTo>
                    <a:pt x="305" y="443"/>
                  </a:lnTo>
                  <a:lnTo>
                    <a:pt x="306" y="445"/>
                  </a:lnTo>
                  <a:lnTo>
                    <a:pt x="310" y="451"/>
                  </a:lnTo>
                  <a:lnTo>
                    <a:pt x="311" y="457"/>
                  </a:lnTo>
                  <a:lnTo>
                    <a:pt x="315" y="459"/>
                  </a:lnTo>
                  <a:lnTo>
                    <a:pt x="316" y="456"/>
                  </a:lnTo>
                  <a:lnTo>
                    <a:pt x="318" y="453"/>
                  </a:lnTo>
                  <a:lnTo>
                    <a:pt x="321" y="453"/>
                  </a:lnTo>
                  <a:lnTo>
                    <a:pt x="323" y="457"/>
                  </a:lnTo>
                  <a:lnTo>
                    <a:pt x="323" y="459"/>
                  </a:lnTo>
                  <a:lnTo>
                    <a:pt x="323" y="466"/>
                  </a:lnTo>
                  <a:lnTo>
                    <a:pt x="318" y="466"/>
                  </a:lnTo>
                  <a:lnTo>
                    <a:pt x="318" y="469"/>
                  </a:lnTo>
                  <a:lnTo>
                    <a:pt x="316" y="4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5086350" y="3931445"/>
              <a:ext cx="930275" cy="931863"/>
            </a:xfrm>
            <a:custGeom>
              <a:avLst/>
              <a:gdLst>
                <a:gd name="T0" fmla="*/ 1109 w 1171"/>
                <a:gd name="T1" fmla="*/ 1 h 1173"/>
                <a:gd name="T2" fmla="*/ 1128 w 1171"/>
                <a:gd name="T3" fmla="*/ 97 h 1173"/>
                <a:gd name="T4" fmla="*/ 1144 w 1171"/>
                <a:gd name="T5" fmla="*/ 160 h 1173"/>
                <a:gd name="T6" fmla="*/ 1141 w 1171"/>
                <a:gd name="T7" fmla="*/ 223 h 1173"/>
                <a:gd name="T8" fmla="*/ 1071 w 1171"/>
                <a:gd name="T9" fmla="*/ 273 h 1173"/>
                <a:gd name="T10" fmla="*/ 1017 w 1171"/>
                <a:gd name="T11" fmla="*/ 346 h 1173"/>
                <a:gd name="T12" fmla="*/ 959 w 1171"/>
                <a:gd name="T13" fmla="*/ 377 h 1173"/>
                <a:gd name="T14" fmla="*/ 899 w 1171"/>
                <a:gd name="T15" fmla="*/ 417 h 1173"/>
                <a:gd name="T16" fmla="*/ 901 w 1171"/>
                <a:gd name="T17" fmla="*/ 526 h 1173"/>
                <a:gd name="T18" fmla="*/ 825 w 1171"/>
                <a:gd name="T19" fmla="*/ 537 h 1173"/>
                <a:gd name="T20" fmla="*/ 825 w 1171"/>
                <a:gd name="T21" fmla="*/ 592 h 1173"/>
                <a:gd name="T22" fmla="*/ 810 w 1171"/>
                <a:gd name="T23" fmla="*/ 649 h 1173"/>
                <a:gd name="T24" fmla="*/ 798 w 1171"/>
                <a:gd name="T25" fmla="*/ 694 h 1173"/>
                <a:gd name="T26" fmla="*/ 807 w 1171"/>
                <a:gd name="T27" fmla="*/ 743 h 1173"/>
                <a:gd name="T28" fmla="*/ 865 w 1171"/>
                <a:gd name="T29" fmla="*/ 697 h 1173"/>
                <a:gd name="T30" fmla="*/ 932 w 1171"/>
                <a:gd name="T31" fmla="*/ 765 h 1173"/>
                <a:gd name="T32" fmla="*/ 919 w 1171"/>
                <a:gd name="T33" fmla="*/ 843 h 1173"/>
                <a:gd name="T34" fmla="*/ 975 w 1171"/>
                <a:gd name="T35" fmla="*/ 877 h 1173"/>
                <a:gd name="T36" fmla="*/ 989 w 1171"/>
                <a:gd name="T37" fmla="*/ 921 h 1173"/>
                <a:gd name="T38" fmla="*/ 1004 w 1171"/>
                <a:gd name="T39" fmla="*/ 951 h 1173"/>
                <a:gd name="T40" fmla="*/ 929 w 1171"/>
                <a:gd name="T41" fmla="*/ 979 h 1173"/>
                <a:gd name="T42" fmla="*/ 886 w 1171"/>
                <a:gd name="T43" fmla="*/ 1013 h 1173"/>
                <a:gd name="T44" fmla="*/ 851 w 1171"/>
                <a:gd name="T45" fmla="*/ 1065 h 1173"/>
                <a:gd name="T46" fmla="*/ 789 w 1171"/>
                <a:gd name="T47" fmla="*/ 1126 h 1173"/>
                <a:gd name="T48" fmla="*/ 755 w 1171"/>
                <a:gd name="T49" fmla="*/ 1149 h 1173"/>
                <a:gd name="T50" fmla="*/ 709 w 1171"/>
                <a:gd name="T51" fmla="*/ 1137 h 1173"/>
                <a:gd name="T52" fmla="*/ 655 w 1171"/>
                <a:gd name="T53" fmla="*/ 1105 h 1173"/>
                <a:gd name="T54" fmla="*/ 595 w 1171"/>
                <a:gd name="T55" fmla="*/ 1121 h 1173"/>
                <a:gd name="T56" fmla="*/ 511 w 1171"/>
                <a:gd name="T57" fmla="*/ 1126 h 1173"/>
                <a:gd name="T58" fmla="*/ 451 w 1171"/>
                <a:gd name="T59" fmla="*/ 1128 h 1173"/>
                <a:gd name="T60" fmla="*/ 378 w 1171"/>
                <a:gd name="T61" fmla="*/ 1116 h 1173"/>
                <a:gd name="T62" fmla="*/ 317 w 1171"/>
                <a:gd name="T63" fmla="*/ 1108 h 1173"/>
                <a:gd name="T64" fmla="*/ 254 w 1171"/>
                <a:gd name="T65" fmla="*/ 1141 h 1173"/>
                <a:gd name="T66" fmla="*/ 182 w 1171"/>
                <a:gd name="T67" fmla="*/ 1118 h 1173"/>
                <a:gd name="T68" fmla="*/ 155 w 1171"/>
                <a:gd name="T69" fmla="*/ 1071 h 1173"/>
                <a:gd name="T70" fmla="*/ 94 w 1171"/>
                <a:gd name="T71" fmla="*/ 1039 h 1173"/>
                <a:gd name="T72" fmla="*/ 18 w 1171"/>
                <a:gd name="T73" fmla="*/ 966 h 1173"/>
                <a:gd name="T74" fmla="*/ 29 w 1171"/>
                <a:gd name="T75" fmla="*/ 888 h 1173"/>
                <a:gd name="T76" fmla="*/ 36 w 1171"/>
                <a:gd name="T77" fmla="*/ 848 h 1173"/>
                <a:gd name="T78" fmla="*/ 132 w 1171"/>
                <a:gd name="T79" fmla="*/ 840 h 1173"/>
                <a:gd name="T80" fmla="*/ 135 w 1171"/>
                <a:gd name="T81" fmla="*/ 791 h 1173"/>
                <a:gd name="T82" fmla="*/ 177 w 1171"/>
                <a:gd name="T83" fmla="*/ 713 h 1173"/>
                <a:gd name="T84" fmla="*/ 201 w 1171"/>
                <a:gd name="T85" fmla="*/ 624 h 1173"/>
                <a:gd name="T86" fmla="*/ 201 w 1171"/>
                <a:gd name="T87" fmla="*/ 511 h 1173"/>
                <a:gd name="T88" fmla="*/ 203 w 1171"/>
                <a:gd name="T89" fmla="*/ 380 h 1173"/>
                <a:gd name="T90" fmla="*/ 241 w 1171"/>
                <a:gd name="T91" fmla="*/ 310 h 1173"/>
                <a:gd name="T92" fmla="*/ 284 w 1171"/>
                <a:gd name="T93" fmla="*/ 280 h 1173"/>
                <a:gd name="T94" fmla="*/ 324 w 1171"/>
                <a:gd name="T95" fmla="*/ 304 h 1173"/>
                <a:gd name="T96" fmla="*/ 365 w 1171"/>
                <a:gd name="T97" fmla="*/ 286 h 1173"/>
                <a:gd name="T98" fmla="*/ 408 w 1171"/>
                <a:gd name="T99" fmla="*/ 302 h 1173"/>
                <a:gd name="T100" fmla="*/ 421 w 1171"/>
                <a:gd name="T101" fmla="*/ 291 h 1173"/>
                <a:gd name="T102" fmla="*/ 459 w 1171"/>
                <a:gd name="T103" fmla="*/ 278 h 1173"/>
                <a:gd name="T104" fmla="*/ 507 w 1171"/>
                <a:gd name="T105" fmla="*/ 243 h 1173"/>
                <a:gd name="T106" fmla="*/ 492 w 1171"/>
                <a:gd name="T107" fmla="*/ 149 h 1173"/>
                <a:gd name="T108" fmla="*/ 496 w 1171"/>
                <a:gd name="T109" fmla="*/ 87 h 1173"/>
                <a:gd name="T110" fmla="*/ 557 w 1171"/>
                <a:gd name="T111" fmla="*/ 39 h 1173"/>
                <a:gd name="T112" fmla="*/ 643 w 1171"/>
                <a:gd name="T113" fmla="*/ 5 h 1173"/>
                <a:gd name="T114" fmla="*/ 696 w 1171"/>
                <a:gd name="T115" fmla="*/ 40 h 1173"/>
                <a:gd name="T116" fmla="*/ 770 w 1171"/>
                <a:gd name="T117" fmla="*/ 42 h 1173"/>
                <a:gd name="T118" fmla="*/ 830 w 1171"/>
                <a:gd name="T119" fmla="*/ 61 h 1173"/>
                <a:gd name="T120" fmla="*/ 871 w 1171"/>
                <a:gd name="T121" fmla="*/ 76 h 1173"/>
                <a:gd name="T122" fmla="*/ 941 w 1171"/>
                <a:gd name="T123" fmla="*/ 50 h 1173"/>
                <a:gd name="T124" fmla="*/ 1028 w 1171"/>
                <a:gd name="T125" fmla="*/ 4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1" h="1173">
                  <a:moveTo>
                    <a:pt x="1042" y="52"/>
                  </a:moveTo>
                  <a:lnTo>
                    <a:pt x="1047" y="50"/>
                  </a:lnTo>
                  <a:lnTo>
                    <a:pt x="1053" y="48"/>
                  </a:lnTo>
                  <a:lnTo>
                    <a:pt x="1063" y="43"/>
                  </a:lnTo>
                  <a:lnTo>
                    <a:pt x="1065" y="43"/>
                  </a:lnTo>
                  <a:lnTo>
                    <a:pt x="1075" y="42"/>
                  </a:lnTo>
                  <a:lnTo>
                    <a:pt x="1078" y="40"/>
                  </a:lnTo>
                  <a:lnTo>
                    <a:pt x="1081" y="39"/>
                  </a:lnTo>
                  <a:lnTo>
                    <a:pt x="1086" y="32"/>
                  </a:lnTo>
                  <a:lnTo>
                    <a:pt x="1088" y="32"/>
                  </a:lnTo>
                  <a:lnTo>
                    <a:pt x="1093" y="24"/>
                  </a:lnTo>
                  <a:lnTo>
                    <a:pt x="1094" y="21"/>
                  </a:lnTo>
                  <a:lnTo>
                    <a:pt x="1099" y="8"/>
                  </a:lnTo>
                  <a:lnTo>
                    <a:pt x="1099" y="6"/>
                  </a:lnTo>
                  <a:lnTo>
                    <a:pt x="1101" y="5"/>
                  </a:lnTo>
                  <a:lnTo>
                    <a:pt x="1108" y="0"/>
                  </a:lnTo>
                  <a:lnTo>
                    <a:pt x="1109" y="1"/>
                  </a:lnTo>
                  <a:lnTo>
                    <a:pt x="1111" y="5"/>
                  </a:lnTo>
                  <a:lnTo>
                    <a:pt x="1113" y="6"/>
                  </a:lnTo>
                  <a:lnTo>
                    <a:pt x="1124" y="18"/>
                  </a:lnTo>
                  <a:lnTo>
                    <a:pt x="1124" y="19"/>
                  </a:lnTo>
                  <a:lnTo>
                    <a:pt x="1124" y="34"/>
                  </a:lnTo>
                  <a:lnTo>
                    <a:pt x="1124" y="35"/>
                  </a:lnTo>
                  <a:lnTo>
                    <a:pt x="1124" y="39"/>
                  </a:lnTo>
                  <a:lnTo>
                    <a:pt x="1128" y="50"/>
                  </a:lnTo>
                  <a:lnTo>
                    <a:pt x="1129" y="52"/>
                  </a:lnTo>
                  <a:lnTo>
                    <a:pt x="1133" y="63"/>
                  </a:lnTo>
                  <a:lnTo>
                    <a:pt x="1133" y="65"/>
                  </a:lnTo>
                  <a:lnTo>
                    <a:pt x="1133" y="68"/>
                  </a:lnTo>
                  <a:lnTo>
                    <a:pt x="1129" y="77"/>
                  </a:lnTo>
                  <a:lnTo>
                    <a:pt x="1129" y="81"/>
                  </a:lnTo>
                  <a:lnTo>
                    <a:pt x="1128" y="92"/>
                  </a:lnTo>
                  <a:lnTo>
                    <a:pt x="1128" y="94"/>
                  </a:lnTo>
                  <a:lnTo>
                    <a:pt x="1128" y="97"/>
                  </a:lnTo>
                  <a:lnTo>
                    <a:pt x="1129" y="103"/>
                  </a:lnTo>
                  <a:lnTo>
                    <a:pt x="1131" y="107"/>
                  </a:lnTo>
                  <a:lnTo>
                    <a:pt x="1131" y="110"/>
                  </a:lnTo>
                  <a:lnTo>
                    <a:pt x="1134" y="118"/>
                  </a:lnTo>
                  <a:lnTo>
                    <a:pt x="1134" y="120"/>
                  </a:lnTo>
                  <a:lnTo>
                    <a:pt x="1137" y="126"/>
                  </a:lnTo>
                  <a:lnTo>
                    <a:pt x="1139" y="129"/>
                  </a:lnTo>
                  <a:lnTo>
                    <a:pt x="1141" y="132"/>
                  </a:lnTo>
                  <a:lnTo>
                    <a:pt x="1141" y="136"/>
                  </a:lnTo>
                  <a:lnTo>
                    <a:pt x="1142" y="137"/>
                  </a:lnTo>
                  <a:lnTo>
                    <a:pt x="1142" y="142"/>
                  </a:lnTo>
                  <a:lnTo>
                    <a:pt x="1139" y="149"/>
                  </a:lnTo>
                  <a:lnTo>
                    <a:pt x="1137" y="152"/>
                  </a:lnTo>
                  <a:lnTo>
                    <a:pt x="1136" y="154"/>
                  </a:lnTo>
                  <a:lnTo>
                    <a:pt x="1134" y="160"/>
                  </a:lnTo>
                  <a:lnTo>
                    <a:pt x="1142" y="160"/>
                  </a:lnTo>
                  <a:lnTo>
                    <a:pt x="1144" y="160"/>
                  </a:lnTo>
                  <a:lnTo>
                    <a:pt x="1147" y="162"/>
                  </a:lnTo>
                  <a:lnTo>
                    <a:pt x="1156" y="163"/>
                  </a:lnTo>
                  <a:lnTo>
                    <a:pt x="1157" y="165"/>
                  </a:lnTo>
                  <a:lnTo>
                    <a:pt x="1164" y="166"/>
                  </a:lnTo>
                  <a:lnTo>
                    <a:pt x="1167" y="166"/>
                  </a:lnTo>
                  <a:lnTo>
                    <a:pt x="1169" y="166"/>
                  </a:lnTo>
                  <a:lnTo>
                    <a:pt x="1171" y="170"/>
                  </a:lnTo>
                  <a:lnTo>
                    <a:pt x="1169" y="173"/>
                  </a:lnTo>
                  <a:lnTo>
                    <a:pt x="1164" y="181"/>
                  </a:lnTo>
                  <a:lnTo>
                    <a:pt x="1162" y="184"/>
                  </a:lnTo>
                  <a:lnTo>
                    <a:pt x="1159" y="191"/>
                  </a:lnTo>
                  <a:lnTo>
                    <a:pt x="1159" y="202"/>
                  </a:lnTo>
                  <a:lnTo>
                    <a:pt x="1157" y="205"/>
                  </a:lnTo>
                  <a:lnTo>
                    <a:pt x="1157" y="207"/>
                  </a:lnTo>
                  <a:lnTo>
                    <a:pt x="1151" y="217"/>
                  </a:lnTo>
                  <a:lnTo>
                    <a:pt x="1149" y="218"/>
                  </a:lnTo>
                  <a:lnTo>
                    <a:pt x="1141" y="223"/>
                  </a:lnTo>
                  <a:lnTo>
                    <a:pt x="1134" y="230"/>
                  </a:lnTo>
                  <a:lnTo>
                    <a:pt x="1134" y="231"/>
                  </a:lnTo>
                  <a:lnTo>
                    <a:pt x="1133" y="238"/>
                  </a:lnTo>
                  <a:lnTo>
                    <a:pt x="1131" y="244"/>
                  </a:lnTo>
                  <a:lnTo>
                    <a:pt x="1128" y="247"/>
                  </a:lnTo>
                  <a:lnTo>
                    <a:pt x="1126" y="252"/>
                  </a:lnTo>
                  <a:lnTo>
                    <a:pt x="1124" y="252"/>
                  </a:lnTo>
                  <a:lnTo>
                    <a:pt x="1123" y="254"/>
                  </a:lnTo>
                  <a:lnTo>
                    <a:pt x="1114" y="259"/>
                  </a:lnTo>
                  <a:lnTo>
                    <a:pt x="1113" y="260"/>
                  </a:lnTo>
                  <a:lnTo>
                    <a:pt x="1109" y="260"/>
                  </a:lnTo>
                  <a:lnTo>
                    <a:pt x="1099" y="264"/>
                  </a:lnTo>
                  <a:lnTo>
                    <a:pt x="1096" y="265"/>
                  </a:lnTo>
                  <a:lnTo>
                    <a:pt x="1090" y="270"/>
                  </a:lnTo>
                  <a:lnTo>
                    <a:pt x="1088" y="272"/>
                  </a:lnTo>
                  <a:lnTo>
                    <a:pt x="1078" y="273"/>
                  </a:lnTo>
                  <a:lnTo>
                    <a:pt x="1071" y="273"/>
                  </a:lnTo>
                  <a:lnTo>
                    <a:pt x="1065" y="276"/>
                  </a:lnTo>
                  <a:lnTo>
                    <a:pt x="1060" y="280"/>
                  </a:lnTo>
                  <a:lnTo>
                    <a:pt x="1058" y="285"/>
                  </a:lnTo>
                  <a:lnTo>
                    <a:pt x="1058" y="288"/>
                  </a:lnTo>
                  <a:lnTo>
                    <a:pt x="1058" y="294"/>
                  </a:lnTo>
                  <a:lnTo>
                    <a:pt x="1056" y="296"/>
                  </a:lnTo>
                  <a:lnTo>
                    <a:pt x="1056" y="298"/>
                  </a:lnTo>
                  <a:lnTo>
                    <a:pt x="1056" y="304"/>
                  </a:lnTo>
                  <a:lnTo>
                    <a:pt x="1056" y="306"/>
                  </a:lnTo>
                  <a:lnTo>
                    <a:pt x="1043" y="322"/>
                  </a:lnTo>
                  <a:lnTo>
                    <a:pt x="1042" y="323"/>
                  </a:lnTo>
                  <a:lnTo>
                    <a:pt x="1038" y="327"/>
                  </a:lnTo>
                  <a:lnTo>
                    <a:pt x="1033" y="335"/>
                  </a:lnTo>
                  <a:lnTo>
                    <a:pt x="1030" y="343"/>
                  </a:lnTo>
                  <a:lnTo>
                    <a:pt x="1028" y="344"/>
                  </a:lnTo>
                  <a:lnTo>
                    <a:pt x="1022" y="348"/>
                  </a:lnTo>
                  <a:lnTo>
                    <a:pt x="1017" y="346"/>
                  </a:lnTo>
                  <a:lnTo>
                    <a:pt x="1008" y="344"/>
                  </a:lnTo>
                  <a:lnTo>
                    <a:pt x="1007" y="346"/>
                  </a:lnTo>
                  <a:lnTo>
                    <a:pt x="1005" y="346"/>
                  </a:lnTo>
                  <a:lnTo>
                    <a:pt x="1002" y="351"/>
                  </a:lnTo>
                  <a:lnTo>
                    <a:pt x="1002" y="353"/>
                  </a:lnTo>
                  <a:lnTo>
                    <a:pt x="1000" y="356"/>
                  </a:lnTo>
                  <a:lnTo>
                    <a:pt x="997" y="357"/>
                  </a:lnTo>
                  <a:lnTo>
                    <a:pt x="995" y="357"/>
                  </a:lnTo>
                  <a:lnTo>
                    <a:pt x="989" y="357"/>
                  </a:lnTo>
                  <a:lnTo>
                    <a:pt x="985" y="356"/>
                  </a:lnTo>
                  <a:lnTo>
                    <a:pt x="982" y="356"/>
                  </a:lnTo>
                  <a:lnTo>
                    <a:pt x="977" y="359"/>
                  </a:lnTo>
                  <a:lnTo>
                    <a:pt x="975" y="362"/>
                  </a:lnTo>
                  <a:lnTo>
                    <a:pt x="972" y="362"/>
                  </a:lnTo>
                  <a:lnTo>
                    <a:pt x="969" y="367"/>
                  </a:lnTo>
                  <a:lnTo>
                    <a:pt x="967" y="369"/>
                  </a:lnTo>
                  <a:lnTo>
                    <a:pt x="959" y="377"/>
                  </a:lnTo>
                  <a:lnTo>
                    <a:pt x="959" y="378"/>
                  </a:lnTo>
                  <a:lnTo>
                    <a:pt x="952" y="387"/>
                  </a:lnTo>
                  <a:lnTo>
                    <a:pt x="952" y="388"/>
                  </a:lnTo>
                  <a:lnTo>
                    <a:pt x="944" y="395"/>
                  </a:lnTo>
                  <a:lnTo>
                    <a:pt x="942" y="398"/>
                  </a:lnTo>
                  <a:lnTo>
                    <a:pt x="936" y="398"/>
                  </a:lnTo>
                  <a:lnTo>
                    <a:pt x="934" y="396"/>
                  </a:lnTo>
                  <a:lnTo>
                    <a:pt x="927" y="393"/>
                  </a:lnTo>
                  <a:lnTo>
                    <a:pt x="922" y="391"/>
                  </a:lnTo>
                  <a:lnTo>
                    <a:pt x="916" y="393"/>
                  </a:lnTo>
                  <a:lnTo>
                    <a:pt x="913" y="395"/>
                  </a:lnTo>
                  <a:lnTo>
                    <a:pt x="911" y="396"/>
                  </a:lnTo>
                  <a:lnTo>
                    <a:pt x="911" y="398"/>
                  </a:lnTo>
                  <a:lnTo>
                    <a:pt x="908" y="406"/>
                  </a:lnTo>
                  <a:lnTo>
                    <a:pt x="906" y="408"/>
                  </a:lnTo>
                  <a:lnTo>
                    <a:pt x="901" y="414"/>
                  </a:lnTo>
                  <a:lnTo>
                    <a:pt x="899" y="417"/>
                  </a:lnTo>
                  <a:lnTo>
                    <a:pt x="898" y="421"/>
                  </a:lnTo>
                  <a:lnTo>
                    <a:pt x="896" y="429"/>
                  </a:lnTo>
                  <a:lnTo>
                    <a:pt x="894" y="442"/>
                  </a:lnTo>
                  <a:lnTo>
                    <a:pt x="894" y="445"/>
                  </a:lnTo>
                  <a:lnTo>
                    <a:pt x="898" y="454"/>
                  </a:lnTo>
                  <a:lnTo>
                    <a:pt x="898" y="458"/>
                  </a:lnTo>
                  <a:lnTo>
                    <a:pt x="901" y="466"/>
                  </a:lnTo>
                  <a:lnTo>
                    <a:pt x="903" y="467"/>
                  </a:lnTo>
                  <a:lnTo>
                    <a:pt x="904" y="472"/>
                  </a:lnTo>
                  <a:lnTo>
                    <a:pt x="911" y="477"/>
                  </a:lnTo>
                  <a:lnTo>
                    <a:pt x="911" y="479"/>
                  </a:lnTo>
                  <a:lnTo>
                    <a:pt x="908" y="488"/>
                  </a:lnTo>
                  <a:lnTo>
                    <a:pt x="909" y="500"/>
                  </a:lnTo>
                  <a:lnTo>
                    <a:pt x="908" y="501"/>
                  </a:lnTo>
                  <a:lnTo>
                    <a:pt x="903" y="513"/>
                  </a:lnTo>
                  <a:lnTo>
                    <a:pt x="901" y="524"/>
                  </a:lnTo>
                  <a:lnTo>
                    <a:pt x="901" y="526"/>
                  </a:lnTo>
                  <a:lnTo>
                    <a:pt x="899" y="537"/>
                  </a:lnTo>
                  <a:lnTo>
                    <a:pt x="899" y="539"/>
                  </a:lnTo>
                  <a:lnTo>
                    <a:pt x="893" y="545"/>
                  </a:lnTo>
                  <a:lnTo>
                    <a:pt x="891" y="545"/>
                  </a:lnTo>
                  <a:lnTo>
                    <a:pt x="888" y="545"/>
                  </a:lnTo>
                  <a:lnTo>
                    <a:pt x="879" y="542"/>
                  </a:lnTo>
                  <a:lnTo>
                    <a:pt x="876" y="542"/>
                  </a:lnTo>
                  <a:lnTo>
                    <a:pt x="868" y="537"/>
                  </a:lnTo>
                  <a:lnTo>
                    <a:pt x="866" y="537"/>
                  </a:lnTo>
                  <a:lnTo>
                    <a:pt x="861" y="537"/>
                  </a:lnTo>
                  <a:lnTo>
                    <a:pt x="855" y="534"/>
                  </a:lnTo>
                  <a:lnTo>
                    <a:pt x="850" y="534"/>
                  </a:lnTo>
                  <a:lnTo>
                    <a:pt x="843" y="534"/>
                  </a:lnTo>
                  <a:lnTo>
                    <a:pt x="841" y="535"/>
                  </a:lnTo>
                  <a:lnTo>
                    <a:pt x="835" y="535"/>
                  </a:lnTo>
                  <a:lnTo>
                    <a:pt x="833" y="535"/>
                  </a:lnTo>
                  <a:lnTo>
                    <a:pt x="825" y="537"/>
                  </a:lnTo>
                  <a:lnTo>
                    <a:pt x="820" y="540"/>
                  </a:lnTo>
                  <a:lnTo>
                    <a:pt x="817" y="543"/>
                  </a:lnTo>
                  <a:lnTo>
                    <a:pt x="808" y="545"/>
                  </a:lnTo>
                  <a:lnTo>
                    <a:pt x="807" y="553"/>
                  </a:lnTo>
                  <a:lnTo>
                    <a:pt x="807" y="555"/>
                  </a:lnTo>
                  <a:lnTo>
                    <a:pt x="802" y="560"/>
                  </a:lnTo>
                  <a:lnTo>
                    <a:pt x="800" y="561"/>
                  </a:lnTo>
                  <a:lnTo>
                    <a:pt x="798" y="563"/>
                  </a:lnTo>
                  <a:lnTo>
                    <a:pt x="798" y="568"/>
                  </a:lnTo>
                  <a:lnTo>
                    <a:pt x="798" y="573"/>
                  </a:lnTo>
                  <a:lnTo>
                    <a:pt x="805" y="574"/>
                  </a:lnTo>
                  <a:lnTo>
                    <a:pt x="810" y="566"/>
                  </a:lnTo>
                  <a:lnTo>
                    <a:pt x="812" y="565"/>
                  </a:lnTo>
                  <a:lnTo>
                    <a:pt x="822" y="579"/>
                  </a:lnTo>
                  <a:lnTo>
                    <a:pt x="825" y="582"/>
                  </a:lnTo>
                  <a:lnTo>
                    <a:pt x="825" y="586"/>
                  </a:lnTo>
                  <a:lnTo>
                    <a:pt x="825" y="592"/>
                  </a:lnTo>
                  <a:lnTo>
                    <a:pt x="825" y="594"/>
                  </a:lnTo>
                  <a:lnTo>
                    <a:pt x="822" y="597"/>
                  </a:lnTo>
                  <a:lnTo>
                    <a:pt x="818" y="602"/>
                  </a:lnTo>
                  <a:lnTo>
                    <a:pt x="815" y="603"/>
                  </a:lnTo>
                  <a:lnTo>
                    <a:pt x="818" y="608"/>
                  </a:lnTo>
                  <a:lnTo>
                    <a:pt x="815" y="613"/>
                  </a:lnTo>
                  <a:lnTo>
                    <a:pt x="810" y="616"/>
                  </a:lnTo>
                  <a:lnTo>
                    <a:pt x="807" y="618"/>
                  </a:lnTo>
                  <a:lnTo>
                    <a:pt x="803" y="618"/>
                  </a:lnTo>
                  <a:lnTo>
                    <a:pt x="803" y="620"/>
                  </a:lnTo>
                  <a:lnTo>
                    <a:pt x="807" y="624"/>
                  </a:lnTo>
                  <a:lnTo>
                    <a:pt x="805" y="629"/>
                  </a:lnTo>
                  <a:lnTo>
                    <a:pt x="802" y="634"/>
                  </a:lnTo>
                  <a:lnTo>
                    <a:pt x="803" y="637"/>
                  </a:lnTo>
                  <a:lnTo>
                    <a:pt x="808" y="639"/>
                  </a:lnTo>
                  <a:lnTo>
                    <a:pt x="807" y="642"/>
                  </a:lnTo>
                  <a:lnTo>
                    <a:pt x="810" y="649"/>
                  </a:lnTo>
                  <a:lnTo>
                    <a:pt x="812" y="654"/>
                  </a:lnTo>
                  <a:lnTo>
                    <a:pt x="815" y="655"/>
                  </a:lnTo>
                  <a:lnTo>
                    <a:pt x="818" y="657"/>
                  </a:lnTo>
                  <a:lnTo>
                    <a:pt x="818" y="658"/>
                  </a:lnTo>
                  <a:lnTo>
                    <a:pt x="815" y="662"/>
                  </a:lnTo>
                  <a:lnTo>
                    <a:pt x="818" y="663"/>
                  </a:lnTo>
                  <a:lnTo>
                    <a:pt x="825" y="665"/>
                  </a:lnTo>
                  <a:lnTo>
                    <a:pt x="825" y="668"/>
                  </a:lnTo>
                  <a:lnTo>
                    <a:pt x="815" y="668"/>
                  </a:lnTo>
                  <a:lnTo>
                    <a:pt x="808" y="668"/>
                  </a:lnTo>
                  <a:lnTo>
                    <a:pt x="813" y="675"/>
                  </a:lnTo>
                  <a:lnTo>
                    <a:pt x="815" y="679"/>
                  </a:lnTo>
                  <a:lnTo>
                    <a:pt x="808" y="689"/>
                  </a:lnTo>
                  <a:lnTo>
                    <a:pt x="810" y="699"/>
                  </a:lnTo>
                  <a:lnTo>
                    <a:pt x="807" y="699"/>
                  </a:lnTo>
                  <a:lnTo>
                    <a:pt x="805" y="694"/>
                  </a:lnTo>
                  <a:lnTo>
                    <a:pt x="798" y="694"/>
                  </a:lnTo>
                  <a:lnTo>
                    <a:pt x="802" y="700"/>
                  </a:lnTo>
                  <a:lnTo>
                    <a:pt x="805" y="704"/>
                  </a:lnTo>
                  <a:lnTo>
                    <a:pt x="800" y="707"/>
                  </a:lnTo>
                  <a:lnTo>
                    <a:pt x="795" y="712"/>
                  </a:lnTo>
                  <a:lnTo>
                    <a:pt x="795" y="713"/>
                  </a:lnTo>
                  <a:lnTo>
                    <a:pt x="798" y="718"/>
                  </a:lnTo>
                  <a:lnTo>
                    <a:pt x="795" y="721"/>
                  </a:lnTo>
                  <a:lnTo>
                    <a:pt x="792" y="723"/>
                  </a:lnTo>
                  <a:lnTo>
                    <a:pt x="789" y="726"/>
                  </a:lnTo>
                  <a:lnTo>
                    <a:pt x="787" y="726"/>
                  </a:lnTo>
                  <a:lnTo>
                    <a:pt x="785" y="731"/>
                  </a:lnTo>
                  <a:lnTo>
                    <a:pt x="789" y="734"/>
                  </a:lnTo>
                  <a:lnTo>
                    <a:pt x="789" y="743"/>
                  </a:lnTo>
                  <a:lnTo>
                    <a:pt x="793" y="746"/>
                  </a:lnTo>
                  <a:lnTo>
                    <a:pt x="795" y="746"/>
                  </a:lnTo>
                  <a:lnTo>
                    <a:pt x="797" y="746"/>
                  </a:lnTo>
                  <a:lnTo>
                    <a:pt x="807" y="743"/>
                  </a:lnTo>
                  <a:lnTo>
                    <a:pt x="817" y="741"/>
                  </a:lnTo>
                  <a:lnTo>
                    <a:pt x="818" y="743"/>
                  </a:lnTo>
                  <a:lnTo>
                    <a:pt x="820" y="743"/>
                  </a:lnTo>
                  <a:lnTo>
                    <a:pt x="825" y="744"/>
                  </a:lnTo>
                  <a:lnTo>
                    <a:pt x="827" y="743"/>
                  </a:lnTo>
                  <a:lnTo>
                    <a:pt x="836" y="736"/>
                  </a:lnTo>
                  <a:lnTo>
                    <a:pt x="840" y="734"/>
                  </a:lnTo>
                  <a:lnTo>
                    <a:pt x="851" y="728"/>
                  </a:lnTo>
                  <a:lnTo>
                    <a:pt x="853" y="728"/>
                  </a:lnTo>
                  <a:lnTo>
                    <a:pt x="863" y="725"/>
                  </a:lnTo>
                  <a:lnTo>
                    <a:pt x="870" y="721"/>
                  </a:lnTo>
                  <a:lnTo>
                    <a:pt x="871" y="715"/>
                  </a:lnTo>
                  <a:lnTo>
                    <a:pt x="866" y="712"/>
                  </a:lnTo>
                  <a:lnTo>
                    <a:pt x="863" y="707"/>
                  </a:lnTo>
                  <a:lnTo>
                    <a:pt x="863" y="702"/>
                  </a:lnTo>
                  <a:lnTo>
                    <a:pt x="863" y="700"/>
                  </a:lnTo>
                  <a:lnTo>
                    <a:pt x="865" y="697"/>
                  </a:lnTo>
                  <a:lnTo>
                    <a:pt x="873" y="697"/>
                  </a:lnTo>
                  <a:lnTo>
                    <a:pt x="876" y="702"/>
                  </a:lnTo>
                  <a:lnTo>
                    <a:pt x="883" y="709"/>
                  </a:lnTo>
                  <a:lnTo>
                    <a:pt x="894" y="715"/>
                  </a:lnTo>
                  <a:lnTo>
                    <a:pt x="899" y="725"/>
                  </a:lnTo>
                  <a:lnTo>
                    <a:pt x="908" y="733"/>
                  </a:lnTo>
                  <a:lnTo>
                    <a:pt x="916" y="736"/>
                  </a:lnTo>
                  <a:lnTo>
                    <a:pt x="922" y="738"/>
                  </a:lnTo>
                  <a:lnTo>
                    <a:pt x="926" y="741"/>
                  </a:lnTo>
                  <a:lnTo>
                    <a:pt x="929" y="744"/>
                  </a:lnTo>
                  <a:lnTo>
                    <a:pt x="934" y="752"/>
                  </a:lnTo>
                  <a:lnTo>
                    <a:pt x="936" y="754"/>
                  </a:lnTo>
                  <a:lnTo>
                    <a:pt x="936" y="755"/>
                  </a:lnTo>
                  <a:lnTo>
                    <a:pt x="936" y="757"/>
                  </a:lnTo>
                  <a:lnTo>
                    <a:pt x="934" y="760"/>
                  </a:lnTo>
                  <a:lnTo>
                    <a:pt x="934" y="762"/>
                  </a:lnTo>
                  <a:lnTo>
                    <a:pt x="932" y="765"/>
                  </a:lnTo>
                  <a:lnTo>
                    <a:pt x="932" y="770"/>
                  </a:lnTo>
                  <a:lnTo>
                    <a:pt x="927" y="773"/>
                  </a:lnTo>
                  <a:lnTo>
                    <a:pt x="931" y="781"/>
                  </a:lnTo>
                  <a:lnTo>
                    <a:pt x="931" y="783"/>
                  </a:lnTo>
                  <a:lnTo>
                    <a:pt x="931" y="789"/>
                  </a:lnTo>
                  <a:lnTo>
                    <a:pt x="939" y="789"/>
                  </a:lnTo>
                  <a:lnTo>
                    <a:pt x="934" y="799"/>
                  </a:lnTo>
                  <a:lnTo>
                    <a:pt x="932" y="809"/>
                  </a:lnTo>
                  <a:lnTo>
                    <a:pt x="939" y="814"/>
                  </a:lnTo>
                  <a:lnTo>
                    <a:pt x="934" y="819"/>
                  </a:lnTo>
                  <a:lnTo>
                    <a:pt x="932" y="820"/>
                  </a:lnTo>
                  <a:lnTo>
                    <a:pt x="929" y="825"/>
                  </a:lnTo>
                  <a:lnTo>
                    <a:pt x="927" y="828"/>
                  </a:lnTo>
                  <a:lnTo>
                    <a:pt x="926" y="832"/>
                  </a:lnTo>
                  <a:lnTo>
                    <a:pt x="929" y="836"/>
                  </a:lnTo>
                  <a:lnTo>
                    <a:pt x="926" y="843"/>
                  </a:lnTo>
                  <a:lnTo>
                    <a:pt x="919" y="843"/>
                  </a:lnTo>
                  <a:lnTo>
                    <a:pt x="916" y="848"/>
                  </a:lnTo>
                  <a:lnTo>
                    <a:pt x="921" y="853"/>
                  </a:lnTo>
                  <a:lnTo>
                    <a:pt x="929" y="849"/>
                  </a:lnTo>
                  <a:lnTo>
                    <a:pt x="931" y="848"/>
                  </a:lnTo>
                  <a:lnTo>
                    <a:pt x="937" y="838"/>
                  </a:lnTo>
                  <a:lnTo>
                    <a:pt x="942" y="833"/>
                  </a:lnTo>
                  <a:lnTo>
                    <a:pt x="947" y="835"/>
                  </a:lnTo>
                  <a:lnTo>
                    <a:pt x="944" y="843"/>
                  </a:lnTo>
                  <a:lnTo>
                    <a:pt x="946" y="844"/>
                  </a:lnTo>
                  <a:lnTo>
                    <a:pt x="951" y="849"/>
                  </a:lnTo>
                  <a:lnTo>
                    <a:pt x="954" y="857"/>
                  </a:lnTo>
                  <a:lnTo>
                    <a:pt x="957" y="859"/>
                  </a:lnTo>
                  <a:lnTo>
                    <a:pt x="961" y="861"/>
                  </a:lnTo>
                  <a:lnTo>
                    <a:pt x="964" y="862"/>
                  </a:lnTo>
                  <a:lnTo>
                    <a:pt x="969" y="870"/>
                  </a:lnTo>
                  <a:lnTo>
                    <a:pt x="969" y="875"/>
                  </a:lnTo>
                  <a:lnTo>
                    <a:pt x="975" y="877"/>
                  </a:lnTo>
                  <a:lnTo>
                    <a:pt x="979" y="880"/>
                  </a:lnTo>
                  <a:lnTo>
                    <a:pt x="977" y="885"/>
                  </a:lnTo>
                  <a:lnTo>
                    <a:pt x="985" y="885"/>
                  </a:lnTo>
                  <a:lnTo>
                    <a:pt x="987" y="887"/>
                  </a:lnTo>
                  <a:lnTo>
                    <a:pt x="990" y="891"/>
                  </a:lnTo>
                  <a:lnTo>
                    <a:pt x="990" y="893"/>
                  </a:lnTo>
                  <a:lnTo>
                    <a:pt x="989" y="895"/>
                  </a:lnTo>
                  <a:lnTo>
                    <a:pt x="982" y="896"/>
                  </a:lnTo>
                  <a:lnTo>
                    <a:pt x="975" y="895"/>
                  </a:lnTo>
                  <a:lnTo>
                    <a:pt x="975" y="901"/>
                  </a:lnTo>
                  <a:lnTo>
                    <a:pt x="977" y="906"/>
                  </a:lnTo>
                  <a:lnTo>
                    <a:pt x="980" y="912"/>
                  </a:lnTo>
                  <a:lnTo>
                    <a:pt x="974" y="916"/>
                  </a:lnTo>
                  <a:lnTo>
                    <a:pt x="972" y="922"/>
                  </a:lnTo>
                  <a:lnTo>
                    <a:pt x="980" y="924"/>
                  </a:lnTo>
                  <a:lnTo>
                    <a:pt x="982" y="922"/>
                  </a:lnTo>
                  <a:lnTo>
                    <a:pt x="989" y="921"/>
                  </a:lnTo>
                  <a:lnTo>
                    <a:pt x="992" y="921"/>
                  </a:lnTo>
                  <a:lnTo>
                    <a:pt x="995" y="927"/>
                  </a:lnTo>
                  <a:lnTo>
                    <a:pt x="989" y="932"/>
                  </a:lnTo>
                  <a:lnTo>
                    <a:pt x="990" y="937"/>
                  </a:lnTo>
                  <a:lnTo>
                    <a:pt x="990" y="943"/>
                  </a:lnTo>
                  <a:lnTo>
                    <a:pt x="989" y="945"/>
                  </a:lnTo>
                  <a:lnTo>
                    <a:pt x="990" y="948"/>
                  </a:lnTo>
                  <a:lnTo>
                    <a:pt x="992" y="948"/>
                  </a:lnTo>
                  <a:lnTo>
                    <a:pt x="999" y="943"/>
                  </a:lnTo>
                  <a:lnTo>
                    <a:pt x="1002" y="942"/>
                  </a:lnTo>
                  <a:lnTo>
                    <a:pt x="1007" y="940"/>
                  </a:lnTo>
                  <a:lnTo>
                    <a:pt x="1015" y="938"/>
                  </a:lnTo>
                  <a:lnTo>
                    <a:pt x="1017" y="940"/>
                  </a:lnTo>
                  <a:lnTo>
                    <a:pt x="1015" y="943"/>
                  </a:lnTo>
                  <a:lnTo>
                    <a:pt x="1010" y="950"/>
                  </a:lnTo>
                  <a:lnTo>
                    <a:pt x="1005" y="951"/>
                  </a:lnTo>
                  <a:lnTo>
                    <a:pt x="1004" y="951"/>
                  </a:lnTo>
                  <a:lnTo>
                    <a:pt x="990" y="951"/>
                  </a:lnTo>
                  <a:lnTo>
                    <a:pt x="989" y="951"/>
                  </a:lnTo>
                  <a:lnTo>
                    <a:pt x="985" y="953"/>
                  </a:lnTo>
                  <a:lnTo>
                    <a:pt x="984" y="953"/>
                  </a:lnTo>
                  <a:lnTo>
                    <a:pt x="974" y="955"/>
                  </a:lnTo>
                  <a:lnTo>
                    <a:pt x="970" y="956"/>
                  </a:lnTo>
                  <a:lnTo>
                    <a:pt x="964" y="958"/>
                  </a:lnTo>
                  <a:lnTo>
                    <a:pt x="959" y="959"/>
                  </a:lnTo>
                  <a:lnTo>
                    <a:pt x="957" y="961"/>
                  </a:lnTo>
                  <a:lnTo>
                    <a:pt x="952" y="966"/>
                  </a:lnTo>
                  <a:lnTo>
                    <a:pt x="949" y="966"/>
                  </a:lnTo>
                  <a:lnTo>
                    <a:pt x="947" y="967"/>
                  </a:lnTo>
                  <a:lnTo>
                    <a:pt x="946" y="967"/>
                  </a:lnTo>
                  <a:lnTo>
                    <a:pt x="941" y="972"/>
                  </a:lnTo>
                  <a:lnTo>
                    <a:pt x="939" y="974"/>
                  </a:lnTo>
                  <a:lnTo>
                    <a:pt x="936" y="976"/>
                  </a:lnTo>
                  <a:lnTo>
                    <a:pt x="929" y="979"/>
                  </a:lnTo>
                  <a:lnTo>
                    <a:pt x="922" y="982"/>
                  </a:lnTo>
                  <a:lnTo>
                    <a:pt x="921" y="984"/>
                  </a:lnTo>
                  <a:lnTo>
                    <a:pt x="921" y="992"/>
                  </a:lnTo>
                  <a:lnTo>
                    <a:pt x="921" y="997"/>
                  </a:lnTo>
                  <a:lnTo>
                    <a:pt x="919" y="998"/>
                  </a:lnTo>
                  <a:lnTo>
                    <a:pt x="913" y="1000"/>
                  </a:lnTo>
                  <a:lnTo>
                    <a:pt x="911" y="1000"/>
                  </a:lnTo>
                  <a:lnTo>
                    <a:pt x="904" y="997"/>
                  </a:lnTo>
                  <a:lnTo>
                    <a:pt x="899" y="995"/>
                  </a:lnTo>
                  <a:lnTo>
                    <a:pt x="894" y="997"/>
                  </a:lnTo>
                  <a:lnTo>
                    <a:pt x="894" y="1005"/>
                  </a:lnTo>
                  <a:lnTo>
                    <a:pt x="894" y="1006"/>
                  </a:lnTo>
                  <a:lnTo>
                    <a:pt x="899" y="1018"/>
                  </a:lnTo>
                  <a:lnTo>
                    <a:pt x="899" y="1019"/>
                  </a:lnTo>
                  <a:lnTo>
                    <a:pt x="893" y="1019"/>
                  </a:lnTo>
                  <a:lnTo>
                    <a:pt x="893" y="1018"/>
                  </a:lnTo>
                  <a:lnTo>
                    <a:pt x="886" y="1013"/>
                  </a:lnTo>
                  <a:lnTo>
                    <a:pt x="876" y="1018"/>
                  </a:lnTo>
                  <a:lnTo>
                    <a:pt x="875" y="1018"/>
                  </a:lnTo>
                  <a:lnTo>
                    <a:pt x="873" y="1019"/>
                  </a:lnTo>
                  <a:lnTo>
                    <a:pt x="868" y="1021"/>
                  </a:lnTo>
                  <a:lnTo>
                    <a:pt x="868" y="1026"/>
                  </a:lnTo>
                  <a:lnTo>
                    <a:pt x="868" y="1027"/>
                  </a:lnTo>
                  <a:lnTo>
                    <a:pt x="871" y="1035"/>
                  </a:lnTo>
                  <a:lnTo>
                    <a:pt x="868" y="1040"/>
                  </a:lnTo>
                  <a:lnTo>
                    <a:pt x="868" y="1044"/>
                  </a:lnTo>
                  <a:lnTo>
                    <a:pt x="865" y="1047"/>
                  </a:lnTo>
                  <a:lnTo>
                    <a:pt x="856" y="1045"/>
                  </a:lnTo>
                  <a:lnTo>
                    <a:pt x="853" y="1048"/>
                  </a:lnTo>
                  <a:lnTo>
                    <a:pt x="848" y="1050"/>
                  </a:lnTo>
                  <a:lnTo>
                    <a:pt x="846" y="1053"/>
                  </a:lnTo>
                  <a:lnTo>
                    <a:pt x="848" y="1056"/>
                  </a:lnTo>
                  <a:lnTo>
                    <a:pt x="851" y="1063"/>
                  </a:lnTo>
                  <a:lnTo>
                    <a:pt x="851" y="1065"/>
                  </a:lnTo>
                  <a:lnTo>
                    <a:pt x="838" y="1071"/>
                  </a:lnTo>
                  <a:lnTo>
                    <a:pt x="836" y="1073"/>
                  </a:lnTo>
                  <a:lnTo>
                    <a:pt x="833" y="1074"/>
                  </a:lnTo>
                  <a:lnTo>
                    <a:pt x="832" y="1076"/>
                  </a:lnTo>
                  <a:lnTo>
                    <a:pt x="820" y="1084"/>
                  </a:lnTo>
                  <a:lnTo>
                    <a:pt x="818" y="1086"/>
                  </a:lnTo>
                  <a:lnTo>
                    <a:pt x="808" y="1099"/>
                  </a:lnTo>
                  <a:lnTo>
                    <a:pt x="807" y="1102"/>
                  </a:lnTo>
                  <a:lnTo>
                    <a:pt x="805" y="1103"/>
                  </a:lnTo>
                  <a:lnTo>
                    <a:pt x="803" y="1107"/>
                  </a:lnTo>
                  <a:lnTo>
                    <a:pt x="802" y="1111"/>
                  </a:lnTo>
                  <a:lnTo>
                    <a:pt x="802" y="1113"/>
                  </a:lnTo>
                  <a:lnTo>
                    <a:pt x="797" y="1118"/>
                  </a:lnTo>
                  <a:lnTo>
                    <a:pt x="795" y="1118"/>
                  </a:lnTo>
                  <a:lnTo>
                    <a:pt x="789" y="1118"/>
                  </a:lnTo>
                  <a:lnTo>
                    <a:pt x="785" y="1121"/>
                  </a:lnTo>
                  <a:lnTo>
                    <a:pt x="789" y="1126"/>
                  </a:lnTo>
                  <a:lnTo>
                    <a:pt x="787" y="1128"/>
                  </a:lnTo>
                  <a:lnTo>
                    <a:pt x="785" y="1137"/>
                  </a:lnTo>
                  <a:lnTo>
                    <a:pt x="784" y="1139"/>
                  </a:lnTo>
                  <a:lnTo>
                    <a:pt x="777" y="1149"/>
                  </a:lnTo>
                  <a:lnTo>
                    <a:pt x="775" y="1150"/>
                  </a:lnTo>
                  <a:lnTo>
                    <a:pt x="775" y="1154"/>
                  </a:lnTo>
                  <a:lnTo>
                    <a:pt x="774" y="1157"/>
                  </a:lnTo>
                  <a:lnTo>
                    <a:pt x="774" y="1162"/>
                  </a:lnTo>
                  <a:lnTo>
                    <a:pt x="774" y="1168"/>
                  </a:lnTo>
                  <a:lnTo>
                    <a:pt x="774" y="1170"/>
                  </a:lnTo>
                  <a:lnTo>
                    <a:pt x="769" y="1173"/>
                  </a:lnTo>
                  <a:lnTo>
                    <a:pt x="767" y="1173"/>
                  </a:lnTo>
                  <a:lnTo>
                    <a:pt x="757" y="1166"/>
                  </a:lnTo>
                  <a:lnTo>
                    <a:pt x="757" y="1165"/>
                  </a:lnTo>
                  <a:lnTo>
                    <a:pt x="759" y="1158"/>
                  </a:lnTo>
                  <a:lnTo>
                    <a:pt x="759" y="1150"/>
                  </a:lnTo>
                  <a:lnTo>
                    <a:pt x="755" y="1149"/>
                  </a:lnTo>
                  <a:lnTo>
                    <a:pt x="749" y="1150"/>
                  </a:lnTo>
                  <a:lnTo>
                    <a:pt x="746" y="1150"/>
                  </a:lnTo>
                  <a:lnTo>
                    <a:pt x="746" y="1158"/>
                  </a:lnTo>
                  <a:lnTo>
                    <a:pt x="744" y="1160"/>
                  </a:lnTo>
                  <a:lnTo>
                    <a:pt x="741" y="1160"/>
                  </a:lnTo>
                  <a:lnTo>
                    <a:pt x="737" y="1158"/>
                  </a:lnTo>
                  <a:lnTo>
                    <a:pt x="736" y="1160"/>
                  </a:lnTo>
                  <a:lnTo>
                    <a:pt x="732" y="1162"/>
                  </a:lnTo>
                  <a:lnTo>
                    <a:pt x="731" y="1160"/>
                  </a:lnTo>
                  <a:lnTo>
                    <a:pt x="727" y="1155"/>
                  </a:lnTo>
                  <a:lnTo>
                    <a:pt x="724" y="1149"/>
                  </a:lnTo>
                  <a:lnTo>
                    <a:pt x="729" y="1137"/>
                  </a:lnTo>
                  <a:lnTo>
                    <a:pt x="727" y="1136"/>
                  </a:lnTo>
                  <a:lnTo>
                    <a:pt x="726" y="1134"/>
                  </a:lnTo>
                  <a:lnTo>
                    <a:pt x="719" y="1133"/>
                  </a:lnTo>
                  <a:lnTo>
                    <a:pt x="711" y="1137"/>
                  </a:lnTo>
                  <a:lnTo>
                    <a:pt x="709" y="1137"/>
                  </a:lnTo>
                  <a:lnTo>
                    <a:pt x="701" y="1134"/>
                  </a:lnTo>
                  <a:lnTo>
                    <a:pt x="698" y="1134"/>
                  </a:lnTo>
                  <a:lnTo>
                    <a:pt x="689" y="1134"/>
                  </a:lnTo>
                  <a:lnTo>
                    <a:pt x="681" y="1131"/>
                  </a:lnTo>
                  <a:lnTo>
                    <a:pt x="679" y="1131"/>
                  </a:lnTo>
                  <a:lnTo>
                    <a:pt x="676" y="1124"/>
                  </a:lnTo>
                  <a:lnTo>
                    <a:pt x="676" y="1123"/>
                  </a:lnTo>
                  <a:lnTo>
                    <a:pt x="674" y="1116"/>
                  </a:lnTo>
                  <a:lnTo>
                    <a:pt x="669" y="1108"/>
                  </a:lnTo>
                  <a:lnTo>
                    <a:pt x="664" y="1105"/>
                  </a:lnTo>
                  <a:lnTo>
                    <a:pt x="664" y="1108"/>
                  </a:lnTo>
                  <a:lnTo>
                    <a:pt x="664" y="1118"/>
                  </a:lnTo>
                  <a:lnTo>
                    <a:pt x="660" y="1113"/>
                  </a:lnTo>
                  <a:lnTo>
                    <a:pt x="658" y="1111"/>
                  </a:lnTo>
                  <a:lnTo>
                    <a:pt x="658" y="1110"/>
                  </a:lnTo>
                  <a:lnTo>
                    <a:pt x="656" y="1105"/>
                  </a:lnTo>
                  <a:lnTo>
                    <a:pt x="655" y="1105"/>
                  </a:lnTo>
                  <a:lnTo>
                    <a:pt x="646" y="1108"/>
                  </a:lnTo>
                  <a:lnTo>
                    <a:pt x="641" y="1111"/>
                  </a:lnTo>
                  <a:lnTo>
                    <a:pt x="640" y="1115"/>
                  </a:lnTo>
                  <a:lnTo>
                    <a:pt x="638" y="1121"/>
                  </a:lnTo>
                  <a:lnTo>
                    <a:pt x="635" y="1121"/>
                  </a:lnTo>
                  <a:lnTo>
                    <a:pt x="631" y="1120"/>
                  </a:lnTo>
                  <a:lnTo>
                    <a:pt x="631" y="1118"/>
                  </a:lnTo>
                  <a:lnTo>
                    <a:pt x="630" y="1111"/>
                  </a:lnTo>
                  <a:lnTo>
                    <a:pt x="630" y="1110"/>
                  </a:lnTo>
                  <a:lnTo>
                    <a:pt x="625" y="1108"/>
                  </a:lnTo>
                  <a:lnTo>
                    <a:pt x="621" y="1111"/>
                  </a:lnTo>
                  <a:lnTo>
                    <a:pt x="613" y="1116"/>
                  </a:lnTo>
                  <a:lnTo>
                    <a:pt x="612" y="1115"/>
                  </a:lnTo>
                  <a:lnTo>
                    <a:pt x="603" y="1113"/>
                  </a:lnTo>
                  <a:lnTo>
                    <a:pt x="598" y="1120"/>
                  </a:lnTo>
                  <a:lnTo>
                    <a:pt x="597" y="1120"/>
                  </a:lnTo>
                  <a:lnTo>
                    <a:pt x="595" y="1121"/>
                  </a:lnTo>
                  <a:lnTo>
                    <a:pt x="587" y="1121"/>
                  </a:lnTo>
                  <a:lnTo>
                    <a:pt x="585" y="1123"/>
                  </a:lnTo>
                  <a:lnTo>
                    <a:pt x="569" y="1126"/>
                  </a:lnTo>
                  <a:lnTo>
                    <a:pt x="565" y="1128"/>
                  </a:lnTo>
                  <a:lnTo>
                    <a:pt x="555" y="1129"/>
                  </a:lnTo>
                  <a:lnTo>
                    <a:pt x="554" y="1129"/>
                  </a:lnTo>
                  <a:lnTo>
                    <a:pt x="549" y="1129"/>
                  </a:lnTo>
                  <a:lnTo>
                    <a:pt x="542" y="1137"/>
                  </a:lnTo>
                  <a:lnTo>
                    <a:pt x="534" y="1137"/>
                  </a:lnTo>
                  <a:lnTo>
                    <a:pt x="532" y="1137"/>
                  </a:lnTo>
                  <a:lnTo>
                    <a:pt x="531" y="1136"/>
                  </a:lnTo>
                  <a:lnTo>
                    <a:pt x="529" y="1136"/>
                  </a:lnTo>
                  <a:lnTo>
                    <a:pt x="526" y="1136"/>
                  </a:lnTo>
                  <a:lnTo>
                    <a:pt x="521" y="1136"/>
                  </a:lnTo>
                  <a:lnTo>
                    <a:pt x="519" y="1134"/>
                  </a:lnTo>
                  <a:lnTo>
                    <a:pt x="516" y="1133"/>
                  </a:lnTo>
                  <a:lnTo>
                    <a:pt x="511" y="1126"/>
                  </a:lnTo>
                  <a:lnTo>
                    <a:pt x="509" y="1126"/>
                  </a:lnTo>
                  <a:lnTo>
                    <a:pt x="506" y="1126"/>
                  </a:lnTo>
                  <a:lnTo>
                    <a:pt x="502" y="1128"/>
                  </a:lnTo>
                  <a:lnTo>
                    <a:pt x="497" y="1128"/>
                  </a:lnTo>
                  <a:lnTo>
                    <a:pt x="492" y="1133"/>
                  </a:lnTo>
                  <a:lnTo>
                    <a:pt x="491" y="1133"/>
                  </a:lnTo>
                  <a:lnTo>
                    <a:pt x="489" y="1134"/>
                  </a:lnTo>
                  <a:lnTo>
                    <a:pt x="484" y="1136"/>
                  </a:lnTo>
                  <a:lnTo>
                    <a:pt x="483" y="1134"/>
                  </a:lnTo>
                  <a:lnTo>
                    <a:pt x="479" y="1128"/>
                  </a:lnTo>
                  <a:lnTo>
                    <a:pt x="476" y="1128"/>
                  </a:lnTo>
                  <a:lnTo>
                    <a:pt x="469" y="1126"/>
                  </a:lnTo>
                  <a:lnTo>
                    <a:pt x="461" y="1131"/>
                  </a:lnTo>
                  <a:lnTo>
                    <a:pt x="459" y="1131"/>
                  </a:lnTo>
                  <a:lnTo>
                    <a:pt x="456" y="1129"/>
                  </a:lnTo>
                  <a:lnTo>
                    <a:pt x="453" y="1128"/>
                  </a:lnTo>
                  <a:lnTo>
                    <a:pt x="451" y="1128"/>
                  </a:lnTo>
                  <a:lnTo>
                    <a:pt x="449" y="1124"/>
                  </a:lnTo>
                  <a:lnTo>
                    <a:pt x="448" y="1121"/>
                  </a:lnTo>
                  <a:lnTo>
                    <a:pt x="440" y="1123"/>
                  </a:lnTo>
                  <a:lnTo>
                    <a:pt x="438" y="1123"/>
                  </a:lnTo>
                  <a:lnTo>
                    <a:pt x="433" y="1123"/>
                  </a:lnTo>
                  <a:lnTo>
                    <a:pt x="433" y="1124"/>
                  </a:lnTo>
                  <a:lnTo>
                    <a:pt x="431" y="1128"/>
                  </a:lnTo>
                  <a:lnTo>
                    <a:pt x="428" y="1128"/>
                  </a:lnTo>
                  <a:lnTo>
                    <a:pt x="425" y="1128"/>
                  </a:lnTo>
                  <a:lnTo>
                    <a:pt x="423" y="1126"/>
                  </a:lnTo>
                  <a:lnTo>
                    <a:pt x="416" y="1123"/>
                  </a:lnTo>
                  <a:lnTo>
                    <a:pt x="408" y="1120"/>
                  </a:lnTo>
                  <a:lnTo>
                    <a:pt x="403" y="1116"/>
                  </a:lnTo>
                  <a:lnTo>
                    <a:pt x="395" y="1113"/>
                  </a:lnTo>
                  <a:lnTo>
                    <a:pt x="393" y="1113"/>
                  </a:lnTo>
                  <a:lnTo>
                    <a:pt x="385" y="1115"/>
                  </a:lnTo>
                  <a:lnTo>
                    <a:pt x="378" y="1116"/>
                  </a:lnTo>
                  <a:lnTo>
                    <a:pt x="373" y="1113"/>
                  </a:lnTo>
                  <a:lnTo>
                    <a:pt x="373" y="1111"/>
                  </a:lnTo>
                  <a:lnTo>
                    <a:pt x="370" y="1108"/>
                  </a:lnTo>
                  <a:lnTo>
                    <a:pt x="363" y="1105"/>
                  </a:lnTo>
                  <a:lnTo>
                    <a:pt x="359" y="1102"/>
                  </a:lnTo>
                  <a:lnTo>
                    <a:pt x="357" y="1102"/>
                  </a:lnTo>
                  <a:lnTo>
                    <a:pt x="355" y="1102"/>
                  </a:lnTo>
                  <a:lnTo>
                    <a:pt x="352" y="1103"/>
                  </a:lnTo>
                  <a:lnTo>
                    <a:pt x="347" y="1105"/>
                  </a:lnTo>
                  <a:lnTo>
                    <a:pt x="345" y="1103"/>
                  </a:lnTo>
                  <a:lnTo>
                    <a:pt x="340" y="1103"/>
                  </a:lnTo>
                  <a:lnTo>
                    <a:pt x="337" y="1107"/>
                  </a:lnTo>
                  <a:lnTo>
                    <a:pt x="335" y="1107"/>
                  </a:lnTo>
                  <a:lnTo>
                    <a:pt x="334" y="1107"/>
                  </a:lnTo>
                  <a:lnTo>
                    <a:pt x="329" y="1105"/>
                  </a:lnTo>
                  <a:lnTo>
                    <a:pt x="324" y="1107"/>
                  </a:lnTo>
                  <a:lnTo>
                    <a:pt x="317" y="1108"/>
                  </a:lnTo>
                  <a:lnTo>
                    <a:pt x="311" y="1115"/>
                  </a:lnTo>
                  <a:lnTo>
                    <a:pt x="311" y="1116"/>
                  </a:lnTo>
                  <a:lnTo>
                    <a:pt x="302" y="1118"/>
                  </a:lnTo>
                  <a:lnTo>
                    <a:pt x="301" y="1118"/>
                  </a:lnTo>
                  <a:lnTo>
                    <a:pt x="299" y="1118"/>
                  </a:lnTo>
                  <a:lnTo>
                    <a:pt x="297" y="1136"/>
                  </a:lnTo>
                  <a:lnTo>
                    <a:pt x="291" y="1137"/>
                  </a:lnTo>
                  <a:lnTo>
                    <a:pt x="289" y="1137"/>
                  </a:lnTo>
                  <a:lnTo>
                    <a:pt x="284" y="1142"/>
                  </a:lnTo>
                  <a:lnTo>
                    <a:pt x="282" y="1145"/>
                  </a:lnTo>
                  <a:lnTo>
                    <a:pt x="277" y="1147"/>
                  </a:lnTo>
                  <a:lnTo>
                    <a:pt x="274" y="1147"/>
                  </a:lnTo>
                  <a:lnTo>
                    <a:pt x="272" y="1147"/>
                  </a:lnTo>
                  <a:lnTo>
                    <a:pt x="266" y="1145"/>
                  </a:lnTo>
                  <a:lnTo>
                    <a:pt x="264" y="1145"/>
                  </a:lnTo>
                  <a:lnTo>
                    <a:pt x="259" y="1145"/>
                  </a:lnTo>
                  <a:lnTo>
                    <a:pt x="254" y="1141"/>
                  </a:lnTo>
                  <a:lnTo>
                    <a:pt x="253" y="1139"/>
                  </a:lnTo>
                  <a:lnTo>
                    <a:pt x="251" y="1137"/>
                  </a:lnTo>
                  <a:lnTo>
                    <a:pt x="248" y="1136"/>
                  </a:lnTo>
                  <a:lnTo>
                    <a:pt x="243" y="1137"/>
                  </a:lnTo>
                  <a:lnTo>
                    <a:pt x="239" y="1137"/>
                  </a:lnTo>
                  <a:lnTo>
                    <a:pt x="236" y="1137"/>
                  </a:lnTo>
                  <a:lnTo>
                    <a:pt x="234" y="1136"/>
                  </a:lnTo>
                  <a:lnTo>
                    <a:pt x="231" y="1133"/>
                  </a:lnTo>
                  <a:lnTo>
                    <a:pt x="226" y="1128"/>
                  </a:lnTo>
                  <a:lnTo>
                    <a:pt x="221" y="1124"/>
                  </a:lnTo>
                  <a:lnTo>
                    <a:pt x="216" y="1124"/>
                  </a:lnTo>
                  <a:lnTo>
                    <a:pt x="211" y="1124"/>
                  </a:lnTo>
                  <a:lnTo>
                    <a:pt x="203" y="1121"/>
                  </a:lnTo>
                  <a:lnTo>
                    <a:pt x="200" y="1121"/>
                  </a:lnTo>
                  <a:lnTo>
                    <a:pt x="191" y="1118"/>
                  </a:lnTo>
                  <a:lnTo>
                    <a:pt x="190" y="1118"/>
                  </a:lnTo>
                  <a:lnTo>
                    <a:pt x="182" y="1118"/>
                  </a:lnTo>
                  <a:lnTo>
                    <a:pt x="178" y="1118"/>
                  </a:lnTo>
                  <a:lnTo>
                    <a:pt x="170" y="1120"/>
                  </a:lnTo>
                  <a:lnTo>
                    <a:pt x="165" y="1124"/>
                  </a:lnTo>
                  <a:lnTo>
                    <a:pt x="163" y="1124"/>
                  </a:lnTo>
                  <a:lnTo>
                    <a:pt x="158" y="1126"/>
                  </a:lnTo>
                  <a:lnTo>
                    <a:pt x="157" y="1126"/>
                  </a:lnTo>
                  <a:lnTo>
                    <a:pt x="145" y="1133"/>
                  </a:lnTo>
                  <a:lnTo>
                    <a:pt x="143" y="1134"/>
                  </a:lnTo>
                  <a:lnTo>
                    <a:pt x="134" y="1139"/>
                  </a:lnTo>
                  <a:lnTo>
                    <a:pt x="134" y="1137"/>
                  </a:lnTo>
                  <a:lnTo>
                    <a:pt x="134" y="1134"/>
                  </a:lnTo>
                  <a:lnTo>
                    <a:pt x="135" y="1129"/>
                  </a:lnTo>
                  <a:lnTo>
                    <a:pt x="145" y="1103"/>
                  </a:lnTo>
                  <a:lnTo>
                    <a:pt x="150" y="1089"/>
                  </a:lnTo>
                  <a:lnTo>
                    <a:pt x="153" y="1076"/>
                  </a:lnTo>
                  <a:lnTo>
                    <a:pt x="155" y="1074"/>
                  </a:lnTo>
                  <a:lnTo>
                    <a:pt x="155" y="1071"/>
                  </a:lnTo>
                  <a:lnTo>
                    <a:pt x="158" y="1058"/>
                  </a:lnTo>
                  <a:lnTo>
                    <a:pt x="157" y="1042"/>
                  </a:lnTo>
                  <a:lnTo>
                    <a:pt x="157" y="1040"/>
                  </a:lnTo>
                  <a:lnTo>
                    <a:pt x="155" y="1037"/>
                  </a:lnTo>
                  <a:lnTo>
                    <a:pt x="152" y="1034"/>
                  </a:lnTo>
                  <a:lnTo>
                    <a:pt x="147" y="1029"/>
                  </a:lnTo>
                  <a:lnTo>
                    <a:pt x="145" y="1027"/>
                  </a:lnTo>
                  <a:lnTo>
                    <a:pt x="130" y="1027"/>
                  </a:lnTo>
                  <a:lnTo>
                    <a:pt x="129" y="1027"/>
                  </a:lnTo>
                  <a:lnTo>
                    <a:pt x="125" y="1027"/>
                  </a:lnTo>
                  <a:lnTo>
                    <a:pt x="124" y="1027"/>
                  </a:lnTo>
                  <a:lnTo>
                    <a:pt x="119" y="1027"/>
                  </a:lnTo>
                  <a:lnTo>
                    <a:pt x="112" y="1027"/>
                  </a:lnTo>
                  <a:lnTo>
                    <a:pt x="110" y="1027"/>
                  </a:lnTo>
                  <a:lnTo>
                    <a:pt x="102" y="1032"/>
                  </a:lnTo>
                  <a:lnTo>
                    <a:pt x="100" y="1034"/>
                  </a:lnTo>
                  <a:lnTo>
                    <a:pt x="94" y="1039"/>
                  </a:lnTo>
                  <a:lnTo>
                    <a:pt x="91" y="1039"/>
                  </a:lnTo>
                  <a:lnTo>
                    <a:pt x="87" y="1032"/>
                  </a:lnTo>
                  <a:lnTo>
                    <a:pt x="86" y="1031"/>
                  </a:lnTo>
                  <a:lnTo>
                    <a:pt x="77" y="1022"/>
                  </a:lnTo>
                  <a:lnTo>
                    <a:pt x="76" y="1022"/>
                  </a:lnTo>
                  <a:lnTo>
                    <a:pt x="64" y="1019"/>
                  </a:lnTo>
                  <a:lnTo>
                    <a:pt x="62" y="1016"/>
                  </a:lnTo>
                  <a:lnTo>
                    <a:pt x="51" y="1014"/>
                  </a:lnTo>
                  <a:lnTo>
                    <a:pt x="49" y="1013"/>
                  </a:lnTo>
                  <a:lnTo>
                    <a:pt x="43" y="1010"/>
                  </a:lnTo>
                  <a:lnTo>
                    <a:pt x="38" y="1006"/>
                  </a:lnTo>
                  <a:lnTo>
                    <a:pt x="36" y="1006"/>
                  </a:lnTo>
                  <a:lnTo>
                    <a:pt x="28" y="995"/>
                  </a:lnTo>
                  <a:lnTo>
                    <a:pt x="28" y="992"/>
                  </a:lnTo>
                  <a:lnTo>
                    <a:pt x="23" y="985"/>
                  </a:lnTo>
                  <a:lnTo>
                    <a:pt x="21" y="976"/>
                  </a:lnTo>
                  <a:lnTo>
                    <a:pt x="18" y="966"/>
                  </a:lnTo>
                  <a:lnTo>
                    <a:pt x="16" y="964"/>
                  </a:lnTo>
                  <a:lnTo>
                    <a:pt x="5" y="964"/>
                  </a:lnTo>
                  <a:lnTo>
                    <a:pt x="1" y="958"/>
                  </a:lnTo>
                  <a:lnTo>
                    <a:pt x="0" y="956"/>
                  </a:lnTo>
                  <a:lnTo>
                    <a:pt x="0" y="950"/>
                  </a:lnTo>
                  <a:lnTo>
                    <a:pt x="1" y="948"/>
                  </a:lnTo>
                  <a:lnTo>
                    <a:pt x="6" y="943"/>
                  </a:lnTo>
                  <a:lnTo>
                    <a:pt x="10" y="942"/>
                  </a:lnTo>
                  <a:lnTo>
                    <a:pt x="14" y="938"/>
                  </a:lnTo>
                  <a:lnTo>
                    <a:pt x="16" y="937"/>
                  </a:lnTo>
                  <a:lnTo>
                    <a:pt x="21" y="930"/>
                  </a:lnTo>
                  <a:lnTo>
                    <a:pt x="21" y="927"/>
                  </a:lnTo>
                  <a:lnTo>
                    <a:pt x="23" y="924"/>
                  </a:lnTo>
                  <a:lnTo>
                    <a:pt x="24" y="916"/>
                  </a:lnTo>
                  <a:lnTo>
                    <a:pt x="26" y="909"/>
                  </a:lnTo>
                  <a:lnTo>
                    <a:pt x="29" y="898"/>
                  </a:lnTo>
                  <a:lnTo>
                    <a:pt x="29" y="888"/>
                  </a:lnTo>
                  <a:lnTo>
                    <a:pt x="23" y="887"/>
                  </a:lnTo>
                  <a:lnTo>
                    <a:pt x="21" y="887"/>
                  </a:lnTo>
                  <a:lnTo>
                    <a:pt x="16" y="890"/>
                  </a:lnTo>
                  <a:lnTo>
                    <a:pt x="13" y="891"/>
                  </a:lnTo>
                  <a:lnTo>
                    <a:pt x="6" y="891"/>
                  </a:lnTo>
                  <a:lnTo>
                    <a:pt x="3" y="891"/>
                  </a:lnTo>
                  <a:lnTo>
                    <a:pt x="1" y="887"/>
                  </a:lnTo>
                  <a:lnTo>
                    <a:pt x="1" y="883"/>
                  </a:lnTo>
                  <a:lnTo>
                    <a:pt x="5" y="880"/>
                  </a:lnTo>
                  <a:lnTo>
                    <a:pt x="8" y="874"/>
                  </a:lnTo>
                  <a:lnTo>
                    <a:pt x="11" y="869"/>
                  </a:lnTo>
                  <a:lnTo>
                    <a:pt x="13" y="866"/>
                  </a:lnTo>
                  <a:lnTo>
                    <a:pt x="16" y="861"/>
                  </a:lnTo>
                  <a:lnTo>
                    <a:pt x="18" y="859"/>
                  </a:lnTo>
                  <a:lnTo>
                    <a:pt x="26" y="851"/>
                  </a:lnTo>
                  <a:lnTo>
                    <a:pt x="33" y="848"/>
                  </a:lnTo>
                  <a:lnTo>
                    <a:pt x="36" y="848"/>
                  </a:lnTo>
                  <a:lnTo>
                    <a:pt x="48" y="849"/>
                  </a:lnTo>
                  <a:lnTo>
                    <a:pt x="49" y="848"/>
                  </a:lnTo>
                  <a:lnTo>
                    <a:pt x="53" y="848"/>
                  </a:lnTo>
                  <a:lnTo>
                    <a:pt x="62" y="844"/>
                  </a:lnTo>
                  <a:lnTo>
                    <a:pt x="64" y="843"/>
                  </a:lnTo>
                  <a:lnTo>
                    <a:pt x="66" y="843"/>
                  </a:lnTo>
                  <a:lnTo>
                    <a:pt x="72" y="836"/>
                  </a:lnTo>
                  <a:lnTo>
                    <a:pt x="77" y="835"/>
                  </a:lnTo>
                  <a:lnTo>
                    <a:pt x="87" y="832"/>
                  </a:lnTo>
                  <a:lnTo>
                    <a:pt x="89" y="830"/>
                  </a:lnTo>
                  <a:lnTo>
                    <a:pt x="100" y="830"/>
                  </a:lnTo>
                  <a:lnTo>
                    <a:pt x="102" y="830"/>
                  </a:lnTo>
                  <a:lnTo>
                    <a:pt x="112" y="835"/>
                  </a:lnTo>
                  <a:lnTo>
                    <a:pt x="115" y="836"/>
                  </a:lnTo>
                  <a:lnTo>
                    <a:pt x="127" y="840"/>
                  </a:lnTo>
                  <a:lnTo>
                    <a:pt x="130" y="840"/>
                  </a:lnTo>
                  <a:lnTo>
                    <a:pt x="132" y="840"/>
                  </a:lnTo>
                  <a:lnTo>
                    <a:pt x="140" y="840"/>
                  </a:lnTo>
                  <a:lnTo>
                    <a:pt x="145" y="838"/>
                  </a:lnTo>
                  <a:lnTo>
                    <a:pt x="150" y="836"/>
                  </a:lnTo>
                  <a:lnTo>
                    <a:pt x="152" y="835"/>
                  </a:lnTo>
                  <a:lnTo>
                    <a:pt x="157" y="832"/>
                  </a:lnTo>
                  <a:lnTo>
                    <a:pt x="162" y="827"/>
                  </a:lnTo>
                  <a:lnTo>
                    <a:pt x="163" y="825"/>
                  </a:lnTo>
                  <a:lnTo>
                    <a:pt x="165" y="820"/>
                  </a:lnTo>
                  <a:lnTo>
                    <a:pt x="165" y="814"/>
                  </a:lnTo>
                  <a:lnTo>
                    <a:pt x="165" y="806"/>
                  </a:lnTo>
                  <a:lnTo>
                    <a:pt x="163" y="804"/>
                  </a:lnTo>
                  <a:lnTo>
                    <a:pt x="162" y="802"/>
                  </a:lnTo>
                  <a:lnTo>
                    <a:pt x="148" y="798"/>
                  </a:lnTo>
                  <a:lnTo>
                    <a:pt x="147" y="798"/>
                  </a:lnTo>
                  <a:lnTo>
                    <a:pt x="145" y="798"/>
                  </a:lnTo>
                  <a:lnTo>
                    <a:pt x="135" y="793"/>
                  </a:lnTo>
                  <a:lnTo>
                    <a:pt x="135" y="791"/>
                  </a:lnTo>
                  <a:lnTo>
                    <a:pt x="134" y="789"/>
                  </a:lnTo>
                  <a:lnTo>
                    <a:pt x="132" y="780"/>
                  </a:lnTo>
                  <a:lnTo>
                    <a:pt x="134" y="778"/>
                  </a:lnTo>
                  <a:lnTo>
                    <a:pt x="142" y="773"/>
                  </a:lnTo>
                  <a:lnTo>
                    <a:pt x="142" y="772"/>
                  </a:lnTo>
                  <a:lnTo>
                    <a:pt x="155" y="764"/>
                  </a:lnTo>
                  <a:lnTo>
                    <a:pt x="165" y="759"/>
                  </a:lnTo>
                  <a:lnTo>
                    <a:pt x="168" y="757"/>
                  </a:lnTo>
                  <a:lnTo>
                    <a:pt x="170" y="755"/>
                  </a:lnTo>
                  <a:lnTo>
                    <a:pt x="175" y="746"/>
                  </a:lnTo>
                  <a:lnTo>
                    <a:pt x="177" y="744"/>
                  </a:lnTo>
                  <a:lnTo>
                    <a:pt x="177" y="741"/>
                  </a:lnTo>
                  <a:lnTo>
                    <a:pt x="178" y="731"/>
                  </a:lnTo>
                  <a:lnTo>
                    <a:pt x="180" y="728"/>
                  </a:lnTo>
                  <a:lnTo>
                    <a:pt x="180" y="721"/>
                  </a:lnTo>
                  <a:lnTo>
                    <a:pt x="180" y="720"/>
                  </a:lnTo>
                  <a:lnTo>
                    <a:pt x="177" y="713"/>
                  </a:lnTo>
                  <a:lnTo>
                    <a:pt x="177" y="710"/>
                  </a:lnTo>
                  <a:lnTo>
                    <a:pt x="177" y="704"/>
                  </a:lnTo>
                  <a:lnTo>
                    <a:pt x="177" y="700"/>
                  </a:lnTo>
                  <a:lnTo>
                    <a:pt x="180" y="692"/>
                  </a:lnTo>
                  <a:lnTo>
                    <a:pt x="180" y="691"/>
                  </a:lnTo>
                  <a:lnTo>
                    <a:pt x="182" y="686"/>
                  </a:lnTo>
                  <a:lnTo>
                    <a:pt x="185" y="678"/>
                  </a:lnTo>
                  <a:lnTo>
                    <a:pt x="185" y="675"/>
                  </a:lnTo>
                  <a:lnTo>
                    <a:pt x="186" y="666"/>
                  </a:lnTo>
                  <a:lnTo>
                    <a:pt x="190" y="657"/>
                  </a:lnTo>
                  <a:lnTo>
                    <a:pt x="191" y="652"/>
                  </a:lnTo>
                  <a:lnTo>
                    <a:pt x="193" y="650"/>
                  </a:lnTo>
                  <a:lnTo>
                    <a:pt x="198" y="641"/>
                  </a:lnTo>
                  <a:lnTo>
                    <a:pt x="198" y="639"/>
                  </a:lnTo>
                  <a:lnTo>
                    <a:pt x="200" y="629"/>
                  </a:lnTo>
                  <a:lnTo>
                    <a:pt x="200" y="626"/>
                  </a:lnTo>
                  <a:lnTo>
                    <a:pt x="201" y="624"/>
                  </a:lnTo>
                  <a:lnTo>
                    <a:pt x="206" y="615"/>
                  </a:lnTo>
                  <a:lnTo>
                    <a:pt x="208" y="613"/>
                  </a:lnTo>
                  <a:lnTo>
                    <a:pt x="220" y="602"/>
                  </a:lnTo>
                  <a:lnTo>
                    <a:pt x="221" y="600"/>
                  </a:lnTo>
                  <a:lnTo>
                    <a:pt x="220" y="590"/>
                  </a:lnTo>
                  <a:lnTo>
                    <a:pt x="218" y="587"/>
                  </a:lnTo>
                  <a:lnTo>
                    <a:pt x="216" y="582"/>
                  </a:lnTo>
                  <a:lnTo>
                    <a:pt x="215" y="577"/>
                  </a:lnTo>
                  <a:lnTo>
                    <a:pt x="210" y="565"/>
                  </a:lnTo>
                  <a:lnTo>
                    <a:pt x="208" y="561"/>
                  </a:lnTo>
                  <a:lnTo>
                    <a:pt x="208" y="560"/>
                  </a:lnTo>
                  <a:lnTo>
                    <a:pt x="205" y="543"/>
                  </a:lnTo>
                  <a:lnTo>
                    <a:pt x="205" y="540"/>
                  </a:lnTo>
                  <a:lnTo>
                    <a:pt x="203" y="539"/>
                  </a:lnTo>
                  <a:lnTo>
                    <a:pt x="203" y="535"/>
                  </a:lnTo>
                  <a:lnTo>
                    <a:pt x="200" y="518"/>
                  </a:lnTo>
                  <a:lnTo>
                    <a:pt x="201" y="511"/>
                  </a:lnTo>
                  <a:lnTo>
                    <a:pt x="201" y="508"/>
                  </a:lnTo>
                  <a:lnTo>
                    <a:pt x="201" y="506"/>
                  </a:lnTo>
                  <a:lnTo>
                    <a:pt x="203" y="492"/>
                  </a:lnTo>
                  <a:lnTo>
                    <a:pt x="208" y="484"/>
                  </a:lnTo>
                  <a:lnTo>
                    <a:pt x="211" y="476"/>
                  </a:lnTo>
                  <a:lnTo>
                    <a:pt x="210" y="469"/>
                  </a:lnTo>
                  <a:lnTo>
                    <a:pt x="208" y="463"/>
                  </a:lnTo>
                  <a:lnTo>
                    <a:pt x="208" y="459"/>
                  </a:lnTo>
                  <a:lnTo>
                    <a:pt x="205" y="450"/>
                  </a:lnTo>
                  <a:lnTo>
                    <a:pt x="200" y="442"/>
                  </a:lnTo>
                  <a:lnTo>
                    <a:pt x="198" y="433"/>
                  </a:lnTo>
                  <a:lnTo>
                    <a:pt x="198" y="421"/>
                  </a:lnTo>
                  <a:lnTo>
                    <a:pt x="198" y="417"/>
                  </a:lnTo>
                  <a:lnTo>
                    <a:pt x="201" y="403"/>
                  </a:lnTo>
                  <a:lnTo>
                    <a:pt x="201" y="399"/>
                  </a:lnTo>
                  <a:lnTo>
                    <a:pt x="203" y="385"/>
                  </a:lnTo>
                  <a:lnTo>
                    <a:pt x="203" y="380"/>
                  </a:lnTo>
                  <a:lnTo>
                    <a:pt x="203" y="377"/>
                  </a:lnTo>
                  <a:lnTo>
                    <a:pt x="208" y="372"/>
                  </a:lnTo>
                  <a:lnTo>
                    <a:pt x="210" y="370"/>
                  </a:lnTo>
                  <a:lnTo>
                    <a:pt x="215" y="367"/>
                  </a:lnTo>
                  <a:lnTo>
                    <a:pt x="216" y="365"/>
                  </a:lnTo>
                  <a:lnTo>
                    <a:pt x="221" y="361"/>
                  </a:lnTo>
                  <a:lnTo>
                    <a:pt x="226" y="354"/>
                  </a:lnTo>
                  <a:lnTo>
                    <a:pt x="225" y="351"/>
                  </a:lnTo>
                  <a:lnTo>
                    <a:pt x="228" y="343"/>
                  </a:lnTo>
                  <a:lnTo>
                    <a:pt x="228" y="341"/>
                  </a:lnTo>
                  <a:lnTo>
                    <a:pt x="233" y="336"/>
                  </a:lnTo>
                  <a:lnTo>
                    <a:pt x="234" y="336"/>
                  </a:lnTo>
                  <a:lnTo>
                    <a:pt x="234" y="330"/>
                  </a:lnTo>
                  <a:lnTo>
                    <a:pt x="231" y="327"/>
                  </a:lnTo>
                  <a:lnTo>
                    <a:pt x="233" y="319"/>
                  </a:lnTo>
                  <a:lnTo>
                    <a:pt x="233" y="312"/>
                  </a:lnTo>
                  <a:lnTo>
                    <a:pt x="241" y="310"/>
                  </a:lnTo>
                  <a:lnTo>
                    <a:pt x="244" y="301"/>
                  </a:lnTo>
                  <a:lnTo>
                    <a:pt x="249" y="302"/>
                  </a:lnTo>
                  <a:lnTo>
                    <a:pt x="253" y="302"/>
                  </a:lnTo>
                  <a:lnTo>
                    <a:pt x="256" y="304"/>
                  </a:lnTo>
                  <a:lnTo>
                    <a:pt x="264" y="306"/>
                  </a:lnTo>
                  <a:lnTo>
                    <a:pt x="266" y="306"/>
                  </a:lnTo>
                  <a:lnTo>
                    <a:pt x="266" y="302"/>
                  </a:lnTo>
                  <a:lnTo>
                    <a:pt x="266" y="301"/>
                  </a:lnTo>
                  <a:lnTo>
                    <a:pt x="268" y="299"/>
                  </a:lnTo>
                  <a:lnTo>
                    <a:pt x="271" y="298"/>
                  </a:lnTo>
                  <a:lnTo>
                    <a:pt x="271" y="296"/>
                  </a:lnTo>
                  <a:lnTo>
                    <a:pt x="272" y="289"/>
                  </a:lnTo>
                  <a:lnTo>
                    <a:pt x="274" y="288"/>
                  </a:lnTo>
                  <a:lnTo>
                    <a:pt x="276" y="283"/>
                  </a:lnTo>
                  <a:lnTo>
                    <a:pt x="279" y="278"/>
                  </a:lnTo>
                  <a:lnTo>
                    <a:pt x="284" y="276"/>
                  </a:lnTo>
                  <a:lnTo>
                    <a:pt x="284" y="280"/>
                  </a:lnTo>
                  <a:lnTo>
                    <a:pt x="281" y="286"/>
                  </a:lnTo>
                  <a:lnTo>
                    <a:pt x="289" y="286"/>
                  </a:lnTo>
                  <a:lnTo>
                    <a:pt x="291" y="286"/>
                  </a:lnTo>
                  <a:lnTo>
                    <a:pt x="297" y="283"/>
                  </a:lnTo>
                  <a:lnTo>
                    <a:pt x="304" y="281"/>
                  </a:lnTo>
                  <a:lnTo>
                    <a:pt x="306" y="281"/>
                  </a:lnTo>
                  <a:lnTo>
                    <a:pt x="304" y="288"/>
                  </a:lnTo>
                  <a:lnTo>
                    <a:pt x="301" y="289"/>
                  </a:lnTo>
                  <a:lnTo>
                    <a:pt x="297" y="298"/>
                  </a:lnTo>
                  <a:lnTo>
                    <a:pt x="299" y="298"/>
                  </a:lnTo>
                  <a:lnTo>
                    <a:pt x="304" y="299"/>
                  </a:lnTo>
                  <a:lnTo>
                    <a:pt x="307" y="299"/>
                  </a:lnTo>
                  <a:lnTo>
                    <a:pt x="311" y="299"/>
                  </a:lnTo>
                  <a:lnTo>
                    <a:pt x="312" y="299"/>
                  </a:lnTo>
                  <a:lnTo>
                    <a:pt x="319" y="302"/>
                  </a:lnTo>
                  <a:lnTo>
                    <a:pt x="320" y="304"/>
                  </a:lnTo>
                  <a:lnTo>
                    <a:pt x="324" y="304"/>
                  </a:lnTo>
                  <a:lnTo>
                    <a:pt x="332" y="306"/>
                  </a:lnTo>
                  <a:lnTo>
                    <a:pt x="334" y="307"/>
                  </a:lnTo>
                  <a:lnTo>
                    <a:pt x="342" y="307"/>
                  </a:lnTo>
                  <a:lnTo>
                    <a:pt x="342" y="306"/>
                  </a:lnTo>
                  <a:lnTo>
                    <a:pt x="344" y="301"/>
                  </a:lnTo>
                  <a:lnTo>
                    <a:pt x="349" y="301"/>
                  </a:lnTo>
                  <a:lnTo>
                    <a:pt x="349" y="306"/>
                  </a:lnTo>
                  <a:lnTo>
                    <a:pt x="349" y="307"/>
                  </a:lnTo>
                  <a:lnTo>
                    <a:pt x="352" y="309"/>
                  </a:lnTo>
                  <a:lnTo>
                    <a:pt x="354" y="309"/>
                  </a:lnTo>
                  <a:lnTo>
                    <a:pt x="359" y="306"/>
                  </a:lnTo>
                  <a:lnTo>
                    <a:pt x="359" y="302"/>
                  </a:lnTo>
                  <a:lnTo>
                    <a:pt x="363" y="301"/>
                  </a:lnTo>
                  <a:lnTo>
                    <a:pt x="365" y="301"/>
                  </a:lnTo>
                  <a:lnTo>
                    <a:pt x="372" y="298"/>
                  </a:lnTo>
                  <a:lnTo>
                    <a:pt x="368" y="293"/>
                  </a:lnTo>
                  <a:lnTo>
                    <a:pt x="365" y="286"/>
                  </a:lnTo>
                  <a:lnTo>
                    <a:pt x="365" y="285"/>
                  </a:lnTo>
                  <a:lnTo>
                    <a:pt x="367" y="283"/>
                  </a:lnTo>
                  <a:lnTo>
                    <a:pt x="375" y="286"/>
                  </a:lnTo>
                  <a:lnTo>
                    <a:pt x="377" y="288"/>
                  </a:lnTo>
                  <a:lnTo>
                    <a:pt x="383" y="294"/>
                  </a:lnTo>
                  <a:lnTo>
                    <a:pt x="383" y="298"/>
                  </a:lnTo>
                  <a:lnTo>
                    <a:pt x="387" y="304"/>
                  </a:lnTo>
                  <a:lnTo>
                    <a:pt x="387" y="306"/>
                  </a:lnTo>
                  <a:lnTo>
                    <a:pt x="387" y="312"/>
                  </a:lnTo>
                  <a:lnTo>
                    <a:pt x="387" y="315"/>
                  </a:lnTo>
                  <a:lnTo>
                    <a:pt x="388" y="317"/>
                  </a:lnTo>
                  <a:lnTo>
                    <a:pt x="397" y="312"/>
                  </a:lnTo>
                  <a:lnTo>
                    <a:pt x="402" y="310"/>
                  </a:lnTo>
                  <a:lnTo>
                    <a:pt x="403" y="312"/>
                  </a:lnTo>
                  <a:lnTo>
                    <a:pt x="406" y="314"/>
                  </a:lnTo>
                  <a:lnTo>
                    <a:pt x="408" y="309"/>
                  </a:lnTo>
                  <a:lnTo>
                    <a:pt x="408" y="302"/>
                  </a:lnTo>
                  <a:lnTo>
                    <a:pt x="413" y="302"/>
                  </a:lnTo>
                  <a:lnTo>
                    <a:pt x="413" y="307"/>
                  </a:lnTo>
                  <a:lnTo>
                    <a:pt x="413" y="309"/>
                  </a:lnTo>
                  <a:lnTo>
                    <a:pt x="416" y="312"/>
                  </a:lnTo>
                  <a:lnTo>
                    <a:pt x="420" y="310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5" y="304"/>
                  </a:lnTo>
                  <a:lnTo>
                    <a:pt x="425" y="306"/>
                  </a:lnTo>
                  <a:lnTo>
                    <a:pt x="431" y="302"/>
                  </a:lnTo>
                  <a:lnTo>
                    <a:pt x="431" y="301"/>
                  </a:lnTo>
                  <a:lnTo>
                    <a:pt x="431" y="296"/>
                  </a:lnTo>
                  <a:lnTo>
                    <a:pt x="430" y="296"/>
                  </a:lnTo>
                  <a:lnTo>
                    <a:pt x="428" y="294"/>
                  </a:lnTo>
                  <a:lnTo>
                    <a:pt x="425" y="289"/>
                  </a:lnTo>
                  <a:lnTo>
                    <a:pt x="423" y="291"/>
                  </a:lnTo>
                  <a:lnTo>
                    <a:pt x="421" y="291"/>
                  </a:lnTo>
                  <a:lnTo>
                    <a:pt x="416" y="289"/>
                  </a:lnTo>
                  <a:lnTo>
                    <a:pt x="416" y="286"/>
                  </a:lnTo>
                  <a:lnTo>
                    <a:pt x="418" y="285"/>
                  </a:lnTo>
                  <a:lnTo>
                    <a:pt x="420" y="281"/>
                  </a:lnTo>
                  <a:lnTo>
                    <a:pt x="423" y="278"/>
                  </a:lnTo>
                  <a:lnTo>
                    <a:pt x="426" y="278"/>
                  </a:lnTo>
                  <a:lnTo>
                    <a:pt x="431" y="288"/>
                  </a:lnTo>
                  <a:lnTo>
                    <a:pt x="435" y="285"/>
                  </a:lnTo>
                  <a:lnTo>
                    <a:pt x="441" y="283"/>
                  </a:lnTo>
                  <a:lnTo>
                    <a:pt x="441" y="288"/>
                  </a:lnTo>
                  <a:lnTo>
                    <a:pt x="448" y="288"/>
                  </a:lnTo>
                  <a:lnTo>
                    <a:pt x="453" y="288"/>
                  </a:lnTo>
                  <a:lnTo>
                    <a:pt x="454" y="283"/>
                  </a:lnTo>
                  <a:lnTo>
                    <a:pt x="449" y="280"/>
                  </a:lnTo>
                  <a:lnTo>
                    <a:pt x="453" y="276"/>
                  </a:lnTo>
                  <a:lnTo>
                    <a:pt x="454" y="276"/>
                  </a:lnTo>
                  <a:lnTo>
                    <a:pt x="459" y="278"/>
                  </a:lnTo>
                  <a:lnTo>
                    <a:pt x="463" y="276"/>
                  </a:lnTo>
                  <a:lnTo>
                    <a:pt x="471" y="280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4" y="281"/>
                  </a:lnTo>
                  <a:lnTo>
                    <a:pt x="486" y="281"/>
                  </a:lnTo>
                  <a:lnTo>
                    <a:pt x="489" y="280"/>
                  </a:lnTo>
                  <a:lnTo>
                    <a:pt x="492" y="280"/>
                  </a:lnTo>
                  <a:lnTo>
                    <a:pt x="492" y="278"/>
                  </a:lnTo>
                  <a:lnTo>
                    <a:pt x="494" y="268"/>
                  </a:lnTo>
                  <a:lnTo>
                    <a:pt x="496" y="267"/>
                  </a:lnTo>
                  <a:lnTo>
                    <a:pt x="497" y="262"/>
                  </a:lnTo>
                  <a:lnTo>
                    <a:pt x="496" y="254"/>
                  </a:lnTo>
                  <a:lnTo>
                    <a:pt x="494" y="251"/>
                  </a:lnTo>
                  <a:lnTo>
                    <a:pt x="497" y="247"/>
                  </a:lnTo>
                  <a:lnTo>
                    <a:pt x="499" y="246"/>
                  </a:lnTo>
                  <a:lnTo>
                    <a:pt x="507" y="243"/>
                  </a:lnTo>
                  <a:lnTo>
                    <a:pt x="517" y="217"/>
                  </a:lnTo>
                  <a:lnTo>
                    <a:pt x="517" y="215"/>
                  </a:lnTo>
                  <a:lnTo>
                    <a:pt x="517" y="212"/>
                  </a:lnTo>
                  <a:lnTo>
                    <a:pt x="519" y="204"/>
                  </a:lnTo>
                  <a:lnTo>
                    <a:pt x="521" y="200"/>
                  </a:lnTo>
                  <a:lnTo>
                    <a:pt x="521" y="199"/>
                  </a:lnTo>
                  <a:lnTo>
                    <a:pt x="519" y="186"/>
                  </a:lnTo>
                  <a:lnTo>
                    <a:pt x="514" y="183"/>
                  </a:lnTo>
                  <a:lnTo>
                    <a:pt x="511" y="183"/>
                  </a:lnTo>
                  <a:lnTo>
                    <a:pt x="509" y="183"/>
                  </a:lnTo>
                  <a:lnTo>
                    <a:pt x="507" y="183"/>
                  </a:lnTo>
                  <a:lnTo>
                    <a:pt x="494" y="176"/>
                  </a:lnTo>
                  <a:lnTo>
                    <a:pt x="492" y="175"/>
                  </a:lnTo>
                  <a:lnTo>
                    <a:pt x="489" y="168"/>
                  </a:lnTo>
                  <a:lnTo>
                    <a:pt x="492" y="155"/>
                  </a:lnTo>
                  <a:lnTo>
                    <a:pt x="492" y="154"/>
                  </a:lnTo>
                  <a:lnTo>
                    <a:pt x="492" y="149"/>
                  </a:lnTo>
                  <a:lnTo>
                    <a:pt x="488" y="139"/>
                  </a:lnTo>
                  <a:lnTo>
                    <a:pt x="486" y="137"/>
                  </a:lnTo>
                  <a:lnTo>
                    <a:pt x="484" y="137"/>
                  </a:lnTo>
                  <a:lnTo>
                    <a:pt x="481" y="134"/>
                  </a:lnTo>
                  <a:lnTo>
                    <a:pt x="469" y="124"/>
                  </a:lnTo>
                  <a:lnTo>
                    <a:pt x="468" y="123"/>
                  </a:lnTo>
                  <a:lnTo>
                    <a:pt x="468" y="121"/>
                  </a:lnTo>
                  <a:lnTo>
                    <a:pt x="463" y="113"/>
                  </a:lnTo>
                  <a:lnTo>
                    <a:pt x="461" y="111"/>
                  </a:lnTo>
                  <a:lnTo>
                    <a:pt x="461" y="107"/>
                  </a:lnTo>
                  <a:lnTo>
                    <a:pt x="464" y="98"/>
                  </a:lnTo>
                  <a:lnTo>
                    <a:pt x="468" y="98"/>
                  </a:lnTo>
                  <a:lnTo>
                    <a:pt x="479" y="97"/>
                  </a:lnTo>
                  <a:lnTo>
                    <a:pt x="481" y="95"/>
                  </a:lnTo>
                  <a:lnTo>
                    <a:pt x="488" y="90"/>
                  </a:lnTo>
                  <a:lnTo>
                    <a:pt x="489" y="90"/>
                  </a:lnTo>
                  <a:lnTo>
                    <a:pt x="496" y="87"/>
                  </a:lnTo>
                  <a:lnTo>
                    <a:pt x="496" y="86"/>
                  </a:lnTo>
                  <a:lnTo>
                    <a:pt x="499" y="81"/>
                  </a:lnTo>
                  <a:lnTo>
                    <a:pt x="499" y="77"/>
                  </a:lnTo>
                  <a:lnTo>
                    <a:pt x="502" y="73"/>
                  </a:lnTo>
                  <a:lnTo>
                    <a:pt x="507" y="66"/>
                  </a:lnTo>
                  <a:lnTo>
                    <a:pt x="509" y="66"/>
                  </a:lnTo>
                  <a:lnTo>
                    <a:pt x="521" y="63"/>
                  </a:lnTo>
                  <a:lnTo>
                    <a:pt x="522" y="61"/>
                  </a:lnTo>
                  <a:lnTo>
                    <a:pt x="529" y="58"/>
                  </a:lnTo>
                  <a:lnTo>
                    <a:pt x="535" y="53"/>
                  </a:lnTo>
                  <a:lnTo>
                    <a:pt x="535" y="52"/>
                  </a:lnTo>
                  <a:lnTo>
                    <a:pt x="540" y="47"/>
                  </a:lnTo>
                  <a:lnTo>
                    <a:pt x="542" y="47"/>
                  </a:lnTo>
                  <a:lnTo>
                    <a:pt x="545" y="45"/>
                  </a:lnTo>
                  <a:lnTo>
                    <a:pt x="547" y="45"/>
                  </a:lnTo>
                  <a:lnTo>
                    <a:pt x="555" y="40"/>
                  </a:lnTo>
                  <a:lnTo>
                    <a:pt x="557" y="39"/>
                  </a:lnTo>
                  <a:lnTo>
                    <a:pt x="560" y="32"/>
                  </a:lnTo>
                  <a:lnTo>
                    <a:pt x="562" y="31"/>
                  </a:lnTo>
                  <a:lnTo>
                    <a:pt x="564" y="29"/>
                  </a:lnTo>
                  <a:lnTo>
                    <a:pt x="575" y="21"/>
                  </a:lnTo>
                  <a:lnTo>
                    <a:pt x="577" y="19"/>
                  </a:lnTo>
                  <a:lnTo>
                    <a:pt x="588" y="14"/>
                  </a:lnTo>
                  <a:lnTo>
                    <a:pt x="590" y="13"/>
                  </a:lnTo>
                  <a:lnTo>
                    <a:pt x="592" y="11"/>
                  </a:lnTo>
                  <a:lnTo>
                    <a:pt x="592" y="8"/>
                  </a:lnTo>
                  <a:lnTo>
                    <a:pt x="613" y="5"/>
                  </a:lnTo>
                  <a:lnTo>
                    <a:pt x="615" y="6"/>
                  </a:lnTo>
                  <a:lnTo>
                    <a:pt x="625" y="9"/>
                  </a:lnTo>
                  <a:lnTo>
                    <a:pt x="626" y="8"/>
                  </a:lnTo>
                  <a:lnTo>
                    <a:pt x="628" y="8"/>
                  </a:lnTo>
                  <a:lnTo>
                    <a:pt x="638" y="3"/>
                  </a:lnTo>
                  <a:lnTo>
                    <a:pt x="640" y="5"/>
                  </a:lnTo>
                  <a:lnTo>
                    <a:pt x="643" y="5"/>
                  </a:lnTo>
                  <a:lnTo>
                    <a:pt x="645" y="5"/>
                  </a:lnTo>
                  <a:lnTo>
                    <a:pt x="651" y="11"/>
                  </a:lnTo>
                  <a:lnTo>
                    <a:pt x="653" y="13"/>
                  </a:lnTo>
                  <a:lnTo>
                    <a:pt x="655" y="14"/>
                  </a:lnTo>
                  <a:lnTo>
                    <a:pt x="663" y="21"/>
                  </a:lnTo>
                  <a:lnTo>
                    <a:pt x="664" y="22"/>
                  </a:lnTo>
                  <a:lnTo>
                    <a:pt x="666" y="22"/>
                  </a:lnTo>
                  <a:lnTo>
                    <a:pt x="671" y="26"/>
                  </a:lnTo>
                  <a:lnTo>
                    <a:pt x="673" y="27"/>
                  </a:lnTo>
                  <a:lnTo>
                    <a:pt x="678" y="31"/>
                  </a:lnTo>
                  <a:lnTo>
                    <a:pt x="679" y="31"/>
                  </a:lnTo>
                  <a:lnTo>
                    <a:pt x="683" y="27"/>
                  </a:lnTo>
                  <a:lnTo>
                    <a:pt x="686" y="26"/>
                  </a:lnTo>
                  <a:lnTo>
                    <a:pt x="689" y="24"/>
                  </a:lnTo>
                  <a:lnTo>
                    <a:pt x="691" y="26"/>
                  </a:lnTo>
                  <a:lnTo>
                    <a:pt x="694" y="34"/>
                  </a:lnTo>
                  <a:lnTo>
                    <a:pt x="696" y="40"/>
                  </a:lnTo>
                  <a:lnTo>
                    <a:pt x="701" y="40"/>
                  </a:lnTo>
                  <a:lnTo>
                    <a:pt x="706" y="42"/>
                  </a:lnTo>
                  <a:lnTo>
                    <a:pt x="707" y="43"/>
                  </a:lnTo>
                  <a:lnTo>
                    <a:pt x="709" y="43"/>
                  </a:lnTo>
                  <a:lnTo>
                    <a:pt x="714" y="45"/>
                  </a:lnTo>
                  <a:lnTo>
                    <a:pt x="717" y="43"/>
                  </a:lnTo>
                  <a:lnTo>
                    <a:pt x="721" y="42"/>
                  </a:lnTo>
                  <a:lnTo>
                    <a:pt x="727" y="39"/>
                  </a:lnTo>
                  <a:lnTo>
                    <a:pt x="729" y="39"/>
                  </a:lnTo>
                  <a:lnTo>
                    <a:pt x="739" y="40"/>
                  </a:lnTo>
                  <a:lnTo>
                    <a:pt x="741" y="40"/>
                  </a:lnTo>
                  <a:lnTo>
                    <a:pt x="749" y="45"/>
                  </a:lnTo>
                  <a:lnTo>
                    <a:pt x="750" y="45"/>
                  </a:lnTo>
                  <a:lnTo>
                    <a:pt x="754" y="45"/>
                  </a:lnTo>
                  <a:lnTo>
                    <a:pt x="762" y="45"/>
                  </a:lnTo>
                  <a:lnTo>
                    <a:pt x="764" y="45"/>
                  </a:lnTo>
                  <a:lnTo>
                    <a:pt x="770" y="42"/>
                  </a:lnTo>
                  <a:lnTo>
                    <a:pt x="777" y="40"/>
                  </a:lnTo>
                  <a:lnTo>
                    <a:pt x="782" y="40"/>
                  </a:lnTo>
                  <a:lnTo>
                    <a:pt x="784" y="40"/>
                  </a:lnTo>
                  <a:lnTo>
                    <a:pt x="790" y="37"/>
                  </a:lnTo>
                  <a:lnTo>
                    <a:pt x="793" y="35"/>
                  </a:lnTo>
                  <a:lnTo>
                    <a:pt x="798" y="37"/>
                  </a:lnTo>
                  <a:lnTo>
                    <a:pt x="802" y="37"/>
                  </a:lnTo>
                  <a:lnTo>
                    <a:pt x="808" y="37"/>
                  </a:lnTo>
                  <a:lnTo>
                    <a:pt x="812" y="37"/>
                  </a:lnTo>
                  <a:lnTo>
                    <a:pt x="813" y="35"/>
                  </a:lnTo>
                  <a:lnTo>
                    <a:pt x="817" y="35"/>
                  </a:lnTo>
                  <a:lnTo>
                    <a:pt x="820" y="35"/>
                  </a:lnTo>
                  <a:lnTo>
                    <a:pt x="827" y="39"/>
                  </a:lnTo>
                  <a:lnTo>
                    <a:pt x="828" y="40"/>
                  </a:lnTo>
                  <a:lnTo>
                    <a:pt x="832" y="56"/>
                  </a:lnTo>
                  <a:lnTo>
                    <a:pt x="832" y="60"/>
                  </a:lnTo>
                  <a:lnTo>
                    <a:pt x="830" y="61"/>
                  </a:lnTo>
                  <a:lnTo>
                    <a:pt x="830" y="63"/>
                  </a:lnTo>
                  <a:lnTo>
                    <a:pt x="832" y="74"/>
                  </a:lnTo>
                  <a:lnTo>
                    <a:pt x="832" y="76"/>
                  </a:lnTo>
                  <a:lnTo>
                    <a:pt x="832" y="82"/>
                  </a:lnTo>
                  <a:lnTo>
                    <a:pt x="832" y="86"/>
                  </a:lnTo>
                  <a:lnTo>
                    <a:pt x="833" y="90"/>
                  </a:lnTo>
                  <a:lnTo>
                    <a:pt x="835" y="94"/>
                  </a:lnTo>
                  <a:lnTo>
                    <a:pt x="836" y="97"/>
                  </a:lnTo>
                  <a:lnTo>
                    <a:pt x="841" y="92"/>
                  </a:lnTo>
                  <a:lnTo>
                    <a:pt x="843" y="90"/>
                  </a:lnTo>
                  <a:lnTo>
                    <a:pt x="845" y="90"/>
                  </a:lnTo>
                  <a:lnTo>
                    <a:pt x="851" y="89"/>
                  </a:lnTo>
                  <a:lnTo>
                    <a:pt x="853" y="87"/>
                  </a:lnTo>
                  <a:lnTo>
                    <a:pt x="858" y="79"/>
                  </a:lnTo>
                  <a:lnTo>
                    <a:pt x="858" y="77"/>
                  </a:lnTo>
                  <a:lnTo>
                    <a:pt x="861" y="76"/>
                  </a:lnTo>
                  <a:lnTo>
                    <a:pt x="871" y="76"/>
                  </a:lnTo>
                  <a:lnTo>
                    <a:pt x="878" y="74"/>
                  </a:lnTo>
                  <a:lnTo>
                    <a:pt x="881" y="71"/>
                  </a:lnTo>
                  <a:lnTo>
                    <a:pt x="883" y="71"/>
                  </a:lnTo>
                  <a:lnTo>
                    <a:pt x="886" y="69"/>
                  </a:lnTo>
                  <a:lnTo>
                    <a:pt x="888" y="69"/>
                  </a:lnTo>
                  <a:lnTo>
                    <a:pt x="893" y="65"/>
                  </a:lnTo>
                  <a:lnTo>
                    <a:pt x="896" y="61"/>
                  </a:lnTo>
                  <a:lnTo>
                    <a:pt x="899" y="60"/>
                  </a:lnTo>
                  <a:lnTo>
                    <a:pt x="904" y="63"/>
                  </a:lnTo>
                  <a:lnTo>
                    <a:pt x="909" y="58"/>
                  </a:lnTo>
                  <a:lnTo>
                    <a:pt x="913" y="56"/>
                  </a:lnTo>
                  <a:lnTo>
                    <a:pt x="916" y="56"/>
                  </a:lnTo>
                  <a:lnTo>
                    <a:pt x="924" y="53"/>
                  </a:lnTo>
                  <a:lnTo>
                    <a:pt x="929" y="53"/>
                  </a:lnTo>
                  <a:lnTo>
                    <a:pt x="931" y="55"/>
                  </a:lnTo>
                  <a:lnTo>
                    <a:pt x="939" y="52"/>
                  </a:lnTo>
                  <a:lnTo>
                    <a:pt x="941" y="50"/>
                  </a:lnTo>
                  <a:lnTo>
                    <a:pt x="946" y="43"/>
                  </a:lnTo>
                  <a:lnTo>
                    <a:pt x="947" y="42"/>
                  </a:lnTo>
                  <a:lnTo>
                    <a:pt x="954" y="39"/>
                  </a:lnTo>
                  <a:lnTo>
                    <a:pt x="956" y="39"/>
                  </a:lnTo>
                  <a:lnTo>
                    <a:pt x="964" y="39"/>
                  </a:lnTo>
                  <a:lnTo>
                    <a:pt x="965" y="39"/>
                  </a:lnTo>
                  <a:lnTo>
                    <a:pt x="972" y="39"/>
                  </a:lnTo>
                  <a:lnTo>
                    <a:pt x="982" y="39"/>
                  </a:lnTo>
                  <a:lnTo>
                    <a:pt x="985" y="42"/>
                  </a:lnTo>
                  <a:lnTo>
                    <a:pt x="990" y="48"/>
                  </a:lnTo>
                  <a:lnTo>
                    <a:pt x="994" y="48"/>
                  </a:lnTo>
                  <a:lnTo>
                    <a:pt x="1002" y="50"/>
                  </a:lnTo>
                  <a:lnTo>
                    <a:pt x="1004" y="50"/>
                  </a:lnTo>
                  <a:lnTo>
                    <a:pt x="1012" y="47"/>
                  </a:lnTo>
                  <a:lnTo>
                    <a:pt x="1013" y="47"/>
                  </a:lnTo>
                  <a:lnTo>
                    <a:pt x="1027" y="45"/>
                  </a:lnTo>
                  <a:lnTo>
                    <a:pt x="1028" y="45"/>
                  </a:lnTo>
                  <a:lnTo>
                    <a:pt x="1035" y="48"/>
                  </a:lnTo>
                  <a:lnTo>
                    <a:pt x="1037" y="50"/>
                  </a:lnTo>
                  <a:lnTo>
                    <a:pt x="104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086350" y="3934620"/>
              <a:ext cx="827088" cy="908050"/>
            </a:xfrm>
            <a:custGeom>
              <a:avLst/>
              <a:gdLst>
                <a:gd name="T0" fmla="*/ 534 w 1042"/>
                <a:gd name="T1" fmla="*/ 1134 h 1144"/>
                <a:gd name="T2" fmla="*/ 506 w 1042"/>
                <a:gd name="T3" fmla="*/ 1123 h 1144"/>
                <a:gd name="T4" fmla="*/ 469 w 1042"/>
                <a:gd name="T5" fmla="*/ 1123 h 1144"/>
                <a:gd name="T6" fmla="*/ 433 w 1042"/>
                <a:gd name="T7" fmla="*/ 1120 h 1144"/>
                <a:gd name="T8" fmla="*/ 393 w 1042"/>
                <a:gd name="T9" fmla="*/ 1110 h 1144"/>
                <a:gd name="T10" fmla="*/ 352 w 1042"/>
                <a:gd name="T11" fmla="*/ 1100 h 1144"/>
                <a:gd name="T12" fmla="*/ 311 w 1042"/>
                <a:gd name="T13" fmla="*/ 1112 h 1144"/>
                <a:gd name="T14" fmla="*/ 277 w 1042"/>
                <a:gd name="T15" fmla="*/ 1144 h 1144"/>
                <a:gd name="T16" fmla="*/ 243 w 1042"/>
                <a:gd name="T17" fmla="*/ 1134 h 1144"/>
                <a:gd name="T18" fmla="*/ 200 w 1042"/>
                <a:gd name="T19" fmla="*/ 1118 h 1144"/>
                <a:gd name="T20" fmla="*/ 145 w 1042"/>
                <a:gd name="T21" fmla="*/ 1130 h 1144"/>
                <a:gd name="T22" fmla="*/ 155 w 1042"/>
                <a:gd name="T23" fmla="*/ 1068 h 1144"/>
                <a:gd name="T24" fmla="*/ 125 w 1042"/>
                <a:gd name="T25" fmla="*/ 1024 h 1144"/>
                <a:gd name="T26" fmla="*/ 86 w 1042"/>
                <a:gd name="T27" fmla="*/ 1028 h 1144"/>
                <a:gd name="T28" fmla="*/ 28 w 1042"/>
                <a:gd name="T29" fmla="*/ 992 h 1144"/>
                <a:gd name="T30" fmla="*/ 1 w 1042"/>
                <a:gd name="T31" fmla="*/ 945 h 1144"/>
                <a:gd name="T32" fmla="*/ 29 w 1042"/>
                <a:gd name="T33" fmla="*/ 895 h 1144"/>
                <a:gd name="T34" fmla="*/ 5 w 1042"/>
                <a:gd name="T35" fmla="*/ 877 h 1144"/>
                <a:gd name="T36" fmla="*/ 49 w 1042"/>
                <a:gd name="T37" fmla="*/ 845 h 1144"/>
                <a:gd name="T38" fmla="*/ 102 w 1042"/>
                <a:gd name="T39" fmla="*/ 827 h 1144"/>
                <a:gd name="T40" fmla="*/ 157 w 1042"/>
                <a:gd name="T41" fmla="*/ 829 h 1144"/>
                <a:gd name="T42" fmla="*/ 145 w 1042"/>
                <a:gd name="T43" fmla="*/ 795 h 1144"/>
                <a:gd name="T44" fmla="*/ 168 w 1042"/>
                <a:gd name="T45" fmla="*/ 754 h 1144"/>
                <a:gd name="T46" fmla="*/ 177 w 1042"/>
                <a:gd name="T47" fmla="*/ 707 h 1144"/>
                <a:gd name="T48" fmla="*/ 191 w 1042"/>
                <a:gd name="T49" fmla="*/ 649 h 1144"/>
                <a:gd name="T50" fmla="*/ 221 w 1042"/>
                <a:gd name="T51" fmla="*/ 597 h 1144"/>
                <a:gd name="T52" fmla="*/ 203 w 1042"/>
                <a:gd name="T53" fmla="*/ 536 h 1144"/>
                <a:gd name="T54" fmla="*/ 208 w 1042"/>
                <a:gd name="T55" fmla="*/ 460 h 1144"/>
                <a:gd name="T56" fmla="*/ 203 w 1042"/>
                <a:gd name="T57" fmla="*/ 377 h 1144"/>
                <a:gd name="T58" fmla="*/ 228 w 1042"/>
                <a:gd name="T59" fmla="*/ 338 h 1144"/>
                <a:gd name="T60" fmla="*/ 253 w 1042"/>
                <a:gd name="T61" fmla="*/ 299 h 1144"/>
                <a:gd name="T62" fmla="*/ 274 w 1042"/>
                <a:gd name="T63" fmla="*/ 285 h 1144"/>
                <a:gd name="T64" fmla="*/ 306 w 1042"/>
                <a:gd name="T65" fmla="*/ 278 h 1144"/>
                <a:gd name="T66" fmla="*/ 320 w 1042"/>
                <a:gd name="T67" fmla="*/ 301 h 1144"/>
                <a:gd name="T68" fmla="*/ 352 w 1042"/>
                <a:gd name="T69" fmla="*/ 306 h 1144"/>
                <a:gd name="T70" fmla="*/ 367 w 1042"/>
                <a:gd name="T71" fmla="*/ 280 h 1144"/>
                <a:gd name="T72" fmla="*/ 397 w 1042"/>
                <a:gd name="T73" fmla="*/ 309 h 1144"/>
                <a:gd name="T74" fmla="*/ 420 w 1042"/>
                <a:gd name="T75" fmla="*/ 307 h 1144"/>
                <a:gd name="T76" fmla="*/ 425 w 1042"/>
                <a:gd name="T77" fmla="*/ 286 h 1144"/>
                <a:gd name="T78" fmla="*/ 435 w 1042"/>
                <a:gd name="T79" fmla="*/ 282 h 1144"/>
                <a:gd name="T80" fmla="*/ 463 w 1042"/>
                <a:gd name="T81" fmla="*/ 273 h 1144"/>
                <a:gd name="T82" fmla="*/ 496 w 1042"/>
                <a:gd name="T83" fmla="*/ 264 h 1144"/>
                <a:gd name="T84" fmla="*/ 519 w 1042"/>
                <a:gd name="T85" fmla="*/ 201 h 1144"/>
                <a:gd name="T86" fmla="*/ 489 w 1042"/>
                <a:gd name="T87" fmla="*/ 165 h 1144"/>
                <a:gd name="T88" fmla="*/ 468 w 1042"/>
                <a:gd name="T89" fmla="*/ 118 h 1144"/>
                <a:gd name="T90" fmla="*/ 496 w 1042"/>
                <a:gd name="T91" fmla="*/ 84 h 1144"/>
                <a:gd name="T92" fmla="*/ 535 w 1042"/>
                <a:gd name="T93" fmla="*/ 50 h 1144"/>
                <a:gd name="T94" fmla="*/ 564 w 1042"/>
                <a:gd name="T95" fmla="*/ 26 h 1144"/>
                <a:gd name="T96" fmla="*/ 626 w 1042"/>
                <a:gd name="T97" fmla="*/ 5 h 1144"/>
                <a:gd name="T98" fmla="*/ 664 w 1042"/>
                <a:gd name="T99" fmla="*/ 19 h 1144"/>
                <a:gd name="T100" fmla="*/ 694 w 1042"/>
                <a:gd name="T101" fmla="*/ 31 h 1144"/>
                <a:gd name="T102" fmla="*/ 729 w 1042"/>
                <a:gd name="T103" fmla="*/ 36 h 1144"/>
                <a:gd name="T104" fmla="*/ 782 w 1042"/>
                <a:gd name="T105" fmla="*/ 37 h 1144"/>
                <a:gd name="T106" fmla="*/ 820 w 1042"/>
                <a:gd name="T107" fmla="*/ 32 h 1144"/>
                <a:gd name="T108" fmla="*/ 832 w 1042"/>
                <a:gd name="T109" fmla="*/ 83 h 1144"/>
                <a:gd name="T110" fmla="*/ 858 w 1042"/>
                <a:gd name="T111" fmla="*/ 74 h 1144"/>
                <a:gd name="T112" fmla="*/ 899 w 1042"/>
                <a:gd name="T113" fmla="*/ 57 h 1144"/>
                <a:gd name="T114" fmla="*/ 946 w 1042"/>
                <a:gd name="T115" fmla="*/ 40 h 1144"/>
                <a:gd name="T116" fmla="*/ 994 w 1042"/>
                <a:gd name="T117" fmla="*/ 4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2" h="1144">
                  <a:moveTo>
                    <a:pt x="595" y="1118"/>
                  </a:moveTo>
                  <a:lnTo>
                    <a:pt x="587" y="1118"/>
                  </a:lnTo>
                  <a:lnTo>
                    <a:pt x="585" y="1120"/>
                  </a:lnTo>
                  <a:lnTo>
                    <a:pt x="569" y="1123"/>
                  </a:lnTo>
                  <a:lnTo>
                    <a:pt x="565" y="1125"/>
                  </a:lnTo>
                  <a:lnTo>
                    <a:pt x="555" y="1126"/>
                  </a:lnTo>
                  <a:lnTo>
                    <a:pt x="554" y="1126"/>
                  </a:lnTo>
                  <a:lnTo>
                    <a:pt x="549" y="1126"/>
                  </a:lnTo>
                  <a:lnTo>
                    <a:pt x="542" y="1134"/>
                  </a:lnTo>
                  <a:lnTo>
                    <a:pt x="534" y="1134"/>
                  </a:lnTo>
                  <a:lnTo>
                    <a:pt x="532" y="1134"/>
                  </a:lnTo>
                  <a:lnTo>
                    <a:pt x="531" y="1133"/>
                  </a:lnTo>
                  <a:lnTo>
                    <a:pt x="529" y="1133"/>
                  </a:lnTo>
                  <a:lnTo>
                    <a:pt x="526" y="1133"/>
                  </a:lnTo>
                  <a:lnTo>
                    <a:pt x="521" y="1133"/>
                  </a:lnTo>
                  <a:lnTo>
                    <a:pt x="519" y="1131"/>
                  </a:lnTo>
                  <a:lnTo>
                    <a:pt x="516" y="1130"/>
                  </a:lnTo>
                  <a:lnTo>
                    <a:pt x="511" y="1123"/>
                  </a:lnTo>
                  <a:lnTo>
                    <a:pt x="509" y="1123"/>
                  </a:lnTo>
                  <a:lnTo>
                    <a:pt x="506" y="1123"/>
                  </a:lnTo>
                  <a:lnTo>
                    <a:pt x="502" y="1125"/>
                  </a:lnTo>
                  <a:lnTo>
                    <a:pt x="497" y="1125"/>
                  </a:lnTo>
                  <a:lnTo>
                    <a:pt x="492" y="1130"/>
                  </a:lnTo>
                  <a:lnTo>
                    <a:pt x="491" y="1130"/>
                  </a:lnTo>
                  <a:lnTo>
                    <a:pt x="489" y="1131"/>
                  </a:lnTo>
                  <a:lnTo>
                    <a:pt x="484" y="1133"/>
                  </a:lnTo>
                  <a:lnTo>
                    <a:pt x="483" y="1131"/>
                  </a:lnTo>
                  <a:lnTo>
                    <a:pt x="479" y="1125"/>
                  </a:lnTo>
                  <a:lnTo>
                    <a:pt x="476" y="1125"/>
                  </a:lnTo>
                  <a:lnTo>
                    <a:pt x="469" y="1123"/>
                  </a:lnTo>
                  <a:lnTo>
                    <a:pt x="461" y="1128"/>
                  </a:lnTo>
                  <a:lnTo>
                    <a:pt x="459" y="1128"/>
                  </a:lnTo>
                  <a:lnTo>
                    <a:pt x="456" y="1126"/>
                  </a:lnTo>
                  <a:lnTo>
                    <a:pt x="453" y="1125"/>
                  </a:lnTo>
                  <a:lnTo>
                    <a:pt x="451" y="1125"/>
                  </a:lnTo>
                  <a:lnTo>
                    <a:pt x="449" y="1121"/>
                  </a:lnTo>
                  <a:lnTo>
                    <a:pt x="448" y="1118"/>
                  </a:lnTo>
                  <a:lnTo>
                    <a:pt x="440" y="1120"/>
                  </a:lnTo>
                  <a:lnTo>
                    <a:pt x="438" y="1120"/>
                  </a:lnTo>
                  <a:lnTo>
                    <a:pt x="433" y="1120"/>
                  </a:lnTo>
                  <a:lnTo>
                    <a:pt x="433" y="1121"/>
                  </a:lnTo>
                  <a:lnTo>
                    <a:pt x="431" y="1125"/>
                  </a:lnTo>
                  <a:lnTo>
                    <a:pt x="428" y="1125"/>
                  </a:lnTo>
                  <a:lnTo>
                    <a:pt x="425" y="1125"/>
                  </a:lnTo>
                  <a:lnTo>
                    <a:pt x="423" y="1123"/>
                  </a:lnTo>
                  <a:lnTo>
                    <a:pt x="416" y="1120"/>
                  </a:lnTo>
                  <a:lnTo>
                    <a:pt x="408" y="1117"/>
                  </a:lnTo>
                  <a:lnTo>
                    <a:pt x="403" y="1113"/>
                  </a:lnTo>
                  <a:lnTo>
                    <a:pt x="395" y="1110"/>
                  </a:lnTo>
                  <a:lnTo>
                    <a:pt x="393" y="1110"/>
                  </a:lnTo>
                  <a:lnTo>
                    <a:pt x="385" y="1112"/>
                  </a:lnTo>
                  <a:lnTo>
                    <a:pt x="378" y="1113"/>
                  </a:lnTo>
                  <a:lnTo>
                    <a:pt x="373" y="1110"/>
                  </a:lnTo>
                  <a:lnTo>
                    <a:pt x="373" y="1108"/>
                  </a:lnTo>
                  <a:lnTo>
                    <a:pt x="370" y="1105"/>
                  </a:lnTo>
                  <a:lnTo>
                    <a:pt x="363" y="1102"/>
                  </a:lnTo>
                  <a:lnTo>
                    <a:pt x="359" y="1099"/>
                  </a:lnTo>
                  <a:lnTo>
                    <a:pt x="357" y="1099"/>
                  </a:lnTo>
                  <a:lnTo>
                    <a:pt x="355" y="1099"/>
                  </a:lnTo>
                  <a:lnTo>
                    <a:pt x="352" y="1100"/>
                  </a:lnTo>
                  <a:lnTo>
                    <a:pt x="347" y="1102"/>
                  </a:lnTo>
                  <a:lnTo>
                    <a:pt x="345" y="1100"/>
                  </a:lnTo>
                  <a:lnTo>
                    <a:pt x="340" y="1100"/>
                  </a:lnTo>
                  <a:lnTo>
                    <a:pt x="337" y="1104"/>
                  </a:lnTo>
                  <a:lnTo>
                    <a:pt x="335" y="1104"/>
                  </a:lnTo>
                  <a:lnTo>
                    <a:pt x="334" y="1104"/>
                  </a:lnTo>
                  <a:lnTo>
                    <a:pt x="329" y="1102"/>
                  </a:lnTo>
                  <a:lnTo>
                    <a:pt x="324" y="1104"/>
                  </a:lnTo>
                  <a:lnTo>
                    <a:pt x="317" y="1105"/>
                  </a:lnTo>
                  <a:lnTo>
                    <a:pt x="311" y="1112"/>
                  </a:lnTo>
                  <a:lnTo>
                    <a:pt x="311" y="1113"/>
                  </a:lnTo>
                  <a:lnTo>
                    <a:pt x="302" y="1115"/>
                  </a:lnTo>
                  <a:lnTo>
                    <a:pt x="301" y="1115"/>
                  </a:lnTo>
                  <a:lnTo>
                    <a:pt x="299" y="1115"/>
                  </a:lnTo>
                  <a:lnTo>
                    <a:pt x="297" y="1133"/>
                  </a:lnTo>
                  <a:lnTo>
                    <a:pt x="291" y="1134"/>
                  </a:lnTo>
                  <a:lnTo>
                    <a:pt x="289" y="1134"/>
                  </a:lnTo>
                  <a:lnTo>
                    <a:pt x="284" y="1139"/>
                  </a:lnTo>
                  <a:lnTo>
                    <a:pt x="282" y="1142"/>
                  </a:lnTo>
                  <a:lnTo>
                    <a:pt x="277" y="1144"/>
                  </a:lnTo>
                  <a:lnTo>
                    <a:pt x="274" y="1144"/>
                  </a:lnTo>
                  <a:lnTo>
                    <a:pt x="272" y="1144"/>
                  </a:lnTo>
                  <a:lnTo>
                    <a:pt x="266" y="1142"/>
                  </a:lnTo>
                  <a:lnTo>
                    <a:pt x="264" y="1142"/>
                  </a:lnTo>
                  <a:lnTo>
                    <a:pt x="259" y="1142"/>
                  </a:lnTo>
                  <a:lnTo>
                    <a:pt x="254" y="1138"/>
                  </a:lnTo>
                  <a:lnTo>
                    <a:pt x="253" y="1136"/>
                  </a:lnTo>
                  <a:lnTo>
                    <a:pt x="251" y="1134"/>
                  </a:lnTo>
                  <a:lnTo>
                    <a:pt x="248" y="1133"/>
                  </a:lnTo>
                  <a:lnTo>
                    <a:pt x="243" y="1134"/>
                  </a:lnTo>
                  <a:lnTo>
                    <a:pt x="239" y="1134"/>
                  </a:lnTo>
                  <a:lnTo>
                    <a:pt x="236" y="1134"/>
                  </a:lnTo>
                  <a:lnTo>
                    <a:pt x="234" y="1133"/>
                  </a:lnTo>
                  <a:lnTo>
                    <a:pt x="231" y="1130"/>
                  </a:lnTo>
                  <a:lnTo>
                    <a:pt x="226" y="1125"/>
                  </a:lnTo>
                  <a:lnTo>
                    <a:pt x="221" y="1121"/>
                  </a:lnTo>
                  <a:lnTo>
                    <a:pt x="216" y="1121"/>
                  </a:lnTo>
                  <a:lnTo>
                    <a:pt x="211" y="1121"/>
                  </a:lnTo>
                  <a:lnTo>
                    <a:pt x="203" y="1118"/>
                  </a:lnTo>
                  <a:lnTo>
                    <a:pt x="200" y="1118"/>
                  </a:lnTo>
                  <a:lnTo>
                    <a:pt x="191" y="1115"/>
                  </a:lnTo>
                  <a:lnTo>
                    <a:pt x="190" y="1115"/>
                  </a:lnTo>
                  <a:lnTo>
                    <a:pt x="182" y="1115"/>
                  </a:lnTo>
                  <a:lnTo>
                    <a:pt x="178" y="1115"/>
                  </a:lnTo>
                  <a:lnTo>
                    <a:pt x="170" y="1117"/>
                  </a:lnTo>
                  <a:lnTo>
                    <a:pt x="165" y="1121"/>
                  </a:lnTo>
                  <a:lnTo>
                    <a:pt x="163" y="1121"/>
                  </a:lnTo>
                  <a:lnTo>
                    <a:pt x="158" y="1123"/>
                  </a:lnTo>
                  <a:lnTo>
                    <a:pt x="157" y="1123"/>
                  </a:lnTo>
                  <a:lnTo>
                    <a:pt x="145" y="1130"/>
                  </a:lnTo>
                  <a:lnTo>
                    <a:pt x="143" y="1131"/>
                  </a:lnTo>
                  <a:lnTo>
                    <a:pt x="134" y="1136"/>
                  </a:lnTo>
                  <a:lnTo>
                    <a:pt x="134" y="1134"/>
                  </a:lnTo>
                  <a:lnTo>
                    <a:pt x="134" y="1131"/>
                  </a:lnTo>
                  <a:lnTo>
                    <a:pt x="135" y="1126"/>
                  </a:lnTo>
                  <a:lnTo>
                    <a:pt x="145" y="1100"/>
                  </a:lnTo>
                  <a:lnTo>
                    <a:pt x="150" y="1086"/>
                  </a:lnTo>
                  <a:lnTo>
                    <a:pt x="153" y="1073"/>
                  </a:lnTo>
                  <a:lnTo>
                    <a:pt x="155" y="1071"/>
                  </a:lnTo>
                  <a:lnTo>
                    <a:pt x="155" y="1068"/>
                  </a:lnTo>
                  <a:lnTo>
                    <a:pt x="158" y="1055"/>
                  </a:lnTo>
                  <a:lnTo>
                    <a:pt x="157" y="1039"/>
                  </a:lnTo>
                  <a:lnTo>
                    <a:pt x="157" y="1037"/>
                  </a:lnTo>
                  <a:lnTo>
                    <a:pt x="155" y="1034"/>
                  </a:lnTo>
                  <a:lnTo>
                    <a:pt x="152" y="1031"/>
                  </a:lnTo>
                  <a:lnTo>
                    <a:pt x="147" y="1026"/>
                  </a:lnTo>
                  <a:lnTo>
                    <a:pt x="145" y="1024"/>
                  </a:lnTo>
                  <a:lnTo>
                    <a:pt x="130" y="1024"/>
                  </a:lnTo>
                  <a:lnTo>
                    <a:pt x="129" y="1024"/>
                  </a:lnTo>
                  <a:lnTo>
                    <a:pt x="125" y="1024"/>
                  </a:lnTo>
                  <a:lnTo>
                    <a:pt x="124" y="1024"/>
                  </a:lnTo>
                  <a:lnTo>
                    <a:pt x="119" y="1024"/>
                  </a:lnTo>
                  <a:lnTo>
                    <a:pt x="112" y="1024"/>
                  </a:lnTo>
                  <a:lnTo>
                    <a:pt x="110" y="1024"/>
                  </a:lnTo>
                  <a:lnTo>
                    <a:pt x="102" y="1029"/>
                  </a:lnTo>
                  <a:lnTo>
                    <a:pt x="100" y="1031"/>
                  </a:lnTo>
                  <a:lnTo>
                    <a:pt x="94" y="1036"/>
                  </a:lnTo>
                  <a:lnTo>
                    <a:pt x="91" y="1036"/>
                  </a:lnTo>
                  <a:lnTo>
                    <a:pt x="87" y="1029"/>
                  </a:lnTo>
                  <a:lnTo>
                    <a:pt x="86" y="1028"/>
                  </a:lnTo>
                  <a:lnTo>
                    <a:pt x="77" y="1019"/>
                  </a:lnTo>
                  <a:lnTo>
                    <a:pt x="76" y="1019"/>
                  </a:lnTo>
                  <a:lnTo>
                    <a:pt x="64" y="1016"/>
                  </a:lnTo>
                  <a:lnTo>
                    <a:pt x="62" y="1013"/>
                  </a:lnTo>
                  <a:lnTo>
                    <a:pt x="51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8" y="1003"/>
                  </a:lnTo>
                  <a:lnTo>
                    <a:pt x="36" y="1003"/>
                  </a:lnTo>
                  <a:lnTo>
                    <a:pt x="28" y="992"/>
                  </a:lnTo>
                  <a:lnTo>
                    <a:pt x="28" y="989"/>
                  </a:lnTo>
                  <a:lnTo>
                    <a:pt x="23" y="982"/>
                  </a:lnTo>
                  <a:lnTo>
                    <a:pt x="21" y="973"/>
                  </a:lnTo>
                  <a:lnTo>
                    <a:pt x="18" y="963"/>
                  </a:lnTo>
                  <a:lnTo>
                    <a:pt x="16" y="961"/>
                  </a:lnTo>
                  <a:lnTo>
                    <a:pt x="5" y="961"/>
                  </a:lnTo>
                  <a:lnTo>
                    <a:pt x="1" y="955"/>
                  </a:lnTo>
                  <a:lnTo>
                    <a:pt x="0" y="953"/>
                  </a:lnTo>
                  <a:lnTo>
                    <a:pt x="0" y="947"/>
                  </a:lnTo>
                  <a:lnTo>
                    <a:pt x="1" y="945"/>
                  </a:lnTo>
                  <a:lnTo>
                    <a:pt x="6" y="940"/>
                  </a:lnTo>
                  <a:lnTo>
                    <a:pt x="10" y="939"/>
                  </a:lnTo>
                  <a:lnTo>
                    <a:pt x="14" y="935"/>
                  </a:lnTo>
                  <a:lnTo>
                    <a:pt x="16" y="934"/>
                  </a:lnTo>
                  <a:lnTo>
                    <a:pt x="21" y="927"/>
                  </a:lnTo>
                  <a:lnTo>
                    <a:pt x="21" y="924"/>
                  </a:lnTo>
                  <a:lnTo>
                    <a:pt x="23" y="921"/>
                  </a:lnTo>
                  <a:lnTo>
                    <a:pt x="24" y="913"/>
                  </a:lnTo>
                  <a:lnTo>
                    <a:pt x="26" y="906"/>
                  </a:lnTo>
                  <a:lnTo>
                    <a:pt x="29" y="895"/>
                  </a:lnTo>
                  <a:lnTo>
                    <a:pt x="29" y="885"/>
                  </a:lnTo>
                  <a:lnTo>
                    <a:pt x="23" y="884"/>
                  </a:lnTo>
                  <a:lnTo>
                    <a:pt x="21" y="884"/>
                  </a:lnTo>
                  <a:lnTo>
                    <a:pt x="16" y="887"/>
                  </a:lnTo>
                  <a:lnTo>
                    <a:pt x="13" y="888"/>
                  </a:lnTo>
                  <a:lnTo>
                    <a:pt x="6" y="888"/>
                  </a:lnTo>
                  <a:lnTo>
                    <a:pt x="3" y="888"/>
                  </a:lnTo>
                  <a:lnTo>
                    <a:pt x="1" y="884"/>
                  </a:lnTo>
                  <a:lnTo>
                    <a:pt x="1" y="880"/>
                  </a:lnTo>
                  <a:lnTo>
                    <a:pt x="5" y="877"/>
                  </a:lnTo>
                  <a:lnTo>
                    <a:pt x="8" y="871"/>
                  </a:lnTo>
                  <a:lnTo>
                    <a:pt x="11" y="866"/>
                  </a:lnTo>
                  <a:lnTo>
                    <a:pt x="13" y="863"/>
                  </a:lnTo>
                  <a:lnTo>
                    <a:pt x="16" y="858"/>
                  </a:lnTo>
                  <a:lnTo>
                    <a:pt x="18" y="856"/>
                  </a:lnTo>
                  <a:lnTo>
                    <a:pt x="26" y="848"/>
                  </a:lnTo>
                  <a:lnTo>
                    <a:pt x="33" y="845"/>
                  </a:lnTo>
                  <a:lnTo>
                    <a:pt x="36" y="845"/>
                  </a:lnTo>
                  <a:lnTo>
                    <a:pt x="48" y="846"/>
                  </a:lnTo>
                  <a:lnTo>
                    <a:pt x="49" y="845"/>
                  </a:lnTo>
                  <a:lnTo>
                    <a:pt x="53" y="845"/>
                  </a:lnTo>
                  <a:lnTo>
                    <a:pt x="62" y="841"/>
                  </a:lnTo>
                  <a:lnTo>
                    <a:pt x="64" y="840"/>
                  </a:lnTo>
                  <a:lnTo>
                    <a:pt x="66" y="840"/>
                  </a:lnTo>
                  <a:lnTo>
                    <a:pt x="72" y="833"/>
                  </a:lnTo>
                  <a:lnTo>
                    <a:pt x="77" y="832"/>
                  </a:lnTo>
                  <a:lnTo>
                    <a:pt x="87" y="829"/>
                  </a:lnTo>
                  <a:lnTo>
                    <a:pt x="89" y="827"/>
                  </a:lnTo>
                  <a:lnTo>
                    <a:pt x="100" y="827"/>
                  </a:lnTo>
                  <a:lnTo>
                    <a:pt x="102" y="827"/>
                  </a:lnTo>
                  <a:lnTo>
                    <a:pt x="112" y="832"/>
                  </a:lnTo>
                  <a:lnTo>
                    <a:pt x="115" y="833"/>
                  </a:lnTo>
                  <a:lnTo>
                    <a:pt x="127" y="837"/>
                  </a:lnTo>
                  <a:lnTo>
                    <a:pt x="130" y="837"/>
                  </a:lnTo>
                  <a:lnTo>
                    <a:pt x="132" y="837"/>
                  </a:lnTo>
                  <a:lnTo>
                    <a:pt x="140" y="837"/>
                  </a:lnTo>
                  <a:lnTo>
                    <a:pt x="145" y="835"/>
                  </a:lnTo>
                  <a:lnTo>
                    <a:pt x="150" y="833"/>
                  </a:lnTo>
                  <a:lnTo>
                    <a:pt x="152" y="832"/>
                  </a:lnTo>
                  <a:lnTo>
                    <a:pt x="157" y="829"/>
                  </a:lnTo>
                  <a:lnTo>
                    <a:pt x="162" y="824"/>
                  </a:lnTo>
                  <a:lnTo>
                    <a:pt x="163" y="822"/>
                  </a:lnTo>
                  <a:lnTo>
                    <a:pt x="165" y="817"/>
                  </a:lnTo>
                  <a:lnTo>
                    <a:pt x="165" y="811"/>
                  </a:lnTo>
                  <a:lnTo>
                    <a:pt x="165" y="803"/>
                  </a:lnTo>
                  <a:lnTo>
                    <a:pt x="163" y="801"/>
                  </a:lnTo>
                  <a:lnTo>
                    <a:pt x="162" y="799"/>
                  </a:lnTo>
                  <a:lnTo>
                    <a:pt x="148" y="795"/>
                  </a:lnTo>
                  <a:lnTo>
                    <a:pt x="147" y="795"/>
                  </a:lnTo>
                  <a:lnTo>
                    <a:pt x="145" y="795"/>
                  </a:lnTo>
                  <a:lnTo>
                    <a:pt x="135" y="790"/>
                  </a:lnTo>
                  <a:lnTo>
                    <a:pt x="135" y="788"/>
                  </a:lnTo>
                  <a:lnTo>
                    <a:pt x="134" y="786"/>
                  </a:lnTo>
                  <a:lnTo>
                    <a:pt x="132" y="777"/>
                  </a:lnTo>
                  <a:lnTo>
                    <a:pt x="134" y="775"/>
                  </a:lnTo>
                  <a:lnTo>
                    <a:pt x="142" y="770"/>
                  </a:lnTo>
                  <a:lnTo>
                    <a:pt x="142" y="769"/>
                  </a:lnTo>
                  <a:lnTo>
                    <a:pt x="155" y="761"/>
                  </a:lnTo>
                  <a:lnTo>
                    <a:pt x="165" y="756"/>
                  </a:lnTo>
                  <a:lnTo>
                    <a:pt x="168" y="754"/>
                  </a:lnTo>
                  <a:lnTo>
                    <a:pt x="170" y="752"/>
                  </a:lnTo>
                  <a:lnTo>
                    <a:pt x="175" y="743"/>
                  </a:lnTo>
                  <a:lnTo>
                    <a:pt x="177" y="741"/>
                  </a:lnTo>
                  <a:lnTo>
                    <a:pt x="177" y="738"/>
                  </a:lnTo>
                  <a:lnTo>
                    <a:pt x="178" y="728"/>
                  </a:lnTo>
                  <a:lnTo>
                    <a:pt x="180" y="725"/>
                  </a:lnTo>
                  <a:lnTo>
                    <a:pt x="180" y="718"/>
                  </a:lnTo>
                  <a:lnTo>
                    <a:pt x="180" y="717"/>
                  </a:lnTo>
                  <a:lnTo>
                    <a:pt x="177" y="710"/>
                  </a:lnTo>
                  <a:lnTo>
                    <a:pt x="177" y="707"/>
                  </a:lnTo>
                  <a:lnTo>
                    <a:pt x="177" y="701"/>
                  </a:lnTo>
                  <a:lnTo>
                    <a:pt x="177" y="697"/>
                  </a:lnTo>
                  <a:lnTo>
                    <a:pt x="180" y="689"/>
                  </a:lnTo>
                  <a:lnTo>
                    <a:pt x="180" y="688"/>
                  </a:lnTo>
                  <a:lnTo>
                    <a:pt x="182" y="683"/>
                  </a:lnTo>
                  <a:lnTo>
                    <a:pt x="185" y="675"/>
                  </a:lnTo>
                  <a:lnTo>
                    <a:pt x="185" y="672"/>
                  </a:lnTo>
                  <a:lnTo>
                    <a:pt x="186" y="663"/>
                  </a:lnTo>
                  <a:lnTo>
                    <a:pt x="190" y="654"/>
                  </a:lnTo>
                  <a:lnTo>
                    <a:pt x="191" y="649"/>
                  </a:lnTo>
                  <a:lnTo>
                    <a:pt x="193" y="647"/>
                  </a:lnTo>
                  <a:lnTo>
                    <a:pt x="198" y="638"/>
                  </a:lnTo>
                  <a:lnTo>
                    <a:pt x="198" y="636"/>
                  </a:lnTo>
                  <a:lnTo>
                    <a:pt x="200" y="626"/>
                  </a:lnTo>
                  <a:lnTo>
                    <a:pt x="200" y="623"/>
                  </a:lnTo>
                  <a:lnTo>
                    <a:pt x="201" y="621"/>
                  </a:lnTo>
                  <a:lnTo>
                    <a:pt x="206" y="612"/>
                  </a:lnTo>
                  <a:lnTo>
                    <a:pt x="208" y="610"/>
                  </a:lnTo>
                  <a:lnTo>
                    <a:pt x="220" y="599"/>
                  </a:lnTo>
                  <a:lnTo>
                    <a:pt x="221" y="597"/>
                  </a:lnTo>
                  <a:lnTo>
                    <a:pt x="220" y="587"/>
                  </a:lnTo>
                  <a:lnTo>
                    <a:pt x="218" y="584"/>
                  </a:lnTo>
                  <a:lnTo>
                    <a:pt x="216" y="579"/>
                  </a:lnTo>
                  <a:lnTo>
                    <a:pt x="215" y="574"/>
                  </a:lnTo>
                  <a:lnTo>
                    <a:pt x="210" y="562"/>
                  </a:lnTo>
                  <a:lnTo>
                    <a:pt x="208" y="558"/>
                  </a:lnTo>
                  <a:lnTo>
                    <a:pt x="208" y="557"/>
                  </a:lnTo>
                  <a:lnTo>
                    <a:pt x="205" y="540"/>
                  </a:lnTo>
                  <a:lnTo>
                    <a:pt x="205" y="537"/>
                  </a:lnTo>
                  <a:lnTo>
                    <a:pt x="203" y="536"/>
                  </a:lnTo>
                  <a:lnTo>
                    <a:pt x="203" y="532"/>
                  </a:lnTo>
                  <a:lnTo>
                    <a:pt x="200" y="515"/>
                  </a:lnTo>
                  <a:lnTo>
                    <a:pt x="201" y="508"/>
                  </a:lnTo>
                  <a:lnTo>
                    <a:pt x="201" y="505"/>
                  </a:lnTo>
                  <a:lnTo>
                    <a:pt x="201" y="503"/>
                  </a:lnTo>
                  <a:lnTo>
                    <a:pt x="203" y="489"/>
                  </a:lnTo>
                  <a:lnTo>
                    <a:pt x="208" y="481"/>
                  </a:lnTo>
                  <a:lnTo>
                    <a:pt x="211" y="473"/>
                  </a:lnTo>
                  <a:lnTo>
                    <a:pt x="210" y="466"/>
                  </a:lnTo>
                  <a:lnTo>
                    <a:pt x="208" y="460"/>
                  </a:lnTo>
                  <a:lnTo>
                    <a:pt x="208" y="456"/>
                  </a:lnTo>
                  <a:lnTo>
                    <a:pt x="205" y="447"/>
                  </a:lnTo>
                  <a:lnTo>
                    <a:pt x="200" y="439"/>
                  </a:lnTo>
                  <a:lnTo>
                    <a:pt x="198" y="430"/>
                  </a:lnTo>
                  <a:lnTo>
                    <a:pt x="198" y="418"/>
                  </a:lnTo>
                  <a:lnTo>
                    <a:pt x="198" y="414"/>
                  </a:lnTo>
                  <a:lnTo>
                    <a:pt x="201" y="400"/>
                  </a:lnTo>
                  <a:lnTo>
                    <a:pt x="201" y="396"/>
                  </a:lnTo>
                  <a:lnTo>
                    <a:pt x="203" y="382"/>
                  </a:lnTo>
                  <a:lnTo>
                    <a:pt x="203" y="377"/>
                  </a:lnTo>
                  <a:lnTo>
                    <a:pt x="203" y="374"/>
                  </a:lnTo>
                  <a:lnTo>
                    <a:pt x="208" y="369"/>
                  </a:lnTo>
                  <a:lnTo>
                    <a:pt x="210" y="367"/>
                  </a:lnTo>
                  <a:lnTo>
                    <a:pt x="215" y="364"/>
                  </a:lnTo>
                  <a:lnTo>
                    <a:pt x="216" y="362"/>
                  </a:lnTo>
                  <a:lnTo>
                    <a:pt x="221" y="358"/>
                  </a:lnTo>
                  <a:lnTo>
                    <a:pt x="226" y="351"/>
                  </a:lnTo>
                  <a:lnTo>
                    <a:pt x="225" y="348"/>
                  </a:lnTo>
                  <a:lnTo>
                    <a:pt x="228" y="340"/>
                  </a:lnTo>
                  <a:lnTo>
                    <a:pt x="228" y="338"/>
                  </a:lnTo>
                  <a:lnTo>
                    <a:pt x="233" y="333"/>
                  </a:lnTo>
                  <a:lnTo>
                    <a:pt x="234" y="333"/>
                  </a:lnTo>
                  <a:lnTo>
                    <a:pt x="234" y="327"/>
                  </a:lnTo>
                  <a:lnTo>
                    <a:pt x="231" y="324"/>
                  </a:lnTo>
                  <a:lnTo>
                    <a:pt x="233" y="316"/>
                  </a:lnTo>
                  <a:lnTo>
                    <a:pt x="233" y="309"/>
                  </a:lnTo>
                  <a:lnTo>
                    <a:pt x="241" y="307"/>
                  </a:lnTo>
                  <a:lnTo>
                    <a:pt x="244" y="298"/>
                  </a:lnTo>
                  <a:lnTo>
                    <a:pt x="249" y="299"/>
                  </a:lnTo>
                  <a:lnTo>
                    <a:pt x="253" y="299"/>
                  </a:lnTo>
                  <a:lnTo>
                    <a:pt x="256" y="301"/>
                  </a:lnTo>
                  <a:lnTo>
                    <a:pt x="264" y="303"/>
                  </a:lnTo>
                  <a:lnTo>
                    <a:pt x="266" y="303"/>
                  </a:lnTo>
                  <a:lnTo>
                    <a:pt x="266" y="299"/>
                  </a:lnTo>
                  <a:lnTo>
                    <a:pt x="266" y="298"/>
                  </a:lnTo>
                  <a:lnTo>
                    <a:pt x="268" y="296"/>
                  </a:lnTo>
                  <a:lnTo>
                    <a:pt x="271" y="295"/>
                  </a:lnTo>
                  <a:lnTo>
                    <a:pt x="271" y="293"/>
                  </a:lnTo>
                  <a:lnTo>
                    <a:pt x="272" y="286"/>
                  </a:lnTo>
                  <a:lnTo>
                    <a:pt x="274" y="285"/>
                  </a:lnTo>
                  <a:lnTo>
                    <a:pt x="276" y="280"/>
                  </a:lnTo>
                  <a:lnTo>
                    <a:pt x="279" y="275"/>
                  </a:lnTo>
                  <a:lnTo>
                    <a:pt x="284" y="273"/>
                  </a:lnTo>
                  <a:lnTo>
                    <a:pt x="284" y="277"/>
                  </a:lnTo>
                  <a:lnTo>
                    <a:pt x="281" y="283"/>
                  </a:lnTo>
                  <a:lnTo>
                    <a:pt x="289" y="283"/>
                  </a:lnTo>
                  <a:lnTo>
                    <a:pt x="291" y="283"/>
                  </a:lnTo>
                  <a:lnTo>
                    <a:pt x="297" y="280"/>
                  </a:lnTo>
                  <a:lnTo>
                    <a:pt x="304" y="278"/>
                  </a:lnTo>
                  <a:lnTo>
                    <a:pt x="306" y="278"/>
                  </a:lnTo>
                  <a:lnTo>
                    <a:pt x="304" y="285"/>
                  </a:lnTo>
                  <a:lnTo>
                    <a:pt x="301" y="286"/>
                  </a:lnTo>
                  <a:lnTo>
                    <a:pt x="297" y="295"/>
                  </a:lnTo>
                  <a:lnTo>
                    <a:pt x="299" y="295"/>
                  </a:lnTo>
                  <a:lnTo>
                    <a:pt x="304" y="296"/>
                  </a:lnTo>
                  <a:lnTo>
                    <a:pt x="307" y="296"/>
                  </a:lnTo>
                  <a:lnTo>
                    <a:pt x="311" y="296"/>
                  </a:lnTo>
                  <a:lnTo>
                    <a:pt x="312" y="296"/>
                  </a:lnTo>
                  <a:lnTo>
                    <a:pt x="319" y="299"/>
                  </a:lnTo>
                  <a:lnTo>
                    <a:pt x="320" y="301"/>
                  </a:lnTo>
                  <a:lnTo>
                    <a:pt x="324" y="301"/>
                  </a:lnTo>
                  <a:lnTo>
                    <a:pt x="332" y="303"/>
                  </a:lnTo>
                  <a:lnTo>
                    <a:pt x="334" y="304"/>
                  </a:lnTo>
                  <a:lnTo>
                    <a:pt x="342" y="304"/>
                  </a:lnTo>
                  <a:lnTo>
                    <a:pt x="342" y="303"/>
                  </a:lnTo>
                  <a:lnTo>
                    <a:pt x="344" y="298"/>
                  </a:lnTo>
                  <a:lnTo>
                    <a:pt x="349" y="298"/>
                  </a:lnTo>
                  <a:lnTo>
                    <a:pt x="349" y="303"/>
                  </a:lnTo>
                  <a:lnTo>
                    <a:pt x="349" y="304"/>
                  </a:lnTo>
                  <a:lnTo>
                    <a:pt x="352" y="306"/>
                  </a:lnTo>
                  <a:lnTo>
                    <a:pt x="354" y="306"/>
                  </a:lnTo>
                  <a:lnTo>
                    <a:pt x="359" y="303"/>
                  </a:lnTo>
                  <a:lnTo>
                    <a:pt x="359" y="299"/>
                  </a:lnTo>
                  <a:lnTo>
                    <a:pt x="363" y="298"/>
                  </a:lnTo>
                  <a:lnTo>
                    <a:pt x="365" y="298"/>
                  </a:lnTo>
                  <a:lnTo>
                    <a:pt x="372" y="295"/>
                  </a:lnTo>
                  <a:lnTo>
                    <a:pt x="368" y="290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7" y="280"/>
                  </a:lnTo>
                  <a:lnTo>
                    <a:pt x="375" y="283"/>
                  </a:lnTo>
                  <a:lnTo>
                    <a:pt x="377" y="285"/>
                  </a:lnTo>
                  <a:lnTo>
                    <a:pt x="383" y="291"/>
                  </a:lnTo>
                  <a:lnTo>
                    <a:pt x="383" y="295"/>
                  </a:lnTo>
                  <a:lnTo>
                    <a:pt x="387" y="301"/>
                  </a:lnTo>
                  <a:lnTo>
                    <a:pt x="387" y="303"/>
                  </a:lnTo>
                  <a:lnTo>
                    <a:pt x="387" y="309"/>
                  </a:lnTo>
                  <a:lnTo>
                    <a:pt x="387" y="312"/>
                  </a:lnTo>
                  <a:lnTo>
                    <a:pt x="388" y="314"/>
                  </a:lnTo>
                  <a:lnTo>
                    <a:pt x="397" y="309"/>
                  </a:lnTo>
                  <a:lnTo>
                    <a:pt x="402" y="307"/>
                  </a:lnTo>
                  <a:lnTo>
                    <a:pt x="403" y="309"/>
                  </a:lnTo>
                  <a:lnTo>
                    <a:pt x="406" y="311"/>
                  </a:lnTo>
                  <a:lnTo>
                    <a:pt x="408" y="306"/>
                  </a:lnTo>
                  <a:lnTo>
                    <a:pt x="408" y="299"/>
                  </a:lnTo>
                  <a:lnTo>
                    <a:pt x="413" y="299"/>
                  </a:lnTo>
                  <a:lnTo>
                    <a:pt x="413" y="304"/>
                  </a:lnTo>
                  <a:lnTo>
                    <a:pt x="413" y="306"/>
                  </a:lnTo>
                  <a:lnTo>
                    <a:pt x="416" y="309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0" y="301"/>
                  </a:lnTo>
                  <a:lnTo>
                    <a:pt x="425" y="301"/>
                  </a:lnTo>
                  <a:lnTo>
                    <a:pt x="425" y="303"/>
                  </a:lnTo>
                  <a:lnTo>
                    <a:pt x="431" y="299"/>
                  </a:lnTo>
                  <a:lnTo>
                    <a:pt x="431" y="298"/>
                  </a:lnTo>
                  <a:lnTo>
                    <a:pt x="431" y="293"/>
                  </a:lnTo>
                  <a:lnTo>
                    <a:pt x="430" y="293"/>
                  </a:lnTo>
                  <a:lnTo>
                    <a:pt x="428" y="291"/>
                  </a:lnTo>
                  <a:lnTo>
                    <a:pt x="425" y="286"/>
                  </a:lnTo>
                  <a:lnTo>
                    <a:pt x="423" y="288"/>
                  </a:lnTo>
                  <a:lnTo>
                    <a:pt x="421" y="288"/>
                  </a:lnTo>
                  <a:lnTo>
                    <a:pt x="416" y="286"/>
                  </a:lnTo>
                  <a:lnTo>
                    <a:pt x="416" y="283"/>
                  </a:lnTo>
                  <a:lnTo>
                    <a:pt x="418" y="282"/>
                  </a:lnTo>
                  <a:lnTo>
                    <a:pt x="420" y="278"/>
                  </a:lnTo>
                  <a:lnTo>
                    <a:pt x="423" y="275"/>
                  </a:lnTo>
                  <a:lnTo>
                    <a:pt x="426" y="275"/>
                  </a:lnTo>
                  <a:lnTo>
                    <a:pt x="431" y="285"/>
                  </a:lnTo>
                  <a:lnTo>
                    <a:pt x="435" y="282"/>
                  </a:lnTo>
                  <a:lnTo>
                    <a:pt x="441" y="280"/>
                  </a:lnTo>
                  <a:lnTo>
                    <a:pt x="441" y="285"/>
                  </a:lnTo>
                  <a:lnTo>
                    <a:pt x="448" y="285"/>
                  </a:lnTo>
                  <a:lnTo>
                    <a:pt x="453" y="285"/>
                  </a:lnTo>
                  <a:lnTo>
                    <a:pt x="454" y="280"/>
                  </a:lnTo>
                  <a:lnTo>
                    <a:pt x="449" y="277"/>
                  </a:lnTo>
                  <a:lnTo>
                    <a:pt x="453" y="273"/>
                  </a:lnTo>
                  <a:lnTo>
                    <a:pt x="454" y="273"/>
                  </a:lnTo>
                  <a:lnTo>
                    <a:pt x="459" y="275"/>
                  </a:lnTo>
                  <a:lnTo>
                    <a:pt x="463" y="273"/>
                  </a:lnTo>
                  <a:lnTo>
                    <a:pt x="471" y="277"/>
                  </a:lnTo>
                  <a:lnTo>
                    <a:pt x="479" y="278"/>
                  </a:lnTo>
                  <a:lnTo>
                    <a:pt x="481" y="278"/>
                  </a:lnTo>
                  <a:lnTo>
                    <a:pt x="484" y="278"/>
                  </a:lnTo>
                  <a:lnTo>
                    <a:pt x="486" y="278"/>
                  </a:lnTo>
                  <a:lnTo>
                    <a:pt x="489" y="277"/>
                  </a:lnTo>
                  <a:lnTo>
                    <a:pt x="492" y="277"/>
                  </a:lnTo>
                  <a:lnTo>
                    <a:pt x="492" y="275"/>
                  </a:lnTo>
                  <a:lnTo>
                    <a:pt x="494" y="265"/>
                  </a:lnTo>
                  <a:lnTo>
                    <a:pt x="496" y="264"/>
                  </a:lnTo>
                  <a:lnTo>
                    <a:pt x="497" y="259"/>
                  </a:lnTo>
                  <a:lnTo>
                    <a:pt x="496" y="251"/>
                  </a:lnTo>
                  <a:lnTo>
                    <a:pt x="494" y="248"/>
                  </a:lnTo>
                  <a:lnTo>
                    <a:pt x="497" y="244"/>
                  </a:lnTo>
                  <a:lnTo>
                    <a:pt x="499" y="243"/>
                  </a:lnTo>
                  <a:lnTo>
                    <a:pt x="507" y="240"/>
                  </a:lnTo>
                  <a:lnTo>
                    <a:pt x="517" y="214"/>
                  </a:lnTo>
                  <a:lnTo>
                    <a:pt x="517" y="212"/>
                  </a:lnTo>
                  <a:lnTo>
                    <a:pt x="517" y="209"/>
                  </a:lnTo>
                  <a:lnTo>
                    <a:pt x="519" y="201"/>
                  </a:lnTo>
                  <a:lnTo>
                    <a:pt x="521" y="197"/>
                  </a:lnTo>
                  <a:lnTo>
                    <a:pt x="521" y="196"/>
                  </a:lnTo>
                  <a:lnTo>
                    <a:pt x="519" y="183"/>
                  </a:lnTo>
                  <a:lnTo>
                    <a:pt x="514" y="180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7" y="180"/>
                  </a:lnTo>
                  <a:lnTo>
                    <a:pt x="494" y="173"/>
                  </a:lnTo>
                  <a:lnTo>
                    <a:pt x="492" y="172"/>
                  </a:lnTo>
                  <a:lnTo>
                    <a:pt x="489" y="165"/>
                  </a:lnTo>
                  <a:lnTo>
                    <a:pt x="492" y="152"/>
                  </a:lnTo>
                  <a:lnTo>
                    <a:pt x="492" y="151"/>
                  </a:lnTo>
                  <a:lnTo>
                    <a:pt x="492" y="146"/>
                  </a:lnTo>
                  <a:lnTo>
                    <a:pt x="488" y="136"/>
                  </a:lnTo>
                  <a:lnTo>
                    <a:pt x="486" y="134"/>
                  </a:lnTo>
                  <a:lnTo>
                    <a:pt x="484" y="134"/>
                  </a:lnTo>
                  <a:lnTo>
                    <a:pt x="481" y="131"/>
                  </a:lnTo>
                  <a:lnTo>
                    <a:pt x="469" y="121"/>
                  </a:lnTo>
                  <a:lnTo>
                    <a:pt x="468" y="120"/>
                  </a:lnTo>
                  <a:lnTo>
                    <a:pt x="468" y="118"/>
                  </a:lnTo>
                  <a:lnTo>
                    <a:pt x="463" y="110"/>
                  </a:lnTo>
                  <a:lnTo>
                    <a:pt x="461" y="108"/>
                  </a:lnTo>
                  <a:lnTo>
                    <a:pt x="461" y="104"/>
                  </a:lnTo>
                  <a:lnTo>
                    <a:pt x="464" y="95"/>
                  </a:lnTo>
                  <a:lnTo>
                    <a:pt x="468" y="95"/>
                  </a:lnTo>
                  <a:lnTo>
                    <a:pt x="479" y="94"/>
                  </a:lnTo>
                  <a:lnTo>
                    <a:pt x="481" y="92"/>
                  </a:lnTo>
                  <a:lnTo>
                    <a:pt x="488" y="87"/>
                  </a:lnTo>
                  <a:lnTo>
                    <a:pt x="489" y="87"/>
                  </a:lnTo>
                  <a:lnTo>
                    <a:pt x="496" y="84"/>
                  </a:lnTo>
                  <a:lnTo>
                    <a:pt x="496" y="83"/>
                  </a:lnTo>
                  <a:lnTo>
                    <a:pt x="499" y="78"/>
                  </a:lnTo>
                  <a:lnTo>
                    <a:pt x="499" y="74"/>
                  </a:lnTo>
                  <a:lnTo>
                    <a:pt x="502" y="70"/>
                  </a:lnTo>
                  <a:lnTo>
                    <a:pt x="507" y="63"/>
                  </a:lnTo>
                  <a:lnTo>
                    <a:pt x="509" y="63"/>
                  </a:lnTo>
                  <a:lnTo>
                    <a:pt x="521" y="60"/>
                  </a:lnTo>
                  <a:lnTo>
                    <a:pt x="522" y="58"/>
                  </a:lnTo>
                  <a:lnTo>
                    <a:pt x="529" y="55"/>
                  </a:lnTo>
                  <a:lnTo>
                    <a:pt x="535" y="50"/>
                  </a:lnTo>
                  <a:lnTo>
                    <a:pt x="535" y="49"/>
                  </a:lnTo>
                  <a:lnTo>
                    <a:pt x="540" y="44"/>
                  </a:lnTo>
                  <a:lnTo>
                    <a:pt x="542" y="44"/>
                  </a:lnTo>
                  <a:lnTo>
                    <a:pt x="545" y="42"/>
                  </a:lnTo>
                  <a:lnTo>
                    <a:pt x="547" y="42"/>
                  </a:lnTo>
                  <a:lnTo>
                    <a:pt x="555" y="37"/>
                  </a:lnTo>
                  <a:lnTo>
                    <a:pt x="557" y="36"/>
                  </a:lnTo>
                  <a:lnTo>
                    <a:pt x="560" y="29"/>
                  </a:lnTo>
                  <a:lnTo>
                    <a:pt x="562" y="28"/>
                  </a:lnTo>
                  <a:lnTo>
                    <a:pt x="564" y="26"/>
                  </a:lnTo>
                  <a:lnTo>
                    <a:pt x="575" y="18"/>
                  </a:lnTo>
                  <a:lnTo>
                    <a:pt x="577" y="16"/>
                  </a:lnTo>
                  <a:lnTo>
                    <a:pt x="588" y="11"/>
                  </a:lnTo>
                  <a:lnTo>
                    <a:pt x="590" y="10"/>
                  </a:lnTo>
                  <a:lnTo>
                    <a:pt x="592" y="8"/>
                  </a:lnTo>
                  <a:lnTo>
                    <a:pt x="592" y="5"/>
                  </a:lnTo>
                  <a:lnTo>
                    <a:pt x="613" y="2"/>
                  </a:lnTo>
                  <a:lnTo>
                    <a:pt x="615" y="3"/>
                  </a:lnTo>
                  <a:lnTo>
                    <a:pt x="625" y="6"/>
                  </a:lnTo>
                  <a:lnTo>
                    <a:pt x="626" y="5"/>
                  </a:lnTo>
                  <a:lnTo>
                    <a:pt x="628" y="5"/>
                  </a:lnTo>
                  <a:lnTo>
                    <a:pt x="638" y="0"/>
                  </a:lnTo>
                  <a:lnTo>
                    <a:pt x="640" y="2"/>
                  </a:lnTo>
                  <a:lnTo>
                    <a:pt x="643" y="2"/>
                  </a:lnTo>
                  <a:lnTo>
                    <a:pt x="645" y="2"/>
                  </a:lnTo>
                  <a:lnTo>
                    <a:pt x="651" y="8"/>
                  </a:lnTo>
                  <a:lnTo>
                    <a:pt x="653" y="10"/>
                  </a:lnTo>
                  <a:lnTo>
                    <a:pt x="655" y="11"/>
                  </a:lnTo>
                  <a:lnTo>
                    <a:pt x="663" y="18"/>
                  </a:lnTo>
                  <a:lnTo>
                    <a:pt x="664" y="19"/>
                  </a:lnTo>
                  <a:lnTo>
                    <a:pt x="666" y="19"/>
                  </a:lnTo>
                  <a:lnTo>
                    <a:pt x="671" y="23"/>
                  </a:lnTo>
                  <a:lnTo>
                    <a:pt x="673" y="24"/>
                  </a:lnTo>
                  <a:lnTo>
                    <a:pt x="678" y="28"/>
                  </a:lnTo>
                  <a:lnTo>
                    <a:pt x="679" y="28"/>
                  </a:lnTo>
                  <a:lnTo>
                    <a:pt x="683" y="24"/>
                  </a:lnTo>
                  <a:lnTo>
                    <a:pt x="686" y="23"/>
                  </a:lnTo>
                  <a:lnTo>
                    <a:pt x="689" y="21"/>
                  </a:lnTo>
                  <a:lnTo>
                    <a:pt x="691" y="23"/>
                  </a:lnTo>
                  <a:lnTo>
                    <a:pt x="694" y="31"/>
                  </a:lnTo>
                  <a:lnTo>
                    <a:pt x="696" y="37"/>
                  </a:lnTo>
                  <a:lnTo>
                    <a:pt x="701" y="37"/>
                  </a:lnTo>
                  <a:lnTo>
                    <a:pt x="706" y="39"/>
                  </a:lnTo>
                  <a:lnTo>
                    <a:pt x="707" y="40"/>
                  </a:lnTo>
                  <a:lnTo>
                    <a:pt x="709" y="40"/>
                  </a:lnTo>
                  <a:lnTo>
                    <a:pt x="714" y="42"/>
                  </a:lnTo>
                  <a:lnTo>
                    <a:pt x="717" y="40"/>
                  </a:lnTo>
                  <a:lnTo>
                    <a:pt x="721" y="39"/>
                  </a:lnTo>
                  <a:lnTo>
                    <a:pt x="727" y="36"/>
                  </a:lnTo>
                  <a:lnTo>
                    <a:pt x="729" y="36"/>
                  </a:lnTo>
                  <a:lnTo>
                    <a:pt x="739" y="37"/>
                  </a:lnTo>
                  <a:lnTo>
                    <a:pt x="741" y="37"/>
                  </a:lnTo>
                  <a:lnTo>
                    <a:pt x="749" y="42"/>
                  </a:lnTo>
                  <a:lnTo>
                    <a:pt x="750" y="42"/>
                  </a:lnTo>
                  <a:lnTo>
                    <a:pt x="754" y="42"/>
                  </a:lnTo>
                  <a:lnTo>
                    <a:pt x="762" y="42"/>
                  </a:lnTo>
                  <a:lnTo>
                    <a:pt x="764" y="42"/>
                  </a:lnTo>
                  <a:lnTo>
                    <a:pt x="770" y="39"/>
                  </a:lnTo>
                  <a:lnTo>
                    <a:pt x="777" y="37"/>
                  </a:lnTo>
                  <a:lnTo>
                    <a:pt x="782" y="37"/>
                  </a:lnTo>
                  <a:lnTo>
                    <a:pt x="784" y="37"/>
                  </a:lnTo>
                  <a:lnTo>
                    <a:pt x="790" y="34"/>
                  </a:lnTo>
                  <a:lnTo>
                    <a:pt x="793" y="32"/>
                  </a:lnTo>
                  <a:lnTo>
                    <a:pt x="798" y="34"/>
                  </a:lnTo>
                  <a:lnTo>
                    <a:pt x="802" y="34"/>
                  </a:lnTo>
                  <a:lnTo>
                    <a:pt x="808" y="34"/>
                  </a:lnTo>
                  <a:lnTo>
                    <a:pt x="812" y="34"/>
                  </a:lnTo>
                  <a:lnTo>
                    <a:pt x="813" y="32"/>
                  </a:lnTo>
                  <a:lnTo>
                    <a:pt x="817" y="32"/>
                  </a:lnTo>
                  <a:lnTo>
                    <a:pt x="820" y="32"/>
                  </a:lnTo>
                  <a:lnTo>
                    <a:pt x="827" y="36"/>
                  </a:lnTo>
                  <a:lnTo>
                    <a:pt x="828" y="37"/>
                  </a:lnTo>
                  <a:lnTo>
                    <a:pt x="832" y="53"/>
                  </a:lnTo>
                  <a:lnTo>
                    <a:pt x="832" y="57"/>
                  </a:lnTo>
                  <a:lnTo>
                    <a:pt x="830" y="58"/>
                  </a:lnTo>
                  <a:lnTo>
                    <a:pt x="830" y="60"/>
                  </a:lnTo>
                  <a:lnTo>
                    <a:pt x="832" y="71"/>
                  </a:lnTo>
                  <a:lnTo>
                    <a:pt x="832" y="73"/>
                  </a:lnTo>
                  <a:lnTo>
                    <a:pt x="832" y="79"/>
                  </a:lnTo>
                  <a:lnTo>
                    <a:pt x="832" y="83"/>
                  </a:lnTo>
                  <a:lnTo>
                    <a:pt x="833" y="87"/>
                  </a:lnTo>
                  <a:lnTo>
                    <a:pt x="835" y="91"/>
                  </a:lnTo>
                  <a:lnTo>
                    <a:pt x="836" y="94"/>
                  </a:lnTo>
                  <a:lnTo>
                    <a:pt x="841" y="89"/>
                  </a:lnTo>
                  <a:lnTo>
                    <a:pt x="843" y="87"/>
                  </a:lnTo>
                  <a:lnTo>
                    <a:pt x="845" y="87"/>
                  </a:lnTo>
                  <a:lnTo>
                    <a:pt x="851" y="86"/>
                  </a:lnTo>
                  <a:lnTo>
                    <a:pt x="853" y="84"/>
                  </a:lnTo>
                  <a:lnTo>
                    <a:pt x="858" y="76"/>
                  </a:lnTo>
                  <a:lnTo>
                    <a:pt x="858" y="74"/>
                  </a:lnTo>
                  <a:lnTo>
                    <a:pt x="861" y="73"/>
                  </a:lnTo>
                  <a:lnTo>
                    <a:pt x="871" y="73"/>
                  </a:lnTo>
                  <a:lnTo>
                    <a:pt x="878" y="71"/>
                  </a:lnTo>
                  <a:lnTo>
                    <a:pt x="881" y="68"/>
                  </a:lnTo>
                  <a:lnTo>
                    <a:pt x="883" y="68"/>
                  </a:lnTo>
                  <a:lnTo>
                    <a:pt x="886" y="66"/>
                  </a:lnTo>
                  <a:lnTo>
                    <a:pt x="888" y="66"/>
                  </a:lnTo>
                  <a:lnTo>
                    <a:pt x="893" y="62"/>
                  </a:lnTo>
                  <a:lnTo>
                    <a:pt x="896" y="58"/>
                  </a:lnTo>
                  <a:lnTo>
                    <a:pt x="899" y="57"/>
                  </a:lnTo>
                  <a:lnTo>
                    <a:pt x="904" y="60"/>
                  </a:lnTo>
                  <a:lnTo>
                    <a:pt x="909" y="55"/>
                  </a:lnTo>
                  <a:lnTo>
                    <a:pt x="913" y="53"/>
                  </a:lnTo>
                  <a:lnTo>
                    <a:pt x="916" y="53"/>
                  </a:lnTo>
                  <a:lnTo>
                    <a:pt x="924" y="50"/>
                  </a:lnTo>
                  <a:lnTo>
                    <a:pt x="929" y="50"/>
                  </a:lnTo>
                  <a:lnTo>
                    <a:pt x="931" y="52"/>
                  </a:lnTo>
                  <a:lnTo>
                    <a:pt x="939" y="49"/>
                  </a:lnTo>
                  <a:lnTo>
                    <a:pt x="941" y="47"/>
                  </a:lnTo>
                  <a:lnTo>
                    <a:pt x="946" y="40"/>
                  </a:lnTo>
                  <a:lnTo>
                    <a:pt x="947" y="39"/>
                  </a:lnTo>
                  <a:lnTo>
                    <a:pt x="954" y="36"/>
                  </a:lnTo>
                  <a:lnTo>
                    <a:pt x="956" y="36"/>
                  </a:lnTo>
                  <a:lnTo>
                    <a:pt x="964" y="36"/>
                  </a:lnTo>
                  <a:lnTo>
                    <a:pt x="965" y="36"/>
                  </a:lnTo>
                  <a:lnTo>
                    <a:pt x="972" y="36"/>
                  </a:lnTo>
                  <a:lnTo>
                    <a:pt x="982" y="36"/>
                  </a:lnTo>
                  <a:lnTo>
                    <a:pt x="985" y="39"/>
                  </a:lnTo>
                  <a:lnTo>
                    <a:pt x="990" y="45"/>
                  </a:lnTo>
                  <a:lnTo>
                    <a:pt x="994" y="45"/>
                  </a:lnTo>
                  <a:lnTo>
                    <a:pt x="1002" y="47"/>
                  </a:lnTo>
                  <a:lnTo>
                    <a:pt x="1004" y="47"/>
                  </a:lnTo>
                  <a:lnTo>
                    <a:pt x="1012" y="44"/>
                  </a:lnTo>
                  <a:lnTo>
                    <a:pt x="1013" y="44"/>
                  </a:lnTo>
                  <a:lnTo>
                    <a:pt x="1027" y="42"/>
                  </a:lnTo>
                  <a:lnTo>
                    <a:pt x="1028" y="42"/>
                  </a:lnTo>
                  <a:lnTo>
                    <a:pt x="1035" y="45"/>
                  </a:lnTo>
                  <a:lnTo>
                    <a:pt x="1037" y="47"/>
                  </a:lnTo>
                  <a:lnTo>
                    <a:pt x="1042" y="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5559425" y="3931445"/>
              <a:ext cx="457200" cy="931863"/>
            </a:xfrm>
            <a:custGeom>
              <a:avLst/>
              <a:gdLst>
                <a:gd name="T0" fmla="*/ 486 w 576"/>
                <a:gd name="T1" fmla="*/ 39 h 1173"/>
                <a:gd name="T2" fmla="*/ 513 w 576"/>
                <a:gd name="T3" fmla="*/ 0 h 1173"/>
                <a:gd name="T4" fmla="*/ 529 w 576"/>
                <a:gd name="T5" fmla="*/ 39 h 1173"/>
                <a:gd name="T6" fmla="*/ 533 w 576"/>
                <a:gd name="T7" fmla="*/ 92 h 1173"/>
                <a:gd name="T8" fmla="*/ 542 w 576"/>
                <a:gd name="T9" fmla="*/ 126 h 1173"/>
                <a:gd name="T10" fmla="*/ 541 w 576"/>
                <a:gd name="T11" fmla="*/ 154 h 1173"/>
                <a:gd name="T12" fmla="*/ 572 w 576"/>
                <a:gd name="T13" fmla="*/ 166 h 1173"/>
                <a:gd name="T14" fmla="*/ 562 w 576"/>
                <a:gd name="T15" fmla="*/ 205 h 1173"/>
                <a:gd name="T16" fmla="*/ 536 w 576"/>
                <a:gd name="T17" fmla="*/ 244 h 1173"/>
                <a:gd name="T18" fmla="*/ 504 w 576"/>
                <a:gd name="T19" fmla="*/ 264 h 1173"/>
                <a:gd name="T20" fmla="*/ 463 w 576"/>
                <a:gd name="T21" fmla="*/ 285 h 1173"/>
                <a:gd name="T22" fmla="*/ 447 w 576"/>
                <a:gd name="T23" fmla="*/ 323 h 1173"/>
                <a:gd name="T24" fmla="*/ 412 w 576"/>
                <a:gd name="T25" fmla="*/ 346 h 1173"/>
                <a:gd name="T26" fmla="*/ 390 w 576"/>
                <a:gd name="T27" fmla="*/ 356 h 1173"/>
                <a:gd name="T28" fmla="*/ 364 w 576"/>
                <a:gd name="T29" fmla="*/ 378 h 1173"/>
                <a:gd name="T30" fmla="*/ 327 w 576"/>
                <a:gd name="T31" fmla="*/ 391 h 1173"/>
                <a:gd name="T32" fmla="*/ 304 w 576"/>
                <a:gd name="T33" fmla="*/ 417 h 1173"/>
                <a:gd name="T34" fmla="*/ 308 w 576"/>
                <a:gd name="T35" fmla="*/ 467 h 1173"/>
                <a:gd name="T36" fmla="*/ 306 w 576"/>
                <a:gd name="T37" fmla="*/ 524 h 1173"/>
                <a:gd name="T38" fmla="*/ 281 w 576"/>
                <a:gd name="T39" fmla="*/ 542 h 1173"/>
                <a:gd name="T40" fmla="*/ 240 w 576"/>
                <a:gd name="T41" fmla="*/ 535 h 1173"/>
                <a:gd name="T42" fmla="*/ 207 w 576"/>
                <a:gd name="T43" fmla="*/ 560 h 1173"/>
                <a:gd name="T44" fmla="*/ 227 w 576"/>
                <a:gd name="T45" fmla="*/ 579 h 1173"/>
                <a:gd name="T46" fmla="*/ 223 w 576"/>
                <a:gd name="T47" fmla="*/ 608 h 1173"/>
                <a:gd name="T48" fmla="*/ 207 w 576"/>
                <a:gd name="T49" fmla="*/ 634 h 1173"/>
                <a:gd name="T50" fmla="*/ 223 w 576"/>
                <a:gd name="T51" fmla="*/ 658 h 1173"/>
                <a:gd name="T52" fmla="*/ 220 w 576"/>
                <a:gd name="T53" fmla="*/ 679 h 1173"/>
                <a:gd name="T54" fmla="*/ 205 w 576"/>
                <a:gd name="T55" fmla="*/ 707 h 1173"/>
                <a:gd name="T56" fmla="*/ 190 w 576"/>
                <a:gd name="T57" fmla="*/ 731 h 1173"/>
                <a:gd name="T58" fmla="*/ 223 w 576"/>
                <a:gd name="T59" fmla="*/ 743 h 1173"/>
                <a:gd name="T60" fmla="*/ 268 w 576"/>
                <a:gd name="T61" fmla="*/ 725 h 1173"/>
                <a:gd name="T62" fmla="*/ 278 w 576"/>
                <a:gd name="T63" fmla="*/ 697 h 1173"/>
                <a:gd name="T64" fmla="*/ 331 w 576"/>
                <a:gd name="T65" fmla="*/ 741 h 1173"/>
                <a:gd name="T66" fmla="*/ 337 w 576"/>
                <a:gd name="T67" fmla="*/ 765 h 1173"/>
                <a:gd name="T68" fmla="*/ 337 w 576"/>
                <a:gd name="T69" fmla="*/ 809 h 1173"/>
                <a:gd name="T70" fmla="*/ 331 w 576"/>
                <a:gd name="T71" fmla="*/ 843 h 1173"/>
                <a:gd name="T72" fmla="*/ 352 w 576"/>
                <a:gd name="T73" fmla="*/ 835 h 1173"/>
                <a:gd name="T74" fmla="*/ 374 w 576"/>
                <a:gd name="T75" fmla="*/ 870 h 1173"/>
                <a:gd name="T76" fmla="*/ 395 w 576"/>
                <a:gd name="T77" fmla="*/ 893 h 1173"/>
                <a:gd name="T78" fmla="*/ 377 w 576"/>
                <a:gd name="T79" fmla="*/ 922 h 1173"/>
                <a:gd name="T80" fmla="*/ 395 w 576"/>
                <a:gd name="T81" fmla="*/ 943 h 1173"/>
                <a:gd name="T82" fmla="*/ 422 w 576"/>
                <a:gd name="T83" fmla="*/ 940 h 1173"/>
                <a:gd name="T84" fmla="*/ 389 w 576"/>
                <a:gd name="T85" fmla="*/ 953 h 1173"/>
                <a:gd name="T86" fmla="*/ 352 w 576"/>
                <a:gd name="T87" fmla="*/ 967 h 1173"/>
                <a:gd name="T88" fmla="*/ 326 w 576"/>
                <a:gd name="T89" fmla="*/ 992 h 1173"/>
                <a:gd name="T90" fmla="*/ 299 w 576"/>
                <a:gd name="T91" fmla="*/ 1005 h 1173"/>
                <a:gd name="T92" fmla="*/ 280 w 576"/>
                <a:gd name="T93" fmla="*/ 1018 h 1173"/>
                <a:gd name="T94" fmla="*/ 270 w 576"/>
                <a:gd name="T95" fmla="*/ 1047 h 1173"/>
                <a:gd name="T96" fmla="*/ 243 w 576"/>
                <a:gd name="T97" fmla="*/ 1071 h 1173"/>
                <a:gd name="T98" fmla="*/ 210 w 576"/>
                <a:gd name="T99" fmla="*/ 1103 h 1173"/>
                <a:gd name="T100" fmla="*/ 194 w 576"/>
                <a:gd name="T101" fmla="*/ 1126 h 1173"/>
                <a:gd name="T102" fmla="*/ 179 w 576"/>
                <a:gd name="T103" fmla="*/ 1162 h 1173"/>
                <a:gd name="T104" fmla="*/ 164 w 576"/>
                <a:gd name="T105" fmla="*/ 1150 h 1173"/>
                <a:gd name="T106" fmla="*/ 141 w 576"/>
                <a:gd name="T107" fmla="*/ 1160 h 1173"/>
                <a:gd name="T108" fmla="*/ 124 w 576"/>
                <a:gd name="T109" fmla="*/ 1133 h 1173"/>
                <a:gd name="T110" fmla="*/ 81 w 576"/>
                <a:gd name="T111" fmla="*/ 1124 h 1173"/>
                <a:gd name="T112" fmla="*/ 63 w 576"/>
                <a:gd name="T113" fmla="*/ 1111 h 1173"/>
                <a:gd name="T114" fmla="*/ 40 w 576"/>
                <a:gd name="T115" fmla="*/ 1121 h 1173"/>
                <a:gd name="T116" fmla="*/ 17 w 576"/>
                <a:gd name="T117" fmla="*/ 111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76" h="1173">
                  <a:moveTo>
                    <a:pt x="447" y="52"/>
                  </a:moveTo>
                  <a:lnTo>
                    <a:pt x="452" y="50"/>
                  </a:lnTo>
                  <a:lnTo>
                    <a:pt x="458" y="48"/>
                  </a:lnTo>
                  <a:lnTo>
                    <a:pt x="468" y="43"/>
                  </a:lnTo>
                  <a:lnTo>
                    <a:pt x="470" y="43"/>
                  </a:lnTo>
                  <a:lnTo>
                    <a:pt x="480" y="42"/>
                  </a:lnTo>
                  <a:lnTo>
                    <a:pt x="483" y="40"/>
                  </a:lnTo>
                  <a:lnTo>
                    <a:pt x="486" y="39"/>
                  </a:lnTo>
                  <a:lnTo>
                    <a:pt x="491" y="32"/>
                  </a:lnTo>
                  <a:lnTo>
                    <a:pt x="493" y="32"/>
                  </a:lnTo>
                  <a:lnTo>
                    <a:pt x="498" y="24"/>
                  </a:lnTo>
                  <a:lnTo>
                    <a:pt x="499" y="21"/>
                  </a:lnTo>
                  <a:lnTo>
                    <a:pt x="504" y="8"/>
                  </a:lnTo>
                  <a:lnTo>
                    <a:pt x="504" y="6"/>
                  </a:lnTo>
                  <a:lnTo>
                    <a:pt x="506" y="5"/>
                  </a:lnTo>
                  <a:lnTo>
                    <a:pt x="513" y="0"/>
                  </a:lnTo>
                  <a:lnTo>
                    <a:pt x="514" y="1"/>
                  </a:lnTo>
                  <a:lnTo>
                    <a:pt x="516" y="5"/>
                  </a:lnTo>
                  <a:lnTo>
                    <a:pt x="518" y="6"/>
                  </a:lnTo>
                  <a:lnTo>
                    <a:pt x="529" y="18"/>
                  </a:lnTo>
                  <a:lnTo>
                    <a:pt x="529" y="19"/>
                  </a:lnTo>
                  <a:lnTo>
                    <a:pt x="529" y="34"/>
                  </a:lnTo>
                  <a:lnTo>
                    <a:pt x="529" y="35"/>
                  </a:lnTo>
                  <a:lnTo>
                    <a:pt x="529" y="39"/>
                  </a:lnTo>
                  <a:lnTo>
                    <a:pt x="533" y="50"/>
                  </a:lnTo>
                  <a:lnTo>
                    <a:pt x="534" y="52"/>
                  </a:lnTo>
                  <a:lnTo>
                    <a:pt x="538" y="63"/>
                  </a:lnTo>
                  <a:lnTo>
                    <a:pt x="538" y="65"/>
                  </a:lnTo>
                  <a:lnTo>
                    <a:pt x="538" y="68"/>
                  </a:lnTo>
                  <a:lnTo>
                    <a:pt x="534" y="77"/>
                  </a:lnTo>
                  <a:lnTo>
                    <a:pt x="534" y="81"/>
                  </a:lnTo>
                  <a:lnTo>
                    <a:pt x="533" y="92"/>
                  </a:lnTo>
                  <a:lnTo>
                    <a:pt x="533" y="94"/>
                  </a:lnTo>
                  <a:lnTo>
                    <a:pt x="533" y="97"/>
                  </a:lnTo>
                  <a:lnTo>
                    <a:pt x="534" y="103"/>
                  </a:lnTo>
                  <a:lnTo>
                    <a:pt x="536" y="107"/>
                  </a:lnTo>
                  <a:lnTo>
                    <a:pt x="536" y="110"/>
                  </a:lnTo>
                  <a:lnTo>
                    <a:pt x="539" y="118"/>
                  </a:lnTo>
                  <a:lnTo>
                    <a:pt x="539" y="120"/>
                  </a:lnTo>
                  <a:lnTo>
                    <a:pt x="542" y="126"/>
                  </a:lnTo>
                  <a:lnTo>
                    <a:pt x="544" y="129"/>
                  </a:lnTo>
                  <a:lnTo>
                    <a:pt x="546" y="132"/>
                  </a:lnTo>
                  <a:lnTo>
                    <a:pt x="546" y="136"/>
                  </a:lnTo>
                  <a:lnTo>
                    <a:pt x="547" y="137"/>
                  </a:lnTo>
                  <a:lnTo>
                    <a:pt x="547" y="142"/>
                  </a:lnTo>
                  <a:lnTo>
                    <a:pt x="544" y="149"/>
                  </a:lnTo>
                  <a:lnTo>
                    <a:pt x="542" y="152"/>
                  </a:lnTo>
                  <a:lnTo>
                    <a:pt x="541" y="154"/>
                  </a:lnTo>
                  <a:lnTo>
                    <a:pt x="539" y="160"/>
                  </a:lnTo>
                  <a:lnTo>
                    <a:pt x="547" y="160"/>
                  </a:lnTo>
                  <a:lnTo>
                    <a:pt x="549" y="160"/>
                  </a:lnTo>
                  <a:lnTo>
                    <a:pt x="552" y="162"/>
                  </a:lnTo>
                  <a:lnTo>
                    <a:pt x="561" y="163"/>
                  </a:lnTo>
                  <a:lnTo>
                    <a:pt x="562" y="165"/>
                  </a:lnTo>
                  <a:lnTo>
                    <a:pt x="569" y="166"/>
                  </a:lnTo>
                  <a:lnTo>
                    <a:pt x="572" y="166"/>
                  </a:lnTo>
                  <a:lnTo>
                    <a:pt x="574" y="166"/>
                  </a:lnTo>
                  <a:lnTo>
                    <a:pt x="576" y="170"/>
                  </a:lnTo>
                  <a:lnTo>
                    <a:pt x="574" y="173"/>
                  </a:lnTo>
                  <a:lnTo>
                    <a:pt x="569" y="181"/>
                  </a:lnTo>
                  <a:lnTo>
                    <a:pt x="567" y="184"/>
                  </a:lnTo>
                  <a:lnTo>
                    <a:pt x="564" y="191"/>
                  </a:lnTo>
                  <a:lnTo>
                    <a:pt x="564" y="202"/>
                  </a:lnTo>
                  <a:lnTo>
                    <a:pt x="562" y="205"/>
                  </a:lnTo>
                  <a:lnTo>
                    <a:pt x="562" y="207"/>
                  </a:lnTo>
                  <a:lnTo>
                    <a:pt x="556" y="217"/>
                  </a:lnTo>
                  <a:lnTo>
                    <a:pt x="554" y="218"/>
                  </a:lnTo>
                  <a:lnTo>
                    <a:pt x="546" y="223"/>
                  </a:lnTo>
                  <a:lnTo>
                    <a:pt x="539" y="230"/>
                  </a:lnTo>
                  <a:lnTo>
                    <a:pt x="539" y="231"/>
                  </a:lnTo>
                  <a:lnTo>
                    <a:pt x="538" y="238"/>
                  </a:lnTo>
                  <a:lnTo>
                    <a:pt x="536" y="244"/>
                  </a:lnTo>
                  <a:lnTo>
                    <a:pt x="533" y="247"/>
                  </a:lnTo>
                  <a:lnTo>
                    <a:pt x="531" y="252"/>
                  </a:lnTo>
                  <a:lnTo>
                    <a:pt x="529" y="252"/>
                  </a:lnTo>
                  <a:lnTo>
                    <a:pt x="528" y="254"/>
                  </a:lnTo>
                  <a:lnTo>
                    <a:pt x="519" y="259"/>
                  </a:lnTo>
                  <a:lnTo>
                    <a:pt x="518" y="260"/>
                  </a:lnTo>
                  <a:lnTo>
                    <a:pt x="514" y="260"/>
                  </a:lnTo>
                  <a:lnTo>
                    <a:pt x="504" y="264"/>
                  </a:lnTo>
                  <a:lnTo>
                    <a:pt x="501" y="265"/>
                  </a:lnTo>
                  <a:lnTo>
                    <a:pt x="495" y="270"/>
                  </a:lnTo>
                  <a:lnTo>
                    <a:pt x="493" y="272"/>
                  </a:lnTo>
                  <a:lnTo>
                    <a:pt x="483" y="273"/>
                  </a:lnTo>
                  <a:lnTo>
                    <a:pt x="476" y="273"/>
                  </a:lnTo>
                  <a:lnTo>
                    <a:pt x="470" y="276"/>
                  </a:lnTo>
                  <a:lnTo>
                    <a:pt x="465" y="280"/>
                  </a:lnTo>
                  <a:lnTo>
                    <a:pt x="463" y="285"/>
                  </a:lnTo>
                  <a:lnTo>
                    <a:pt x="463" y="288"/>
                  </a:lnTo>
                  <a:lnTo>
                    <a:pt x="463" y="294"/>
                  </a:lnTo>
                  <a:lnTo>
                    <a:pt x="461" y="296"/>
                  </a:lnTo>
                  <a:lnTo>
                    <a:pt x="461" y="298"/>
                  </a:lnTo>
                  <a:lnTo>
                    <a:pt x="461" y="304"/>
                  </a:lnTo>
                  <a:lnTo>
                    <a:pt x="461" y="306"/>
                  </a:lnTo>
                  <a:lnTo>
                    <a:pt x="448" y="322"/>
                  </a:lnTo>
                  <a:lnTo>
                    <a:pt x="447" y="323"/>
                  </a:lnTo>
                  <a:lnTo>
                    <a:pt x="443" y="327"/>
                  </a:lnTo>
                  <a:lnTo>
                    <a:pt x="438" y="335"/>
                  </a:lnTo>
                  <a:lnTo>
                    <a:pt x="435" y="343"/>
                  </a:lnTo>
                  <a:lnTo>
                    <a:pt x="433" y="344"/>
                  </a:lnTo>
                  <a:lnTo>
                    <a:pt x="427" y="348"/>
                  </a:lnTo>
                  <a:lnTo>
                    <a:pt x="422" y="346"/>
                  </a:lnTo>
                  <a:lnTo>
                    <a:pt x="413" y="344"/>
                  </a:lnTo>
                  <a:lnTo>
                    <a:pt x="412" y="346"/>
                  </a:lnTo>
                  <a:lnTo>
                    <a:pt x="410" y="346"/>
                  </a:lnTo>
                  <a:lnTo>
                    <a:pt x="407" y="351"/>
                  </a:lnTo>
                  <a:lnTo>
                    <a:pt x="407" y="353"/>
                  </a:lnTo>
                  <a:lnTo>
                    <a:pt x="405" y="356"/>
                  </a:lnTo>
                  <a:lnTo>
                    <a:pt x="402" y="357"/>
                  </a:lnTo>
                  <a:lnTo>
                    <a:pt x="400" y="357"/>
                  </a:lnTo>
                  <a:lnTo>
                    <a:pt x="394" y="357"/>
                  </a:lnTo>
                  <a:lnTo>
                    <a:pt x="390" y="356"/>
                  </a:lnTo>
                  <a:lnTo>
                    <a:pt x="387" y="356"/>
                  </a:lnTo>
                  <a:lnTo>
                    <a:pt x="382" y="359"/>
                  </a:lnTo>
                  <a:lnTo>
                    <a:pt x="380" y="362"/>
                  </a:lnTo>
                  <a:lnTo>
                    <a:pt x="377" y="362"/>
                  </a:lnTo>
                  <a:lnTo>
                    <a:pt x="374" y="367"/>
                  </a:lnTo>
                  <a:lnTo>
                    <a:pt x="372" y="369"/>
                  </a:lnTo>
                  <a:lnTo>
                    <a:pt x="364" y="377"/>
                  </a:lnTo>
                  <a:lnTo>
                    <a:pt x="364" y="378"/>
                  </a:lnTo>
                  <a:lnTo>
                    <a:pt x="357" y="387"/>
                  </a:lnTo>
                  <a:lnTo>
                    <a:pt x="357" y="388"/>
                  </a:lnTo>
                  <a:lnTo>
                    <a:pt x="349" y="395"/>
                  </a:lnTo>
                  <a:lnTo>
                    <a:pt x="347" y="398"/>
                  </a:lnTo>
                  <a:lnTo>
                    <a:pt x="341" y="398"/>
                  </a:lnTo>
                  <a:lnTo>
                    <a:pt x="339" y="396"/>
                  </a:lnTo>
                  <a:lnTo>
                    <a:pt x="332" y="393"/>
                  </a:lnTo>
                  <a:lnTo>
                    <a:pt x="327" y="391"/>
                  </a:lnTo>
                  <a:lnTo>
                    <a:pt x="321" y="393"/>
                  </a:lnTo>
                  <a:lnTo>
                    <a:pt x="318" y="395"/>
                  </a:lnTo>
                  <a:lnTo>
                    <a:pt x="316" y="396"/>
                  </a:lnTo>
                  <a:lnTo>
                    <a:pt x="316" y="398"/>
                  </a:lnTo>
                  <a:lnTo>
                    <a:pt x="313" y="406"/>
                  </a:lnTo>
                  <a:lnTo>
                    <a:pt x="311" y="408"/>
                  </a:lnTo>
                  <a:lnTo>
                    <a:pt x="306" y="414"/>
                  </a:lnTo>
                  <a:lnTo>
                    <a:pt x="304" y="417"/>
                  </a:lnTo>
                  <a:lnTo>
                    <a:pt x="303" y="421"/>
                  </a:lnTo>
                  <a:lnTo>
                    <a:pt x="301" y="429"/>
                  </a:lnTo>
                  <a:lnTo>
                    <a:pt x="299" y="442"/>
                  </a:lnTo>
                  <a:lnTo>
                    <a:pt x="299" y="445"/>
                  </a:lnTo>
                  <a:lnTo>
                    <a:pt x="303" y="454"/>
                  </a:lnTo>
                  <a:lnTo>
                    <a:pt x="303" y="458"/>
                  </a:lnTo>
                  <a:lnTo>
                    <a:pt x="306" y="466"/>
                  </a:lnTo>
                  <a:lnTo>
                    <a:pt x="308" y="467"/>
                  </a:lnTo>
                  <a:lnTo>
                    <a:pt x="309" y="472"/>
                  </a:lnTo>
                  <a:lnTo>
                    <a:pt x="316" y="477"/>
                  </a:lnTo>
                  <a:lnTo>
                    <a:pt x="316" y="479"/>
                  </a:lnTo>
                  <a:lnTo>
                    <a:pt x="313" y="488"/>
                  </a:lnTo>
                  <a:lnTo>
                    <a:pt x="314" y="500"/>
                  </a:lnTo>
                  <a:lnTo>
                    <a:pt x="313" y="501"/>
                  </a:lnTo>
                  <a:lnTo>
                    <a:pt x="308" y="513"/>
                  </a:lnTo>
                  <a:lnTo>
                    <a:pt x="306" y="524"/>
                  </a:lnTo>
                  <a:lnTo>
                    <a:pt x="306" y="526"/>
                  </a:lnTo>
                  <a:lnTo>
                    <a:pt x="304" y="537"/>
                  </a:lnTo>
                  <a:lnTo>
                    <a:pt x="304" y="539"/>
                  </a:lnTo>
                  <a:lnTo>
                    <a:pt x="298" y="545"/>
                  </a:lnTo>
                  <a:lnTo>
                    <a:pt x="296" y="545"/>
                  </a:lnTo>
                  <a:lnTo>
                    <a:pt x="293" y="545"/>
                  </a:lnTo>
                  <a:lnTo>
                    <a:pt x="284" y="542"/>
                  </a:lnTo>
                  <a:lnTo>
                    <a:pt x="281" y="542"/>
                  </a:lnTo>
                  <a:lnTo>
                    <a:pt x="273" y="537"/>
                  </a:lnTo>
                  <a:lnTo>
                    <a:pt x="271" y="537"/>
                  </a:lnTo>
                  <a:lnTo>
                    <a:pt x="266" y="537"/>
                  </a:lnTo>
                  <a:lnTo>
                    <a:pt x="260" y="534"/>
                  </a:lnTo>
                  <a:lnTo>
                    <a:pt x="255" y="534"/>
                  </a:lnTo>
                  <a:lnTo>
                    <a:pt x="248" y="534"/>
                  </a:lnTo>
                  <a:lnTo>
                    <a:pt x="246" y="535"/>
                  </a:lnTo>
                  <a:lnTo>
                    <a:pt x="240" y="535"/>
                  </a:lnTo>
                  <a:lnTo>
                    <a:pt x="238" y="535"/>
                  </a:lnTo>
                  <a:lnTo>
                    <a:pt x="230" y="537"/>
                  </a:lnTo>
                  <a:lnTo>
                    <a:pt x="225" y="540"/>
                  </a:lnTo>
                  <a:lnTo>
                    <a:pt x="222" y="543"/>
                  </a:lnTo>
                  <a:lnTo>
                    <a:pt x="213" y="545"/>
                  </a:lnTo>
                  <a:lnTo>
                    <a:pt x="212" y="553"/>
                  </a:lnTo>
                  <a:lnTo>
                    <a:pt x="212" y="555"/>
                  </a:lnTo>
                  <a:lnTo>
                    <a:pt x="207" y="560"/>
                  </a:lnTo>
                  <a:lnTo>
                    <a:pt x="205" y="561"/>
                  </a:lnTo>
                  <a:lnTo>
                    <a:pt x="203" y="563"/>
                  </a:lnTo>
                  <a:lnTo>
                    <a:pt x="203" y="568"/>
                  </a:lnTo>
                  <a:lnTo>
                    <a:pt x="203" y="573"/>
                  </a:lnTo>
                  <a:lnTo>
                    <a:pt x="210" y="574"/>
                  </a:lnTo>
                  <a:lnTo>
                    <a:pt x="215" y="566"/>
                  </a:lnTo>
                  <a:lnTo>
                    <a:pt x="217" y="565"/>
                  </a:lnTo>
                  <a:lnTo>
                    <a:pt x="227" y="579"/>
                  </a:lnTo>
                  <a:lnTo>
                    <a:pt x="230" y="582"/>
                  </a:lnTo>
                  <a:lnTo>
                    <a:pt x="230" y="586"/>
                  </a:lnTo>
                  <a:lnTo>
                    <a:pt x="230" y="592"/>
                  </a:lnTo>
                  <a:lnTo>
                    <a:pt x="230" y="594"/>
                  </a:lnTo>
                  <a:lnTo>
                    <a:pt x="227" y="597"/>
                  </a:lnTo>
                  <a:lnTo>
                    <a:pt x="223" y="602"/>
                  </a:lnTo>
                  <a:lnTo>
                    <a:pt x="220" y="603"/>
                  </a:lnTo>
                  <a:lnTo>
                    <a:pt x="223" y="608"/>
                  </a:lnTo>
                  <a:lnTo>
                    <a:pt x="220" y="613"/>
                  </a:lnTo>
                  <a:lnTo>
                    <a:pt x="215" y="616"/>
                  </a:lnTo>
                  <a:lnTo>
                    <a:pt x="212" y="618"/>
                  </a:lnTo>
                  <a:lnTo>
                    <a:pt x="208" y="618"/>
                  </a:lnTo>
                  <a:lnTo>
                    <a:pt x="208" y="620"/>
                  </a:lnTo>
                  <a:lnTo>
                    <a:pt x="212" y="624"/>
                  </a:lnTo>
                  <a:lnTo>
                    <a:pt x="210" y="629"/>
                  </a:lnTo>
                  <a:lnTo>
                    <a:pt x="207" y="634"/>
                  </a:lnTo>
                  <a:lnTo>
                    <a:pt x="208" y="637"/>
                  </a:lnTo>
                  <a:lnTo>
                    <a:pt x="213" y="639"/>
                  </a:lnTo>
                  <a:lnTo>
                    <a:pt x="212" y="642"/>
                  </a:lnTo>
                  <a:lnTo>
                    <a:pt x="215" y="649"/>
                  </a:lnTo>
                  <a:lnTo>
                    <a:pt x="217" y="654"/>
                  </a:lnTo>
                  <a:lnTo>
                    <a:pt x="220" y="655"/>
                  </a:lnTo>
                  <a:lnTo>
                    <a:pt x="223" y="657"/>
                  </a:lnTo>
                  <a:lnTo>
                    <a:pt x="223" y="658"/>
                  </a:lnTo>
                  <a:lnTo>
                    <a:pt x="220" y="662"/>
                  </a:lnTo>
                  <a:lnTo>
                    <a:pt x="223" y="663"/>
                  </a:lnTo>
                  <a:lnTo>
                    <a:pt x="230" y="665"/>
                  </a:lnTo>
                  <a:lnTo>
                    <a:pt x="230" y="668"/>
                  </a:lnTo>
                  <a:lnTo>
                    <a:pt x="220" y="668"/>
                  </a:lnTo>
                  <a:lnTo>
                    <a:pt x="213" y="668"/>
                  </a:lnTo>
                  <a:lnTo>
                    <a:pt x="218" y="675"/>
                  </a:lnTo>
                  <a:lnTo>
                    <a:pt x="220" y="679"/>
                  </a:lnTo>
                  <a:lnTo>
                    <a:pt x="213" y="689"/>
                  </a:lnTo>
                  <a:lnTo>
                    <a:pt x="215" y="699"/>
                  </a:lnTo>
                  <a:lnTo>
                    <a:pt x="212" y="699"/>
                  </a:lnTo>
                  <a:lnTo>
                    <a:pt x="210" y="694"/>
                  </a:lnTo>
                  <a:lnTo>
                    <a:pt x="203" y="694"/>
                  </a:lnTo>
                  <a:lnTo>
                    <a:pt x="207" y="700"/>
                  </a:lnTo>
                  <a:lnTo>
                    <a:pt x="210" y="704"/>
                  </a:lnTo>
                  <a:lnTo>
                    <a:pt x="205" y="707"/>
                  </a:lnTo>
                  <a:lnTo>
                    <a:pt x="200" y="712"/>
                  </a:lnTo>
                  <a:lnTo>
                    <a:pt x="200" y="713"/>
                  </a:lnTo>
                  <a:lnTo>
                    <a:pt x="203" y="718"/>
                  </a:lnTo>
                  <a:lnTo>
                    <a:pt x="200" y="721"/>
                  </a:lnTo>
                  <a:lnTo>
                    <a:pt x="197" y="723"/>
                  </a:lnTo>
                  <a:lnTo>
                    <a:pt x="194" y="726"/>
                  </a:lnTo>
                  <a:lnTo>
                    <a:pt x="192" y="726"/>
                  </a:lnTo>
                  <a:lnTo>
                    <a:pt x="190" y="731"/>
                  </a:lnTo>
                  <a:lnTo>
                    <a:pt x="194" y="734"/>
                  </a:lnTo>
                  <a:lnTo>
                    <a:pt x="194" y="743"/>
                  </a:lnTo>
                  <a:lnTo>
                    <a:pt x="198" y="746"/>
                  </a:lnTo>
                  <a:lnTo>
                    <a:pt x="200" y="746"/>
                  </a:lnTo>
                  <a:lnTo>
                    <a:pt x="202" y="746"/>
                  </a:lnTo>
                  <a:lnTo>
                    <a:pt x="212" y="743"/>
                  </a:lnTo>
                  <a:lnTo>
                    <a:pt x="222" y="741"/>
                  </a:lnTo>
                  <a:lnTo>
                    <a:pt x="223" y="743"/>
                  </a:lnTo>
                  <a:lnTo>
                    <a:pt x="225" y="743"/>
                  </a:lnTo>
                  <a:lnTo>
                    <a:pt x="230" y="744"/>
                  </a:lnTo>
                  <a:lnTo>
                    <a:pt x="232" y="743"/>
                  </a:lnTo>
                  <a:lnTo>
                    <a:pt x="241" y="736"/>
                  </a:lnTo>
                  <a:lnTo>
                    <a:pt x="245" y="734"/>
                  </a:lnTo>
                  <a:lnTo>
                    <a:pt x="256" y="728"/>
                  </a:lnTo>
                  <a:lnTo>
                    <a:pt x="258" y="728"/>
                  </a:lnTo>
                  <a:lnTo>
                    <a:pt x="268" y="725"/>
                  </a:lnTo>
                  <a:lnTo>
                    <a:pt x="275" y="721"/>
                  </a:lnTo>
                  <a:lnTo>
                    <a:pt x="276" y="715"/>
                  </a:lnTo>
                  <a:lnTo>
                    <a:pt x="271" y="712"/>
                  </a:lnTo>
                  <a:lnTo>
                    <a:pt x="268" y="707"/>
                  </a:lnTo>
                  <a:lnTo>
                    <a:pt x="268" y="702"/>
                  </a:lnTo>
                  <a:lnTo>
                    <a:pt x="268" y="700"/>
                  </a:lnTo>
                  <a:lnTo>
                    <a:pt x="270" y="697"/>
                  </a:lnTo>
                  <a:lnTo>
                    <a:pt x="278" y="697"/>
                  </a:lnTo>
                  <a:lnTo>
                    <a:pt x="281" y="702"/>
                  </a:lnTo>
                  <a:lnTo>
                    <a:pt x="288" y="709"/>
                  </a:lnTo>
                  <a:lnTo>
                    <a:pt x="299" y="715"/>
                  </a:lnTo>
                  <a:lnTo>
                    <a:pt x="304" y="725"/>
                  </a:lnTo>
                  <a:lnTo>
                    <a:pt x="313" y="733"/>
                  </a:lnTo>
                  <a:lnTo>
                    <a:pt x="321" y="736"/>
                  </a:lnTo>
                  <a:lnTo>
                    <a:pt x="327" y="738"/>
                  </a:lnTo>
                  <a:lnTo>
                    <a:pt x="331" y="741"/>
                  </a:lnTo>
                  <a:lnTo>
                    <a:pt x="334" y="744"/>
                  </a:lnTo>
                  <a:lnTo>
                    <a:pt x="339" y="752"/>
                  </a:lnTo>
                  <a:lnTo>
                    <a:pt x="341" y="754"/>
                  </a:lnTo>
                  <a:lnTo>
                    <a:pt x="341" y="755"/>
                  </a:lnTo>
                  <a:lnTo>
                    <a:pt x="341" y="757"/>
                  </a:lnTo>
                  <a:lnTo>
                    <a:pt x="339" y="760"/>
                  </a:lnTo>
                  <a:lnTo>
                    <a:pt x="339" y="762"/>
                  </a:lnTo>
                  <a:lnTo>
                    <a:pt x="337" y="765"/>
                  </a:lnTo>
                  <a:lnTo>
                    <a:pt x="337" y="770"/>
                  </a:lnTo>
                  <a:lnTo>
                    <a:pt x="332" y="773"/>
                  </a:lnTo>
                  <a:lnTo>
                    <a:pt x="336" y="781"/>
                  </a:lnTo>
                  <a:lnTo>
                    <a:pt x="336" y="783"/>
                  </a:lnTo>
                  <a:lnTo>
                    <a:pt x="336" y="789"/>
                  </a:lnTo>
                  <a:lnTo>
                    <a:pt x="344" y="789"/>
                  </a:lnTo>
                  <a:lnTo>
                    <a:pt x="339" y="799"/>
                  </a:lnTo>
                  <a:lnTo>
                    <a:pt x="337" y="809"/>
                  </a:lnTo>
                  <a:lnTo>
                    <a:pt x="344" y="814"/>
                  </a:lnTo>
                  <a:lnTo>
                    <a:pt x="339" y="819"/>
                  </a:lnTo>
                  <a:lnTo>
                    <a:pt x="337" y="820"/>
                  </a:lnTo>
                  <a:lnTo>
                    <a:pt x="334" y="825"/>
                  </a:lnTo>
                  <a:lnTo>
                    <a:pt x="332" y="828"/>
                  </a:lnTo>
                  <a:lnTo>
                    <a:pt x="331" y="832"/>
                  </a:lnTo>
                  <a:lnTo>
                    <a:pt x="334" y="836"/>
                  </a:lnTo>
                  <a:lnTo>
                    <a:pt x="331" y="843"/>
                  </a:lnTo>
                  <a:lnTo>
                    <a:pt x="324" y="843"/>
                  </a:lnTo>
                  <a:lnTo>
                    <a:pt x="321" y="848"/>
                  </a:lnTo>
                  <a:lnTo>
                    <a:pt x="326" y="853"/>
                  </a:lnTo>
                  <a:lnTo>
                    <a:pt x="334" y="849"/>
                  </a:lnTo>
                  <a:lnTo>
                    <a:pt x="336" y="848"/>
                  </a:lnTo>
                  <a:lnTo>
                    <a:pt x="342" y="838"/>
                  </a:lnTo>
                  <a:lnTo>
                    <a:pt x="347" y="833"/>
                  </a:lnTo>
                  <a:lnTo>
                    <a:pt x="352" y="835"/>
                  </a:lnTo>
                  <a:lnTo>
                    <a:pt x="349" y="843"/>
                  </a:lnTo>
                  <a:lnTo>
                    <a:pt x="351" y="844"/>
                  </a:lnTo>
                  <a:lnTo>
                    <a:pt x="356" y="849"/>
                  </a:lnTo>
                  <a:lnTo>
                    <a:pt x="359" y="857"/>
                  </a:lnTo>
                  <a:lnTo>
                    <a:pt x="362" y="859"/>
                  </a:lnTo>
                  <a:lnTo>
                    <a:pt x="366" y="861"/>
                  </a:lnTo>
                  <a:lnTo>
                    <a:pt x="369" y="862"/>
                  </a:lnTo>
                  <a:lnTo>
                    <a:pt x="374" y="870"/>
                  </a:lnTo>
                  <a:lnTo>
                    <a:pt x="374" y="875"/>
                  </a:lnTo>
                  <a:lnTo>
                    <a:pt x="380" y="877"/>
                  </a:lnTo>
                  <a:lnTo>
                    <a:pt x="384" y="880"/>
                  </a:lnTo>
                  <a:lnTo>
                    <a:pt x="382" y="885"/>
                  </a:lnTo>
                  <a:lnTo>
                    <a:pt x="390" y="885"/>
                  </a:lnTo>
                  <a:lnTo>
                    <a:pt x="392" y="887"/>
                  </a:lnTo>
                  <a:lnTo>
                    <a:pt x="395" y="891"/>
                  </a:lnTo>
                  <a:lnTo>
                    <a:pt x="395" y="893"/>
                  </a:lnTo>
                  <a:lnTo>
                    <a:pt x="394" y="895"/>
                  </a:lnTo>
                  <a:lnTo>
                    <a:pt x="387" y="896"/>
                  </a:lnTo>
                  <a:lnTo>
                    <a:pt x="380" y="895"/>
                  </a:lnTo>
                  <a:lnTo>
                    <a:pt x="380" y="901"/>
                  </a:lnTo>
                  <a:lnTo>
                    <a:pt x="382" y="906"/>
                  </a:lnTo>
                  <a:lnTo>
                    <a:pt x="385" y="912"/>
                  </a:lnTo>
                  <a:lnTo>
                    <a:pt x="379" y="916"/>
                  </a:lnTo>
                  <a:lnTo>
                    <a:pt x="377" y="922"/>
                  </a:lnTo>
                  <a:lnTo>
                    <a:pt x="385" y="924"/>
                  </a:lnTo>
                  <a:lnTo>
                    <a:pt x="387" y="922"/>
                  </a:lnTo>
                  <a:lnTo>
                    <a:pt x="394" y="921"/>
                  </a:lnTo>
                  <a:lnTo>
                    <a:pt x="397" y="921"/>
                  </a:lnTo>
                  <a:lnTo>
                    <a:pt x="400" y="927"/>
                  </a:lnTo>
                  <a:lnTo>
                    <a:pt x="394" y="932"/>
                  </a:lnTo>
                  <a:lnTo>
                    <a:pt x="395" y="937"/>
                  </a:lnTo>
                  <a:lnTo>
                    <a:pt x="395" y="943"/>
                  </a:lnTo>
                  <a:lnTo>
                    <a:pt x="394" y="945"/>
                  </a:lnTo>
                  <a:lnTo>
                    <a:pt x="395" y="948"/>
                  </a:lnTo>
                  <a:lnTo>
                    <a:pt x="397" y="948"/>
                  </a:lnTo>
                  <a:lnTo>
                    <a:pt x="404" y="943"/>
                  </a:lnTo>
                  <a:lnTo>
                    <a:pt x="407" y="942"/>
                  </a:lnTo>
                  <a:lnTo>
                    <a:pt x="412" y="940"/>
                  </a:lnTo>
                  <a:lnTo>
                    <a:pt x="420" y="938"/>
                  </a:lnTo>
                  <a:lnTo>
                    <a:pt x="422" y="940"/>
                  </a:lnTo>
                  <a:lnTo>
                    <a:pt x="420" y="943"/>
                  </a:lnTo>
                  <a:lnTo>
                    <a:pt x="415" y="950"/>
                  </a:lnTo>
                  <a:lnTo>
                    <a:pt x="410" y="951"/>
                  </a:lnTo>
                  <a:lnTo>
                    <a:pt x="409" y="951"/>
                  </a:lnTo>
                  <a:lnTo>
                    <a:pt x="395" y="951"/>
                  </a:lnTo>
                  <a:lnTo>
                    <a:pt x="394" y="951"/>
                  </a:lnTo>
                  <a:lnTo>
                    <a:pt x="390" y="953"/>
                  </a:lnTo>
                  <a:lnTo>
                    <a:pt x="389" y="953"/>
                  </a:lnTo>
                  <a:lnTo>
                    <a:pt x="379" y="955"/>
                  </a:lnTo>
                  <a:lnTo>
                    <a:pt x="375" y="956"/>
                  </a:lnTo>
                  <a:lnTo>
                    <a:pt x="369" y="958"/>
                  </a:lnTo>
                  <a:lnTo>
                    <a:pt x="364" y="959"/>
                  </a:lnTo>
                  <a:lnTo>
                    <a:pt x="362" y="961"/>
                  </a:lnTo>
                  <a:lnTo>
                    <a:pt x="357" y="966"/>
                  </a:lnTo>
                  <a:lnTo>
                    <a:pt x="354" y="966"/>
                  </a:lnTo>
                  <a:lnTo>
                    <a:pt x="352" y="967"/>
                  </a:lnTo>
                  <a:lnTo>
                    <a:pt x="351" y="967"/>
                  </a:lnTo>
                  <a:lnTo>
                    <a:pt x="346" y="972"/>
                  </a:lnTo>
                  <a:lnTo>
                    <a:pt x="344" y="974"/>
                  </a:lnTo>
                  <a:lnTo>
                    <a:pt x="341" y="976"/>
                  </a:lnTo>
                  <a:lnTo>
                    <a:pt x="334" y="979"/>
                  </a:lnTo>
                  <a:lnTo>
                    <a:pt x="327" y="982"/>
                  </a:lnTo>
                  <a:lnTo>
                    <a:pt x="326" y="984"/>
                  </a:lnTo>
                  <a:lnTo>
                    <a:pt x="326" y="992"/>
                  </a:lnTo>
                  <a:lnTo>
                    <a:pt x="326" y="997"/>
                  </a:lnTo>
                  <a:lnTo>
                    <a:pt x="324" y="998"/>
                  </a:lnTo>
                  <a:lnTo>
                    <a:pt x="318" y="1000"/>
                  </a:lnTo>
                  <a:lnTo>
                    <a:pt x="316" y="1000"/>
                  </a:lnTo>
                  <a:lnTo>
                    <a:pt x="309" y="997"/>
                  </a:lnTo>
                  <a:lnTo>
                    <a:pt x="304" y="995"/>
                  </a:lnTo>
                  <a:lnTo>
                    <a:pt x="299" y="997"/>
                  </a:lnTo>
                  <a:lnTo>
                    <a:pt x="299" y="1005"/>
                  </a:lnTo>
                  <a:lnTo>
                    <a:pt x="299" y="1006"/>
                  </a:lnTo>
                  <a:lnTo>
                    <a:pt x="304" y="1018"/>
                  </a:lnTo>
                  <a:lnTo>
                    <a:pt x="304" y="1019"/>
                  </a:lnTo>
                  <a:lnTo>
                    <a:pt x="298" y="1019"/>
                  </a:lnTo>
                  <a:lnTo>
                    <a:pt x="298" y="1018"/>
                  </a:lnTo>
                  <a:lnTo>
                    <a:pt x="291" y="1013"/>
                  </a:lnTo>
                  <a:lnTo>
                    <a:pt x="281" y="1018"/>
                  </a:lnTo>
                  <a:lnTo>
                    <a:pt x="280" y="1018"/>
                  </a:lnTo>
                  <a:lnTo>
                    <a:pt x="278" y="1019"/>
                  </a:lnTo>
                  <a:lnTo>
                    <a:pt x="273" y="1021"/>
                  </a:lnTo>
                  <a:lnTo>
                    <a:pt x="273" y="1026"/>
                  </a:lnTo>
                  <a:lnTo>
                    <a:pt x="273" y="1027"/>
                  </a:lnTo>
                  <a:lnTo>
                    <a:pt x="276" y="1035"/>
                  </a:lnTo>
                  <a:lnTo>
                    <a:pt x="273" y="1040"/>
                  </a:lnTo>
                  <a:lnTo>
                    <a:pt x="273" y="1044"/>
                  </a:lnTo>
                  <a:lnTo>
                    <a:pt x="270" y="1047"/>
                  </a:lnTo>
                  <a:lnTo>
                    <a:pt x="261" y="1045"/>
                  </a:lnTo>
                  <a:lnTo>
                    <a:pt x="258" y="1048"/>
                  </a:lnTo>
                  <a:lnTo>
                    <a:pt x="253" y="1050"/>
                  </a:lnTo>
                  <a:lnTo>
                    <a:pt x="251" y="1053"/>
                  </a:lnTo>
                  <a:lnTo>
                    <a:pt x="253" y="1056"/>
                  </a:lnTo>
                  <a:lnTo>
                    <a:pt x="256" y="1063"/>
                  </a:lnTo>
                  <a:lnTo>
                    <a:pt x="256" y="1065"/>
                  </a:lnTo>
                  <a:lnTo>
                    <a:pt x="243" y="1071"/>
                  </a:lnTo>
                  <a:lnTo>
                    <a:pt x="241" y="1073"/>
                  </a:lnTo>
                  <a:lnTo>
                    <a:pt x="238" y="1074"/>
                  </a:lnTo>
                  <a:lnTo>
                    <a:pt x="237" y="1076"/>
                  </a:lnTo>
                  <a:lnTo>
                    <a:pt x="225" y="1084"/>
                  </a:lnTo>
                  <a:lnTo>
                    <a:pt x="223" y="1086"/>
                  </a:lnTo>
                  <a:lnTo>
                    <a:pt x="213" y="1099"/>
                  </a:lnTo>
                  <a:lnTo>
                    <a:pt x="212" y="1102"/>
                  </a:lnTo>
                  <a:lnTo>
                    <a:pt x="210" y="1103"/>
                  </a:lnTo>
                  <a:lnTo>
                    <a:pt x="208" y="1107"/>
                  </a:lnTo>
                  <a:lnTo>
                    <a:pt x="207" y="1111"/>
                  </a:lnTo>
                  <a:lnTo>
                    <a:pt x="207" y="1113"/>
                  </a:lnTo>
                  <a:lnTo>
                    <a:pt x="202" y="1118"/>
                  </a:lnTo>
                  <a:lnTo>
                    <a:pt x="200" y="1118"/>
                  </a:lnTo>
                  <a:lnTo>
                    <a:pt x="194" y="1118"/>
                  </a:lnTo>
                  <a:lnTo>
                    <a:pt x="190" y="1121"/>
                  </a:lnTo>
                  <a:lnTo>
                    <a:pt x="194" y="1126"/>
                  </a:lnTo>
                  <a:lnTo>
                    <a:pt x="192" y="1128"/>
                  </a:lnTo>
                  <a:lnTo>
                    <a:pt x="190" y="1137"/>
                  </a:lnTo>
                  <a:lnTo>
                    <a:pt x="189" y="1139"/>
                  </a:lnTo>
                  <a:lnTo>
                    <a:pt x="182" y="1149"/>
                  </a:lnTo>
                  <a:lnTo>
                    <a:pt x="180" y="1150"/>
                  </a:lnTo>
                  <a:lnTo>
                    <a:pt x="180" y="1154"/>
                  </a:lnTo>
                  <a:lnTo>
                    <a:pt x="179" y="1157"/>
                  </a:lnTo>
                  <a:lnTo>
                    <a:pt x="179" y="1162"/>
                  </a:lnTo>
                  <a:lnTo>
                    <a:pt x="179" y="1168"/>
                  </a:lnTo>
                  <a:lnTo>
                    <a:pt x="179" y="1170"/>
                  </a:lnTo>
                  <a:lnTo>
                    <a:pt x="174" y="1173"/>
                  </a:lnTo>
                  <a:lnTo>
                    <a:pt x="172" y="1173"/>
                  </a:lnTo>
                  <a:lnTo>
                    <a:pt x="162" y="1166"/>
                  </a:lnTo>
                  <a:lnTo>
                    <a:pt x="162" y="1165"/>
                  </a:lnTo>
                  <a:lnTo>
                    <a:pt x="164" y="1158"/>
                  </a:lnTo>
                  <a:lnTo>
                    <a:pt x="164" y="1150"/>
                  </a:lnTo>
                  <a:lnTo>
                    <a:pt x="160" y="1149"/>
                  </a:lnTo>
                  <a:lnTo>
                    <a:pt x="154" y="1150"/>
                  </a:lnTo>
                  <a:lnTo>
                    <a:pt x="151" y="1150"/>
                  </a:lnTo>
                  <a:lnTo>
                    <a:pt x="151" y="1158"/>
                  </a:lnTo>
                  <a:lnTo>
                    <a:pt x="149" y="1160"/>
                  </a:lnTo>
                  <a:lnTo>
                    <a:pt x="146" y="1160"/>
                  </a:lnTo>
                  <a:lnTo>
                    <a:pt x="142" y="1158"/>
                  </a:lnTo>
                  <a:lnTo>
                    <a:pt x="141" y="1160"/>
                  </a:lnTo>
                  <a:lnTo>
                    <a:pt x="137" y="1162"/>
                  </a:lnTo>
                  <a:lnTo>
                    <a:pt x="136" y="1160"/>
                  </a:lnTo>
                  <a:lnTo>
                    <a:pt x="132" y="1155"/>
                  </a:lnTo>
                  <a:lnTo>
                    <a:pt x="129" y="1149"/>
                  </a:lnTo>
                  <a:lnTo>
                    <a:pt x="134" y="1137"/>
                  </a:lnTo>
                  <a:lnTo>
                    <a:pt x="132" y="1136"/>
                  </a:lnTo>
                  <a:lnTo>
                    <a:pt x="131" y="1134"/>
                  </a:lnTo>
                  <a:lnTo>
                    <a:pt x="124" y="1133"/>
                  </a:lnTo>
                  <a:lnTo>
                    <a:pt x="116" y="1137"/>
                  </a:lnTo>
                  <a:lnTo>
                    <a:pt x="114" y="1137"/>
                  </a:lnTo>
                  <a:lnTo>
                    <a:pt x="106" y="1134"/>
                  </a:lnTo>
                  <a:lnTo>
                    <a:pt x="103" y="1134"/>
                  </a:lnTo>
                  <a:lnTo>
                    <a:pt x="94" y="1134"/>
                  </a:lnTo>
                  <a:lnTo>
                    <a:pt x="86" y="1131"/>
                  </a:lnTo>
                  <a:lnTo>
                    <a:pt x="84" y="1131"/>
                  </a:lnTo>
                  <a:lnTo>
                    <a:pt x="81" y="1124"/>
                  </a:lnTo>
                  <a:lnTo>
                    <a:pt x="81" y="1123"/>
                  </a:lnTo>
                  <a:lnTo>
                    <a:pt x="79" y="1116"/>
                  </a:lnTo>
                  <a:lnTo>
                    <a:pt x="74" y="1108"/>
                  </a:lnTo>
                  <a:lnTo>
                    <a:pt x="69" y="1105"/>
                  </a:lnTo>
                  <a:lnTo>
                    <a:pt x="69" y="1108"/>
                  </a:lnTo>
                  <a:lnTo>
                    <a:pt x="69" y="1118"/>
                  </a:lnTo>
                  <a:lnTo>
                    <a:pt x="65" y="1113"/>
                  </a:lnTo>
                  <a:lnTo>
                    <a:pt x="63" y="1111"/>
                  </a:lnTo>
                  <a:lnTo>
                    <a:pt x="63" y="1110"/>
                  </a:lnTo>
                  <a:lnTo>
                    <a:pt x="61" y="1105"/>
                  </a:lnTo>
                  <a:lnTo>
                    <a:pt x="60" y="1105"/>
                  </a:lnTo>
                  <a:lnTo>
                    <a:pt x="51" y="1108"/>
                  </a:lnTo>
                  <a:lnTo>
                    <a:pt x="46" y="1111"/>
                  </a:lnTo>
                  <a:lnTo>
                    <a:pt x="45" y="1115"/>
                  </a:lnTo>
                  <a:lnTo>
                    <a:pt x="43" y="1121"/>
                  </a:lnTo>
                  <a:lnTo>
                    <a:pt x="40" y="1121"/>
                  </a:lnTo>
                  <a:lnTo>
                    <a:pt x="36" y="1120"/>
                  </a:lnTo>
                  <a:lnTo>
                    <a:pt x="36" y="1118"/>
                  </a:lnTo>
                  <a:lnTo>
                    <a:pt x="35" y="1111"/>
                  </a:lnTo>
                  <a:lnTo>
                    <a:pt x="35" y="1110"/>
                  </a:lnTo>
                  <a:lnTo>
                    <a:pt x="30" y="1108"/>
                  </a:lnTo>
                  <a:lnTo>
                    <a:pt x="26" y="1111"/>
                  </a:lnTo>
                  <a:lnTo>
                    <a:pt x="18" y="1116"/>
                  </a:lnTo>
                  <a:lnTo>
                    <a:pt x="17" y="1115"/>
                  </a:lnTo>
                  <a:lnTo>
                    <a:pt x="8" y="1113"/>
                  </a:lnTo>
                  <a:lnTo>
                    <a:pt x="3" y="1120"/>
                  </a:lnTo>
                  <a:lnTo>
                    <a:pt x="2" y="1120"/>
                  </a:lnTo>
                  <a:lnTo>
                    <a:pt x="0" y="11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3365500" y="3710783"/>
              <a:ext cx="1012825" cy="1230313"/>
            </a:xfrm>
            <a:custGeom>
              <a:avLst/>
              <a:gdLst>
                <a:gd name="T0" fmla="*/ 586 w 1275"/>
                <a:gd name="T1" fmla="*/ 83 h 1551"/>
                <a:gd name="T2" fmla="*/ 685 w 1275"/>
                <a:gd name="T3" fmla="*/ 107 h 1551"/>
                <a:gd name="T4" fmla="*/ 751 w 1275"/>
                <a:gd name="T5" fmla="*/ 135 h 1551"/>
                <a:gd name="T6" fmla="*/ 769 w 1275"/>
                <a:gd name="T7" fmla="*/ 183 h 1551"/>
                <a:gd name="T8" fmla="*/ 817 w 1275"/>
                <a:gd name="T9" fmla="*/ 235 h 1551"/>
                <a:gd name="T10" fmla="*/ 869 w 1275"/>
                <a:gd name="T11" fmla="*/ 258 h 1551"/>
                <a:gd name="T12" fmla="*/ 943 w 1275"/>
                <a:gd name="T13" fmla="*/ 251 h 1551"/>
                <a:gd name="T14" fmla="*/ 976 w 1275"/>
                <a:gd name="T15" fmla="*/ 246 h 1551"/>
                <a:gd name="T16" fmla="*/ 1064 w 1275"/>
                <a:gd name="T17" fmla="*/ 293 h 1551"/>
                <a:gd name="T18" fmla="*/ 1137 w 1275"/>
                <a:gd name="T19" fmla="*/ 311 h 1551"/>
                <a:gd name="T20" fmla="*/ 1209 w 1275"/>
                <a:gd name="T21" fmla="*/ 303 h 1551"/>
                <a:gd name="T22" fmla="*/ 1247 w 1275"/>
                <a:gd name="T23" fmla="*/ 348 h 1551"/>
                <a:gd name="T24" fmla="*/ 1236 w 1275"/>
                <a:gd name="T25" fmla="*/ 478 h 1551"/>
                <a:gd name="T26" fmla="*/ 1158 w 1275"/>
                <a:gd name="T27" fmla="*/ 620 h 1551"/>
                <a:gd name="T28" fmla="*/ 1089 w 1275"/>
                <a:gd name="T29" fmla="*/ 708 h 1551"/>
                <a:gd name="T30" fmla="*/ 1181 w 1275"/>
                <a:gd name="T31" fmla="*/ 801 h 1551"/>
                <a:gd name="T32" fmla="*/ 1170 w 1275"/>
                <a:gd name="T33" fmla="*/ 869 h 1551"/>
                <a:gd name="T34" fmla="*/ 1125 w 1275"/>
                <a:gd name="T35" fmla="*/ 955 h 1551"/>
                <a:gd name="T36" fmla="*/ 1105 w 1275"/>
                <a:gd name="T37" fmla="*/ 1020 h 1551"/>
                <a:gd name="T38" fmla="*/ 1047 w 1275"/>
                <a:gd name="T39" fmla="*/ 1057 h 1551"/>
                <a:gd name="T40" fmla="*/ 993 w 1275"/>
                <a:gd name="T41" fmla="*/ 1065 h 1551"/>
                <a:gd name="T42" fmla="*/ 951 w 1275"/>
                <a:gd name="T43" fmla="*/ 1078 h 1551"/>
                <a:gd name="T44" fmla="*/ 933 w 1275"/>
                <a:gd name="T45" fmla="*/ 1135 h 1551"/>
                <a:gd name="T46" fmla="*/ 908 w 1275"/>
                <a:gd name="T47" fmla="*/ 1178 h 1551"/>
                <a:gd name="T48" fmla="*/ 862 w 1275"/>
                <a:gd name="T49" fmla="*/ 1206 h 1551"/>
                <a:gd name="T50" fmla="*/ 831 w 1275"/>
                <a:gd name="T51" fmla="*/ 1269 h 1551"/>
                <a:gd name="T52" fmla="*/ 816 w 1275"/>
                <a:gd name="T53" fmla="*/ 1337 h 1551"/>
                <a:gd name="T54" fmla="*/ 763 w 1275"/>
                <a:gd name="T55" fmla="*/ 1381 h 1551"/>
                <a:gd name="T56" fmla="*/ 687 w 1275"/>
                <a:gd name="T57" fmla="*/ 1405 h 1551"/>
                <a:gd name="T58" fmla="*/ 635 w 1275"/>
                <a:gd name="T59" fmla="*/ 1452 h 1551"/>
                <a:gd name="T60" fmla="*/ 568 w 1275"/>
                <a:gd name="T61" fmla="*/ 1428 h 1551"/>
                <a:gd name="T62" fmla="*/ 538 w 1275"/>
                <a:gd name="T63" fmla="*/ 1463 h 1551"/>
                <a:gd name="T64" fmla="*/ 427 w 1275"/>
                <a:gd name="T65" fmla="*/ 1457 h 1551"/>
                <a:gd name="T66" fmla="*/ 344 w 1275"/>
                <a:gd name="T67" fmla="*/ 1483 h 1551"/>
                <a:gd name="T68" fmla="*/ 240 w 1275"/>
                <a:gd name="T69" fmla="*/ 1497 h 1551"/>
                <a:gd name="T70" fmla="*/ 153 w 1275"/>
                <a:gd name="T71" fmla="*/ 1526 h 1551"/>
                <a:gd name="T72" fmla="*/ 108 w 1275"/>
                <a:gd name="T73" fmla="*/ 1518 h 1551"/>
                <a:gd name="T74" fmla="*/ 100 w 1275"/>
                <a:gd name="T75" fmla="*/ 1454 h 1551"/>
                <a:gd name="T76" fmla="*/ 108 w 1275"/>
                <a:gd name="T77" fmla="*/ 1379 h 1551"/>
                <a:gd name="T78" fmla="*/ 65 w 1275"/>
                <a:gd name="T79" fmla="*/ 1369 h 1551"/>
                <a:gd name="T80" fmla="*/ 15 w 1275"/>
                <a:gd name="T81" fmla="*/ 1345 h 1551"/>
                <a:gd name="T82" fmla="*/ 63 w 1275"/>
                <a:gd name="T83" fmla="*/ 1259 h 1551"/>
                <a:gd name="T84" fmla="*/ 119 w 1275"/>
                <a:gd name="T85" fmla="*/ 1102 h 1551"/>
                <a:gd name="T86" fmla="*/ 52 w 1275"/>
                <a:gd name="T87" fmla="*/ 1044 h 1551"/>
                <a:gd name="T88" fmla="*/ 75 w 1275"/>
                <a:gd name="T89" fmla="*/ 928 h 1551"/>
                <a:gd name="T90" fmla="*/ 113 w 1275"/>
                <a:gd name="T91" fmla="*/ 844 h 1551"/>
                <a:gd name="T92" fmla="*/ 60 w 1275"/>
                <a:gd name="T93" fmla="*/ 798 h 1551"/>
                <a:gd name="T94" fmla="*/ 45 w 1275"/>
                <a:gd name="T95" fmla="*/ 708 h 1551"/>
                <a:gd name="T96" fmla="*/ 71 w 1275"/>
                <a:gd name="T97" fmla="*/ 586 h 1551"/>
                <a:gd name="T98" fmla="*/ 86 w 1275"/>
                <a:gd name="T99" fmla="*/ 526 h 1551"/>
                <a:gd name="T100" fmla="*/ 88 w 1275"/>
                <a:gd name="T101" fmla="*/ 479 h 1551"/>
                <a:gd name="T102" fmla="*/ 106 w 1275"/>
                <a:gd name="T103" fmla="*/ 408 h 1551"/>
                <a:gd name="T104" fmla="*/ 136 w 1275"/>
                <a:gd name="T105" fmla="*/ 345 h 1551"/>
                <a:gd name="T106" fmla="*/ 187 w 1275"/>
                <a:gd name="T107" fmla="*/ 292 h 1551"/>
                <a:gd name="T108" fmla="*/ 207 w 1275"/>
                <a:gd name="T109" fmla="*/ 224 h 1551"/>
                <a:gd name="T110" fmla="*/ 250 w 1275"/>
                <a:gd name="T111" fmla="*/ 190 h 1551"/>
                <a:gd name="T112" fmla="*/ 234 w 1275"/>
                <a:gd name="T113" fmla="*/ 135 h 1551"/>
                <a:gd name="T114" fmla="*/ 252 w 1275"/>
                <a:gd name="T115" fmla="*/ 51 h 1551"/>
                <a:gd name="T116" fmla="*/ 308 w 1275"/>
                <a:gd name="T117" fmla="*/ 93 h 1551"/>
                <a:gd name="T118" fmla="*/ 283 w 1275"/>
                <a:gd name="T119" fmla="*/ 4 h 1551"/>
                <a:gd name="T120" fmla="*/ 404 w 1275"/>
                <a:gd name="T121" fmla="*/ 49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75" h="1551">
                  <a:moveTo>
                    <a:pt x="492" y="72"/>
                  </a:moveTo>
                  <a:lnTo>
                    <a:pt x="501" y="77"/>
                  </a:lnTo>
                  <a:lnTo>
                    <a:pt x="515" y="77"/>
                  </a:lnTo>
                  <a:lnTo>
                    <a:pt x="516" y="83"/>
                  </a:lnTo>
                  <a:lnTo>
                    <a:pt x="518" y="85"/>
                  </a:lnTo>
                  <a:lnTo>
                    <a:pt x="525" y="86"/>
                  </a:lnTo>
                  <a:lnTo>
                    <a:pt x="526" y="99"/>
                  </a:lnTo>
                  <a:lnTo>
                    <a:pt x="530" y="109"/>
                  </a:lnTo>
                  <a:lnTo>
                    <a:pt x="543" y="99"/>
                  </a:lnTo>
                  <a:lnTo>
                    <a:pt x="546" y="98"/>
                  </a:lnTo>
                  <a:lnTo>
                    <a:pt x="558" y="93"/>
                  </a:lnTo>
                  <a:lnTo>
                    <a:pt x="568" y="85"/>
                  </a:lnTo>
                  <a:lnTo>
                    <a:pt x="569" y="85"/>
                  </a:lnTo>
                  <a:lnTo>
                    <a:pt x="579" y="83"/>
                  </a:lnTo>
                  <a:lnTo>
                    <a:pt x="581" y="85"/>
                  </a:lnTo>
                  <a:lnTo>
                    <a:pt x="586" y="83"/>
                  </a:lnTo>
                  <a:lnTo>
                    <a:pt x="597" y="78"/>
                  </a:lnTo>
                  <a:lnTo>
                    <a:pt x="607" y="80"/>
                  </a:lnTo>
                  <a:lnTo>
                    <a:pt x="611" y="80"/>
                  </a:lnTo>
                  <a:lnTo>
                    <a:pt x="616" y="80"/>
                  </a:lnTo>
                  <a:lnTo>
                    <a:pt x="617" y="81"/>
                  </a:lnTo>
                  <a:lnTo>
                    <a:pt x="624" y="86"/>
                  </a:lnTo>
                  <a:lnTo>
                    <a:pt x="626" y="88"/>
                  </a:lnTo>
                  <a:lnTo>
                    <a:pt x="637" y="94"/>
                  </a:lnTo>
                  <a:lnTo>
                    <a:pt x="640" y="94"/>
                  </a:lnTo>
                  <a:lnTo>
                    <a:pt x="649" y="94"/>
                  </a:lnTo>
                  <a:lnTo>
                    <a:pt x="659" y="96"/>
                  </a:lnTo>
                  <a:lnTo>
                    <a:pt x="660" y="98"/>
                  </a:lnTo>
                  <a:lnTo>
                    <a:pt x="670" y="99"/>
                  </a:lnTo>
                  <a:lnTo>
                    <a:pt x="672" y="101"/>
                  </a:lnTo>
                  <a:lnTo>
                    <a:pt x="677" y="109"/>
                  </a:lnTo>
                  <a:lnTo>
                    <a:pt x="685" y="107"/>
                  </a:lnTo>
                  <a:lnTo>
                    <a:pt x="693" y="109"/>
                  </a:lnTo>
                  <a:lnTo>
                    <a:pt x="700" y="106"/>
                  </a:lnTo>
                  <a:lnTo>
                    <a:pt x="707" y="106"/>
                  </a:lnTo>
                  <a:lnTo>
                    <a:pt x="712" y="102"/>
                  </a:lnTo>
                  <a:lnTo>
                    <a:pt x="713" y="102"/>
                  </a:lnTo>
                  <a:lnTo>
                    <a:pt x="718" y="104"/>
                  </a:lnTo>
                  <a:lnTo>
                    <a:pt x="726" y="109"/>
                  </a:lnTo>
                  <a:lnTo>
                    <a:pt x="728" y="110"/>
                  </a:lnTo>
                  <a:lnTo>
                    <a:pt x="726" y="115"/>
                  </a:lnTo>
                  <a:lnTo>
                    <a:pt x="725" y="120"/>
                  </a:lnTo>
                  <a:lnTo>
                    <a:pt x="733" y="123"/>
                  </a:lnTo>
                  <a:lnTo>
                    <a:pt x="735" y="125"/>
                  </a:lnTo>
                  <a:lnTo>
                    <a:pt x="743" y="123"/>
                  </a:lnTo>
                  <a:lnTo>
                    <a:pt x="743" y="125"/>
                  </a:lnTo>
                  <a:lnTo>
                    <a:pt x="750" y="132"/>
                  </a:lnTo>
                  <a:lnTo>
                    <a:pt x="751" y="135"/>
                  </a:lnTo>
                  <a:lnTo>
                    <a:pt x="755" y="143"/>
                  </a:lnTo>
                  <a:lnTo>
                    <a:pt x="756" y="149"/>
                  </a:lnTo>
                  <a:lnTo>
                    <a:pt x="753" y="151"/>
                  </a:lnTo>
                  <a:lnTo>
                    <a:pt x="753" y="154"/>
                  </a:lnTo>
                  <a:lnTo>
                    <a:pt x="755" y="157"/>
                  </a:lnTo>
                  <a:lnTo>
                    <a:pt x="759" y="157"/>
                  </a:lnTo>
                  <a:lnTo>
                    <a:pt x="761" y="157"/>
                  </a:lnTo>
                  <a:lnTo>
                    <a:pt x="764" y="161"/>
                  </a:lnTo>
                  <a:lnTo>
                    <a:pt x="763" y="164"/>
                  </a:lnTo>
                  <a:lnTo>
                    <a:pt x="764" y="166"/>
                  </a:lnTo>
                  <a:lnTo>
                    <a:pt x="763" y="167"/>
                  </a:lnTo>
                  <a:lnTo>
                    <a:pt x="761" y="169"/>
                  </a:lnTo>
                  <a:lnTo>
                    <a:pt x="763" y="172"/>
                  </a:lnTo>
                  <a:lnTo>
                    <a:pt x="764" y="175"/>
                  </a:lnTo>
                  <a:lnTo>
                    <a:pt x="768" y="182"/>
                  </a:lnTo>
                  <a:lnTo>
                    <a:pt x="769" y="183"/>
                  </a:lnTo>
                  <a:lnTo>
                    <a:pt x="776" y="180"/>
                  </a:lnTo>
                  <a:lnTo>
                    <a:pt x="778" y="182"/>
                  </a:lnTo>
                  <a:lnTo>
                    <a:pt x="783" y="185"/>
                  </a:lnTo>
                  <a:lnTo>
                    <a:pt x="789" y="188"/>
                  </a:lnTo>
                  <a:lnTo>
                    <a:pt x="794" y="188"/>
                  </a:lnTo>
                  <a:lnTo>
                    <a:pt x="801" y="188"/>
                  </a:lnTo>
                  <a:lnTo>
                    <a:pt x="804" y="188"/>
                  </a:lnTo>
                  <a:lnTo>
                    <a:pt x="804" y="191"/>
                  </a:lnTo>
                  <a:lnTo>
                    <a:pt x="804" y="198"/>
                  </a:lnTo>
                  <a:lnTo>
                    <a:pt x="807" y="199"/>
                  </a:lnTo>
                  <a:lnTo>
                    <a:pt x="809" y="203"/>
                  </a:lnTo>
                  <a:lnTo>
                    <a:pt x="811" y="211"/>
                  </a:lnTo>
                  <a:lnTo>
                    <a:pt x="811" y="214"/>
                  </a:lnTo>
                  <a:lnTo>
                    <a:pt x="811" y="216"/>
                  </a:lnTo>
                  <a:lnTo>
                    <a:pt x="809" y="224"/>
                  </a:lnTo>
                  <a:lnTo>
                    <a:pt x="817" y="235"/>
                  </a:lnTo>
                  <a:lnTo>
                    <a:pt x="819" y="237"/>
                  </a:lnTo>
                  <a:lnTo>
                    <a:pt x="821" y="238"/>
                  </a:lnTo>
                  <a:lnTo>
                    <a:pt x="831" y="243"/>
                  </a:lnTo>
                  <a:lnTo>
                    <a:pt x="834" y="243"/>
                  </a:lnTo>
                  <a:lnTo>
                    <a:pt x="836" y="243"/>
                  </a:lnTo>
                  <a:lnTo>
                    <a:pt x="845" y="245"/>
                  </a:lnTo>
                  <a:lnTo>
                    <a:pt x="852" y="246"/>
                  </a:lnTo>
                  <a:lnTo>
                    <a:pt x="855" y="246"/>
                  </a:lnTo>
                  <a:lnTo>
                    <a:pt x="855" y="251"/>
                  </a:lnTo>
                  <a:lnTo>
                    <a:pt x="852" y="256"/>
                  </a:lnTo>
                  <a:lnTo>
                    <a:pt x="857" y="258"/>
                  </a:lnTo>
                  <a:lnTo>
                    <a:pt x="862" y="259"/>
                  </a:lnTo>
                  <a:lnTo>
                    <a:pt x="862" y="256"/>
                  </a:lnTo>
                  <a:lnTo>
                    <a:pt x="865" y="256"/>
                  </a:lnTo>
                  <a:lnTo>
                    <a:pt x="867" y="258"/>
                  </a:lnTo>
                  <a:lnTo>
                    <a:pt x="869" y="258"/>
                  </a:lnTo>
                  <a:lnTo>
                    <a:pt x="875" y="258"/>
                  </a:lnTo>
                  <a:lnTo>
                    <a:pt x="879" y="256"/>
                  </a:lnTo>
                  <a:lnTo>
                    <a:pt x="880" y="255"/>
                  </a:lnTo>
                  <a:lnTo>
                    <a:pt x="884" y="255"/>
                  </a:lnTo>
                  <a:lnTo>
                    <a:pt x="885" y="256"/>
                  </a:lnTo>
                  <a:lnTo>
                    <a:pt x="890" y="259"/>
                  </a:lnTo>
                  <a:lnTo>
                    <a:pt x="892" y="256"/>
                  </a:lnTo>
                  <a:lnTo>
                    <a:pt x="898" y="256"/>
                  </a:lnTo>
                  <a:lnTo>
                    <a:pt x="903" y="256"/>
                  </a:lnTo>
                  <a:lnTo>
                    <a:pt x="913" y="256"/>
                  </a:lnTo>
                  <a:lnTo>
                    <a:pt x="920" y="253"/>
                  </a:lnTo>
                  <a:lnTo>
                    <a:pt x="928" y="251"/>
                  </a:lnTo>
                  <a:lnTo>
                    <a:pt x="931" y="248"/>
                  </a:lnTo>
                  <a:lnTo>
                    <a:pt x="936" y="251"/>
                  </a:lnTo>
                  <a:lnTo>
                    <a:pt x="938" y="251"/>
                  </a:lnTo>
                  <a:lnTo>
                    <a:pt x="943" y="251"/>
                  </a:lnTo>
                  <a:lnTo>
                    <a:pt x="945" y="250"/>
                  </a:lnTo>
                  <a:lnTo>
                    <a:pt x="950" y="250"/>
                  </a:lnTo>
                  <a:lnTo>
                    <a:pt x="950" y="253"/>
                  </a:lnTo>
                  <a:lnTo>
                    <a:pt x="951" y="251"/>
                  </a:lnTo>
                  <a:lnTo>
                    <a:pt x="953" y="250"/>
                  </a:lnTo>
                  <a:lnTo>
                    <a:pt x="956" y="250"/>
                  </a:lnTo>
                  <a:lnTo>
                    <a:pt x="956" y="255"/>
                  </a:lnTo>
                  <a:lnTo>
                    <a:pt x="960" y="255"/>
                  </a:lnTo>
                  <a:lnTo>
                    <a:pt x="965" y="258"/>
                  </a:lnTo>
                  <a:lnTo>
                    <a:pt x="966" y="258"/>
                  </a:lnTo>
                  <a:lnTo>
                    <a:pt x="970" y="256"/>
                  </a:lnTo>
                  <a:lnTo>
                    <a:pt x="971" y="255"/>
                  </a:lnTo>
                  <a:lnTo>
                    <a:pt x="971" y="253"/>
                  </a:lnTo>
                  <a:lnTo>
                    <a:pt x="973" y="250"/>
                  </a:lnTo>
                  <a:lnTo>
                    <a:pt x="974" y="248"/>
                  </a:lnTo>
                  <a:lnTo>
                    <a:pt x="976" y="246"/>
                  </a:lnTo>
                  <a:lnTo>
                    <a:pt x="984" y="250"/>
                  </a:lnTo>
                  <a:lnTo>
                    <a:pt x="988" y="251"/>
                  </a:lnTo>
                  <a:lnTo>
                    <a:pt x="996" y="248"/>
                  </a:lnTo>
                  <a:lnTo>
                    <a:pt x="1008" y="253"/>
                  </a:lnTo>
                  <a:lnTo>
                    <a:pt x="1016" y="259"/>
                  </a:lnTo>
                  <a:lnTo>
                    <a:pt x="1017" y="261"/>
                  </a:lnTo>
                  <a:lnTo>
                    <a:pt x="1029" y="267"/>
                  </a:lnTo>
                  <a:lnTo>
                    <a:pt x="1031" y="267"/>
                  </a:lnTo>
                  <a:lnTo>
                    <a:pt x="1039" y="274"/>
                  </a:lnTo>
                  <a:lnTo>
                    <a:pt x="1039" y="276"/>
                  </a:lnTo>
                  <a:lnTo>
                    <a:pt x="1044" y="284"/>
                  </a:lnTo>
                  <a:lnTo>
                    <a:pt x="1047" y="285"/>
                  </a:lnTo>
                  <a:lnTo>
                    <a:pt x="1056" y="287"/>
                  </a:lnTo>
                  <a:lnTo>
                    <a:pt x="1057" y="290"/>
                  </a:lnTo>
                  <a:lnTo>
                    <a:pt x="1060" y="293"/>
                  </a:lnTo>
                  <a:lnTo>
                    <a:pt x="1064" y="293"/>
                  </a:lnTo>
                  <a:lnTo>
                    <a:pt x="1065" y="293"/>
                  </a:lnTo>
                  <a:lnTo>
                    <a:pt x="1074" y="300"/>
                  </a:lnTo>
                  <a:lnTo>
                    <a:pt x="1075" y="300"/>
                  </a:lnTo>
                  <a:lnTo>
                    <a:pt x="1080" y="300"/>
                  </a:lnTo>
                  <a:lnTo>
                    <a:pt x="1085" y="300"/>
                  </a:lnTo>
                  <a:lnTo>
                    <a:pt x="1089" y="301"/>
                  </a:lnTo>
                  <a:lnTo>
                    <a:pt x="1090" y="303"/>
                  </a:lnTo>
                  <a:lnTo>
                    <a:pt x="1099" y="308"/>
                  </a:lnTo>
                  <a:lnTo>
                    <a:pt x="1105" y="308"/>
                  </a:lnTo>
                  <a:lnTo>
                    <a:pt x="1113" y="305"/>
                  </a:lnTo>
                  <a:lnTo>
                    <a:pt x="1115" y="305"/>
                  </a:lnTo>
                  <a:lnTo>
                    <a:pt x="1117" y="301"/>
                  </a:lnTo>
                  <a:lnTo>
                    <a:pt x="1123" y="303"/>
                  </a:lnTo>
                  <a:lnTo>
                    <a:pt x="1125" y="305"/>
                  </a:lnTo>
                  <a:lnTo>
                    <a:pt x="1125" y="310"/>
                  </a:lnTo>
                  <a:lnTo>
                    <a:pt x="1137" y="311"/>
                  </a:lnTo>
                  <a:lnTo>
                    <a:pt x="1142" y="311"/>
                  </a:lnTo>
                  <a:lnTo>
                    <a:pt x="1146" y="311"/>
                  </a:lnTo>
                  <a:lnTo>
                    <a:pt x="1148" y="311"/>
                  </a:lnTo>
                  <a:lnTo>
                    <a:pt x="1155" y="308"/>
                  </a:lnTo>
                  <a:lnTo>
                    <a:pt x="1163" y="306"/>
                  </a:lnTo>
                  <a:lnTo>
                    <a:pt x="1170" y="305"/>
                  </a:lnTo>
                  <a:lnTo>
                    <a:pt x="1178" y="306"/>
                  </a:lnTo>
                  <a:lnTo>
                    <a:pt x="1178" y="310"/>
                  </a:lnTo>
                  <a:lnTo>
                    <a:pt x="1176" y="318"/>
                  </a:lnTo>
                  <a:lnTo>
                    <a:pt x="1178" y="319"/>
                  </a:lnTo>
                  <a:lnTo>
                    <a:pt x="1188" y="319"/>
                  </a:lnTo>
                  <a:lnTo>
                    <a:pt x="1191" y="314"/>
                  </a:lnTo>
                  <a:lnTo>
                    <a:pt x="1201" y="313"/>
                  </a:lnTo>
                  <a:lnTo>
                    <a:pt x="1209" y="311"/>
                  </a:lnTo>
                  <a:lnTo>
                    <a:pt x="1209" y="306"/>
                  </a:lnTo>
                  <a:lnTo>
                    <a:pt x="1209" y="303"/>
                  </a:lnTo>
                  <a:lnTo>
                    <a:pt x="1208" y="300"/>
                  </a:lnTo>
                  <a:lnTo>
                    <a:pt x="1211" y="297"/>
                  </a:lnTo>
                  <a:lnTo>
                    <a:pt x="1213" y="293"/>
                  </a:lnTo>
                  <a:lnTo>
                    <a:pt x="1209" y="292"/>
                  </a:lnTo>
                  <a:lnTo>
                    <a:pt x="1213" y="288"/>
                  </a:lnTo>
                  <a:lnTo>
                    <a:pt x="1214" y="288"/>
                  </a:lnTo>
                  <a:lnTo>
                    <a:pt x="1219" y="295"/>
                  </a:lnTo>
                  <a:lnTo>
                    <a:pt x="1219" y="297"/>
                  </a:lnTo>
                  <a:lnTo>
                    <a:pt x="1219" y="301"/>
                  </a:lnTo>
                  <a:lnTo>
                    <a:pt x="1219" y="319"/>
                  </a:lnTo>
                  <a:lnTo>
                    <a:pt x="1221" y="326"/>
                  </a:lnTo>
                  <a:lnTo>
                    <a:pt x="1228" y="332"/>
                  </a:lnTo>
                  <a:lnTo>
                    <a:pt x="1236" y="339"/>
                  </a:lnTo>
                  <a:lnTo>
                    <a:pt x="1237" y="340"/>
                  </a:lnTo>
                  <a:lnTo>
                    <a:pt x="1246" y="347"/>
                  </a:lnTo>
                  <a:lnTo>
                    <a:pt x="1247" y="348"/>
                  </a:lnTo>
                  <a:lnTo>
                    <a:pt x="1256" y="350"/>
                  </a:lnTo>
                  <a:lnTo>
                    <a:pt x="1257" y="352"/>
                  </a:lnTo>
                  <a:lnTo>
                    <a:pt x="1264" y="356"/>
                  </a:lnTo>
                  <a:lnTo>
                    <a:pt x="1266" y="360"/>
                  </a:lnTo>
                  <a:lnTo>
                    <a:pt x="1275" y="368"/>
                  </a:lnTo>
                  <a:lnTo>
                    <a:pt x="1269" y="381"/>
                  </a:lnTo>
                  <a:lnTo>
                    <a:pt x="1267" y="386"/>
                  </a:lnTo>
                  <a:lnTo>
                    <a:pt x="1264" y="403"/>
                  </a:lnTo>
                  <a:lnTo>
                    <a:pt x="1264" y="407"/>
                  </a:lnTo>
                  <a:lnTo>
                    <a:pt x="1262" y="408"/>
                  </a:lnTo>
                  <a:lnTo>
                    <a:pt x="1256" y="428"/>
                  </a:lnTo>
                  <a:lnTo>
                    <a:pt x="1254" y="431"/>
                  </a:lnTo>
                  <a:lnTo>
                    <a:pt x="1242" y="455"/>
                  </a:lnTo>
                  <a:lnTo>
                    <a:pt x="1242" y="458"/>
                  </a:lnTo>
                  <a:lnTo>
                    <a:pt x="1241" y="460"/>
                  </a:lnTo>
                  <a:lnTo>
                    <a:pt x="1236" y="478"/>
                  </a:lnTo>
                  <a:lnTo>
                    <a:pt x="1231" y="497"/>
                  </a:lnTo>
                  <a:lnTo>
                    <a:pt x="1229" y="500"/>
                  </a:lnTo>
                  <a:lnTo>
                    <a:pt x="1229" y="504"/>
                  </a:lnTo>
                  <a:lnTo>
                    <a:pt x="1228" y="509"/>
                  </a:lnTo>
                  <a:lnTo>
                    <a:pt x="1226" y="520"/>
                  </a:lnTo>
                  <a:lnTo>
                    <a:pt x="1228" y="523"/>
                  </a:lnTo>
                  <a:lnTo>
                    <a:pt x="1214" y="541"/>
                  </a:lnTo>
                  <a:lnTo>
                    <a:pt x="1213" y="543"/>
                  </a:lnTo>
                  <a:lnTo>
                    <a:pt x="1199" y="562"/>
                  </a:lnTo>
                  <a:lnTo>
                    <a:pt x="1196" y="565"/>
                  </a:lnTo>
                  <a:lnTo>
                    <a:pt x="1176" y="594"/>
                  </a:lnTo>
                  <a:lnTo>
                    <a:pt x="1175" y="596"/>
                  </a:lnTo>
                  <a:lnTo>
                    <a:pt x="1175" y="598"/>
                  </a:lnTo>
                  <a:lnTo>
                    <a:pt x="1173" y="599"/>
                  </a:lnTo>
                  <a:lnTo>
                    <a:pt x="1171" y="601"/>
                  </a:lnTo>
                  <a:lnTo>
                    <a:pt x="1158" y="620"/>
                  </a:lnTo>
                  <a:lnTo>
                    <a:pt x="1155" y="625"/>
                  </a:lnTo>
                  <a:lnTo>
                    <a:pt x="1153" y="628"/>
                  </a:lnTo>
                  <a:lnTo>
                    <a:pt x="1151" y="630"/>
                  </a:lnTo>
                  <a:lnTo>
                    <a:pt x="1140" y="649"/>
                  </a:lnTo>
                  <a:lnTo>
                    <a:pt x="1132" y="662"/>
                  </a:lnTo>
                  <a:lnTo>
                    <a:pt x="1130" y="664"/>
                  </a:lnTo>
                  <a:lnTo>
                    <a:pt x="1128" y="666"/>
                  </a:lnTo>
                  <a:lnTo>
                    <a:pt x="1127" y="667"/>
                  </a:lnTo>
                  <a:lnTo>
                    <a:pt x="1125" y="669"/>
                  </a:lnTo>
                  <a:lnTo>
                    <a:pt x="1122" y="674"/>
                  </a:lnTo>
                  <a:lnTo>
                    <a:pt x="1108" y="687"/>
                  </a:lnTo>
                  <a:lnTo>
                    <a:pt x="1105" y="688"/>
                  </a:lnTo>
                  <a:lnTo>
                    <a:pt x="1103" y="690"/>
                  </a:lnTo>
                  <a:lnTo>
                    <a:pt x="1102" y="691"/>
                  </a:lnTo>
                  <a:lnTo>
                    <a:pt x="1090" y="706"/>
                  </a:lnTo>
                  <a:lnTo>
                    <a:pt x="1089" y="708"/>
                  </a:lnTo>
                  <a:lnTo>
                    <a:pt x="1089" y="716"/>
                  </a:lnTo>
                  <a:lnTo>
                    <a:pt x="1089" y="730"/>
                  </a:lnTo>
                  <a:lnTo>
                    <a:pt x="1089" y="732"/>
                  </a:lnTo>
                  <a:lnTo>
                    <a:pt x="1095" y="745"/>
                  </a:lnTo>
                  <a:lnTo>
                    <a:pt x="1097" y="750"/>
                  </a:lnTo>
                  <a:lnTo>
                    <a:pt x="1099" y="751"/>
                  </a:lnTo>
                  <a:lnTo>
                    <a:pt x="1130" y="764"/>
                  </a:lnTo>
                  <a:lnTo>
                    <a:pt x="1138" y="759"/>
                  </a:lnTo>
                  <a:lnTo>
                    <a:pt x="1142" y="759"/>
                  </a:lnTo>
                  <a:lnTo>
                    <a:pt x="1151" y="764"/>
                  </a:lnTo>
                  <a:lnTo>
                    <a:pt x="1160" y="780"/>
                  </a:lnTo>
                  <a:lnTo>
                    <a:pt x="1160" y="782"/>
                  </a:lnTo>
                  <a:lnTo>
                    <a:pt x="1166" y="795"/>
                  </a:lnTo>
                  <a:lnTo>
                    <a:pt x="1166" y="797"/>
                  </a:lnTo>
                  <a:lnTo>
                    <a:pt x="1175" y="801"/>
                  </a:lnTo>
                  <a:lnTo>
                    <a:pt x="1181" y="801"/>
                  </a:lnTo>
                  <a:lnTo>
                    <a:pt x="1189" y="805"/>
                  </a:lnTo>
                  <a:lnTo>
                    <a:pt x="1191" y="803"/>
                  </a:lnTo>
                  <a:lnTo>
                    <a:pt x="1194" y="805"/>
                  </a:lnTo>
                  <a:lnTo>
                    <a:pt x="1199" y="811"/>
                  </a:lnTo>
                  <a:lnTo>
                    <a:pt x="1199" y="813"/>
                  </a:lnTo>
                  <a:lnTo>
                    <a:pt x="1199" y="818"/>
                  </a:lnTo>
                  <a:lnTo>
                    <a:pt x="1199" y="821"/>
                  </a:lnTo>
                  <a:lnTo>
                    <a:pt x="1189" y="824"/>
                  </a:lnTo>
                  <a:lnTo>
                    <a:pt x="1188" y="826"/>
                  </a:lnTo>
                  <a:lnTo>
                    <a:pt x="1183" y="831"/>
                  </a:lnTo>
                  <a:lnTo>
                    <a:pt x="1181" y="837"/>
                  </a:lnTo>
                  <a:lnTo>
                    <a:pt x="1180" y="844"/>
                  </a:lnTo>
                  <a:lnTo>
                    <a:pt x="1183" y="852"/>
                  </a:lnTo>
                  <a:lnTo>
                    <a:pt x="1181" y="858"/>
                  </a:lnTo>
                  <a:lnTo>
                    <a:pt x="1173" y="868"/>
                  </a:lnTo>
                  <a:lnTo>
                    <a:pt x="1170" y="869"/>
                  </a:lnTo>
                  <a:lnTo>
                    <a:pt x="1168" y="878"/>
                  </a:lnTo>
                  <a:lnTo>
                    <a:pt x="1170" y="879"/>
                  </a:lnTo>
                  <a:lnTo>
                    <a:pt x="1171" y="884"/>
                  </a:lnTo>
                  <a:lnTo>
                    <a:pt x="1170" y="890"/>
                  </a:lnTo>
                  <a:lnTo>
                    <a:pt x="1168" y="895"/>
                  </a:lnTo>
                  <a:lnTo>
                    <a:pt x="1161" y="910"/>
                  </a:lnTo>
                  <a:lnTo>
                    <a:pt x="1156" y="915"/>
                  </a:lnTo>
                  <a:lnTo>
                    <a:pt x="1156" y="916"/>
                  </a:lnTo>
                  <a:lnTo>
                    <a:pt x="1153" y="926"/>
                  </a:lnTo>
                  <a:lnTo>
                    <a:pt x="1151" y="928"/>
                  </a:lnTo>
                  <a:lnTo>
                    <a:pt x="1150" y="931"/>
                  </a:lnTo>
                  <a:lnTo>
                    <a:pt x="1146" y="937"/>
                  </a:lnTo>
                  <a:lnTo>
                    <a:pt x="1135" y="942"/>
                  </a:lnTo>
                  <a:lnTo>
                    <a:pt x="1133" y="944"/>
                  </a:lnTo>
                  <a:lnTo>
                    <a:pt x="1127" y="952"/>
                  </a:lnTo>
                  <a:lnTo>
                    <a:pt x="1125" y="955"/>
                  </a:lnTo>
                  <a:lnTo>
                    <a:pt x="1125" y="958"/>
                  </a:lnTo>
                  <a:lnTo>
                    <a:pt x="1123" y="968"/>
                  </a:lnTo>
                  <a:lnTo>
                    <a:pt x="1123" y="970"/>
                  </a:lnTo>
                  <a:lnTo>
                    <a:pt x="1130" y="981"/>
                  </a:lnTo>
                  <a:lnTo>
                    <a:pt x="1130" y="983"/>
                  </a:lnTo>
                  <a:lnTo>
                    <a:pt x="1130" y="989"/>
                  </a:lnTo>
                  <a:lnTo>
                    <a:pt x="1130" y="991"/>
                  </a:lnTo>
                  <a:lnTo>
                    <a:pt x="1135" y="999"/>
                  </a:lnTo>
                  <a:lnTo>
                    <a:pt x="1135" y="1000"/>
                  </a:lnTo>
                  <a:lnTo>
                    <a:pt x="1135" y="1012"/>
                  </a:lnTo>
                  <a:lnTo>
                    <a:pt x="1135" y="1015"/>
                  </a:lnTo>
                  <a:lnTo>
                    <a:pt x="1133" y="1018"/>
                  </a:lnTo>
                  <a:lnTo>
                    <a:pt x="1118" y="1005"/>
                  </a:lnTo>
                  <a:lnTo>
                    <a:pt x="1110" y="1010"/>
                  </a:lnTo>
                  <a:lnTo>
                    <a:pt x="1105" y="1018"/>
                  </a:lnTo>
                  <a:lnTo>
                    <a:pt x="1105" y="1020"/>
                  </a:lnTo>
                  <a:lnTo>
                    <a:pt x="1105" y="1023"/>
                  </a:lnTo>
                  <a:lnTo>
                    <a:pt x="1092" y="1025"/>
                  </a:lnTo>
                  <a:lnTo>
                    <a:pt x="1090" y="1026"/>
                  </a:lnTo>
                  <a:lnTo>
                    <a:pt x="1089" y="1028"/>
                  </a:lnTo>
                  <a:lnTo>
                    <a:pt x="1085" y="1028"/>
                  </a:lnTo>
                  <a:lnTo>
                    <a:pt x="1080" y="1030"/>
                  </a:lnTo>
                  <a:lnTo>
                    <a:pt x="1075" y="1033"/>
                  </a:lnTo>
                  <a:lnTo>
                    <a:pt x="1064" y="1031"/>
                  </a:lnTo>
                  <a:lnTo>
                    <a:pt x="1062" y="1033"/>
                  </a:lnTo>
                  <a:lnTo>
                    <a:pt x="1060" y="1033"/>
                  </a:lnTo>
                  <a:lnTo>
                    <a:pt x="1054" y="1036"/>
                  </a:lnTo>
                  <a:lnTo>
                    <a:pt x="1052" y="1038"/>
                  </a:lnTo>
                  <a:lnTo>
                    <a:pt x="1052" y="1039"/>
                  </a:lnTo>
                  <a:lnTo>
                    <a:pt x="1049" y="1047"/>
                  </a:lnTo>
                  <a:lnTo>
                    <a:pt x="1049" y="1051"/>
                  </a:lnTo>
                  <a:lnTo>
                    <a:pt x="1047" y="1057"/>
                  </a:lnTo>
                  <a:lnTo>
                    <a:pt x="1047" y="1059"/>
                  </a:lnTo>
                  <a:lnTo>
                    <a:pt x="1047" y="1062"/>
                  </a:lnTo>
                  <a:lnTo>
                    <a:pt x="1041" y="1067"/>
                  </a:lnTo>
                  <a:lnTo>
                    <a:pt x="1039" y="1067"/>
                  </a:lnTo>
                  <a:lnTo>
                    <a:pt x="1034" y="1067"/>
                  </a:lnTo>
                  <a:lnTo>
                    <a:pt x="1032" y="1068"/>
                  </a:lnTo>
                  <a:lnTo>
                    <a:pt x="1031" y="1070"/>
                  </a:lnTo>
                  <a:lnTo>
                    <a:pt x="1024" y="1072"/>
                  </a:lnTo>
                  <a:lnTo>
                    <a:pt x="1019" y="1070"/>
                  </a:lnTo>
                  <a:lnTo>
                    <a:pt x="1017" y="1068"/>
                  </a:lnTo>
                  <a:lnTo>
                    <a:pt x="1016" y="1064"/>
                  </a:lnTo>
                  <a:lnTo>
                    <a:pt x="1014" y="1064"/>
                  </a:lnTo>
                  <a:lnTo>
                    <a:pt x="1008" y="1062"/>
                  </a:lnTo>
                  <a:lnTo>
                    <a:pt x="1001" y="1059"/>
                  </a:lnTo>
                  <a:lnTo>
                    <a:pt x="994" y="1064"/>
                  </a:lnTo>
                  <a:lnTo>
                    <a:pt x="993" y="1065"/>
                  </a:lnTo>
                  <a:lnTo>
                    <a:pt x="996" y="1070"/>
                  </a:lnTo>
                  <a:lnTo>
                    <a:pt x="993" y="1073"/>
                  </a:lnTo>
                  <a:lnTo>
                    <a:pt x="993" y="1075"/>
                  </a:lnTo>
                  <a:lnTo>
                    <a:pt x="991" y="1077"/>
                  </a:lnTo>
                  <a:lnTo>
                    <a:pt x="988" y="1075"/>
                  </a:lnTo>
                  <a:lnTo>
                    <a:pt x="986" y="1077"/>
                  </a:lnTo>
                  <a:lnTo>
                    <a:pt x="979" y="1077"/>
                  </a:lnTo>
                  <a:lnTo>
                    <a:pt x="976" y="1073"/>
                  </a:lnTo>
                  <a:lnTo>
                    <a:pt x="976" y="1072"/>
                  </a:lnTo>
                  <a:lnTo>
                    <a:pt x="973" y="1068"/>
                  </a:lnTo>
                  <a:lnTo>
                    <a:pt x="971" y="1070"/>
                  </a:lnTo>
                  <a:lnTo>
                    <a:pt x="970" y="1070"/>
                  </a:lnTo>
                  <a:lnTo>
                    <a:pt x="961" y="1070"/>
                  </a:lnTo>
                  <a:lnTo>
                    <a:pt x="955" y="1073"/>
                  </a:lnTo>
                  <a:lnTo>
                    <a:pt x="955" y="1077"/>
                  </a:lnTo>
                  <a:lnTo>
                    <a:pt x="951" y="1078"/>
                  </a:lnTo>
                  <a:lnTo>
                    <a:pt x="943" y="1078"/>
                  </a:lnTo>
                  <a:lnTo>
                    <a:pt x="943" y="1081"/>
                  </a:lnTo>
                  <a:lnTo>
                    <a:pt x="943" y="1083"/>
                  </a:lnTo>
                  <a:lnTo>
                    <a:pt x="943" y="1088"/>
                  </a:lnTo>
                  <a:lnTo>
                    <a:pt x="945" y="1093"/>
                  </a:lnTo>
                  <a:lnTo>
                    <a:pt x="945" y="1096"/>
                  </a:lnTo>
                  <a:lnTo>
                    <a:pt x="940" y="1102"/>
                  </a:lnTo>
                  <a:lnTo>
                    <a:pt x="940" y="1104"/>
                  </a:lnTo>
                  <a:lnTo>
                    <a:pt x="938" y="1106"/>
                  </a:lnTo>
                  <a:lnTo>
                    <a:pt x="935" y="1114"/>
                  </a:lnTo>
                  <a:lnTo>
                    <a:pt x="933" y="1117"/>
                  </a:lnTo>
                  <a:lnTo>
                    <a:pt x="931" y="1119"/>
                  </a:lnTo>
                  <a:lnTo>
                    <a:pt x="933" y="1128"/>
                  </a:lnTo>
                  <a:lnTo>
                    <a:pt x="933" y="1130"/>
                  </a:lnTo>
                  <a:lnTo>
                    <a:pt x="933" y="1132"/>
                  </a:lnTo>
                  <a:lnTo>
                    <a:pt x="933" y="1135"/>
                  </a:lnTo>
                  <a:lnTo>
                    <a:pt x="931" y="1141"/>
                  </a:lnTo>
                  <a:lnTo>
                    <a:pt x="931" y="1143"/>
                  </a:lnTo>
                  <a:lnTo>
                    <a:pt x="928" y="1149"/>
                  </a:lnTo>
                  <a:lnTo>
                    <a:pt x="925" y="1153"/>
                  </a:lnTo>
                  <a:lnTo>
                    <a:pt x="923" y="1153"/>
                  </a:lnTo>
                  <a:lnTo>
                    <a:pt x="918" y="1151"/>
                  </a:lnTo>
                  <a:lnTo>
                    <a:pt x="920" y="1156"/>
                  </a:lnTo>
                  <a:lnTo>
                    <a:pt x="915" y="1159"/>
                  </a:lnTo>
                  <a:lnTo>
                    <a:pt x="913" y="1164"/>
                  </a:lnTo>
                  <a:lnTo>
                    <a:pt x="915" y="1169"/>
                  </a:lnTo>
                  <a:lnTo>
                    <a:pt x="915" y="1170"/>
                  </a:lnTo>
                  <a:lnTo>
                    <a:pt x="913" y="1170"/>
                  </a:lnTo>
                  <a:lnTo>
                    <a:pt x="912" y="1170"/>
                  </a:lnTo>
                  <a:lnTo>
                    <a:pt x="908" y="1174"/>
                  </a:lnTo>
                  <a:lnTo>
                    <a:pt x="908" y="1175"/>
                  </a:lnTo>
                  <a:lnTo>
                    <a:pt x="908" y="1178"/>
                  </a:lnTo>
                  <a:lnTo>
                    <a:pt x="903" y="1182"/>
                  </a:lnTo>
                  <a:lnTo>
                    <a:pt x="903" y="1183"/>
                  </a:ln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3365500" y="3710783"/>
              <a:ext cx="717550" cy="1230313"/>
            </a:xfrm>
            <a:custGeom>
              <a:avLst/>
              <a:gdLst>
                <a:gd name="T0" fmla="*/ 880 w 903"/>
                <a:gd name="T1" fmla="*/ 1196 h 1551"/>
                <a:gd name="T2" fmla="*/ 850 w 903"/>
                <a:gd name="T3" fmla="*/ 1221 h 1551"/>
                <a:gd name="T4" fmla="*/ 834 w 903"/>
                <a:gd name="T5" fmla="*/ 1267 h 1551"/>
                <a:gd name="T6" fmla="*/ 821 w 903"/>
                <a:gd name="T7" fmla="*/ 1306 h 1551"/>
                <a:gd name="T8" fmla="*/ 812 w 903"/>
                <a:gd name="T9" fmla="*/ 1355 h 1551"/>
                <a:gd name="T10" fmla="*/ 783 w 903"/>
                <a:gd name="T11" fmla="*/ 1390 h 1551"/>
                <a:gd name="T12" fmla="*/ 730 w 903"/>
                <a:gd name="T13" fmla="*/ 1389 h 1551"/>
                <a:gd name="T14" fmla="*/ 680 w 903"/>
                <a:gd name="T15" fmla="*/ 1410 h 1551"/>
                <a:gd name="T16" fmla="*/ 654 w 903"/>
                <a:gd name="T17" fmla="*/ 1452 h 1551"/>
                <a:gd name="T18" fmla="*/ 617 w 903"/>
                <a:gd name="T19" fmla="*/ 1439 h 1551"/>
                <a:gd name="T20" fmla="*/ 571 w 903"/>
                <a:gd name="T21" fmla="*/ 1429 h 1551"/>
                <a:gd name="T22" fmla="*/ 546 w 903"/>
                <a:gd name="T23" fmla="*/ 1439 h 1551"/>
                <a:gd name="T24" fmla="*/ 528 w 903"/>
                <a:gd name="T25" fmla="*/ 1471 h 1551"/>
                <a:gd name="T26" fmla="*/ 463 w 903"/>
                <a:gd name="T27" fmla="*/ 1465 h 1551"/>
                <a:gd name="T28" fmla="*/ 379 w 903"/>
                <a:gd name="T29" fmla="*/ 1465 h 1551"/>
                <a:gd name="T30" fmla="*/ 341 w 903"/>
                <a:gd name="T31" fmla="*/ 1478 h 1551"/>
                <a:gd name="T32" fmla="*/ 283 w 903"/>
                <a:gd name="T33" fmla="*/ 1481 h 1551"/>
                <a:gd name="T34" fmla="*/ 210 w 903"/>
                <a:gd name="T35" fmla="*/ 1517 h 1551"/>
                <a:gd name="T36" fmla="*/ 161 w 903"/>
                <a:gd name="T37" fmla="*/ 1526 h 1551"/>
                <a:gd name="T38" fmla="*/ 111 w 903"/>
                <a:gd name="T39" fmla="*/ 1546 h 1551"/>
                <a:gd name="T40" fmla="*/ 110 w 903"/>
                <a:gd name="T41" fmla="*/ 1507 h 1551"/>
                <a:gd name="T42" fmla="*/ 96 w 903"/>
                <a:gd name="T43" fmla="*/ 1470 h 1551"/>
                <a:gd name="T44" fmla="*/ 98 w 903"/>
                <a:gd name="T45" fmla="*/ 1420 h 1551"/>
                <a:gd name="T46" fmla="*/ 110 w 903"/>
                <a:gd name="T47" fmla="*/ 1366 h 1551"/>
                <a:gd name="T48" fmla="*/ 85 w 903"/>
                <a:gd name="T49" fmla="*/ 1368 h 1551"/>
                <a:gd name="T50" fmla="*/ 43 w 903"/>
                <a:gd name="T51" fmla="*/ 1365 h 1551"/>
                <a:gd name="T52" fmla="*/ 17 w 903"/>
                <a:gd name="T53" fmla="*/ 1348 h 1551"/>
                <a:gd name="T54" fmla="*/ 14 w 903"/>
                <a:gd name="T55" fmla="*/ 1300 h 1551"/>
                <a:gd name="T56" fmla="*/ 96 w 903"/>
                <a:gd name="T57" fmla="*/ 1248 h 1551"/>
                <a:gd name="T58" fmla="*/ 121 w 903"/>
                <a:gd name="T59" fmla="*/ 1143 h 1551"/>
                <a:gd name="T60" fmla="*/ 83 w 903"/>
                <a:gd name="T61" fmla="*/ 1088 h 1551"/>
                <a:gd name="T62" fmla="*/ 52 w 903"/>
                <a:gd name="T63" fmla="*/ 1041 h 1551"/>
                <a:gd name="T64" fmla="*/ 55 w 903"/>
                <a:gd name="T65" fmla="*/ 945 h 1551"/>
                <a:gd name="T66" fmla="*/ 98 w 903"/>
                <a:gd name="T67" fmla="*/ 892 h 1551"/>
                <a:gd name="T68" fmla="*/ 111 w 903"/>
                <a:gd name="T69" fmla="*/ 845 h 1551"/>
                <a:gd name="T70" fmla="*/ 96 w 903"/>
                <a:gd name="T71" fmla="*/ 822 h 1551"/>
                <a:gd name="T72" fmla="*/ 50 w 903"/>
                <a:gd name="T73" fmla="*/ 774 h 1551"/>
                <a:gd name="T74" fmla="*/ 42 w 903"/>
                <a:gd name="T75" fmla="*/ 725 h 1551"/>
                <a:gd name="T76" fmla="*/ 52 w 903"/>
                <a:gd name="T77" fmla="*/ 672 h 1551"/>
                <a:gd name="T78" fmla="*/ 71 w 903"/>
                <a:gd name="T79" fmla="*/ 583 h 1551"/>
                <a:gd name="T80" fmla="*/ 88 w 903"/>
                <a:gd name="T81" fmla="*/ 544 h 1551"/>
                <a:gd name="T82" fmla="*/ 71 w 903"/>
                <a:gd name="T83" fmla="*/ 517 h 1551"/>
                <a:gd name="T84" fmla="*/ 88 w 903"/>
                <a:gd name="T85" fmla="*/ 486 h 1551"/>
                <a:gd name="T86" fmla="*/ 98 w 903"/>
                <a:gd name="T87" fmla="*/ 441 h 1551"/>
                <a:gd name="T88" fmla="*/ 113 w 903"/>
                <a:gd name="T89" fmla="*/ 397 h 1551"/>
                <a:gd name="T90" fmla="*/ 129 w 903"/>
                <a:gd name="T91" fmla="*/ 358 h 1551"/>
                <a:gd name="T92" fmla="*/ 161 w 903"/>
                <a:gd name="T93" fmla="*/ 319 h 1551"/>
                <a:gd name="T94" fmla="*/ 187 w 903"/>
                <a:gd name="T95" fmla="*/ 290 h 1551"/>
                <a:gd name="T96" fmla="*/ 196 w 903"/>
                <a:gd name="T97" fmla="*/ 238 h 1551"/>
                <a:gd name="T98" fmla="*/ 227 w 903"/>
                <a:gd name="T99" fmla="*/ 217 h 1551"/>
                <a:gd name="T100" fmla="*/ 252 w 903"/>
                <a:gd name="T101" fmla="*/ 193 h 1551"/>
                <a:gd name="T102" fmla="*/ 232 w 903"/>
                <a:gd name="T103" fmla="*/ 167 h 1551"/>
                <a:gd name="T104" fmla="*/ 243 w 903"/>
                <a:gd name="T105" fmla="*/ 125 h 1551"/>
                <a:gd name="T106" fmla="*/ 245 w 903"/>
                <a:gd name="T107" fmla="*/ 55 h 1551"/>
                <a:gd name="T108" fmla="*/ 278 w 903"/>
                <a:gd name="T109" fmla="*/ 57 h 1551"/>
                <a:gd name="T110" fmla="*/ 318 w 903"/>
                <a:gd name="T111" fmla="*/ 89 h 1551"/>
                <a:gd name="T112" fmla="*/ 291 w 903"/>
                <a:gd name="T113" fmla="*/ 26 h 1551"/>
                <a:gd name="T114" fmla="*/ 310 w 903"/>
                <a:gd name="T115" fmla="*/ 4 h 1551"/>
                <a:gd name="T116" fmla="*/ 391 w 903"/>
                <a:gd name="T117" fmla="*/ 51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3" h="1551">
                  <a:moveTo>
                    <a:pt x="903" y="1183"/>
                  </a:move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3756025" y="3767933"/>
              <a:ext cx="622300" cy="882650"/>
            </a:xfrm>
            <a:custGeom>
              <a:avLst/>
              <a:gdLst>
                <a:gd name="T0" fmla="*/ 34 w 783"/>
                <a:gd name="T1" fmla="*/ 27 h 1111"/>
                <a:gd name="T2" fmla="*/ 87 w 783"/>
                <a:gd name="T3" fmla="*/ 11 h 1111"/>
                <a:gd name="T4" fmla="*/ 125 w 783"/>
                <a:gd name="T5" fmla="*/ 9 h 1111"/>
                <a:gd name="T6" fmla="*/ 168 w 783"/>
                <a:gd name="T7" fmla="*/ 26 h 1111"/>
                <a:gd name="T8" fmla="*/ 215 w 783"/>
                <a:gd name="T9" fmla="*/ 34 h 1111"/>
                <a:gd name="T10" fmla="*/ 233 w 783"/>
                <a:gd name="T11" fmla="*/ 48 h 1111"/>
                <a:gd name="T12" fmla="*/ 263 w 783"/>
                <a:gd name="T13" fmla="*/ 71 h 1111"/>
                <a:gd name="T14" fmla="*/ 272 w 783"/>
                <a:gd name="T15" fmla="*/ 89 h 1111"/>
                <a:gd name="T16" fmla="*/ 276 w 783"/>
                <a:gd name="T17" fmla="*/ 110 h 1111"/>
                <a:gd name="T18" fmla="*/ 309 w 783"/>
                <a:gd name="T19" fmla="*/ 116 h 1111"/>
                <a:gd name="T20" fmla="*/ 319 w 783"/>
                <a:gd name="T21" fmla="*/ 142 h 1111"/>
                <a:gd name="T22" fmla="*/ 342 w 783"/>
                <a:gd name="T23" fmla="*/ 171 h 1111"/>
                <a:gd name="T24" fmla="*/ 365 w 783"/>
                <a:gd name="T25" fmla="*/ 186 h 1111"/>
                <a:gd name="T26" fmla="*/ 387 w 783"/>
                <a:gd name="T27" fmla="*/ 184 h 1111"/>
                <a:gd name="T28" fmla="*/ 411 w 783"/>
                <a:gd name="T29" fmla="*/ 184 h 1111"/>
                <a:gd name="T30" fmla="*/ 451 w 783"/>
                <a:gd name="T31" fmla="*/ 179 h 1111"/>
                <a:gd name="T32" fmla="*/ 464 w 783"/>
                <a:gd name="T33" fmla="*/ 183 h 1111"/>
                <a:gd name="T34" fmla="*/ 481 w 783"/>
                <a:gd name="T35" fmla="*/ 178 h 1111"/>
                <a:gd name="T36" fmla="*/ 524 w 783"/>
                <a:gd name="T37" fmla="*/ 187 h 1111"/>
                <a:gd name="T38" fmla="*/ 555 w 783"/>
                <a:gd name="T39" fmla="*/ 213 h 1111"/>
                <a:gd name="T40" fmla="*/ 583 w 783"/>
                <a:gd name="T41" fmla="*/ 228 h 1111"/>
                <a:gd name="T42" fmla="*/ 621 w 783"/>
                <a:gd name="T43" fmla="*/ 233 h 1111"/>
                <a:gd name="T44" fmla="*/ 650 w 783"/>
                <a:gd name="T45" fmla="*/ 239 h 1111"/>
                <a:gd name="T46" fmla="*/ 686 w 783"/>
                <a:gd name="T47" fmla="*/ 238 h 1111"/>
                <a:gd name="T48" fmla="*/ 717 w 783"/>
                <a:gd name="T49" fmla="*/ 234 h 1111"/>
                <a:gd name="T50" fmla="*/ 722 w 783"/>
                <a:gd name="T51" fmla="*/ 216 h 1111"/>
                <a:gd name="T52" fmla="*/ 744 w 783"/>
                <a:gd name="T53" fmla="*/ 267 h 1111"/>
                <a:gd name="T54" fmla="*/ 774 w 783"/>
                <a:gd name="T55" fmla="*/ 288 h 1111"/>
                <a:gd name="T56" fmla="*/ 764 w 783"/>
                <a:gd name="T57" fmla="*/ 356 h 1111"/>
                <a:gd name="T58" fmla="*/ 737 w 783"/>
                <a:gd name="T59" fmla="*/ 428 h 1111"/>
                <a:gd name="T60" fmla="*/ 707 w 783"/>
                <a:gd name="T61" fmla="*/ 490 h 1111"/>
                <a:gd name="T62" fmla="*/ 666 w 783"/>
                <a:gd name="T63" fmla="*/ 548 h 1111"/>
                <a:gd name="T64" fmla="*/ 636 w 783"/>
                <a:gd name="T65" fmla="*/ 594 h 1111"/>
                <a:gd name="T66" fmla="*/ 610 w 783"/>
                <a:gd name="T67" fmla="*/ 619 h 1111"/>
                <a:gd name="T68" fmla="*/ 605 w 783"/>
                <a:gd name="T69" fmla="*/ 678 h 1111"/>
                <a:gd name="T70" fmla="*/ 668 w 783"/>
                <a:gd name="T71" fmla="*/ 710 h 1111"/>
                <a:gd name="T72" fmla="*/ 702 w 783"/>
                <a:gd name="T73" fmla="*/ 733 h 1111"/>
                <a:gd name="T74" fmla="*/ 691 w 783"/>
                <a:gd name="T75" fmla="*/ 759 h 1111"/>
                <a:gd name="T76" fmla="*/ 676 w 783"/>
                <a:gd name="T77" fmla="*/ 806 h 1111"/>
                <a:gd name="T78" fmla="*/ 664 w 783"/>
                <a:gd name="T79" fmla="*/ 844 h 1111"/>
                <a:gd name="T80" fmla="*/ 635 w 783"/>
                <a:gd name="T81" fmla="*/ 880 h 1111"/>
                <a:gd name="T82" fmla="*/ 638 w 783"/>
                <a:gd name="T83" fmla="*/ 917 h 1111"/>
                <a:gd name="T84" fmla="*/ 626 w 783"/>
                <a:gd name="T85" fmla="*/ 933 h 1111"/>
                <a:gd name="T86" fmla="*/ 597 w 783"/>
                <a:gd name="T87" fmla="*/ 956 h 1111"/>
                <a:gd name="T88" fmla="*/ 562 w 783"/>
                <a:gd name="T89" fmla="*/ 964 h 1111"/>
                <a:gd name="T90" fmla="*/ 555 w 783"/>
                <a:gd name="T91" fmla="*/ 990 h 1111"/>
                <a:gd name="T92" fmla="*/ 527 w 783"/>
                <a:gd name="T93" fmla="*/ 998 h 1111"/>
                <a:gd name="T94" fmla="*/ 501 w 783"/>
                <a:gd name="T95" fmla="*/ 993 h 1111"/>
                <a:gd name="T96" fmla="*/ 487 w 783"/>
                <a:gd name="T97" fmla="*/ 1005 h 1111"/>
                <a:gd name="T98" fmla="*/ 463 w 783"/>
                <a:gd name="T99" fmla="*/ 1001 h 1111"/>
                <a:gd name="T100" fmla="*/ 453 w 783"/>
                <a:gd name="T101" fmla="*/ 1021 h 1111"/>
                <a:gd name="T102" fmla="*/ 439 w 783"/>
                <a:gd name="T103" fmla="*/ 1047 h 1111"/>
                <a:gd name="T104" fmla="*/ 436 w 783"/>
                <a:gd name="T105" fmla="*/ 1077 h 1111"/>
                <a:gd name="T106" fmla="*/ 423 w 783"/>
                <a:gd name="T107" fmla="*/ 1097 h 1111"/>
                <a:gd name="T108" fmla="*/ 411 w 783"/>
                <a:gd name="T109" fmla="*/ 111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3" h="1111">
                  <a:moveTo>
                    <a:pt x="0" y="0"/>
                  </a:moveTo>
                  <a:lnTo>
                    <a:pt x="9" y="5"/>
                  </a:lnTo>
                  <a:lnTo>
                    <a:pt x="23" y="5"/>
                  </a:lnTo>
                  <a:lnTo>
                    <a:pt x="24" y="11"/>
                  </a:lnTo>
                  <a:lnTo>
                    <a:pt x="26" y="13"/>
                  </a:lnTo>
                  <a:lnTo>
                    <a:pt x="33" y="14"/>
                  </a:lnTo>
                  <a:lnTo>
                    <a:pt x="34" y="27"/>
                  </a:lnTo>
                  <a:lnTo>
                    <a:pt x="38" y="37"/>
                  </a:lnTo>
                  <a:lnTo>
                    <a:pt x="51" y="27"/>
                  </a:lnTo>
                  <a:lnTo>
                    <a:pt x="54" y="26"/>
                  </a:lnTo>
                  <a:lnTo>
                    <a:pt x="66" y="21"/>
                  </a:lnTo>
                  <a:lnTo>
                    <a:pt x="76" y="13"/>
                  </a:lnTo>
                  <a:lnTo>
                    <a:pt x="77" y="13"/>
                  </a:lnTo>
                  <a:lnTo>
                    <a:pt x="87" y="11"/>
                  </a:lnTo>
                  <a:lnTo>
                    <a:pt x="89" y="13"/>
                  </a:lnTo>
                  <a:lnTo>
                    <a:pt x="94" y="11"/>
                  </a:lnTo>
                  <a:lnTo>
                    <a:pt x="105" y="6"/>
                  </a:lnTo>
                  <a:lnTo>
                    <a:pt x="115" y="8"/>
                  </a:lnTo>
                  <a:lnTo>
                    <a:pt x="119" y="8"/>
                  </a:lnTo>
                  <a:lnTo>
                    <a:pt x="124" y="8"/>
                  </a:lnTo>
                  <a:lnTo>
                    <a:pt x="125" y="9"/>
                  </a:lnTo>
                  <a:lnTo>
                    <a:pt x="132" y="14"/>
                  </a:lnTo>
                  <a:lnTo>
                    <a:pt x="134" y="16"/>
                  </a:lnTo>
                  <a:lnTo>
                    <a:pt x="145" y="22"/>
                  </a:lnTo>
                  <a:lnTo>
                    <a:pt x="148" y="22"/>
                  </a:lnTo>
                  <a:lnTo>
                    <a:pt x="157" y="22"/>
                  </a:lnTo>
                  <a:lnTo>
                    <a:pt x="167" y="24"/>
                  </a:lnTo>
                  <a:lnTo>
                    <a:pt x="168" y="26"/>
                  </a:lnTo>
                  <a:lnTo>
                    <a:pt x="178" y="27"/>
                  </a:lnTo>
                  <a:lnTo>
                    <a:pt x="180" y="29"/>
                  </a:lnTo>
                  <a:lnTo>
                    <a:pt x="185" y="37"/>
                  </a:lnTo>
                  <a:lnTo>
                    <a:pt x="193" y="35"/>
                  </a:lnTo>
                  <a:lnTo>
                    <a:pt x="201" y="37"/>
                  </a:lnTo>
                  <a:lnTo>
                    <a:pt x="208" y="34"/>
                  </a:lnTo>
                  <a:lnTo>
                    <a:pt x="215" y="34"/>
                  </a:lnTo>
                  <a:lnTo>
                    <a:pt x="220" y="30"/>
                  </a:lnTo>
                  <a:lnTo>
                    <a:pt x="221" y="30"/>
                  </a:lnTo>
                  <a:lnTo>
                    <a:pt x="226" y="32"/>
                  </a:lnTo>
                  <a:lnTo>
                    <a:pt x="234" y="37"/>
                  </a:lnTo>
                  <a:lnTo>
                    <a:pt x="236" y="38"/>
                  </a:lnTo>
                  <a:lnTo>
                    <a:pt x="234" y="43"/>
                  </a:lnTo>
                  <a:lnTo>
                    <a:pt x="233" y="48"/>
                  </a:lnTo>
                  <a:lnTo>
                    <a:pt x="241" y="51"/>
                  </a:lnTo>
                  <a:lnTo>
                    <a:pt x="243" y="53"/>
                  </a:lnTo>
                  <a:lnTo>
                    <a:pt x="251" y="51"/>
                  </a:lnTo>
                  <a:lnTo>
                    <a:pt x="251" y="53"/>
                  </a:lnTo>
                  <a:lnTo>
                    <a:pt x="258" y="60"/>
                  </a:lnTo>
                  <a:lnTo>
                    <a:pt x="259" y="63"/>
                  </a:lnTo>
                  <a:lnTo>
                    <a:pt x="263" y="71"/>
                  </a:lnTo>
                  <a:lnTo>
                    <a:pt x="264" y="77"/>
                  </a:lnTo>
                  <a:lnTo>
                    <a:pt x="261" y="79"/>
                  </a:lnTo>
                  <a:lnTo>
                    <a:pt x="261" y="82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69" y="85"/>
                  </a:lnTo>
                  <a:lnTo>
                    <a:pt x="272" y="89"/>
                  </a:lnTo>
                  <a:lnTo>
                    <a:pt x="271" y="92"/>
                  </a:lnTo>
                  <a:lnTo>
                    <a:pt x="272" y="94"/>
                  </a:lnTo>
                  <a:lnTo>
                    <a:pt x="271" y="95"/>
                  </a:lnTo>
                  <a:lnTo>
                    <a:pt x="269" y="97"/>
                  </a:lnTo>
                  <a:lnTo>
                    <a:pt x="271" y="100"/>
                  </a:lnTo>
                  <a:lnTo>
                    <a:pt x="272" y="103"/>
                  </a:lnTo>
                  <a:lnTo>
                    <a:pt x="276" y="110"/>
                  </a:lnTo>
                  <a:lnTo>
                    <a:pt x="277" y="111"/>
                  </a:lnTo>
                  <a:lnTo>
                    <a:pt x="284" y="108"/>
                  </a:lnTo>
                  <a:lnTo>
                    <a:pt x="286" y="110"/>
                  </a:lnTo>
                  <a:lnTo>
                    <a:pt x="291" y="113"/>
                  </a:lnTo>
                  <a:lnTo>
                    <a:pt x="297" y="116"/>
                  </a:lnTo>
                  <a:lnTo>
                    <a:pt x="302" y="116"/>
                  </a:lnTo>
                  <a:lnTo>
                    <a:pt x="309" y="116"/>
                  </a:lnTo>
                  <a:lnTo>
                    <a:pt x="312" y="116"/>
                  </a:lnTo>
                  <a:lnTo>
                    <a:pt x="312" y="119"/>
                  </a:lnTo>
                  <a:lnTo>
                    <a:pt x="312" y="126"/>
                  </a:lnTo>
                  <a:lnTo>
                    <a:pt x="315" y="127"/>
                  </a:lnTo>
                  <a:lnTo>
                    <a:pt x="317" y="131"/>
                  </a:lnTo>
                  <a:lnTo>
                    <a:pt x="319" y="139"/>
                  </a:lnTo>
                  <a:lnTo>
                    <a:pt x="319" y="142"/>
                  </a:lnTo>
                  <a:lnTo>
                    <a:pt x="319" y="144"/>
                  </a:lnTo>
                  <a:lnTo>
                    <a:pt x="317" y="152"/>
                  </a:lnTo>
                  <a:lnTo>
                    <a:pt x="325" y="163"/>
                  </a:lnTo>
                  <a:lnTo>
                    <a:pt x="327" y="165"/>
                  </a:lnTo>
                  <a:lnTo>
                    <a:pt x="329" y="166"/>
                  </a:lnTo>
                  <a:lnTo>
                    <a:pt x="339" y="171"/>
                  </a:lnTo>
                  <a:lnTo>
                    <a:pt x="342" y="171"/>
                  </a:lnTo>
                  <a:lnTo>
                    <a:pt x="344" y="171"/>
                  </a:lnTo>
                  <a:lnTo>
                    <a:pt x="353" y="173"/>
                  </a:lnTo>
                  <a:lnTo>
                    <a:pt x="360" y="174"/>
                  </a:lnTo>
                  <a:lnTo>
                    <a:pt x="363" y="174"/>
                  </a:lnTo>
                  <a:lnTo>
                    <a:pt x="363" y="179"/>
                  </a:lnTo>
                  <a:lnTo>
                    <a:pt x="360" y="184"/>
                  </a:lnTo>
                  <a:lnTo>
                    <a:pt x="365" y="186"/>
                  </a:lnTo>
                  <a:lnTo>
                    <a:pt x="370" y="187"/>
                  </a:lnTo>
                  <a:lnTo>
                    <a:pt x="370" y="184"/>
                  </a:lnTo>
                  <a:lnTo>
                    <a:pt x="373" y="184"/>
                  </a:lnTo>
                  <a:lnTo>
                    <a:pt x="375" y="186"/>
                  </a:lnTo>
                  <a:lnTo>
                    <a:pt x="377" y="186"/>
                  </a:lnTo>
                  <a:lnTo>
                    <a:pt x="383" y="186"/>
                  </a:lnTo>
                  <a:lnTo>
                    <a:pt x="387" y="184"/>
                  </a:lnTo>
                  <a:lnTo>
                    <a:pt x="388" y="183"/>
                  </a:lnTo>
                  <a:lnTo>
                    <a:pt x="392" y="183"/>
                  </a:lnTo>
                  <a:lnTo>
                    <a:pt x="393" y="184"/>
                  </a:lnTo>
                  <a:lnTo>
                    <a:pt x="398" y="187"/>
                  </a:lnTo>
                  <a:lnTo>
                    <a:pt x="400" y="184"/>
                  </a:lnTo>
                  <a:lnTo>
                    <a:pt x="406" y="184"/>
                  </a:lnTo>
                  <a:lnTo>
                    <a:pt x="411" y="184"/>
                  </a:lnTo>
                  <a:lnTo>
                    <a:pt x="421" y="184"/>
                  </a:lnTo>
                  <a:lnTo>
                    <a:pt x="428" y="181"/>
                  </a:lnTo>
                  <a:lnTo>
                    <a:pt x="436" y="179"/>
                  </a:lnTo>
                  <a:lnTo>
                    <a:pt x="439" y="176"/>
                  </a:lnTo>
                  <a:lnTo>
                    <a:pt x="444" y="179"/>
                  </a:lnTo>
                  <a:lnTo>
                    <a:pt x="446" y="179"/>
                  </a:lnTo>
                  <a:lnTo>
                    <a:pt x="451" y="179"/>
                  </a:lnTo>
                  <a:lnTo>
                    <a:pt x="453" y="178"/>
                  </a:lnTo>
                  <a:lnTo>
                    <a:pt x="458" y="178"/>
                  </a:lnTo>
                  <a:lnTo>
                    <a:pt x="458" y="181"/>
                  </a:lnTo>
                  <a:lnTo>
                    <a:pt x="459" y="179"/>
                  </a:lnTo>
                  <a:lnTo>
                    <a:pt x="461" y="178"/>
                  </a:lnTo>
                  <a:lnTo>
                    <a:pt x="464" y="178"/>
                  </a:lnTo>
                  <a:lnTo>
                    <a:pt x="464" y="183"/>
                  </a:lnTo>
                  <a:lnTo>
                    <a:pt x="468" y="183"/>
                  </a:lnTo>
                  <a:lnTo>
                    <a:pt x="473" y="186"/>
                  </a:lnTo>
                  <a:lnTo>
                    <a:pt x="474" y="186"/>
                  </a:lnTo>
                  <a:lnTo>
                    <a:pt x="478" y="184"/>
                  </a:lnTo>
                  <a:lnTo>
                    <a:pt x="479" y="183"/>
                  </a:lnTo>
                  <a:lnTo>
                    <a:pt x="479" y="181"/>
                  </a:lnTo>
                  <a:lnTo>
                    <a:pt x="481" y="178"/>
                  </a:lnTo>
                  <a:lnTo>
                    <a:pt x="482" y="176"/>
                  </a:lnTo>
                  <a:lnTo>
                    <a:pt x="484" y="174"/>
                  </a:lnTo>
                  <a:lnTo>
                    <a:pt x="492" y="178"/>
                  </a:lnTo>
                  <a:lnTo>
                    <a:pt x="496" y="179"/>
                  </a:lnTo>
                  <a:lnTo>
                    <a:pt x="504" y="176"/>
                  </a:lnTo>
                  <a:lnTo>
                    <a:pt x="516" y="181"/>
                  </a:lnTo>
                  <a:lnTo>
                    <a:pt x="524" y="187"/>
                  </a:lnTo>
                  <a:lnTo>
                    <a:pt x="525" y="189"/>
                  </a:lnTo>
                  <a:lnTo>
                    <a:pt x="537" y="195"/>
                  </a:lnTo>
                  <a:lnTo>
                    <a:pt x="539" y="195"/>
                  </a:lnTo>
                  <a:lnTo>
                    <a:pt x="547" y="202"/>
                  </a:lnTo>
                  <a:lnTo>
                    <a:pt x="547" y="204"/>
                  </a:lnTo>
                  <a:lnTo>
                    <a:pt x="552" y="212"/>
                  </a:lnTo>
                  <a:lnTo>
                    <a:pt x="555" y="213"/>
                  </a:lnTo>
                  <a:lnTo>
                    <a:pt x="564" y="215"/>
                  </a:lnTo>
                  <a:lnTo>
                    <a:pt x="565" y="218"/>
                  </a:lnTo>
                  <a:lnTo>
                    <a:pt x="568" y="221"/>
                  </a:lnTo>
                  <a:lnTo>
                    <a:pt x="572" y="221"/>
                  </a:lnTo>
                  <a:lnTo>
                    <a:pt x="573" y="221"/>
                  </a:lnTo>
                  <a:lnTo>
                    <a:pt x="582" y="228"/>
                  </a:lnTo>
                  <a:lnTo>
                    <a:pt x="583" y="228"/>
                  </a:lnTo>
                  <a:lnTo>
                    <a:pt x="588" y="228"/>
                  </a:lnTo>
                  <a:lnTo>
                    <a:pt x="593" y="228"/>
                  </a:lnTo>
                  <a:lnTo>
                    <a:pt x="597" y="229"/>
                  </a:lnTo>
                  <a:lnTo>
                    <a:pt x="598" y="231"/>
                  </a:lnTo>
                  <a:lnTo>
                    <a:pt x="607" y="236"/>
                  </a:lnTo>
                  <a:lnTo>
                    <a:pt x="613" y="236"/>
                  </a:lnTo>
                  <a:lnTo>
                    <a:pt x="621" y="233"/>
                  </a:lnTo>
                  <a:lnTo>
                    <a:pt x="623" y="233"/>
                  </a:lnTo>
                  <a:lnTo>
                    <a:pt x="625" y="229"/>
                  </a:lnTo>
                  <a:lnTo>
                    <a:pt x="631" y="231"/>
                  </a:lnTo>
                  <a:lnTo>
                    <a:pt x="633" y="233"/>
                  </a:lnTo>
                  <a:lnTo>
                    <a:pt x="633" y="238"/>
                  </a:lnTo>
                  <a:lnTo>
                    <a:pt x="645" y="239"/>
                  </a:lnTo>
                  <a:lnTo>
                    <a:pt x="650" y="239"/>
                  </a:lnTo>
                  <a:lnTo>
                    <a:pt x="654" y="239"/>
                  </a:lnTo>
                  <a:lnTo>
                    <a:pt x="656" y="239"/>
                  </a:lnTo>
                  <a:lnTo>
                    <a:pt x="663" y="236"/>
                  </a:lnTo>
                  <a:lnTo>
                    <a:pt x="671" y="234"/>
                  </a:lnTo>
                  <a:lnTo>
                    <a:pt x="678" y="233"/>
                  </a:lnTo>
                  <a:lnTo>
                    <a:pt x="686" y="234"/>
                  </a:lnTo>
                  <a:lnTo>
                    <a:pt x="686" y="238"/>
                  </a:lnTo>
                  <a:lnTo>
                    <a:pt x="684" y="246"/>
                  </a:lnTo>
                  <a:lnTo>
                    <a:pt x="686" y="247"/>
                  </a:lnTo>
                  <a:lnTo>
                    <a:pt x="696" y="247"/>
                  </a:lnTo>
                  <a:lnTo>
                    <a:pt x="699" y="242"/>
                  </a:lnTo>
                  <a:lnTo>
                    <a:pt x="709" y="241"/>
                  </a:lnTo>
                  <a:lnTo>
                    <a:pt x="717" y="239"/>
                  </a:lnTo>
                  <a:lnTo>
                    <a:pt x="717" y="234"/>
                  </a:lnTo>
                  <a:lnTo>
                    <a:pt x="717" y="231"/>
                  </a:lnTo>
                  <a:lnTo>
                    <a:pt x="716" y="228"/>
                  </a:lnTo>
                  <a:lnTo>
                    <a:pt x="719" y="225"/>
                  </a:lnTo>
                  <a:lnTo>
                    <a:pt x="721" y="221"/>
                  </a:lnTo>
                  <a:lnTo>
                    <a:pt x="717" y="220"/>
                  </a:lnTo>
                  <a:lnTo>
                    <a:pt x="721" y="216"/>
                  </a:lnTo>
                  <a:lnTo>
                    <a:pt x="722" y="216"/>
                  </a:lnTo>
                  <a:lnTo>
                    <a:pt x="727" y="223"/>
                  </a:lnTo>
                  <a:lnTo>
                    <a:pt x="727" y="225"/>
                  </a:lnTo>
                  <a:lnTo>
                    <a:pt x="727" y="229"/>
                  </a:lnTo>
                  <a:lnTo>
                    <a:pt x="727" y="247"/>
                  </a:lnTo>
                  <a:lnTo>
                    <a:pt x="729" y="254"/>
                  </a:lnTo>
                  <a:lnTo>
                    <a:pt x="736" y="260"/>
                  </a:lnTo>
                  <a:lnTo>
                    <a:pt x="744" y="267"/>
                  </a:lnTo>
                  <a:lnTo>
                    <a:pt x="745" y="268"/>
                  </a:lnTo>
                  <a:lnTo>
                    <a:pt x="754" y="275"/>
                  </a:lnTo>
                  <a:lnTo>
                    <a:pt x="755" y="276"/>
                  </a:lnTo>
                  <a:lnTo>
                    <a:pt x="764" y="278"/>
                  </a:lnTo>
                  <a:lnTo>
                    <a:pt x="765" y="280"/>
                  </a:lnTo>
                  <a:lnTo>
                    <a:pt x="772" y="284"/>
                  </a:lnTo>
                  <a:lnTo>
                    <a:pt x="774" y="288"/>
                  </a:lnTo>
                  <a:lnTo>
                    <a:pt x="783" y="296"/>
                  </a:lnTo>
                  <a:lnTo>
                    <a:pt x="777" y="309"/>
                  </a:lnTo>
                  <a:lnTo>
                    <a:pt x="775" y="314"/>
                  </a:lnTo>
                  <a:lnTo>
                    <a:pt x="772" y="331"/>
                  </a:lnTo>
                  <a:lnTo>
                    <a:pt x="772" y="335"/>
                  </a:lnTo>
                  <a:lnTo>
                    <a:pt x="770" y="336"/>
                  </a:lnTo>
                  <a:lnTo>
                    <a:pt x="764" y="356"/>
                  </a:lnTo>
                  <a:lnTo>
                    <a:pt x="762" y="359"/>
                  </a:lnTo>
                  <a:lnTo>
                    <a:pt x="750" y="383"/>
                  </a:lnTo>
                  <a:lnTo>
                    <a:pt x="750" y="386"/>
                  </a:lnTo>
                  <a:lnTo>
                    <a:pt x="749" y="388"/>
                  </a:lnTo>
                  <a:lnTo>
                    <a:pt x="744" y="406"/>
                  </a:lnTo>
                  <a:lnTo>
                    <a:pt x="739" y="425"/>
                  </a:lnTo>
                  <a:lnTo>
                    <a:pt x="737" y="428"/>
                  </a:lnTo>
                  <a:lnTo>
                    <a:pt x="737" y="432"/>
                  </a:lnTo>
                  <a:lnTo>
                    <a:pt x="736" y="437"/>
                  </a:lnTo>
                  <a:lnTo>
                    <a:pt x="734" y="448"/>
                  </a:lnTo>
                  <a:lnTo>
                    <a:pt x="736" y="451"/>
                  </a:lnTo>
                  <a:lnTo>
                    <a:pt x="722" y="469"/>
                  </a:lnTo>
                  <a:lnTo>
                    <a:pt x="721" y="471"/>
                  </a:lnTo>
                  <a:lnTo>
                    <a:pt x="707" y="490"/>
                  </a:lnTo>
                  <a:lnTo>
                    <a:pt x="704" y="493"/>
                  </a:lnTo>
                  <a:lnTo>
                    <a:pt x="684" y="522"/>
                  </a:lnTo>
                  <a:lnTo>
                    <a:pt x="683" y="524"/>
                  </a:lnTo>
                  <a:lnTo>
                    <a:pt x="683" y="526"/>
                  </a:lnTo>
                  <a:lnTo>
                    <a:pt x="681" y="527"/>
                  </a:lnTo>
                  <a:lnTo>
                    <a:pt x="679" y="529"/>
                  </a:lnTo>
                  <a:lnTo>
                    <a:pt x="666" y="548"/>
                  </a:lnTo>
                  <a:lnTo>
                    <a:pt x="663" y="553"/>
                  </a:lnTo>
                  <a:lnTo>
                    <a:pt x="661" y="556"/>
                  </a:lnTo>
                  <a:lnTo>
                    <a:pt x="659" y="558"/>
                  </a:lnTo>
                  <a:lnTo>
                    <a:pt x="648" y="577"/>
                  </a:lnTo>
                  <a:lnTo>
                    <a:pt x="640" y="590"/>
                  </a:lnTo>
                  <a:lnTo>
                    <a:pt x="638" y="592"/>
                  </a:lnTo>
                  <a:lnTo>
                    <a:pt x="636" y="594"/>
                  </a:lnTo>
                  <a:lnTo>
                    <a:pt x="635" y="595"/>
                  </a:lnTo>
                  <a:lnTo>
                    <a:pt x="633" y="597"/>
                  </a:lnTo>
                  <a:lnTo>
                    <a:pt x="630" y="602"/>
                  </a:lnTo>
                  <a:lnTo>
                    <a:pt x="616" y="615"/>
                  </a:lnTo>
                  <a:lnTo>
                    <a:pt x="613" y="616"/>
                  </a:lnTo>
                  <a:lnTo>
                    <a:pt x="611" y="618"/>
                  </a:lnTo>
                  <a:lnTo>
                    <a:pt x="610" y="619"/>
                  </a:lnTo>
                  <a:lnTo>
                    <a:pt x="598" y="634"/>
                  </a:lnTo>
                  <a:lnTo>
                    <a:pt x="597" y="636"/>
                  </a:lnTo>
                  <a:lnTo>
                    <a:pt x="597" y="644"/>
                  </a:lnTo>
                  <a:lnTo>
                    <a:pt x="597" y="658"/>
                  </a:lnTo>
                  <a:lnTo>
                    <a:pt x="597" y="660"/>
                  </a:lnTo>
                  <a:lnTo>
                    <a:pt x="603" y="673"/>
                  </a:lnTo>
                  <a:lnTo>
                    <a:pt x="605" y="678"/>
                  </a:lnTo>
                  <a:lnTo>
                    <a:pt x="607" y="679"/>
                  </a:lnTo>
                  <a:lnTo>
                    <a:pt x="638" y="692"/>
                  </a:lnTo>
                  <a:lnTo>
                    <a:pt x="646" y="687"/>
                  </a:lnTo>
                  <a:lnTo>
                    <a:pt x="650" y="687"/>
                  </a:lnTo>
                  <a:lnTo>
                    <a:pt x="659" y="692"/>
                  </a:lnTo>
                  <a:lnTo>
                    <a:pt x="668" y="708"/>
                  </a:lnTo>
                  <a:lnTo>
                    <a:pt x="668" y="710"/>
                  </a:lnTo>
                  <a:lnTo>
                    <a:pt x="674" y="723"/>
                  </a:lnTo>
                  <a:lnTo>
                    <a:pt x="674" y="725"/>
                  </a:lnTo>
                  <a:lnTo>
                    <a:pt x="683" y="729"/>
                  </a:lnTo>
                  <a:lnTo>
                    <a:pt x="689" y="729"/>
                  </a:lnTo>
                  <a:lnTo>
                    <a:pt x="697" y="733"/>
                  </a:lnTo>
                  <a:lnTo>
                    <a:pt x="699" y="731"/>
                  </a:lnTo>
                  <a:lnTo>
                    <a:pt x="702" y="733"/>
                  </a:lnTo>
                  <a:lnTo>
                    <a:pt x="707" y="739"/>
                  </a:lnTo>
                  <a:lnTo>
                    <a:pt x="707" y="741"/>
                  </a:lnTo>
                  <a:lnTo>
                    <a:pt x="707" y="746"/>
                  </a:lnTo>
                  <a:lnTo>
                    <a:pt x="707" y="749"/>
                  </a:lnTo>
                  <a:lnTo>
                    <a:pt x="697" y="752"/>
                  </a:lnTo>
                  <a:lnTo>
                    <a:pt x="696" y="754"/>
                  </a:lnTo>
                  <a:lnTo>
                    <a:pt x="691" y="759"/>
                  </a:lnTo>
                  <a:lnTo>
                    <a:pt x="689" y="765"/>
                  </a:lnTo>
                  <a:lnTo>
                    <a:pt x="688" y="772"/>
                  </a:lnTo>
                  <a:lnTo>
                    <a:pt x="691" y="780"/>
                  </a:lnTo>
                  <a:lnTo>
                    <a:pt x="689" y="786"/>
                  </a:lnTo>
                  <a:lnTo>
                    <a:pt x="681" y="796"/>
                  </a:lnTo>
                  <a:lnTo>
                    <a:pt x="678" y="797"/>
                  </a:lnTo>
                  <a:lnTo>
                    <a:pt x="676" y="806"/>
                  </a:lnTo>
                  <a:lnTo>
                    <a:pt x="678" y="807"/>
                  </a:lnTo>
                  <a:lnTo>
                    <a:pt x="679" y="812"/>
                  </a:lnTo>
                  <a:lnTo>
                    <a:pt x="678" y="818"/>
                  </a:lnTo>
                  <a:lnTo>
                    <a:pt x="676" y="823"/>
                  </a:lnTo>
                  <a:lnTo>
                    <a:pt x="669" y="838"/>
                  </a:lnTo>
                  <a:lnTo>
                    <a:pt x="664" y="843"/>
                  </a:lnTo>
                  <a:lnTo>
                    <a:pt x="664" y="844"/>
                  </a:lnTo>
                  <a:lnTo>
                    <a:pt x="661" y="854"/>
                  </a:lnTo>
                  <a:lnTo>
                    <a:pt x="659" y="856"/>
                  </a:lnTo>
                  <a:lnTo>
                    <a:pt x="658" y="859"/>
                  </a:lnTo>
                  <a:lnTo>
                    <a:pt x="654" y="865"/>
                  </a:lnTo>
                  <a:lnTo>
                    <a:pt x="643" y="870"/>
                  </a:lnTo>
                  <a:lnTo>
                    <a:pt x="641" y="872"/>
                  </a:lnTo>
                  <a:lnTo>
                    <a:pt x="635" y="880"/>
                  </a:lnTo>
                  <a:lnTo>
                    <a:pt x="633" y="883"/>
                  </a:lnTo>
                  <a:lnTo>
                    <a:pt x="633" y="886"/>
                  </a:lnTo>
                  <a:lnTo>
                    <a:pt x="631" y="896"/>
                  </a:lnTo>
                  <a:lnTo>
                    <a:pt x="631" y="898"/>
                  </a:lnTo>
                  <a:lnTo>
                    <a:pt x="638" y="909"/>
                  </a:lnTo>
                  <a:lnTo>
                    <a:pt x="638" y="911"/>
                  </a:lnTo>
                  <a:lnTo>
                    <a:pt x="638" y="917"/>
                  </a:lnTo>
                  <a:lnTo>
                    <a:pt x="638" y="919"/>
                  </a:lnTo>
                  <a:lnTo>
                    <a:pt x="643" y="927"/>
                  </a:lnTo>
                  <a:lnTo>
                    <a:pt x="643" y="928"/>
                  </a:lnTo>
                  <a:lnTo>
                    <a:pt x="643" y="940"/>
                  </a:lnTo>
                  <a:lnTo>
                    <a:pt x="643" y="943"/>
                  </a:lnTo>
                  <a:lnTo>
                    <a:pt x="641" y="946"/>
                  </a:lnTo>
                  <a:lnTo>
                    <a:pt x="626" y="933"/>
                  </a:lnTo>
                  <a:lnTo>
                    <a:pt x="618" y="938"/>
                  </a:lnTo>
                  <a:lnTo>
                    <a:pt x="613" y="946"/>
                  </a:lnTo>
                  <a:lnTo>
                    <a:pt x="613" y="948"/>
                  </a:lnTo>
                  <a:lnTo>
                    <a:pt x="613" y="951"/>
                  </a:lnTo>
                  <a:lnTo>
                    <a:pt x="600" y="953"/>
                  </a:lnTo>
                  <a:lnTo>
                    <a:pt x="598" y="954"/>
                  </a:lnTo>
                  <a:lnTo>
                    <a:pt x="597" y="956"/>
                  </a:lnTo>
                  <a:lnTo>
                    <a:pt x="593" y="956"/>
                  </a:lnTo>
                  <a:lnTo>
                    <a:pt x="588" y="958"/>
                  </a:lnTo>
                  <a:lnTo>
                    <a:pt x="583" y="961"/>
                  </a:lnTo>
                  <a:lnTo>
                    <a:pt x="572" y="959"/>
                  </a:lnTo>
                  <a:lnTo>
                    <a:pt x="570" y="961"/>
                  </a:lnTo>
                  <a:lnTo>
                    <a:pt x="568" y="961"/>
                  </a:lnTo>
                  <a:lnTo>
                    <a:pt x="562" y="964"/>
                  </a:lnTo>
                  <a:lnTo>
                    <a:pt x="560" y="966"/>
                  </a:lnTo>
                  <a:lnTo>
                    <a:pt x="560" y="967"/>
                  </a:lnTo>
                  <a:lnTo>
                    <a:pt x="557" y="975"/>
                  </a:lnTo>
                  <a:lnTo>
                    <a:pt x="557" y="979"/>
                  </a:lnTo>
                  <a:lnTo>
                    <a:pt x="555" y="985"/>
                  </a:lnTo>
                  <a:lnTo>
                    <a:pt x="555" y="987"/>
                  </a:lnTo>
                  <a:lnTo>
                    <a:pt x="555" y="990"/>
                  </a:lnTo>
                  <a:lnTo>
                    <a:pt x="549" y="995"/>
                  </a:lnTo>
                  <a:lnTo>
                    <a:pt x="547" y="995"/>
                  </a:lnTo>
                  <a:lnTo>
                    <a:pt x="542" y="995"/>
                  </a:lnTo>
                  <a:lnTo>
                    <a:pt x="540" y="996"/>
                  </a:lnTo>
                  <a:lnTo>
                    <a:pt x="539" y="998"/>
                  </a:lnTo>
                  <a:lnTo>
                    <a:pt x="532" y="1000"/>
                  </a:lnTo>
                  <a:lnTo>
                    <a:pt x="527" y="998"/>
                  </a:lnTo>
                  <a:lnTo>
                    <a:pt x="525" y="996"/>
                  </a:lnTo>
                  <a:lnTo>
                    <a:pt x="524" y="992"/>
                  </a:lnTo>
                  <a:lnTo>
                    <a:pt x="522" y="992"/>
                  </a:lnTo>
                  <a:lnTo>
                    <a:pt x="516" y="990"/>
                  </a:lnTo>
                  <a:lnTo>
                    <a:pt x="509" y="987"/>
                  </a:lnTo>
                  <a:lnTo>
                    <a:pt x="502" y="992"/>
                  </a:lnTo>
                  <a:lnTo>
                    <a:pt x="501" y="993"/>
                  </a:lnTo>
                  <a:lnTo>
                    <a:pt x="504" y="998"/>
                  </a:lnTo>
                  <a:lnTo>
                    <a:pt x="501" y="1001"/>
                  </a:lnTo>
                  <a:lnTo>
                    <a:pt x="501" y="1003"/>
                  </a:lnTo>
                  <a:lnTo>
                    <a:pt x="499" y="1005"/>
                  </a:lnTo>
                  <a:lnTo>
                    <a:pt x="496" y="1003"/>
                  </a:lnTo>
                  <a:lnTo>
                    <a:pt x="494" y="1005"/>
                  </a:lnTo>
                  <a:lnTo>
                    <a:pt x="487" y="1005"/>
                  </a:lnTo>
                  <a:lnTo>
                    <a:pt x="484" y="1001"/>
                  </a:lnTo>
                  <a:lnTo>
                    <a:pt x="484" y="1000"/>
                  </a:lnTo>
                  <a:lnTo>
                    <a:pt x="481" y="996"/>
                  </a:lnTo>
                  <a:lnTo>
                    <a:pt x="479" y="998"/>
                  </a:lnTo>
                  <a:lnTo>
                    <a:pt x="478" y="998"/>
                  </a:lnTo>
                  <a:lnTo>
                    <a:pt x="469" y="998"/>
                  </a:lnTo>
                  <a:lnTo>
                    <a:pt x="463" y="1001"/>
                  </a:lnTo>
                  <a:lnTo>
                    <a:pt x="463" y="1005"/>
                  </a:lnTo>
                  <a:lnTo>
                    <a:pt x="459" y="1006"/>
                  </a:lnTo>
                  <a:lnTo>
                    <a:pt x="451" y="1006"/>
                  </a:lnTo>
                  <a:lnTo>
                    <a:pt x="451" y="1009"/>
                  </a:lnTo>
                  <a:lnTo>
                    <a:pt x="451" y="1011"/>
                  </a:lnTo>
                  <a:lnTo>
                    <a:pt x="451" y="1016"/>
                  </a:lnTo>
                  <a:lnTo>
                    <a:pt x="453" y="1021"/>
                  </a:lnTo>
                  <a:lnTo>
                    <a:pt x="453" y="1024"/>
                  </a:lnTo>
                  <a:lnTo>
                    <a:pt x="448" y="1030"/>
                  </a:lnTo>
                  <a:lnTo>
                    <a:pt x="448" y="1032"/>
                  </a:lnTo>
                  <a:lnTo>
                    <a:pt x="446" y="1034"/>
                  </a:lnTo>
                  <a:lnTo>
                    <a:pt x="443" y="1042"/>
                  </a:lnTo>
                  <a:lnTo>
                    <a:pt x="441" y="1045"/>
                  </a:lnTo>
                  <a:lnTo>
                    <a:pt x="439" y="1047"/>
                  </a:lnTo>
                  <a:lnTo>
                    <a:pt x="441" y="1056"/>
                  </a:lnTo>
                  <a:lnTo>
                    <a:pt x="441" y="1058"/>
                  </a:lnTo>
                  <a:lnTo>
                    <a:pt x="441" y="1060"/>
                  </a:lnTo>
                  <a:lnTo>
                    <a:pt x="441" y="1063"/>
                  </a:lnTo>
                  <a:lnTo>
                    <a:pt x="439" y="1069"/>
                  </a:lnTo>
                  <a:lnTo>
                    <a:pt x="439" y="1071"/>
                  </a:lnTo>
                  <a:lnTo>
                    <a:pt x="436" y="1077"/>
                  </a:lnTo>
                  <a:lnTo>
                    <a:pt x="433" y="1081"/>
                  </a:lnTo>
                  <a:lnTo>
                    <a:pt x="431" y="1081"/>
                  </a:lnTo>
                  <a:lnTo>
                    <a:pt x="426" y="1079"/>
                  </a:lnTo>
                  <a:lnTo>
                    <a:pt x="428" y="1084"/>
                  </a:lnTo>
                  <a:lnTo>
                    <a:pt x="423" y="1087"/>
                  </a:lnTo>
                  <a:lnTo>
                    <a:pt x="421" y="1092"/>
                  </a:lnTo>
                  <a:lnTo>
                    <a:pt x="423" y="1097"/>
                  </a:lnTo>
                  <a:lnTo>
                    <a:pt x="423" y="1098"/>
                  </a:lnTo>
                  <a:lnTo>
                    <a:pt x="421" y="1098"/>
                  </a:lnTo>
                  <a:lnTo>
                    <a:pt x="420" y="1098"/>
                  </a:lnTo>
                  <a:lnTo>
                    <a:pt x="416" y="1102"/>
                  </a:lnTo>
                  <a:lnTo>
                    <a:pt x="416" y="1103"/>
                  </a:lnTo>
                  <a:lnTo>
                    <a:pt x="416" y="1106"/>
                  </a:lnTo>
                  <a:lnTo>
                    <a:pt x="411" y="1110"/>
                  </a:lnTo>
                  <a:lnTo>
                    <a:pt x="411" y="111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273425" y="4509295"/>
              <a:ext cx="1582738" cy="1466850"/>
            </a:xfrm>
            <a:custGeom>
              <a:avLst/>
              <a:gdLst>
                <a:gd name="T0" fmla="*/ 1779 w 1993"/>
                <a:gd name="T1" fmla="*/ 322 h 1848"/>
                <a:gd name="T2" fmla="*/ 1890 w 1993"/>
                <a:gd name="T3" fmla="*/ 329 h 1848"/>
                <a:gd name="T4" fmla="*/ 1951 w 1993"/>
                <a:gd name="T5" fmla="*/ 356 h 1848"/>
                <a:gd name="T6" fmla="*/ 1948 w 1993"/>
                <a:gd name="T7" fmla="*/ 424 h 1848"/>
                <a:gd name="T8" fmla="*/ 1945 w 1993"/>
                <a:gd name="T9" fmla="*/ 523 h 1848"/>
                <a:gd name="T10" fmla="*/ 1953 w 1993"/>
                <a:gd name="T11" fmla="*/ 659 h 1848"/>
                <a:gd name="T12" fmla="*/ 1809 w 1993"/>
                <a:gd name="T13" fmla="*/ 704 h 1848"/>
                <a:gd name="T14" fmla="*/ 1725 w 1993"/>
                <a:gd name="T15" fmla="*/ 798 h 1848"/>
                <a:gd name="T16" fmla="*/ 1693 w 1993"/>
                <a:gd name="T17" fmla="*/ 890 h 1848"/>
                <a:gd name="T18" fmla="*/ 1584 w 1993"/>
                <a:gd name="T19" fmla="*/ 958 h 1848"/>
                <a:gd name="T20" fmla="*/ 1503 w 1993"/>
                <a:gd name="T21" fmla="*/ 955 h 1848"/>
                <a:gd name="T22" fmla="*/ 1467 w 1993"/>
                <a:gd name="T23" fmla="*/ 1083 h 1848"/>
                <a:gd name="T24" fmla="*/ 1367 w 1993"/>
                <a:gd name="T25" fmla="*/ 1078 h 1848"/>
                <a:gd name="T26" fmla="*/ 1402 w 1993"/>
                <a:gd name="T27" fmla="*/ 1191 h 1848"/>
                <a:gd name="T28" fmla="*/ 1321 w 1993"/>
                <a:gd name="T29" fmla="*/ 1303 h 1848"/>
                <a:gd name="T30" fmla="*/ 1382 w 1993"/>
                <a:gd name="T31" fmla="*/ 1326 h 1848"/>
                <a:gd name="T32" fmla="*/ 1465 w 1993"/>
                <a:gd name="T33" fmla="*/ 1442 h 1848"/>
                <a:gd name="T34" fmla="*/ 1543 w 1993"/>
                <a:gd name="T35" fmla="*/ 1473 h 1848"/>
                <a:gd name="T36" fmla="*/ 1533 w 1993"/>
                <a:gd name="T37" fmla="*/ 1609 h 1848"/>
                <a:gd name="T38" fmla="*/ 1584 w 1993"/>
                <a:gd name="T39" fmla="*/ 1677 h 1848"/>
                <a:gd name="T40" fmla="*/ 1448 w 1993"/>
                <a:gd name="T41" fmla="*/ 1763 h 1848"/>
                <a:gd name="T42" fmla="*/ 1341 w 1993"/>
                <a:gd name="T43" fmla="*/ 1809 h 1848"/>
                <a:gd name="T44" fmla="*/ 1286 w 1993"/>
                <a:gd name="T45" fmla="*/ 1839 h 1848"/>
                <a:gd name="T46" fmla="*/ 1200 w 1993"/>
                <a:gd name="T47" fmla="*/ 1837 h 1848"/>
                <a:gd name="T48" fmla="*/ 1119 w 1993"/>
                <a:gd name="T49" fmla="*/ 1787 h 1848"/>
                <a:gd name="T50" fmla="*/ 1053 w 1993"/>
                <a:gd name="T51" fmla="*/ 1829 h 1848"/>
                <a:gd name="T52" fmla="*/ 954 w 1993"/>
                <a:gd name="T53" fmla="*/ 1784 h 1848"/>
                <a:gd name="T54" fmla="*/ 855 w 1993"/>
                <a:gd name="T55" fmla="*/ 1712 h 1848"/>
                <a:gd name="T56" fmla="*/ 863 w 1993"/>
                <a:gd name="T57" fmla="*/ 1606 h 1848"/>
                <a:gd name="T58" fmla="*/ 784 w 1993"/>
                <a:gd name="T59" fmla="*/ 1572 h 1848"/>
                <a:gd name="T60" fmla="*/ 655 w 1993"/>
                <a:gd name="T61" fmla="*/ 1585 h 1848"/>
                <a:gd name="T62" fmla="*/ 593 w 1993"/>
                <a:gd name="T63" fmla="*/ 1631 h 1848"/>
                <a:gd name="T64" fmla="*/ 479 w 1993"/>
                <a:gd name="T65" fmla="*/ 1517 h 1848"/>
                <a:gd name="T66" fmla="*/ 319 w 1993"/>
                <a:gd name="T67" fmla="*/ 1471 h 1848"/>
                <a:gd name="T68" fmla="*/ 259 w 1993"/>
                <a:gd name="T69" fmla="*/ 1551 h 1848"/>
                <a:gd name="T70" fmla="*/ 181 w 1993"/>
                <a:gd name="T71" fmla="*/ 1483 h 1848"/>
                <a:gd name="T72" fmla="*/ 109 w 1993"/>
                <a:gd name="T73" fmla="*/ 1428 h 1848"/>
                <a:gd name="T74" fmla="*/ 46 w 1993"/>
                <a:gd name="T75" fmla="*/ 1437 h 1848"/>
                <a:gd name="T76" fmla="*/ 18 w 1993"/>
                <a:gd name="T77" fmla="*/ 1361 h 1848"/>
                <a:gd name="T78" fmla="*/ 24 w 1993"/>
                <a:gd name="T79" fmla="*/ 1240 h 1848"/>
                <a:gd name="T80" fmla="*/ 24 w 1993"/>
                <a:gd name="T81" fmla="*/ 1156 h 1848"/>
                <a:gd name="T82" fmla="*/ 112 w 1993"/>
                <a:gd name="T83" fmla="*/ 1182 h 1848"/>
                <a:gd name="T84" fmla="*/ 170 w 1993"/>
                <a:gd name="T85" fmla="*/ 1136 h 1848"/>
                <a:gd name="T86" fmla="*/ 225 w 1993"/>
                <a:gd name="T87" fmla="*/ 1060 h 1848"/>
                <a:gd name="T88" fmla="*/ 297 w 1993"/>
                <a:gd name="T89" fmla="*/ 1012 h 1848"/>
                <a:gd name="T90" fmla="*/ 269 w 1993"/>
                <a:gd name="T91" fmla="*/ 898 h 1848"/>
                <a:gd name="T92" fmla="*/ 233 w 1993"/>
                <a:gd name="T93" fmla="*/ 741 h 1848"/>
                <a:gd name="T94" fmla="*/ 223 w 1993"/>
                <a:gd name="T95" fmla="*/ 562 h 1848"/>
                <a:gd name="T96" fmla="*/ 309 w 1993"/>
                <a:gd name="T97" fmla="*/ 513 h 1848"/>
                <a:gd name="T98" fmla="*/ 469 w 1993"/>
                <a:gd name="T99" fmla="*/ 487 h 1848"/>
                <a:gd name="T100" fmla="*/ 628 w 1993"/>
                <a:gd name="T101" fmla="*/ 470 h 1848"/>
                <a:gd name="T102" fmla="*/ 709 w 1993"/>
                <a:gd name="T103" fmla="*/ 431 h 1848"/>
                <a:gd name="T104" fmla="*/ 802 w 1993"/>
                <a:gd name="T105" fmla="*/ 400 h 1848"/>
                <a:gd name="T106" fmla="*/ 922 w 1993"/>
                <a:gd name="T107" fmla="*/ 366 h 1848"/>
                <a:gd name="T108" fmla="*/ 959 w 1993"/>
                <a:gd name="T109" fmla="*/ 243 h 1848"/>
                <a:gd name="T110" fmla="*/ 1018 w 1993"/>
                <a:gd name="T111" fmla="*/ 178 h 1848"/>
                <a:gd name="T112" fmla="*/ 1055 w 1993"/>
                <a:gd name="T113" fmla="*/ 99 h 1848"/>
                <a:gd name="T114" fmla="*/ 1116 w 1993"/>
                <a:gd name="T115" fmla="*/ 54 h 1848"/>
                <a:gd name="T116" fmla="*/ 1204 w 1993"/>
                <a:gd name="T117" fmla="*/ 23 h 1848"/>
                <a:gd name="T118" fmla="*/ 1316 w 1993"/>
                <a:gd name="T119" fmla="*/ 102 h 1848"/>
                <a:gd name="T120" fmla="*/ 1450 w 1993"/>
                <a:gd name="T121" fmla="*/ 91 h 1848"/>
                <a:gd name="T122" fmla="*/ 1602 w 1993"/>
                <a:gd name="T123" fmla="*/ 109 h 1848"/>
                <a:gd name="T124" fmla="*/ 1690 w 1993"/>
                <a:gd name="T125" fmla="*/ 161 h 1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93" h="1848">
                  <a:moveTo>
                    <a:pt x="1741" y="188"/>
                  </a:moveTo>
                  <a:lnTo>
                    <a:pt x="1736" y="201"/>
                  </a:lnTo>
                  <a:lnTo>
                    <a:pt x="1736" y="204"/>
                  </a:lnTo>
                  <a:lnTo>
                    <a:pt x="1736" y="206"/>
                  </a:lnTo>
                  <a:lnTo>
                    <a:pt x="1741" y="222"/>
                  </a:lnTo>
                  <a:lnTo>
                    <a:pt x="1741" y="224"/>
                  </a:lnTo>
                  <a:lnTo>
                    <a:pt x="1741" y="230"/>
                  </a:lnTo>
                  <a:lnTo>
                    <a:pt x="1741" y="232"/>
                  </a:lnTo>
                  <a:lnTo>
                    <a:pt x="1741" y="235"/>
                  </a:lnTo>
                  <a:lnTo>
                    <a:pt x="1739" y="240"/>
                  </a:lnTo>
                  <a:lnTo>
                    <a:pt x="1741" y="243"/>
                  </a:lnTo>
                  <a:lnTo>
                    <a:pt x="1741" y="245"/>
                  </a:lnTo>
                  <a:lnTo>
                    <a:pt x="1743" y="253"/>
                  </a:lnTo>
                  <a:lnTo>
                    <a:pt x="1744" y="262"/>
                  </a:lnTo>
                  <a:lnTo>
                    <a:pt x="1746" y="264"/>
                  </a:lnTo>
                  <a:lnTo>
                    <a:pt x="1749" y="271"/>
                  </a:lnTo>
                  <a:lnTo>
                    <a:pt x="1751" y="272"/>
                  </a:lnTo>
                  <a:lnTo>
                    <a:pt x="1753" y="274"/>
                  </a:lnTo>
                  <a:lnTo>
                    <a:pt x="1753" y="282"/>
                  </a:lnTo>
                  <a:lnTo>
                    <a:pt x="1759" y="296"/>
                  </a:lnTo>
                  <a:lnTo>
                    <a:pt x="1759" y="300"/>
                  </a:lnTo>
                  <a:lnTo>
                    <a:pt x="1768" y="308"/>
                  </a:lnTo>
                  <a:lnTo>
                    <a:pt x="1769" y="309"/>
                  </a:lnTo>
                  <a:lnTo>
                    <a:pt x="1776" y="319"/>
                  </a:lnTo>
                  <a:lnTo>
                    <a:pt x="1778" y="321"/>
                  </a:lnTo>
                  <a:lnTo>
                    <a:pt x="1779" y="322"/>
                  </a:lnTo>
                  <a:lnTo>
                    <a:pt x="1786" y="324"/>
                  </a:lnTo>
                  <a:lnTo>
                    <a:pt x="1787" y="327"/>
                  </a:lnTo>
                  <a:lnTo>
                    <a:pt x="1794" y="329"/>
                  </a:lnTo>
                  <a:lnTo>
                    <a:pt x="1796" y="329"/>
                  </a:lnTo>
                  <a:lnTo>
                    <a:pt x="1804" y="321"/>
                  </a:lnTo>
                  <a:lnTo>
                    <a:pt x="1812" y="324"/>
                  </a:lnTo>
                  <a:lnTo>
                    <a:pt x="1817" y="324"/>
                  </a:lnTo>
                  <a:lnTo>
                    <a:pt x="1821" y="324"/>
                  </a:lnTo>
                  <a:lnTo>
                    <a:pt x="1827" y="327"/>
                  </a:lnTo>
                  <a:lnTo>
                    <a:pt x="1829" y="327"/>
                  </a:lnTo>
                  <a:lnTo>
                    <a:pt x="1835" y="329"/>
                  </a:lnTo>
                  <a:lnTo>
                    <a:pt x="1837" y="327"/>
                  </a:lnTo>
                  <a:lnTo>
                    <a:pt x="1840" y="319"/>
                  </a:lnTo>
                  <a:lnTo>
                    <a:pt x="1847" y="314"/>
                  </a:lnTo>
                  <a:lnTo>
                    <a:pt x="1850" y="313"/>
                  </a:lnTo>
                  <a:lnTo>
                    <a:pt x="1852" y="313"/>
                  </a:lnTo>
                  <a:lnTo>
                    <a:pt x="1855" y="316"/>
                  </a:lnTo>
                  <a:lnTo>
                    <a:pt x="1855" y="318"/>
                  </a:lnTo>
                  <a:lnTo>
                    <a:pt x="1859" y="321"/>
                  </a:lnTo>
                  <a:lnTo>
                    <a:pt x="1864" y="316"/>
                  </a:lnTo>
                  <a:lnTo>
                    <a:pt x="1865" y="316"/>
                  </a:lnTo>
                  <a:lnTo>
                    <a:pt x="1867" y="316"/>
                  </a:lnTo>
                  <a:lnTo>
                    <a:pt x="1873" y="316"/>
                  </a:lnTo>
                  <a:lnTo>
                    <a:pt x="1880" y="319"/>
                  </a:lnTo>
                  <a:lnTo>
                    <a:pt x="1885" y="327"/>
                  </a:lnTo>
                  <a:lnTo>
                    <a:pt x="1890" y="329"/>
                  </a:lnTo>
                  <a:lnTo>
                    <a:pt x="1892" y="330"/>
                  </a:lnTo>
                  <a:lnTo>
                    <a:pt x="1895" y="327"/>
                  </a:lnTo>
                  <a:lnTo>
                    <a:pt x="1900" y="326"/>
                  </a:lnTo>
                  <a:lnTo>
                    <a:pt x="1902" y="326"/>
                  </a:lnTo>
                  <a:lnTo>
                    <a:pt x="1907" y="327"/>
                  </a:lnTo>
                  <a:lnTo>
                    <a:pt x="1908" y="330"/>
                  </a:lnTo>
                  <a:lnTo>
                    <a:pt x="1903" y="334"/>
                  </a:lnTo>
                  <a:lnTo>
                    <a:pt x="1902" y="335"/>
                  </a:lnTo>
                  <a:lnTo>
                    <a:pt x="1902" y="340"/>
                  </a:lnTo>
                  <a:lnTo>
                    <a:pt x="1905" y="347"/>
                  </a:lnTo>
                  <a:lnTo>
                    <a:pt x="1910" y="343"/>
                  </a:lnTo>
                  <a:lnTo>
                    <a:pt x="1913" y="343"/>
                  </a:lnTo>
                  <a:lnTo>
                    <a:pt x="1921" y="347"/>
                  </a:lnTo>
                  <a:lnTo>
                    <a:pt x="1916" y="356"/>
                  </a:lnTo>
                  <a:lnTo>
                    <a:pt x="1915" y="358"/>
                  </a:lnTo>
                  <a:lnTo>
                    <a:pt x="1918" y="363"/>
                  </a:lnTo>
                  <a:lnTo>
                    <a:pt x="1920" y="363"/>
                  </a:lnTo>
                  <a:lnTo>
                    <a:pt x="1926" y="361"/>
                  </a:lnTo>
                  <a:lnTo>
                    <a:pt x="1930" y="363"/>
                  </a:lnTo>
                  <a:lnTo>
                    <a:pt x="1933" y="361"/>
                  </a:lnTo>
                  <a:lnTo>
                    <a:pt x="1935" y="358"/>
                  </a:lnTo>
                  <a:lnTo>
                    <a:pt x="1940" y="353"/>
                  </a:lnTo>
                  <a:lnTo>
                    <a:pt x="1943" y="355"/>
                  </a:lnTo>
                  <a:lnTo>
                    <a:pt x="1945" y="358"/>
                  </a:lnTo>
                  <a:lnTo>
                    <a:pt x="1946" y="360"/>
                  </a:lnTo>
                  <a:lnTo>
                    <a:pt x="1951" y="356"/>
                  </a:lnTo>
                  <a:lnTo>
                    <a:pt x="1953" y="356"/>
                  </a:lnTo>
                  <a:lnTo>
                    <a:pt x="1959" y="364"/>
                  </a:lnTo>
                  <a:lnTo>
                    <a:pt x="1961" y="366"/>
                  </a:lnTo>
                  <a:lnTo>
                    <a:pt x="1963" y="369"/>
                  </a:lnTo>
                  <a:lnTo>
                    <a:pt x="1966" y="373"/>
                  </a:lnTo>
                  <a:lnTo>
                    <a:pt x="1969" y="374"/>
                  </a:lnTo>
                  <a:lnTo>
                    <a:pt x="1976" y="385"/>
                  </a:lnTo>
                  <a:lnTo>
                    <a:pt x="1978" y="392"/>
                  </a:lnTo>
                  <a:lnTo>
                    <a:pt x="1981" y="400"/>
                  </a:lnTo>
                  <a:lnTo>
                    <a:pt x="1983" y="402"/>
                  </a:lnTo>
                  <a:lnTo>
                    <a:pt x="1991" y="407"/>
                  </a:lnTo>
                  <a:lnTo>
                    <a:pt x="1991" y="413"/>
                  </a:lnTo>
                  <a:lnTo>
                    <a:pt x="1993" y="415"/>
                  </a:lnTo>
                  <a:lnTo>
                    <a:pt x="1984" y="416"/>
                  </a:lnTo>
                  <a:lnTo>
                    <a:pt x="1983" y="418"/>
                  </a:lnTo>
                  <a:lnTo>
                    <a:pt x="1981" y="419"/>
                  </a:lnTo>
                  <a:lnTo>
                    <a:pt x="1979" y="421"/>
                  </a:lnTo>
                  <a:lnTo>
                    <a:pt x="1973" y="428"/>
                  </a:lnTo>
                  <a:lnTo>
                    <a:pt x="1971" y="428"/>
                  </a:lnTo>
                  <a:lnTo>
                    <a:pt x="1968" y="423"/>
                  </a:lnTo>
                  <a:lnTo>
                    <a:pt x="1966" y="423"/>
                  </a:lnTo>
                  <a:lnTo>
                    <a:pt x="1963" y="424"/>
                  </a:lnTo>
                  <a:lnTo>
                    <a:pt x="1963" y="426"/>
                  </a:lnTo>
                  <a:lnTo>
                    <a:pt x="1958" y="428"/>
                  </a:lnTo>
                  <a:lnTo>
                    <a:pt x="1954" y="419"/>
                  </a:lnTo>
                  <a:lnTo>
                    <a:pt x="1948" y="424"/>
                  </a:lnTo>
                  <a:lnTo>
                    <a:pt x="1943" y="432"/>
                  </a:lnTo>
                  <a:lnTo>
                    <a:pt x="1945" y="434"/>
                  </a:lnTo>
                  <a:lnTo>
                    <a:pt x="1940" y="440"/>
                  </a:lnTo>
                  <a:lnTo>
                    <a:pt x="1938" y="440"/>
                  </a:lnTo>
                  <a:lnTo>
                    <a:pt x="1933" y="440"/>
                  </a:lnTo>
                  <a:lnTo>
                    <a:pt x="1930" y="442"/>
                  </a:lnTo>
                  <a:lnTo>
                    <a:pt x="1930" y="455"/>
                  </a:lnTo>
                  <a:lnTo>
                    <a:pt x="1930" y="457"/>
                  </a:lnTo>
                  <a:lnTo>
                    <a:pt x="1930" y="458"/>
                  </a:lnTo>
                  <a:lnTo>
                    <a:pt x="1933" y="466"/>
                  </a:lnTo>
                  <a:lnTo>
                    <a:pt x="1935" y="468"/>
                  </a:lnTo>
                  <a:lnTo>
                    <a:pt x="1945" y="471"/>
                  </a:lnTo>
                  <a:lnTo>
                    <a:pt x="1948" y="471"/>
                  </a:lnTo>
                  <a:lnTo>
                    <a:pt x="1950" y="473"/>
                  </a:lnTo>
                  <a:lnTo>
                    <a:pt x="1959" y="474"/>
                  </a:lnTo>
                  <a:lnTo>
                    <a:pt x="1966" y="479"/>
                  </a:lnTo>
                  <a:lnTo>
                    <a:pt x="1966" y="483"/>
                  </a:lnTo>
                  <a:lnTo>
                    <a:pt x="1966" y="489"/>
                  </a:lnTo>
                  <a:lnTo>
                    <a:pt x="1966" y="491"/>
                  </a:lnTo>
                  <a:lnTo>
                    <a:pt x="1961" y="496"/>
                  </a:lnTo>
                  <a:lnTo>
                    <a:pt x="1964" y="505"/>
                  </a:lnTo>
                  <a:lnTo>
                    <a:pt x="1966" y="510"/>
                  </a:lnTo>
                  <a:lnTo>
                    <a:pt x="1966" y="512"/>
                  </a:lnTo>
                  <a:lnTo>
                    <a:pt x="1961" y="518"/>
                  </a:lnTo>
                  <a:lnTo>
                    <a:pt x="1958" y="520"/>
                  </a:lnTo>
                  <a:lnTo>
                    <a:pt x="1945" y="523"/>
                  </a:lnTo>
                  <a:lnTo>
                    <a:pt x="1943" y="523"/>
                  </a:lnTo>
                  <a:lnTo>
                    <a:pt x="1933" y="529"/>
                  </a:lnTo>
                  <a:lnTo>
                    <a:pt x="1931" y="529"/>
                  </a:lnTo>
                  <a:lnTo>
                    <a:pt x="1928" y="536"/>
                  </a:lnTo>
                  <a:lnTo>
                    <a:pt x="1926" y="539"/>
                  </a:lnTo>
                  <a:lnTo>
                    <a:pt x="1928" y="544"/>
                  </a:lnTo>
                  <a:lnTo>
                    <a:pt x="1935" y="552"/>
                  </a:lnTo>
                  <a:lnTo>
                    <a:pt x="1940" y="559"/>
                  </a:lnTo>
                  <a:lnTo>
                    <a:pt x="1941" y="560"/>
                  </a:lnTo>
                  <a:lnTo>
                    <a:pt x="1943" y="568"/>
                  </a:lnTo>
                  <a:lnTo>
                    <a:pt x="1943" y="570"/>
                  </a:lnTo>
                  <a:lnTo>
                    <a:pt x="1943" y="572"/>
                  </a:lnTo>
                  <a:lnTo>
                    <a:pt x="1936" y="580"/>
                  </a:lnTo>
                  <a:lnTo>
                    <a:pt x="1935" y="581"/>
                  </a:lnTo>
                  <a:lnTo>
                    <a:pt x="1933" y="584"/>
                  </a:lnTo>
                  <a:lnTo>
                    <a:pt x="1933" y="588"/>
                  </a:lnTo>
                  <a:lnTo>
                    <a:pt x="1936" y="591"/>
                  </a:lnTo>
                  <a:lnTo>
                    <a:pt x="1935" y="604"/>
                  </a:lnTo>
                  <a:lnTo>
                    <a:pt x="1933" y="615"/>
                  </a:lnTo>
                  <a:lnTo>
                    <a:pt x="1936" y="625"/>
                  </a:lnTo>
                  <a:lnTo>
                    <a:pt x="1936" y="638"/>
                  </a:lnTo>
                  <a:lnTo>
                    <a:pt x="1936" y="641"/>
                  </a:lnTo>
                  <a:lnTo>
                    <a:pt x="1943" y="648"/>
                  </a:lnTo>
                  <a:lnTo>
                    <a:pt x="1950" y="654"/>
                  </a:lnTo>
                  <a:lnTo>
                    <a:pt x="1951" y="657"/>
                  </a:lnTo>
                  <a:lnTo>
                    <a:pt x="1953" y="659"/>
                  </a:lnTo>
                  <a:lnTo>
                    <a:pt x="1946" y="667"/>
                  </a:lnTo>
                  <a:lnTo>
                    <a:pt x="1945" y="669"/>
                  </a:lnTo>
                  <a:lnTo>
                    <a:pt x="1938" y="675"/>
                  </a:lnTo>
                  <a:lnTo>
                    <a:pt x="1935" y="675"/>
                  </a:lnTo>
                  <a:lnTo>
                    <a:pt x="1918" y="683"/>
                  </a:lnTo>
                  <a:lnTo>
                    <a:pt x="1916" y="685"/>
                  </a:lnTo>
                  <a:lnTo>
                    <a:pt x="1913" y="686"/>
                  </a:lnTo>
                  <a:lnTo>
                    <a:pt x="1905" y="686"/>
                  </a:lnTo>
                  <a:lnTo>
                    <a:pt x="1893" y="685"/>
                  </a:lnTo>
                  <a:lnTo>
                    <a:pt x="1892" y="683"/>
                  </a:lnTo>
                  <a:lnTo>
                    <a:pt x="1883" y="682"/>
                  </a:lnTo>
                  <a:lnTo>
                    <a:pt x="1882" y="682"/>
                  </a:lnTo>
                  <a:lnTo>
                    <a:pt x="1880" y="682"/>
                  </a:lnTo>
                  <a:lnTo>
                    <a:pt x="1872" y="680"/>
                  </a:lnTo>
                  <a:lnTo>
                    <a:pt x="1870" y="680"/>
                  </a:lnTo>
                  <a:lnTo>
                    <a:pt x="1867" y="680"/>
                  </a:lnTo>
                  <a:lnTo>
                    <a:pt x="1865" y="680"/>
                  </a:lnTo>
                  <a:lnTo>
                    <a:pt x="1859" y="685"/>
                  </a:lnTo>
                  <a:lnTo>
                    <a:pt x="1855" y="688"/>
                  </a:lnTo>
                  <a:lnTo>
                    <a:pt x="1852" y="690"/>
                  </a:lnTo>
                  <a:lnTo>
                    <a:pt x="1844" y="696"/>
                  </a:lnTo>
                  <a:lnTo>
                    <a:pt x="1842" y="698"/>
                  </a:lnTo>
                  <a:lnTo>
                    <a:pt x="1829" y="698"/>
                  </a:lnTo>
                  <a:lnTo>
                    <a:pt x="1827" y="698"/>
                  </a:lnTo>
                  <a:lnTo>
                    <a:pt x="1825" y="698"/>
                  </a:lnTo>
                  <a:lnTo>
                    <a:pt x="1809" y="704"/>
                  </a:lnTo>
                  <a:lnTo>
                    <a:pt x="1807" y="706"/>
                  </a:lnTo>
                  <a:lnTo>
                    <a:pt x="1806" y="709"/>
                  </a:lnTo>
                  <a:lnTo>
                    <a:pt x="1792" y="722"/>
                  </a:lnTo>
                  <a:lnTo>
                    <a:pt x="1792" y="724"/>
                  </a:lnTo>
                  <a:lnTo>
                    <a:pt x="1791" y="725"/>
                  </a:lnTo>
                  <a:lnTo>
                    <a:pt x="1789" y="727"/>
                  </a:lnTo>
                  <a:lnTo>
                    <a:pt x="1787" y="729"/>
                  </a:lnTo>
                  <a:lnTo>
                    <a:pt x="1779" y="735"/>
                  </a:lnTo>
                  <a:lnTo>
                    <a:pt x="1778" y="735"/>
                  </a:lnTo>
                  <a:lnTo>
                    <a:pt x="1778" y="737"/>
                  </a:lnTo>
                  <a:lnTo>
                    <a:pt x="1768" y="750"/>
                  </a:lnTo>
                  <a:lnTo>
                    <a:pt x="1766" y="753"/>
                  </a:lnTo>
                  <a:lnTo>
                    <a:pt x="1764" y="754"/>
                  </a:lnTo>
                  <a:lnTo>
                    <a:pt x="1763" y="756"/>
                  </a:lnTo>
                  <a:lnTo>
                    <a:pt x="1754" y="764"/>
                  </a:lnTo>
                  <a:lnTo>
                    <a:pt x="1753" y="766"/>
                  </a:lnTo>
                  <a:lnTo>
                    <a:pt x="1749" y="769"/>
                  </a:lnTo>
                  <a:lnTo>
                    <a:pt x="1746" y="774"/>
                  </a:lnTo>
                  <a:lnTo>
                    <a:pt x="1743" y="779"/>
                  </a:lnTo>
                  <a:lnTo>
                    <a:pt x="1743" y="780"/>
                  </a:lnTo>
                  <a:lnTo>
                    <a:pt x="1743" y="782"/>
                  </a:lnTo>
                  <a:lnTo>
                    <a:pt x="1738" y="785"/>
                  </a:lnTo>
                  <a:lnTo>
                    <a:pt x="1736" y="787"/>
                  </a:lnTo>
                  <a:lnTo>
                    <a:pt x="1730" y="790"/>
                  </a:lnTo>
                  <a:lnTo>
                    <a:pt x="1728" y="793"/>
                  </a:lnTo>
                  <a:lnTo>
                    <a:pt x="1725" y="798"/>
                  </a:lnTo>
                  <a:lnTo>
                    <a:pt x="1725" y="805"/>
                  </a:lnTo>
                  <a:lnTo>
                    <a:pt x="1726" y="806"/>
                  </a:lnTo>
                  <a:lnTo>
                    <a:pt x="1731" y="808"/>
                  </a:lnTo>
                  <a:lnTo>
                    <a:pt x="1735" y="809"/>
                  </a:lnTo>
                  <a:lnTo>
                    <a:pt x="1735" y="813"/>
                  </a:lnTo>
                  <a:lnTo>
                    <a:pt x="1735" y="816"/>
                  </a:lnTo>
                  <a:lnTo>
                    <a:pt x="1733" y="818"/>
                  </a:lnTo>
                  <a:lnTo>
                    <a:pt x="1733" y="821"/>
                  </a:lnTo>
                  <a:lnTo>
                    <a:pt x="1736" y="824"/>
                  </a:lnTo>
                  <a:lnTo>
                    <a:pt x="1738" y="827"/>
                  </a:lnTo>
                  <a:lnTo>
                    <a:pt x="1739" y="835"/>
                  </a:lnTo>
                  <a:lnTo>
                    <a:pt x="1741" y="837"/>
                  </a:lnTo>
                  <a:lnTo>
                    <a:pt x="1741" y="845"/>
                  </a:lnTo>
                  <a:lnTo>
                    <a:pt x="1739" y="847"/>
                  </a:lnTo>
                  <a:lnTo>
                    <a:pt x="1725" y="851"/>
                  </a:lnTo>
                  <a:lnTo>
                    <a:pt x="1723" y="851"/>
                  </a:lnTo>
                  <a:lnTo>
                    <a:pt x="1720" y="851"/>
                  </a:lnTo>
                  <a:lnTo>
                    <a:pt x="1711" y="858"/>
                  </a:lnTo>
                  <a:lnTo>
                    <a:pt x="1711" y="863"/>
                  </a:lnTo>
                  <a:lnTo>
                    <a:pt x="1711" y="873"/>
                  </a:lnTo>
                  <a:lnTo>
                    <a:pt x="1710" y="874"/>
                  </a:lnTo>
                  <a:lnTo>
                    <a:pt x="1708" y="877"/>
                  </a:lnTo>
                  <a:lnTo>
                    <a:pt x="1710" y="885"/>
                  </a:lnTo>
                  <a:lnTo>
                    <a:pt x="1706" y="889"/>
                  </a:lnTo>
                  <a:lnTo>
                    <a:pt x="1705" y="889"/>
                  </a:lnTo>
                  <a:lnTo>
                    <a:pt x="1693" y="890"/>
                  </a:lnTo>
                  <a:lnTo>
                    <a:pt x="1690" y="892"/>
                  </a:lnTo>
                  <a:lnTo>
                    <a:pt x="1682" y="897"/>
                  </a:lnTo>
                  <a:lnTo>
                    <a:pt x="1680" y="900"/>
                  </a:lnTo>
                  <a:lnTo>
                    <a:pt x="1672" y="903"/>
                  </a:lnTo>
                  <a:lnTo>
                    <a:pt x="1670" y="905"/>
                  </a:lnTo>
                  <a:lnTo>
                    <a:pt x="1665" y="913"/>
                  </a:lnTo>
                  <a:lnTo>
                    <a:pt x="1665" y="915"/>
                  </a:lnTo>
                  <a:lnTo>
                    <a:pt x="1665" y="923"/>
                  </a:lnTo>
                  <a:lnTo>
                    <a:pt x="1665" y="924"/>
                  </a:lnTo>
                  <a:lnTo>
                    <a:pt x="1665" y="932"/>
                  </a:lnTo>
                  <a:lnTo>
                    <a:pt x="1667" y="934"/>
                  </a:lnTo>
                  <a:lnTo>
                    <a:pt x="1662" y="945"/>
                  </a:lnTo>
                  <a:lnTo>
                    <a:pt x="1660" y="947"/>
                  </a:lnTo>
                  <a:lnTo>
                    <a:pt x="1658" y="952"/>
                  </a:lnTo>
                  <a:lnTo>
                    <a:pt x="1658" y="955"/>
                  </a:lnTo>
                  <a:lnTo>
                    <a:pt x="1657" y="958"/>
                  </a:lnTo>
                  <a:lnTo>
                    <a:pt x="1655" y="960"/>
                  </a:lnTo>
                  <a:lnTo>
                    <a:pt x="1642" y="962"/>
                  </a:lnTo>
                  <a:lnTo>
                    <a:pt x="1624" y="962"/>
                  </a:lnTo>
                  <a:lnTo>
                    <a:pt x="1617" y="962"/>
                  </a:lnTo>
                  <a:lnTo>
                    <a:pt x="1615" y="962"/>
                  </a:lnTo>
                  <a:lnTo>
                    <a:pt x="1607" y="962"/>
                  </a:lnTo>
                  <a:lnTo>
                    <a:pt x="1606" y="962"/>
                  </a:lnTo>
                  <a:lnTo>
                    <a:pt x="1604" y="960"/>
                  </a:lnTo>
                  <a:lnTo>
                    <a:pt x="1597" y="960"/>
                  </a:lnTo>
                  <a:lnTo>
                    <a:pt x="1584" y="958"/>
                  </a:lnTo>
                  <a:lnTo>
                    <a:pt x="1582" y="957"/>
                  </a:lnTo>
                  <a:lnTo>
                    <a:pt x="1571" y="957"/>
                  </a:lnTo>
                  <a:lnTo>
                    <a:pt x="1569" y="957"/>
                  </a:lnTo>
                  <a:lnTo>
                    <a:pt x="1567" y="957"/>
                  </a:lnTo>
                  <a:lnTo>
                    <a:pt x="1561" y="957"/>
                  </a:lnTo>
                  <a:lnTo>
                    <a:pt x="1554" y="955"/>
                  </a:lnTo>
                  <a:lnTo>
                    <a:pt x="1553" y="953"/>
                  </a:lnTo>
                  <a:lnTo>
                    <a:pt x="1546" y="949"/>
                  </a:lnTo>
                  <a:lnTo>
                    <a:pt x="1543" y="947"/>
                  </a:lnTo>
                  <a:lnTo>
                    <a:pt x="1541" y="945"/>
                  </a:lnTo>
                  <a:lnTo>
                    <a:pt x="1531" y="940"/>
                  </a:lnTo>
                  <a:lnTo>
                    <a:pt x="1528" y="939"/>
                  </a:lnTo>
                  <a:lnTo>
                    <a:pt x="1520" y="937"/>
                  </a:lnTo>
                  <a:lnTo>
                    <a:pt x="1518" y="937"/>
                  </a:lnTo>
                  <a:lnTo>
                    <a:pt x="1508" y="937"/>
                  </a:lnTo>
                  <a:lnTo>
                    <a:pt x="1506" y="937"/>
                  </a:lnTo>
                  <a:lnTo>
                    <a:pt x="1500" y="939"/>
                  </a:lnTo>
                  <a:lnTo>
                    <a:pt x="1498" y="939"/>
                  </a:lnTo>
                  <a:lnTo>
                    <a:pt x="1495" y="940"/>
                  </a:lnTo>
                  <a:lnTo>
                    <a:pt x="1491" y="944"/>
                  </a:lnTo>
                  <a:lnTo>
                    <a:pt x="1488" y="947"/>
                  </a:lnTo>
                  <a:lnTo>
                    <a:pt x="1488" y="950"/>
                  </a:lnTo>
                  <a:lnTo>
                    <a:pt x="1491" y="952"/>
                  </a:lnTo>
                  <a:lnTo>
                    <a:pt x="1493" y="953"/>
                  </a:lnTo>
                  <a:lnTo>
                    <a:pt x="1498" y="953"/>
                  </a:lnTo>
                  <a:lnTo>
                    <a:pt x="1503" y="955"/>
                  </a:lnTo>
                  <a:lnTo>
                    <a:pt x="1510" y="957"/>
                  </a:lnTo>
                  <a:lnTo>
                    <a:pt x="1511" y="963"/>
                  </a:lnTo>
                  <a:lnTo>
                    <a:pt x="1510" y="966"/>
                  </a:lnTo>
                  <a:lnTo>
                    <a:pt x="1508" y="970"/>
                  </a:lnTo>
                  <a:lnTo>
                    <a:pt x="1505" y="973"/>
                  </a:lnTo>
                  <a:lnTo>
                    <a:pt x="1503" y="974"/>
                  </a:lnTo>
                  <a:lnTo>
                    <a:pt x="1498" y="981"/>
                  </a:lnTo>
                  <a:lnTo>
                    <a:pt x="1498" y="983"/>
                  </a:lnTo>
                  <a:lnTo>
                    <a:pt x="1498" y="984"/>
                  </a:lnTo>
                  <a:lnTo>
                    <a:pt x="1493" y="991"/>
                  </a:lnTo>
                  <a:lnTo>
                    <a:pt x="1491" y="991"/>
                  </a:lnTo>
                  <a:lnTo>
                    <a:pt x="1490" y="991"/>
                  </a:lnTo>
                  <a:lnTo>
                    <a:pt x="1485" y="994"/>
                  </a:lnTo>
                  <a:lnTo>
                    <a:pt x="1485" y="1002"/>
                  </a:lnTo>
                  <a:lnTo>
                    <a:pt x="1483" y="1004"/>
                  </a:lnTo>
                  <a:lnTo>
                    <a:pt x="1483" y="1010"/>
                  </a:lnTo>
                  <a:lnTo>
                    <a:pt x="1483" y="1012"/>
                  </a:lnTo>
                  <a:lnTo>
                    <a:pt x="1488" y="1029"/>
                  </a:lnTo>
                  <a:lnTo>
                    <a:pt x="1488" y="1031"/>
                  </a:lnTo>
                  <a:lnTo>
                    <a:pt x="1493" y="1059"/>
                  </a:lnTo>
                  <a:lnTo>
                    <a:pt x="1493" y="1060"/>
                  </a:lnTo>
                  <a:lnTo>
                    <a:pt x="1488" y="1068"/>
                  </a:lnTo>
                  <a:lnTo>
                    <a:pt x="1485" y="1070"/>
                  </a:lnTo>
                  <a:lnTo>
                    <a:pt x="1480" y="1075"/>
                  </a:lnTo>
                  <a:lnTo>
                    <a:pt x="1472" y="1080"/>
                  </a:lnTo>
                  <a:lnTo>
                    <a:pt x="1467" y="1083"/>
                  </a:lnTo>
                  <a:lnTo>
                    <a:pt x="1465" y="1085"/>
                  </a:lnTo>
                  <a:lnTo>
                    <a:pt x="1455" y="1093"/>
                  </a:lnTo>
                  <a:lnTo>
                    <a:pt x="1450" y="1094"/>
                  </a:lnTo>
                  <a:lnTo>
                    <a:pt x="1447" y="1097"/>
                  </a:lnTo>
                  <a:lnTo>
                    <a:pt x="1438" y="1102"/>
                  </a:lnTo>
                  <a:lnTo>
                    <a:pt x="1437" y="1101"/>
                  </a:lnTo>
                  <a:lnTo>
                    <a:pt x="1432" y="1096"/>
                  </a:lnTo>
                  <a:lnTo>
                    <a:pt x="1424" y="1086"/>
                  </a:lnTo>
                  <a:lnTo>
                    <a:pt x="1422" y="1085"/>
                  </a:lnTo>
                  <a:lnTo>
                    <a:pt x="1420" y="1083"/>
                  </a:lnTo>
                  <a:lnTo>
                    <a:pt x="1412" y="1080"/>
                  </a:lnTo>
                  <a:lnTo>
                    <a:pt x="1410" y="1078"/>
                  </a:lnTo>
                  <a:lnTo>
                    <a:pt x="1405" y="1070"/>
                  </a:lnTo>
                  <a:lnTo>
                    <a:pt x="1404" y="1068"/>
                  </a:lnTo>
                  <a:lnTo>
                    <a:pt x="1394" y="1063"/>
                  </a:lnTo>
                  <a:lnTo>
                    <a:pt x="1392" y="1062"/>
                  </a:lnTo>
                  <a:lnTo>
                    <a:pt x="1390" y="1060"/>
                  </a:lnTo>
                  <a:lnTo>
                    <a:pt x="1382" y="1052"/>
                  </a:lnTo>
                  <a:lnTo>
                    <a:pt x="1381" y="1052"/>
                  </a:lnTo>
                  <a:lnTo>
                    <a:pt x="1379" y="1052"/>
                  </a:lnTo>
                  <a:lnTo>
                    <a:pt x="1376" y="1054"/>
                  </a:lnTo>
                  <a:lnTo>
                    <a:pt x="1374" y="1059"/>
                  </a:lnTo>
                  <a:lnTo>
                    <a:pt x="1376" y="1065"/>
                  </a:lnTo>
                  <a:lnTo>
                    <a:pt x="1372" y="1073"/>
                  </a:lnTo>
                  <a:lnTo>
                    <a:pt x="1371" y="1075"/>
                  </a:lnTo>
                  <a:lnTo>
                    <a:pt x="1367" y="1078"/>
                  </a:lnTo>
                  <a:lnTo>
                    <a:pt x="1367" y="1080"/>
                  </a:lnTo>
                  <a:lnTo>
                    <a:pt x="1364" y="1086"/>
                  </a:lnTo>
                  <a:lnTo>
                    <a:pt x="1364" y="1089"/>
                  </a:lnTo>
                  <a:lnTo>
                    <a:pt x="1364" y="1091"/>
                  </a:lnTo>
                  <a:lnTo>
                    <a:pt x="1367" y="1099"/>
                  </a:lnTo>
                  <a:lnTo>
                    <a:pt x="1367" y="1101"/>
                  </a:lnTo>
                  <a:lnTo>
                    <a:pt x="1371" y="1110"/>
                  </a:lnTo>
                  <a:lnTo>
                    <a:pt x="1371" y="1112"/>
                  </a:lnTo>
                  <a:lnTo>
                    <a:pt x="1371" y="1114"/>
                  </a:lnTo>
                  <a:lnTo>
                    <a:pt x="1367" y="1120"/>
                  </a:lnTo>
                  <a:lnTo>
                    <a:pt x="1367" y="1122"/>
                  </a:lnTo>
                  <a:lnTo>
                    <a:pt x="1369" y="1127"/>
                  </a:lnTo>
                  <a:lnTo>
                    <a:pt x="1377" y="1133"/>
                  </a:lnTo>
                  <a:lnTo>
                    <a:pt x="1382" y="1138"/>
                  </a:lnTo>
                  <a:lnTo>
                    <a:pt x="1397" y="1146"/>
                  </a:lnTo>
                  <a:lnTo>
                    <a:pt x="1402" y="1149"/>
                  </a:lnTo>
                  <a:lnTo>
                    <a:pt x="1407" y="1157"/>
                  </a:lnTo>
                  <a:lnTo>
                    <a:pt x="1409" y="1159"/>
                  </a:lnTo>
                  <a:lnTo>
                    <a:pt x="1414" y="1169"/>
                  </a:lnTo>
                  <a:lnTo>
                    <a:pt x="1414" y="1170"/>
                  </a:lnTo>
                  <a:lnTo>
                    <a:pt x="1415" y="1172"/>
                  </a:lnTo>
                  <a:lnTo>
                    <a:pt x="1412" y="1180"/>
                  </a:lnTo>
                  <a:lnTo>
                    <a:pt x="1410" y="1182"/>
                  </a:lnTo>
                  <a:lnTo>
                    <a:pt x="1405" y="1188"/>
                  </a:lnTo>
                  <a:lnTo>
                    <a:pt x="1404" y="1190"/>
                  </a:lnTo>
                  <a:lnTo>
                    <a:pt x="1402" y="1191"/>
                  </a:lnTo>
                  <a:lnTo>
                    <a:pt x="1390" y="1206"/>
                  </a:lnTo>
                  <a:lnTo>
                    <a:pt x="1379" y="1230"/>
                  </a:lnTo>
                  <a:lnTo>
                    <a:pt x="1377" y="1233"/>
                  </a:lnTo>
                  <a:lnTo>
                    <a:pt x="1374" y="1235"/>
                  </a:lnTo>
                  <a:lnTo>
                    <a:pt x="1372" y="1237"/>
                  </a:lnTo>
                  <a:lnTo>
                    <a:pt x="1371" y="1240"/>
                  </a:lnTo>
                  <a:lnTo>
                    <a:pt x="1369" y="1246"/>
                  </a:lnTo>
                  <a:lnTo>
                    <a:pt x="1369" y="1251"/>
                  </a:lnTo>
                  <a:lnTo>
                    <a:pt x="1369" y="1253"/>
                  </a:lnTo>
                  <a:lnTo>
                    <a:pt x="1372" y="1263"/>
                  </a:lnTo>
                  <a:lnTo>
                    <a:pt x="1372" y="1266"/>
                  </a:lnTo>
                  <a:lnTo>
                    <a:pt x="1367" y="1274"/>
                  </a:lnTo>
                  <a:lnTo>
                    <a:pt x="1366" y="1274"/>
                  </a:lnTo>
                  <a:lnTo>
                    <a:pt x="1366" y="1275"/>
                  </a:lnTo>
                  <a:lnTo>
                    <a:pt x="1364" y="1277"/>
                  </a:lnTo>
                  <a:lnTo>
                    <a:pt x="1357" y="1285"/>
                  </a:lnTo>
                  <a:lnTo>
                    <a:pt x="1354" y="1287"/>
                  </a:lnTo>
                  <a:lnTo>
                    <a:pt x="1352" y="1288"/>
                  </a:lnTo>
                  <a:lnTo>
                    <a:pt x="1351" y="1290"/>
                  </a:lnTo>
                  <a:lnTo>
                    <a:pt x="1351" y="1292"/>
                  </a:lnTo>
                  <a:lnTo>
                    <a:pt x="1344" y="1296"/>
                  </a:lnTo>
                  <a:lnTo>
                    <a:pt x="1344" y="1298"/>
                  </a:lnTo>
                  <a:lnTo>
                    <a:pt x="1333" y="1303"/>
                  </a:lnTo>
                  <a:lnTo>
                    <a:pt x="1331" y="1305"/>
                  </a:lnTo>
                  <a:lnTo>
                    <a:pt x="1324" y="1303"/>
                  </a:lnTo>
                  <a:lnTo>
                    <a:pt x="1321" y="1303"/>
                  </a:lnTo>
                  <a:lnTo>
                    <a:pt x="1314" y="1300"/>
                  </a:lnTo>
                  <a:lnTo>
                    <a:pt x="1311" y="1300"/>
                  </a:lnTo>
                  <a:lnTo>
                    <a:pt x="1308" y="1298"/>
                  </a:lnTo>
                  <a:lnTo>
                    <a:pt x="1298" y="1295"/>
                  </a:lnTo>
                  <a:lnTo>
                    <a:pt x="1296" y="1295"/>
                  </a:lnTo>
                  <a:lnTo>
                    <a:pt x="1290" y="1301"/>
                  </a:lnTo>
                  <a:lnTo>
                    <a:pt x="1285" y="1305"/>
                  </a:lnTo>
                  <a:lnTo>
                    <a:pt x="1285" y="1306"/>
                  </a:lnTo>
                  <a:lnTo>
                    <a:pt x="1290" y="1318"/>
                  </a:lnTo>
                  <a:lnTo>
                    <a:pt x="1291" y="1319"/>
                  </a:lnTo>
                  <a:lnTo>
                    <a:pt x="1296" y="1322"/>
                  </a:lnTo>
                  <a:lnTo>
                    <a:pt x="1303" y="1326"/>
                  </a:lnTo>
                  <a:lnTo>
                    <a:pt x="1318" y="1330"/>
                  </a:lnTo>
                  <a:lnTo>
                    <a:pt x="1321" y="1332"/>
                  </a:lnTo>
                  <a:lnTo>
                    <a:pt x="1323" y="1332"/>
                  </a:lnTo>
                  <a:lnTo>
                    <a:pt x="1328" y="1335"/>
                  </a:lnTo>
                  <a:lnTo>
                    <a:pt x="1331" y="1334"/>
                  </a:lnTo>
                  <a:lnTo>
                    <a:pt x="1333" y="1334"/>
                  </a:lnTo>
                  <a:lnTo>
                    <a:pt x="1352" y="1337"/>
                  </a:lnTo>
                  <a:lnTo>
                    <a:pt x="1354" y="1335"/>
                  </a:lnTo>
                  <a:lnTo>
                    <a:pt x="1357" y="1334"/>
                  </a:lnTo>
                  <a:lnTo>
                    <a:pt x="1362" y="1332"/>
                  </a:lnTo>
                  <a:lnTo>
                    <a:pt x="1366" y="1330"/>
                  </a:lnTo>
                  <a:lnTo>
                    <a:pt x="1371" y="1329"/>
                  </a:lnTo>
                  <a:lnTo>
                    <a:pt x="1372" y="1327"/>
                  </a:lnTo>
                  <a:lnTo>
                    <a:pt x="1382" y="1326"/>
                  </a:lnTo>
                  <a:lnTo>
                    <a:pt x="1405" y="1337"/>
                  </a:lnTo>
                  <a:lnTo>
                    <a:pt x="1409" y="1339"/>
                  </a:lnTo>
                  <a:lnTo>
                    <a:pt x="1412" y="1342"/>
                  </a:lnTo>
                  <a:lnTo>
                    <a:pt x="1415" y="1343"/>
                  </a:lnTo>
                  <a:lnTo>
                    <a:pt x="1417" y="1343"/>
                  </a:lnTo>
                  <a:lnTo>
                    <a:pt x="1425" y="1345"/>
                  </a:lnTo>
                  <a:lnTo>
                    <a:pt x="1427" y="1345"/>
                  </a:lnTo>
                  <a:lnTo>
                    <a:pt x="1438" y="1345"/>
                  </a:lnTo>
                  <a:lnTo>
                    <a:pt x="1440" y="1348"/>
                  </a:lnTo>
                  <a:lnTo>
                    <a:pt x="1438" y="1352"/>
                  </a:lnTo>
                  <a:lnTo>
                    <a:pt x="1437" y="1355"/>
                  </a:lnTo>
                  <a:lnTo>
                    <a:pt x="1434" y="1360"/>
                  </a:lnTo>
                  <a:lnTo>
                    <a:pt x="1432" y="1366"/>
                  </a:lnTo>
                  <a:lnTo>
                    <a:pt x="1432" y="1373"/>
                  </a:lnTo>
                  <a:lnTo>
                    <a:pt x="1432" y="1377"/>
                  </a:lnTo>
                  <a:lnTo>
                    <a:pt x="1432" y="1398"/>
                  </a:lnTo>
                  <a:lnTo>
                    <a:pt x="1432" y="1429"/>
                  </a:lnTo>
                  <a:lnTo>
                    <a:pt x="1437" y="1444"/>
                  </a:lnTo>
                  <a:lnTo>
                    <a:pt x="1437" y="1449"/>
                  </a:lnTo>
                  <a:lnTo>
                    <a:pt x="1440" y="1453"/>
                  </a:lnTo>
                  <a:lnTo>
                    <a:pt x="1447" y="1453"/>
                  </a:lnTo>
                  <a:lnTo>
                    <a:pt x="1448" y="1452"/>
                  </a:lnTo>
                  <a:lnTo>
                    <a:pt x="1455" y="1450"/>
                  </a:lnTo>
                  <a:lnTo>
                    <a:pt x="1458" y="1450"/>
                  </a:lnTo>
                  <a:lnTo>
                    <a:pt x="1465" y="1444"/>
                  </a:lnTo>
                  <a:lnTo>
                    <a:pt x="1465" y="1442"/>
                  </a:lnTo>
                  <a:lnTo>
                    <a:pt x="1467" y="1441"/>
                  </a:lnTo>
                  <a:lnTo>
                    <a:pt x="1467" y="1439"/>
                  </a:lnTo>
                  <a:lnTo>
                    <a:pt x="1468" y="1429"/>
                  </a:lnTo>
                  <a:lnTo>
                    <a:pt x="1468" y="1428"/>
                  </a:lnTo>
                  <a:lnTo>
                    <a:pt x="1477" y="1423"/>
                  </a:lnTo>
                  <a:lnTo>
                    <a:pt x="1478" y="1421"/>
                  </a:lnTo>
                  <a:lnTo>
                    <a:pt x="1481" y="1421"/>
                  </a:lnTo>
                  <a:lnTo>
                    <a:pt x="1491" y="1421"/>
                  </a:lnTo>
                  <a:lnTo>
                    <a:pt x="1503" y="1424"/>
                  </a:lnTo>
                  <a:lnTo>
                    <a:pt x="1505" y="1424"/>
                  </a:lnTo>
                  <a:lnTo>
                    <a:pt x="1506" y="1424"/>
                  </a:lnTo>
                  <a:lnTo>
                    <a:pt x="1518" y="1426"/>
                  </a:lnTo>
                  <a:lnTo>
                    <a:pt x="1524" y="1426"/>
                  </a:lnTo>
                  <a:lnTo>
                    <a:pt x="1529" y="1426"/>
                  </a:lnTo>
                  <a:lnTo>
                    <a:pt x="1538" y="1426"/>
                  </a:lnTo>
                  <a:lnTo>
                    <a:pt x="1539" y="1428"/>
                  </a:lnTo>
                  <a:lnTo>
                    <a:pt x="1544" y="1434"/>
                  </a:lnTo>
                  <a:lnTo>
                    <a:pt x="1543" y="1439"/>
                  </a:lnTo>
                  <a:lnTo>
                    <a:pt x="1543" y="1444"/>
                  </a:lnTo>
                  <a:lnTo>
                    <a:pt x="1543" y="1449"/>
                  </a:lnTo>
                  <a:lnTo>
                    <a:pt x="1543" y="1450"/>
                  </a:lnTo>
                  <a:lnTo>
                    <a:pt x="1543" y="1457"/>
                  </a:lnTo>
                  <a:lnTo>
                    <a:pt x="1543" y="1458"/>
                  </a:lnTo>
                  <a:lnTo>
                    <a:pt x="1543" y="1468"/>
                  </a:lnTo>
                  <a:lnTo>
                    <a:pt x="1543" y="1470"/>
                  </a:lnTo>
                  <a:lnTo>
                    <a:pt x="1543" y="1473"/>
                  </a:lnTo>
                  <a:lnTo>
                    <a:pt x="1541" y="1474"/>
                  </a:lnTo>
                  <a:lnTo>
                    <a:pt x="1539" y="1481"/>
                  </a:lnTo>
                  <a:lnTo>
                    <a:pt x="1538" y="1484"/>
                  </a:lnTo>
                  <a:lnTo>
                    <a:pt x="1536" y="1486"/>
                  </a:lnTo>
                  <a:lnTo>
                    <a:pt x="1526" y="1492"/>
                  </a:lnTo>
                  <a:lnTo>
                    <a:pt x="1524" y="1494"/>
                  </a:lnTo>
                  <a:lnTo>
                    <a:pt x="1520" y="1499"/>
                  </a:lnTo>
                  <a:lnTo>
                    <a:pt x="1518" y="1505"/>
                  </a:lnTo>
                  <a:lnTo>
                    <a:pt x="1516" y="1507"/>
                  </a:lnTo>
                  <a:lnTo>
                    <a:pt x="1516" y="1508"/>
                  </a:lnTo>
                  <a:lnTo>
                    <a:pt x="1511" y="1517"/>
                  </a:lnTo>
                  <a:lnTo>
                    <a:pt x="1511" y="1526"/>
                  </a:lnTo>
                  <a:lnTo>
                    <a:pt x="1510" y="1530"/>
                  </a:lnTo>
                  <a:lnTo>
                    <a:pt x="1508" y="1531"/>
                  </a:lnTo>
                  <a:lnTo>
                    <a:pt x="1500" y="1542"/>
                  </a:lnTo>
                  <a:lnTo>
                    <a:pt x="1495" y="1557"/>
                  </a:lnTo>
                  <a:lnTo>
                    <a:pt x="1500" y="1565"/>
                  </a:lnTo>
                  <a:lnTo>
                    <a:pt x="1503" y="1572"/>
                  </a:lnTo>
                  <a:lnTo>
                    <a:pt x="1505" y="1575"/>
                  </a:lnTo>
                  <a:lnTo>
                    <a:pt x="1518" y="1583"/>
                  </a:lnTo>
                  <a:lnTo>
                    <a:pt x="1520" y="1585"/>
                  </a:lnTo>
                  <a:lnTo>
                    <a:pt x="1534" y="1597"/>
                  </a:lnTo>
                  <a:lnTo>
                    <a:pt x="1534" y="1599"/>
                  </a:lnTo>
                  <a:lnTo>
                    <a:pt x="1534" y="1602"/>
                  </a:lnTo>
                  <a:lnTo>
                    <a:pt x="1533" y="1607"/>
                  </a:lnTo>
                  <a:lnTo>
                    <a:pt x="1533" y="1609"/>
                  </a:lnTo>
                  <a:lnTo>
                    <a:pt x="1531" y="1614"/>
                  </a:lnTo>
                  <a:lnTo>
                    <a:pt x="1534" y="1620"/>
                  </a:lnTo>
                  <a:lnTo>
                    <a:pt x="1543" y="1623"/>
                  </a:lnTo>
                  <a:lnTo>
                    <a:pt x="1546" y="1625"/>
                  </a:lnTo>
                  <a:lnTo>
                    <a:pt x="1558" y="1628"/>
                  </a:lnTo>
                  <a:lnTo>
                    <a:pt x="1559" y="1628"/>
                  </a:lnTo>
                  <a:lnTo>
                    <a:pt x="1563" y="1628"/>
                  </a:lnTo>
                  <a:lnTo>
                    <a:pt x="1577" y="1627"/>
                  </a:lnTo>
                  <a:lnTo>
                    <a:pt x="1581" y="1627"/>
                  </a:lnTo>
                  <a:lnTo>
                    <a:pt x="1582" y="1627"/>
                  </a:lnTo>
                  <a:lnTo>
                    <a:pt x="1596" y="1627"/>
                  </a:lnTo>
                  <a:lnTo>
                    <a:pt x="1597" y="1628"/>
                  </a:lnTo>
                  <a:lnTo>
                    <a:pt x="1601" y="1628"/>
                  </a:lnTo>
                  <a:lnTo>
                    <a:pt x="1602" y="1630"/>
                  </a:lnTo>
                  <a:lnTo>
                    <a:pt x="1617" y="1635"/>
                  </a:lnTo>
                  <a:lnTo>
                    <a:pt x="1619" y="1636"/>
                  </a:lnTo>
                  <a:lnTo>
                    <a:pt x="1620" y="1638"/>
                  </a:lnTo>
                  <a:lnTo>
                    <a:pt x="1622" y="1640"/>
                  </a:lnTo>
                  <a:lnTo>
                    <a:pt x="1620" y="1646"/>
                  </a:lnTo>
                  <a:lnTo>
                    <a:pt x="1619" y="1646"/>
                  </a:lnTo>
                  <a:lnTo>
                    <a:pt x="1615" y="1648"/>
                  </a:lnTo>
                  <a:lnTo>
                    <a:pt x="1606" y="1649"/>
                  </a:lnTo>
                  <a:lnTo>
                    <a:pt x="1604" y="1651"/>
                  </a:lnTo>
                  <a:lnTo>
                    <a:pt x="1594" y="1661"/>
                  </a:lnTo>
                  <a:lnTo>
                    <a:pt x="1591" y="1664"/>
                  </a:lnTo>
                  <a:lnTo>
                    <a:pt x="1584" y="1677"/>
                  </a:lnTo>
                  <a:lnTo>
                    <a:pt x="1584" y="1680"/>
                  </a:lnTo>
                  <a:lnTo>
                    <a:pt x="1582" y="1682"/>
                  </a:lnTo>
                  <a:lnTo>
                    <a:pt x="1576" y="1690"/>
                  </a:lnTo>
                  <a:lnTo>
                    <a:pt x="1569" y="1693"/>
                  </a:lnTo>
                  <a:lnTo>
                    <a:pt x="1566" y="1695"/>
                  </a:lnTo>
                  <a:lnTo>
                    <a:pt x="1563" y="1698"/>
                  </a:lnTo>
                  <a:lnTo>
                    <a:pt x="1561" y="1699"/>
                  </a:lnTo>
                  <a:lnTo>
                    <a:pt x="1553" y="1706"/>
                  </a:lnTo>
                  <a:lnTo>
                    <a:pt x="1551" y="1708"/>
                  </a:lnTo>
                  <a:lnTo>
                    <a:pt x="1536" y="1719"/>
                  </a:lnTo>
                  <a:lnTo>
                    <a:pt x="1534" y="1720"/>
                  </a:lnTo>
                  <a:lnTo>
                    <a:pt x="1533" y="1722"/>
                  </a:lnTo>
                  <a:lnTo>
                    <a:pt x="1518" y="1732"/>
                  </a:lnTo>
                  <a:lnTo>
                    <a:pt x="1516" y="1733"/>
                  </a:lnTo>
                  <a:lnTo>
                    <a:pt x="1515" y="1735"/>
                  </a:lnTo>
                  <a:lnTo>
                    <a:pt x="1498" y="1743"/>
                  </a:lnTo>
                  <a:lnTo>
                    <a:pt x="1488" y="1753"/>
                  </a:lnTo>
                  <a:lnTo>
                    <a:pt x="1486" y="1756"/>
                  </a:lnTo>
                  <a:lnTo>
                    <a:pt x="1485" y="1758"/>
                  </a:lnTo>
                  <a:lnTo>
                    <a:pt x="1481" y="1758"/>
                  </a:lnTo>
                  <a:lnTo>
                    <a:pt x="1473" y="1761"/>
                  </a:lnTo>
                  <a:lnTo>
                    <a:pt x="1470" y="1761"/>
                  </a:lnTo>
                  <a:lnTo>
                    <a:pt x="1453" y="1761"/>
                  </a:lnTo>
                  <a:lnTo>
                    <a:pt x="1452" y="1761"/>
                  </a:lnTo>
                  <a:lnTo>
                    <a:pt x="1450" y="1763"/>
                  </a:lnTo>
                  <a:lnTo>
                    <a:pt x="1448" y="1763"/>
                  </a:lnTo>
                  <a:lnTo>
                    <a:pt x="1443" y="1771"/>
                  </a:lnTo>
                  <a:lnTo>
                    <a:pt x="1443" y="1772"/>
                  </a:lnTo>
                  <a:lnTo>
                    <a:pt x="1440" y="1775"/>
                  </a:lnTo>
                  <a:lnTo>
                    <a:pt x="1430" y="1775"/>
                  </a:lnTo>
                  <a:lnTo>
                    <a:pt x="1429" y="1775"/>
                  </a:lnTo>
                  <a:lnTo>
                    <a:pt x="1415" y="1764"/>
                  </a:lnTo>
                  <a:lnTo>
                    <a:pt x="1407" y="1764"/>
                  </a:lnTo>
                  <a:lnTo>
                    <a:pt x="1404" y="1772"/>
                  </a:lnTo>
                  <a:lnTo>
                    <a:pt x="1397" y="1771"/>
                  </a:lnTo>
                  <a:lnTo>
                    <a:pt x="1394" y="1771"/>
                  </a:lnTo>
                  <a:lnTo>
                    <a:pt x="1384" y="1774"/>
                  </a:lnTo>
                  <a:lnTo>
                    <a:pt x="1381" y="1782"/>
                  </a:lnTo>
                  <a:lnTo>
                    <a:pt x="1379" y="1784"/>
                  </a:lnTo>
                  <a:lnTo>
                    <a:pt x="1377" y="1785"/>
                  </a:lnTo>
                  <a:lnTo>
                    <a:pt x="1372" y="1788"/>
                  </a:lnTo>
                  <a:lnTo>
                    <a:pt x="1371" y="1793"/>
                  </a:lnTo>
                  <a:lnTo>
                    <a:pt x="1364" y="1809"/>
                  </a:lnTo>
                  <a:lnTo>
                    <a:pt x="1362" y="1809"/>
                  </a:lnTo>
                  <a:lnTo>
                    <a:pt x="1361" y="1811"/>
                  </a:lnTo>
                  <a:lnTo>
                    <a:pt x="1361" y="1818"/>
                  </a:lnTo>
                  <a:lnTo>
                    <a:pt x="1359" y="1814"/>
                  </a:lnTo>
                  <a:lnTo>
                    <a:pt x="1359" y="1813"/>
                  </a:lnTo>
                  <a:lnTo>
                    <a:pt x="1351" y="1809"/>
                  </a:lnTo>
                  <a:lnTo>
                    <a:pt x="1349" y="1809"/>
                  </a:lnTo>
                  <a:lnTo>
                    <a:pt x="1343" y="1809"/>
                  </a:lnTo>
                  <a:lnTo>
                    <a:pt x="1341" y="1809"/>
                  </a:lnTo>
                  <a:lnTo>
                    <a:pt x="1336" y="1814"/>
                  </a:lnTo>
                  <a:lnTo>
                    <a:pt x="1334" y="1818"/>
                  </a:lnTo>
                  <a:lnTo>
                    <a:pt x="1331" y="1821"/>
                  </a:lnTo>
                  <a:lnTo>
                    <a:pt x="1328" y="1821"/>
                  </a:lnTo>
                  <a:lnTo>
                    <a:pt x="1326" y="1821"/>
                  </a:lnTo>
                  <a:lnTo>
                    <a:pt x="1319" y="1821"/>
                  </a:lnTo>
                  <a:lnTo>
                    <a:pt x="1314" y="1821"/>
                  </a:lnTo>
                  <a:lnTo>
                    <a:pt x="1311" y="1819"/>
                  </a:lnTo>
                  <a:lnTo>
                    <a:pt x="1308" y="1819"/>
                  </a:lnTo>
                  <a:lnTo>
                    <a:pt x="1306" y="1818"/>
                  </a:lnTo>
                  <a:lnTo>
                    <a:pt x="1303" y="1816"/>
                  </a:lnTo>
                  <a:lnTo>
                    <a:pt x="1303" y="1813"/>
                  </a:lnTo>
                  <a:lnTo>
                    <a:pt x="1301" y="1811"/>
                  </a:lnTo>
                  <a:lnTo>
                    <a:pt x="1300" y="1808"/>
                  </a:lnTo>
                  <a:lnTo>
                    <a:pt x="1298" y="1805"/>
                  </a:lnTo>
                  <a:lnTo>
                    <a:pt x="1293" y="1801"/>
                  </a:lnTo>
                  <a:lnTo>
                    <a:pt x="1291" y="1803"/>
                  </a:lnTo>
                  <a:lnTo>
                    <a:pt x="1288" y="1805"/>
                  </a:lnTo>
                  <a:lnTo>
                    <a:pt x="1286" y="1809"/>
                  </a:lnTo>
                  <a:lnTo>
                    <a:pt x="1286" y="1813"/>
                  </a:lnTo>
                  <a:lnTo>
                    <a:pt x="1288" y="1821"/>
                  </a:lnTo>
                  <a:lnTo>
                    <a:pt x="1288" y="1827"/>
                  </a:lnTo>
                  <a:lnTo>
                    <a:pt x="1288" y="1829"/>
                  </a:lnTo>
                  <a:lnTo>
                    <a:pt x="1288" y="1832"/>
                  </a:lnTo>
                  <a:lnTo>
                    <a:pt x="1288" y="1835"/>
                  </a:lnTo>
                  <a:lnTo>
                    <a:pt x="1286" y="1839"/>
                  </a:lnTo>
                  <a:lnTo>
                    <a:pt x="1285" y="1840"/>
                  </a:lnTo>
                  <a:lnTo>
                    <a:pt x="1276" y="1842"/>
                  </a:lnTo>
                  <a:lnTo>
                    <a:pt x="1273" y="1842"/>
                  </a:lnTo>
                  <a:lnTo>
                    <a:pt x="1270" y="1843"/>
                  </a:lnTo>
                  <a:lnTo>
                    <a:pt x="1266" y="1843"/>
                  </a:lnTo>
                  <a:lnTo>
                    <a:pt x="1265" y="1845"/>
                  </a:lnTo>
                  <a:lnTo>
                    <a:pt x="1260" y="1845"/>
                  </a:lnTo>
                  <a:lnTo>
                    <a:pt x="1258" y="1845"/>
                  </a:lnTo>
                  <a:lnTo>
                    <a:pt x="1257" y="1843"/>
                  </a:lnTo>
                  <a:lnTo>
                    <a:pt x="1253" y="1842"/>
                  </a:lnTo>
                  <a:lnTo>
                    <a:pt x="1250" y="1843"/>
                  </a:lnTo>
                  <a:lnTo>
                    <a:pt x="1245" y="1843"/>
                  </a:lnTo>
                  <a:lnTo>
                    <a:pt x="1242" y="1847"/>
                  </a:lnTo>
                  <a:lnTo>
                    <a:pt x="1240" y="1847"/>
                  </a:lnTo>
                  <a:lnTo>
                    <a:pt x="1235" y="1848"/>
                  </a:lnTo>
                  <a:lnTo>
                    <a:pt x="1233" y="1848"/>
                  </a:lnTo>
                  <a:lnTo>
                    <a:pt x="1230" y="1847"/>
                  </a:lnTo>
                  <a:lnTo>
                    <a:pt x="1223" y="1847"/>
                  </a:lnTo>
                  <a:lnTo>
                    <a:pt x="1222" y="1845"/>
                  </a:lnTo>
                  <a:lnTo>
                    <a:pt x="1220" y="1840"/>
                  </a:lnTo>
                  <a:lnTo>
                    <a:pt x="1218" y="1839"/>
                  </a:lnTo>
                  <a:lnTo>
                    <a:pt x="1218" y="1834"/>
                  </a:lnTo>
                  <a:lnTo>
                    <a:pt x="1215" y="1832"/>
                  </a:lnTo>
                  <a:lnTo>
                    <a:pt x="1214" y="1832"/>
                  </a:lnTo>
                  <a:lnTo>
                    <a:pt x="1202" y="1835"/>
                  </a:lnTo>
                  <a:lnTo>
                    <a:pt x="1200" y="1837"/>
                  </a:lnTo>
                  <a:lnTo>
                    <a:pt x="1192" y="1835"/>
                  </a:lnTo>
                  <a:lnTo>
                    <a:pt x="1190" y="1834"/>
                  </a:lnTo>
                  <a:lnTo>
                    <a:pt x="1190" y="1830"/>
                  </a:lnTo>
                  <a:lnTo>
                    <a:pt x="1190" y="1829"/>
                  </a:lnTo>
                  <a:lnTo>
                    <a:pt x="1190" y="1826"/>
                  </a:lnTo>
                  <a:lnTo>
                    <a:pt x="1190" y="1822"/>
                  </a:lnTo>
                  <a:lnTo>
                    <a:pt x="1189" y="1821"/>
                  </a:lnTo>
                  <a:lnTo>
                    <a:pt x="1187" y="1819"/>
                  </a:lnTo>
                  <a:lnTo>
                    <a:pt x="1177" y="1819"/>
                  </a:lnTo>
                  <a:lnTo>
                    <a:pt x="1171" y="1822"/>
                  </a:lnTo>
                  <a:lnTo>
                    <a:pt x="1167" y="1824"/>
                  </a:lnTo>
                  <a:lnTo>
                    <a:pt x="1166" y="1824"/>
                  </a:lnTo>
                  <a:lnTo>
                    <a:pt x="1161" y="1824"/>
                  </a:lnTo>
                  <a:lnTo>
                    <a:pt x="1157" y="1824"/>
                  </a:lnTo>
                  <a:lnTo>
                    <a:pt x="1146" y="1819"/>
                  </a:lnTo>
                  <a:lnTo>
                    <a:pt x="1144" y="1819"/>
                  </a:lnTo>
                  <a:lnTo>
                    <a:pt x="1134" y="1819"/>
                  </a:lnTo>
                  <a:lnTo>
                    <a:pt x="1132" y="1819"/>
                  </a:lnTo>
                  <a:lnTo>
                    <a:pt x="1128" y="1814"/>
                  </a:lnTo>
                  <a:lnTo>
                    <a:pt x="1126" y="1813"/>
                  </a:lnTo>
                  <a:lnTo>
                    <a:pt x="1126" y="1809"/>
                  </a:lnTo>
                  <a:lnTo>
                    <a:pt x="1126" y="1806"/>
                  </a:lnTo>
                  <a:lnTo>
                    <a:pt x="1124" y="1801"/>
                  </a:lnTo>
                  <a:lnTo>
                    <a:pt x="1126" y="1795"/>
                  </a:lnTo>
                  <a:lnTo>
                    <a:pt x="1124" y="1792"/>
                  </a:lnTo>
                  <a:lnTo>
                    <a:pt x="1119" y="1787"/>
                  </a:lnTo>
                  <a:lnTo>
                    <a:pt x="1118" y="1785"/>
                  </a:lnTo>
                  <a:lnTo>
                    <a:pt x="1113" y="1782"/>
                  </a:lnTo>
                  <a:lnTo>
                    <a:pt x="1111" y="1780"/>
                  </a:lnTo>
                  <a:lnTo>
                    <a:pt x="1111" y="1779"/>
                  </a:lnTo>
                  <a:lnTo>
                    <a:pt x="1109" y="1774"/>
                  </a:lnTo>
                  <a:lnTo>
                    <a:pt x="1109" y="1771"/>
                  </a:lnTo>
                  <a:lnTo>
                    <a:pt x="1104" y="1766"/>
                  </a:lnTo>
                  <a:lnTo>
                    <a:pt x="1101" y="1766"/>
                  </a:lnTo>
                  <a:lnTo>
                    <a:pt x="1096" y="1766"/>
                  </a:lnTo>
                  <a:lnTo>
                    <a:pt x="1094" y="1767"/>
                  </a:lnTo>
                  <a:lnTo>
                    <a:pt x="1086" y="1772"/>
                  </a:lnTo>
                  <a:lnTo>
                    <a:pt x="1085" y="1774"/>
                  </a:lnTo>
                  <a:lnTo>
                    <a:pt x="1083" y="1779"/>
                  </a:lnTo>
                  <a:lnTo>
                    <a:pt x="1081" y="1782"/>
                  </a:lnTo>
                  <a:lnTo>
                    <a:pt x="1080" y="1785"/>
                  </a:lnTo>
                  <a:lnTo>
                    <a:pt x="1080" y="1787"/>
                  </a:lnTo>
                  <a:lnTo>
                    <a:pt x="1076" y="1792"/>
                  </a:lnTo>
                  <a:lnTo>
                    <a:pt x="1078" y="1795"/>
                  </a:lnTo>
                  <a:lnTo>
                    <a:pt x="1081" y="1803"/>
                  </a:lnTo>
                  <a:lnTo>
                    <a:pt x="1081" y="1806"/>
                  </a:lnTo>
                  <a:lnTo>
                    <a:pt x="1080" y="1818"/>
                  </a:lnTo>
                  <a:lnTo>
                    <a:pt x="1080" y="1819"/>
                  </a:lnTo>
                  <a:lnTo>
                    <a:pt x="1076" y="1827"/>
                  </a:lnTo>
                  <a:lnTo>
                    <a:pt x="1073" y="1829"/>
                  </a:lnTo>
                  <a:lnTo>
                    <a:pt x="1058" y="1829"/>
                  </a:lnTo>
                  <a:lnTo>
                    <a:pt x="1053" y="1829"/>
                  </a:lnTo>
                  <a:lnTo>
                    <a:pt x="1051" y="1829"/>
                  </a:lnTo>
                  <a:lnTo>
                    <a:pt x="1043" y="1829"/>
                  </a:lnTo>
                  <a:lnTo>
                    <a:pt x="1040" y="1829"/>
                  </a:lnTo>
                  <a:lnTo>
                    <a:pt x="1032" y="1822"/>
                  </a:lnTo>
                  <a:lnTo>
                    <a:pt x="1030" y="1821"/>
                  </a:lnTo>
                  <a:lnTo>
                    <a:pt x="1023" y="1816"/>
                  </a:lnTo>
                  <a:lnTo>
                    <a:pt x="1022" y="1814"/>
                  </a:lnTo>
                  <a:lnTo>
                    <a:pt x="1013" y="1814"/>
                  </a:lnTo>
                  <a:lnTo>
                    <a:pt x="1012" y="1813"/>
                  </a:lnTo>
                  <a:lnTo>
                    <a:pt x="1008" y="1809"/>
                  </a:lnTo>
                  <a:lnTo>
                    <a:pt x="1007" y="1808"/>
                  </a:lnTo>
                  <a:lnTo>
                    <a:pt x="1000" y="1805"/>
                  </a:lnTo>
                  <a:lnTo>
                    <a:pt x="994" y="1803"/>
                  </a:lnTo>
                  <a:lnTo>
                    <a:pt x="990" y="1801"/>
                  </a:lnTo>
                  <a:lnTo>
                    <a:pt x="987" y="1801"/>
                  </a:lnTo>
                  <a:lnTo>
                    <a:pt x="985" y="1800"/>
                  </a:lnTo>
                  <a:lnTo>
                    <a:pt x="979" y="1798"/>
                  </a:lnTo>
                  <a:lnTo>
                    <a:pt x="975" y="1797"/>
                  </a:lnTo>
                  <a:lnTo>
                    <a:pt x="972" y="1793"/>
                  </a:lnTo>
                  <a:lnTo>
                    <a:pt x="969" y="1792"/>
                  </a:lnTo>
                  <a:lnTo>
                    <a:pt x="967" y="1790"/>
                  </a:lnTo>
                  <a:lnTo>
                    <a:pt x="965" y="1790"/>
                  </a:lnTo>
                  <a:lnTo>
                    <a:pt x="959" y="1787"/>
                  </a:lnTo>
                  <a:lnTo>
                    <a:pt x="957" y="1785"/>
                  </a:lnTo>
                  <a:lnTo>
                    <a:pt x="956" y="1785"/>
                  </a:lnTo>
                  <a:lnTo>
                    <a:pt x="954" y="1784"/>
                  </a:lnTo>
                  <a:lnTo>
                    <a:pt x="952" y="1782"/>
                  </a:lnTo>
                  <a:lnTo>
                    <a:pt x="949" y="1780"/>
                  </a:lnTo>
                  <a:lnTo>
                    <a:pt x="931" y="1767"/>
                  </a:lnTo>
                  <a:lnTo>
                    <a:pt x="929" y="1766"/>
                  </a:lnTo>
                  <a:lnTo>
                    <a:pt x="914" y="1758"/>
                  </a:lnTo>
                  <a:lnTo>
                    <a:pt x="911" y="1758"/>
                  </a:lnTo>
                  <a:lnTo>
                    <a:pt x="899" y="1751"/>
                  </a:lnTo>
                  <a:lnTo>
                    <a:pt x="896" y="1751"/>
                  </a:lnTo>
                  <a:lnTo>
                    <a:pt x="888" y="1745"/>
                  </a:lnTo>
                  <a:lnTo>
                    <a:pt x="884" y="1743"/>
                  </a:lnTo>
                  <a:lnTo>
                    <a:pt x="883" y="1741"/>
                  </a:lnTo>
                  <a:lnTo>
                    <a:pt x="879" y="1738"/>
                  </a:lnTo>
                  <a:lnTo>
                    <a:pt x="878" y="1737"/>
                  </a:lnTo>
                  <a:lnTo>
                    <a:pt x="876" y="1737"/>
                  </a:lnTo>
                  <a:lnTo>
                    <a:pt x="870" y="1733"/>
                  </a:lnTo>
                  <a:lnTo>
                    <a:pt x="866" y="1732"/>
                  </a:lnTo>
                  <a:lnTo>
                    <a:pt x="865" y="1729"/>
                  </a:lnTo>
                  <a:lnTo>
                    <a:pt x="866" y="1727"/>
                  </a:lnTo>
                  <a:lnTo>
                    <a:pt x="870" y="1724"/>
                  </a:lnTo>
                  <a:lnTo>
                    <a:pt x="873" y="1722"/>
                  </a:lnTo>
                  <a:lnTo>
                    <a:pt x="873" y="1719"/>
                  </a:lnTo>
                  <a:lnTo>
                    <a:pt x="871" y="1717"/>
                  </a:lnTo>
                  <a:lnTo>
                    <a:pt x="868" y="1716"/>
                  </a:lnTo>
                  <a:lnTo>
                    <a:pt x="865" y="1716"/>
                  </a:lnTo>
                  <a:lnTo>
                    <a:pt x="858" y="1714"/>
                  </a:lnTo>
                  <a:lnTo>
                    <a:pt x="855" y="1712"/>
                  </a:lnTo>
                  <a:lnTo>
                    <a:pt x="851" y="1711"/>
                  </a:lnTo>
                  <a:lnTo>
                    <a:pt x="846" y="1709"/>
                  </a:lnTo>
                  <a:lnTo>
                    <a:pt x="845" y="1709"/>
                  </a:lnTo>
                  <a:lnTo>
                    <a:pt x="835" y="1711"/>
                  </a:lnTo>
                  <a:lnTo>
                    <a:pt x="833" y="1709"/>
                  </a:lnTo>
                  <a:lnTo>
                    <a:pt x="830" y="1703"/>
                  </a:lnTo>
                  <a:lnTo>
                    <a:pt x="830" y="1699"/>
                  </a:lnTo>
                  <a:lnTo>
                    <a:pt x="830" y="1690"/>
                  </a:lnTo>
                  <a:lnTo>
                    <a:pt x="830" y="1688"/>
                  </a:lnTo>
                  <a:lnTo>
                    <a:pt x="828" y="1685"/>
                  </a:lnTo>
                  <a:lnTo>
                    <a:pt x="823" y="1678"/>
                  </a:lnTo>
                  <a:lnTo>
                    <a:pt x="823" y="1677"/>
                  </a:lnTo>
                  <a:lnTo>
                    <a:pt x="820" y="1667"/>
                  </a:lnTo>
                  <a:lnTo>
                    <a:pt x="820" y="1664"/>
                  </a:lnTo>
                  <a:lnTo>
                    <a:pt x="822" y="1661"/>
                  </a:lnTo>
                  <a:lnTo>
                    <a:pt x="830" y="1649"/>
                  </a:lnTo>
                  <a:lnTo>
                    <a:pt x="833" y="1648"/>
                  </a:lnTo>
                  <a:lnTo>
                    <a:pt x="840" y="1640"/>
                  </a:lnTo>
                  <a:lnTo>
                    <a:pt x="841" y="1638"/>
                  </a:lnTo>
                  <a:lnTo>
                    <a:pt x="846" y="1631"/>
                  </a:lnTo>
                  <a:lnTo>
                    <a:pt x="846" y="1630"/>
                  </a:lnTo>
                  <a:lnTo>
                    <a:pt x="846" y="1627"/>
                  </a:lnTo>
                  <a:lnTo>
                    <a:pt x="851" y="1615"/>
                  </a:lnTo>
                  <a:lnTo>
                    <a:pt x="853" y="1612"/>
                  </a:lnTo>
                  <a:lnTo>
                    <a:pt x="860" y="1607"/>
                  </a:lnTo>
                  <a:lnTo>
                    <a:pt x="863" y="1606"/>
                  </a:lnTo>
                  <a:lnTo>
                    <a:pt x="865" y="1604"/>
                  </a:lnTo>
                  <a:lnTo>
                    <a:pt x="868" y="1594"/>
                  </a:lnTo>
                  <a:lnTo>
                    <a:pt x="868" y="1593"/>
                  </a:lnTo>
                  <a:lnTo>
                    <a:pt x="866" y="1591"/>
                  </a:lnTo>
                  <a:lnTo>
                    <a:pt x="858" y="1588"/>
                  </a:lnTo>
                  <a:lnTo>
                    <a:pt x="856" y="1586"/>
                  </a:lnTo>
                  <a:lnTo>
                    <a:pt x="851" y="1583"/>
                  </a:lnTo>
                  <a:lnTo>
                    <a:pt x="848" y="1581"/>
                  </a:lnTo>
                  <a:lnTo>
                    <a:pt x="848" y="1580"/>
                  </a:lnTo>
                  <a:lnTo>
                    <a:pt x="843" y="1575"/>
                  </a:lnTo>
                  <a:lnTo>
                    <a:pt x="843" y="1573"/>
                  </a:lnTo>
                  <a:lnTo>
                    <a:pt x="840" y="1563"/>
                  </a:lnTo>
                  <a:lnTo>
                    <a:pt x="836" y="1562"/>
                  </a:lnTo>
                  <a:lnTo>
                    <a:pt x="835" y="1560"/>
                  </a:lnTo>
                  <a:lnTo>
                    <a:pt x="828" y="1562"/>
                  </a:lnTo>
                  <a:lnTo>
                    <a:pt x="825" y="1562"/>
                  </a:lnTo>
                  <a:lnTo>
                    <a:pt x="820" y="1567"/>
                  </a:lnTo>
                  <a:lnTo>
                    <a:pt x="817" y="1568"/>
                  </a:lnTo>
                  <a:lnTo>
                    <a:pt x="812" y="1580"/>
                  </a:lnTo>
                  <a:lnTo>
                    <a:pt x="808" y="1583"/>
                  </a:lnTo>
                  <a:lnTo>
                    <a:pt x="805" y="1585"/>
                  </a:lnTo>
                  <a:lnTo>
                    <a:pt x="792" y="1589"/>
                  </a:lnTo>
                  <a:lnTo>
                    <a:pt x="792" y="1588"/>
                  </a:lnTo>
                  <a:lnTo>
                    <a:pt x="788" y="1581"/>
                  </a:lnTo>
                  <a:lnTo>
                    <a:pt x="785" y="1575"/>
                  </a:lnTo>
                  <a:lnTo>
                    <a:pt x="784" y="1572"/>
                  </a:lnTo>
                  <a:lnTo>
                    <a:pt x="780" y="1565"/>
                  </a:lnTo>
                  <a:lnTo>
                    <a:pt x="780" y="1563"/>
                  </a:lnTo>
                  <a:lnTo>
                    <a:pt x="774" y="1554"/>
                  </a:lnTo>
                  <a:lnTo>
                    <a:pt x="772" y="1552"/>
                  </a:lnTo>
                  <a:lnTo>
                    <a:pt x="759" y="1546"/>
                  </a:lnTo>
                  <a:lnTo>
                    <a:pt x="755" y="1546"/>
                  </a:lnTo>
                  <a:lnTo>
                    <a:pt x="747" y="1551"/>
                  </a:lnTo>
                  <a:lnTo>
                    <a:pt x="745" y="1554"/>
                  </a:lnTo>
                  <a:lnTo>
                    <a:pt x="744" y="1557"/>
                  </a:lnTo>
                  <a:lnTo>
                    <a:pt x="742" y="1559"/>
                  </a:lnTo>
                  <a:lnTo>
                    <a:pt x="736" y="1568"/>
                  </a:lnTo>
                  <a:lnTo>
                    <a:pt x="726" y="1572"/>
                  </a:lnTo>
                  <a:lnTo>
                    <a:pt x="721" y="1573"/>
                  </a:lnTo>
                  <a:lnTo>
                    <a:pt x="712" y="1575"/>
                  </a:lnTo>
                  <a:lnTo>
                    <a:pt x="711" y="1576"/>
                  </a:lnTo>
                  <a:lnTo>
                    <a:pt x="704" y="1580"/>
                  </a:lnTo>
                  <a:lnTo>
                    <a:pt x="702" y="1581"/>
                  </a:lnTo>
                  <a:lnTo>
                    <a:pt x="699" y="1588"/>
                  </a:lnTo>
                  <a:lnTo>
                    <a:pt x="698" y="1588"/>
                  </a:lnTo>
                  <a:lnTo>
                    <a:pt x="691" y="1593"/>
                  </a:lnTo>
                  <a:lnTo>
                    <a:pt x="688" y="1593"/>
                  </a:lnTo>
                  <a:lnTo>
                    <a:pt x="679" y="1593"/>
                  </a:lnTo>
                  <a:lnTo>
                    <a:pt x="678" y="1591"/>
                  </a:lnTo>
                  <a:lnTo>
                    <a:pt x="671" y="1586"/>
                  </a:lnTo>
                  <a:lnTo>
                    <a:pt x="669" y="1585"/>
                  </a:lnTo>
                  <a:lnTo>
                    <a:pt x="655" y="1585"/>
                  </a:lnTo>
                  <a:lnTo>
                    <a:pt x="653" y="1585"/>
                  </a:lnTo>
                  <a:lnTo>
                    <a:pt x="648" y="1589"/>
                  </a:lnTo>
                  <a:lnTo>
                    <a:pt x="648" y="1591"/>
                  </a:lnTo>
                  <a:lnTo>
                    <a:pt x="646" y="1594"/>
                  </a:lnTo>
                  <a:lnTo>
                    <a:pt x="640" y="1599"/>
                  </a:lnTo>
                  <a:lnTo>
                    <a:pt x="638" y="1599"/>
                  </a:lnTo>
                  <a:lnTo>
                    <a:pt x="636" y="1599"/>
                  </a:lnTo>
                  <a:lnTo>
                    <a:pt x="630" y="1601"/>
                  </a:lnTo>
                  <a:lnTo>
                    <a:pt x="626" y="1601"/>
                  </a:lnTo>
                  <a:lnTo>
                    <a:pt x="616" y="1599"/>
                  </a:lnTo>
                  <a:lnTo>
                    <a:pt x="615" y="1599"/>
                  </a:lnTo>
                  <a:lnTo>
                    <a:pt x="613" y="1606"/>
                  </a:lnTo>
                  <a:lnTo>
                    <a:pt x="615" y="1610"/>
                  </a:lnTo>
                  <a:lnTo>
                    <a:pt x="616" y="1612"/>
                  </a:lnTo>
                  <a:lnTo>
                    <a:pt x="616" y="1617"/>
                  </a:lnTo>
                  <a:lnTo>
                    <a:pt x="616" y="1620"/>
                  </a:lnTo>
                  <a:lnTo>
                    <a:pt x="616" y="1623"/>
                  </a:lnTo>
                  <a:lnTo>
                    <a:pt x="616" y="1627"/>
                  </a:lnTo>
                  <a:lnTo>
                    <a:pt x="615" y="1631"/>
                  </a:lnTo>
                  <a:lnTo>
                    <a:pt x="615" y="1633"/>
                  </a:lnTo>
                  <a:lnTo>
                    <a:pt x="613" y="1638"/>
                  </a:lnTo>
                  <a:lnTo>
                    <a:pt x="612" y="1640"/>
                  </a:lnTo>
                  <a:lnTo>
                    <a:pt x="608" y="1640"/>
                  </a:lnTo>
                  <a:lnTo>
                    <a:pt x="602" y="1638"/>
                  </a:lnTo>
                  <a:lnTo>
                    <a:pt x="600" y="1636"/>
                  </a:lnTo>
                  <a:lnTo>
                    <a:pt x="593" y="1631"/>
                  </a:lnTo>
                  <a:lnTo>
                    <a:pt x="592" y="1630"/>
                  </a:lnTo>
                  <a:lnTo>
                    <a:pt x="582" y="1622"/>
                  </a:lnTo>
                  <a:lnTo>
                    <a:pt x="573" y="1614"/>
                  </a:lnTo>
                  <a:lnTo>
                    <a:pt x="570" y="1612"/>
                  </a:lnTo>
                  <a:lnTo>
                    <a:pt x="560" y="1602"/>
                  </a:lnTo>
                  <a:lnTo>
                    <a:pt x="559" y="1601"/>
                  </a:lnTo>
                  <a:lnTo>
                    <a:pt x="554" y="1593"/>
                  </a:lnTo>
                  <a:lnTo>
                    <a:pt x="550" y="1591"/>
                  </a:lnTo>
                  <a:lnTo>
                    <a:pt x="539" y="1578"/>
                  </a:lnTo>
                  <a:lnTo>
                    <a:pt x="537" y="1576"/>
                  </a:lnTo>
                  <a:lnTo>
                    <a:pt x="526" y="1565"/>
                  </a:lnTo>
                  <a:lnTo>
                    <a:pt x="526" y="1563"/>
                  </a:lnTo>
                  <a:lnTo>
                    <a:pt x="524" y="1562"/>
                  </a:lnTo>
                  <a:lnTo>
                    <a:pt x="519" y="1555"/>
                  </a:lnTo>
                  <a:lnTo>
                    <a:pt x="517" y="1554"/>
                  </a:lnTo>
                  <a:lnTo>
                    <a:pt x="512" y="1549"/>
                  </a:lnTo>
                  <a:lnTo>
                    <a:pt x="511" y="1547"/>
                  </a:lnTo>
                  <a:lnTo>
                    <a:pt x="509" y="1546"/>
                  </a:lnTo>
                  <a:lnTo>
                    <a:pt x="507" y="1542"/>
                  </a:lnTo>
                  <a:lnTo>
                    <a:pt x="506" y="1538"/>
                  </a:lnTo>
                  <a:lnTo>
                    <a:pt x="497" y="1533"/>
                  </a:lnTo>
                  <a:lnTo>
                    <a:pt x="496" y="1533"/>
                  </a:lnTo>
                  <a:lnTo>
                    <a:pt x="489" y="1531"/>
                  </a:lnTo>
                  <a:lnTo>
                    <a:pt x="484" y="1530"/>
                  </a:lnTo>
                  <a:lnTo>
                    <a:pt x="481" y="1518"/>
                  </a:lnTo>
                  <a:lnTo>
                    <a:pt x="479" y="1517"/>
                  </a:lnTo>
                  <a:lnTo>
                    <a:pt x="476" y="1513"/>
                  </a:lnTo>
                  <a:lnTo>
                    <a:pt x="473" y="1515"/>
                  </a:lnTo>
                  <a:lnTo>
                    <a:pt x="469" y="1515"/>
                  </a:lnTo>
                  <a:lnTo>
                    <a:pt x="464" y="1510"/>
                  </a:lnTo>
                  <a:lnTo>
                    <a:pt x="463" y="1507"/>
                  </a:lnTo>
                  <a:lnTo>
                    <a:pt x="456" y="1500"/>
                  </a:lnTo>
                  <a:lnTo>
                    <a:pt x="453" y="1499"/>
                  </a:lnTo>
                  <a:lnTo>
                    <a:pt x="436" y="1499"/>
                  </a:lnTo>
                  <a:lnTo>
                    <a:pt x="406" y="1502"/>
                  </a:lnTo>
                  <a:lnTo>
                    <a:pt x="401" y="1502"/>
                  </a:lnTo>
                  <a:lnTo>
                    <a:pt x="398" y="1504"/>
                  </a:lnTo>
                  <a:lnTo>
                    <a:pt x="392" y="1507"/>
                  </a:lnTo>
                  <a:lnTo>
                    <a:pt x="390" y="1508"/>
                  </a:lnTo>
                  <a:lnTo>
                    <a:pt x="378" y="1513"/>
                  </a:lnTo>
                  <a:lnTo>
                    <a:pt x="377" y="1512"/>
                  </a:lnTo>
                  <a:lnTo>
                    <a:pt x="367" y="1508"/>
                  </a:lnTo>
                  <a:lnTo>
                    <a:pt x="363" y="1507"/>
                  </a:lnTo>
                  <a:lnTo>
                    <a:pt x="352" y="1502"/>
                  </a:lnTo>
                  <a:lnTo>
                    <a:pt x="342" y="1487"/>
                  </a:lnTo>
                  <a:lnTo>
                    <a:pt x="340" y="1486"/>
                  </a:lnTo>
                  <a:lnTo>
                    <a:pt x="339" y="1484"/>
                  </a:lnTo>
                  <a:lnTo>
                    <a:pt x="334" y="1476"/>
                  </a:lnTo>
                  <a:lnTo>
                    <a:pt x="330" y="1470"/>
                  </a:lnTo>
                  <a:lnTo>
                    <a:pt x="327" y="1468"/>
                  </a:lnTo>
                  <a:lnTo>
                    <a:pt x="325" y="1470"/>
                  </a:lnTo>
                  <a:lnTo>
                    <a:pt x="319" y="1471"/>
                  </a:lnTo>
                  <a:lnTo>
                    <a:pt x="317" y="1473"/>
                  </a:lnTo>
                  <a:lnTo>
                    <a:pt x="306" y="1474"/>
                  </a:lnTo>
                  <a:lnTo>
                    <a:pt x="302" y="1474"/>
                  </a:lnTo>
                  <a:lnTo>
                    <a:pt x="297" y="1478"/>
                  </a:lnTo>
                  <a:lnTo>
                    <a:pt x="296" y="1479"/>
                  </a:lnTo>
                  <a:lnTo>
                    <a:pt x="284" y="1484"/>
                  </a:lnTo>
                  <a:lnTo>
                    <a:pt x="281" y="1484"/>
                  </a:lnTo>
                  <a:lnTo>
                    <a:pt x="277" y="1484"/>
                  </a:lnTo>
                  <a:lnTo>
                    <a:pt x="272" y="1487"/>
                  </a:lnTo>
                  <a:lnTo>
                    <a:pt x="272" y="1489"/>
                  </a:lnTo>
                  <a:lnTo>
                    <a:pt x="274" y="1497"/>
                  </a:lnTo>
                  <a:lnTo>
                    <a:pt x="274" y="1499"/>
                  </a:lnTo>
                  <a:lnTo>
                    <a:pt x="281" y="1507"/>
                  </a:lnTo>
                  <a:lnTo>
                    <a:pt x="282" y="1508"/>
                  </a:lnTo>
                  <a:lnTo>
                    <a:pt x="286" y="1513"/>
                  </a:lnTo>
                  <a:lnTo>
                    <a:pt x="287" y="1515"/>
                  </a:lnTo>
                  <a:lnTo>
                    <a:pt x="286" y="1523"/>
                  </a:lnTo>
                  <a:lnTo>
                    <a:pt x="286" y="1526"/>
                  </a:lnTo>
                  <a:lnTo>
                    <a:pt x="281" y="1539"/>
                  </a:lnTo>
                  <a:lnTo>
                    <a:pt x="281" y="1541"/>
                  </a:lnTo>
                  <a:lnTo>
                    <a:pt x="272" y="1552"/>
                  </a:lnTo>
                  <a:lnTo>
                    <a:pt x="271" y="1552"/>
                  </a:lnTo>
                  <a:lnTo>
                    <a:pt x="268" y="1552"/>
                  </a:lnTo>
                  <a:lnTo>
                    <a:pt x="266" y="1552"/>
                  </a:lnTo>
                  <a:lnTo>
                    <a:pt x="261" y="1552"/>
                  </a:lnTo>
                  <a:lnTo>
                    <a:pt x="259" y="1551"/>
                  </a:lnTo>
                  <a:lnTo>
                    <a:pt x="258" y="1549"/>
                  </a:lnTo>
                  <a:lnTo>
                    <a:pt x="256" y="1547"/>
                  </a:lnTo>
                  <a:lnTo>
                    <a:pt x="249" y="1541"/>
                  </a:lnTo>
                  <a:lnTo>
                    <a:pt x="248" y="1539"/>
                  </a:lnTo>
                  <a:lnTo>
                    <a:pt x="246" y="1539"/>
                  </a:lnTo>
                  <a:lnTo>
                    <a:pt x="239" y="1534"/>
                  </a:lnTo>
                  <a:lnTo>
                    <a:pt x="234" y="1526"/>
                  </a:lnTo>
                  <a:lnTo>
                    <a:pt x="233" y="1523"/>
                  </a:lnTo>
                  <a:lnTo>
                    <a:pt x="231" y="1518"/>
                  </a:lnTo>
                  <a:lnTo>
                    <a:pt x="229" y="1517"/>
                  </a:lnTo>
                  <a:lnTo>
                    <a:pt x="226" y="1515"/>
                  </a:lnTo>
                  <a:lnTo>
                    <a:pt x="223" y="1515"/>
                  </a:lnTo>
                  <a:lnTo>
                    <a:pt x="221" y="1513"/>
                  </a:lnTo>
                  <a:lnTo>
                    <a:pt x="220" y="1512"/>
                  </a:lnTo>
                  <a:lnTo>
                    <a:pt x="220" y="1508"/>
                  </a:lnTo>
                  <a:lnTo>
                    <a:pt x="218" y="1505"/>
                  </a:lnTo>
                  <a:lnTo>
                    <a:pt x="218" y="1502"/>
                  </a:lnTo>
                  <a:lnTo>
                    <a:pt x="216" y="1499"/>
                  </a:lnTo>
                  <a:lnTo>
                    <a:pt x="215" y="1497"/>
                  </a:lnTo>
                  <a:lnTo>
                    <a:pt x="213" y="1497"/>
                  </a:lnTo>
                  <a:lnTo>
                    <a:pt x="205" y="1497"/>
                  </a:lnTo>
                  <a:lnTo>
                    <a:pt x="205" y="1496"/>
                  </a:lnTo>
                  <a:lnTo>
                    <a:pt x="198" y="1489"/>
                  </a:lnTo>
                  <a:lnTo>
                    <a:pt x="190" y="1483"/>
                  </a:lnTo>
                  <a:lnTo>
                    <a:pt x="188" y="1483"/>
                  </a:lnTo>
                  <a:lnTo>
                    <a:pt x="181" y="1483"/>
                  </a:lnTo>
                  <a:lnTo>
                    <a:pt x="178" y="1481"/>
                  </a:lnTo>
                  <a:lnTo>
                    <a:pt x="177" y="1481"/>
                  </a:lnTo>
                  <a:lnTo>
                    <a:pt x="173" y="1476"/>
                  </a:lnTo>
                  <a:lnTo>
                    <a:pt x="172" y="1474"/>
                  </a:lnTo>
                  <a:lnTo>
                    <a:pt x="170" y="1473"/>
                  </a:lnTo>
                  <a:lnTo>
                    <a:pt x="158" y="1465"/>
                  </a:lnTo>
                  <a:lnTo>
                    <a:pt x="155" y="1462"/>
                  </a:lnTo>
                  <a:lnTo>
                    <a:pt x="153" y="1462"/>
                  </a:lnTo>
                  <a:lnTo>
                    <a:pt x="148" y="1458"/>
                  </a:lnTo>
                  <a:lnTo>
                    <a:pt x="147" y="1457"/>
                  </a:lnTo>
                  <a:lnTo>
                    <a:pt x="145" y="1455"/>
                  </a:lnTo>
                  <a:lnTo>
                    <a:pt x="143" y="1453"/>
                  </a:lnTo>
                  <a:lnTo>
                    <a:pt x="143" y="1450"/>
                  </a:lnTo>
                  <a:lnTo>
                    <a:pt x="140" y="1439"/>
                  </a:lnTo>
                  <a:lnTo>
                    <a:pt x="140" y="1436"/>
                  </a:lnTo>
                  <a:lnTo>
                    <a:pt x="138" y="1434"/>
                  </a:lnTo>
                  <a:lnTo>
                    <a:pt x="137" y="1432"/>
                  </a:lnTo>
                  <a:lnTo>
                    <a:pt x="129" y="1434"/>
                  </a:lnTo>
                  <a:lnTo>
                    <a:pt x="127" y="1436"/>
                  </a:lnTo>
                  <a:lnTo>
                    <a:pt x="120" y="1439"/>
                  </a:lnTo>
                  <a:lnTo>
                    <a:pt x="117" y="1439"/>
                  </a:lnTo>
                  <a:lnTo>
                    <a:pt x="115" y="1437"/>
                  </a:lnTo>
                  <a:lnTo>
                    <a:pt x="114" y="1436"/>
                  </a:lnTo>
                  <a:lnTo>
                    <a:pt x="112" y="1434"/>
                  </a:lnTo>
                  <a:lnTo>
                    <a:pt x="110" y="1432"/>
                  </a:lnTo>
                  <a:lnTo>
                    <a:pt x="109" y="1428"/>
                  </a:lnTo>
                  <a:lnTo>
                    <a:pt x="109" y="1424"/>
                  </a:lnTo>
                  <a:lnTo>
                    <a:pt x="107" y="1423"/>
                  </a:lnTo>
                  <a:lnTo>
                    <a:pt x="104" y="1419"/>
                  </a:lnTo>
                  <a:lnTo>
                    <a:pt x="102" y="1419"/>
                  </a:lnTo>
                  <a:lnTo>
                    <a:pt x="97" y="1421"/>
                  </a:lnTo>
                  <a:lnTo>
                    <a:pt x="97" y="1424"/>
                  </a:lnTo>
                  <a:lnTo>
                    <a:pt x="94" y="1428"/>
                  </a:lnTo>
                  <a:lnTo>
                    <a:pt x="92" y="1429"/>
                  </a:lnTo>
                  <a:lnTo>
                    <a:pt x="91" y="1431"/>
                  </a:lnTo>
                  <a:lnTo>
                    <a:pt x="89" y="1432"/>
                  </a:lnTo>
                  <a:lnTo>
                    <a:pt x="86" y="1434"/>
                  </a:lnTo>
                  <a:lnTo>
                    <a:pt x="84" y="1436"/>
                  </a:lnTo>
                  <a:lnTo>
                    <a:pt x="82" y="1439"/>
                  </a:lnTo>
                  <a:lnTo>
                    <a:pt x="79" y="1442"/>
                  </a:lnTo>
                  <a:lnTo>
                    <a:pt x="76" y="1444"/>
                  </a:lnTo>
                  <a:lnTo>
                    <a:pt x="74" y="1447"/>
                  </a:lnTo>
                  <a:lnTo>
                    <a:pt x="72" y="1449"/>
                  </a:lnTo>
                  <a:lnTo>
                    <a:pt x="71" y="1453"/>
                  </a:lnTo>
                  <a:lnTo>
                    <a:pt x="71" y="1457"/>
                  </a:lnTo>
                  <a:lnTo>
                    <a:pt x="64" y="1460"/>
                  </a:lnTo>
                  <a:lnTo>
                    <a:pt x="61" y="1452"/>
                  </a:lnTo>
                  <a:lnTo>
                    <a:pt x="59" y="1450"/>
                  </a:lnTo>
                  <a:lnTo>
                    <a:pt x="56" y="1449"/>
                  </a:lnTo>
                  <a:lnTo>
                    <a:pt x="49" y="1441"/>
                  </a:lnTo>
                  <a:lnTo>
                    <a:pt x="48" y="1439"/>
                  </a:lnTo>
                  <a:lnTo>
                    <a:pt x="46" y="1437"/>
                  </a:lnTo>
                  <a:lnTo>
                    <a:pt x="46" y="1431"/>
                  </a:lnTo>
                  <a:lnTo>
                    <a:pt x="36" y="1424"/>
                  </a:lnTo>
                  <a:lnTo>
                    <a:pt x="34" y="1423"/>
                  </a:lnTo>
                  <a:lnTo>
                    <a:pt x="33" y="1421"/>
                  </a:lnTo>
                  <a:lnTo>
                    <a:pt x="31" y="1418"/>
                  </a:lnTo>
                  <a:lnTo>
                    <a:pt x="26" y="1416"/>
                  </a:lnTo>
                  <a:lnTo>
                    <a:pt x="21" y="1410"/>
                  </a:lnTo>
                  <a:lnTo>
                    <a:pt x="18" y="1407"/>
                  </a:lnTo>
                  <a:lnTo>
                    <a:pt x="16" y="1405"/>
                  </a:lnTo>
                  <a:lnTo>
                    <a:pt x="16" y="1403"/>
                  </a:lnTo>
                  <a:lnTo>
                    <a:pt x="14" y="1402"/>
                  </a:lnTo>
                  <a:lnTo>
                    <a:pt x="9" y="1400"/>
                  </a:lnTo>
                  <a:lnTo>
                    <a:pt x="6" y="1398"/>
                  </a:lnTo>
                  <a:lnTo>
                    <a:pt x="3" y="1397"/>
                  </a:lnTo>
                  <a:lnTo>
                    <a:pt x="1" y="1397"/>
                  </a:lnTo>
                  <a:lnTo>
                    <a:pt x="0" y="1394"/>
                  </a:lnTo>
                  <a:lnTo>
                    <a:pt x="0" y="1389"/>
                  </a:lnTo>
                  <a:lnTo>
                    <a:pt x="0" y="1385"/>
                  </a:lnTo>
                  <a:lnTo>
                    <a:pt x="3" y="1382"/>
                  </a:lnTo>
                  <a:lnTo>
                    <a:pt x="9" y="1377"/>
                  </a:lnTo>
                  <a:lnTo>
                    <a:pt x="11" y="1376"/>
                  </a:lnTo>
                  <a:lnTo>
                    <a:pt x="13" y="1374"/>
                  </a:lnTo>
                  <a:lnTo>
                    <a:pt x="16" y="1373"/>
                  </a:lnTo>
                  <a:lnTo>
                    <a:pt x="16" y="1369"/>
                  </a:lnTo>
                  <a:lnTo>
                    <a:pt x="16" y="1364"/>
                  </a:lnTo>
                  <a:lnTo>
                    <a:pt x="18" y="1361"/>
                  </a:lnTo>
                  <a:lnTo>
                    <a:pt x="21" y="1356"/>
                  </a:lnTo>
                  <a:lnTo>
                    <a:pt x="24" y="1353"/>
                  </a:lnTo>
                  <a:lnTo>
                    <a:pt x="26" y="1348"/>
                  </a:lnTo>
                  <a:lnTo>
                    <a:pt x="29" y="1343"/>
                  </a:lnTo>
                  <a:lnTo>
                    <a:pt x="31" y="1342"/>
                  </a:lnTo>
                  <a:lnTo>
                    <a:pt x="34" y="1339"/>
                  </a:lnTo>
                  <a:lnTo>
                    <a:pt x="34" y="1330"/>
                  </a:lnTo>
                  <a:lnTo>
                    <a:pt x="33" y="1330"/>
                  </a:lnTo>
                  <a:lnTo>
                    <a:pt x="28" y="1322"/>
                  </a:lnTo>
                  <a:lnTo>
                    <a:pt x="28" y="1318"/>
                  </a:lnTo>
                  <a:lnTo>
                    <a:pt x="28" y="1311"/>
                  </a:lnTo>
                  <a:lnTo>
                    <a:pt x="28" y="1309"/>
                  </a:lnTo>
                  <a:lnTo>
                    <a:pt x="26" y="1305"/>
                  </a:lnTo>
                  <a:lnTo>
                    <a:pt x="24" y="1300"/>
                  </a:lnTo>
                  <a:lnTo>
                    <a:pt x="26" y="1295"/>
                  </a:lnTo>
                  <a:lnTo>
                    <a:pt x="26" y="1293"/>
                  </a:lnTo>
                  <a:lnTo>
                    <a:pt x="24" y="1285"/>
                  </a:lnTo>
                  <a:lnTo>
                    <a:pt x="24" y="1279"/>
                  </a:lnTo>
                  <a:lnTo>
                    <a:pt x="24" y="1277"/>
                  </a:lnTo>
                  <a:lnTo>
                    <a:pt x="24" y="1274"/>
                  </a:lnTo>
                  <a:lnTo>
                    <a:pt x="24" y="1272"/>
                  </a:lnTo>
                  <a:lnTo>
                    <a:pt x="24" y="1269"/>
                  </a:lnTo>
                  <a:lnTo>
                    <a:pt x="24" y="1263"/>
                  </a:lnTo>
                  <a:lnTo>
                    <a:pt x="24" y="1261"/>
                  </a:lnTo>
                  <a:lnTo>
                    <a:pt x="24" y="1246"/>
                  </a:lnTo>
                  <a:lnTo>
                    <a:pt x="24" y="1240"/>
                  </a:lnTo>
                  <a:lnTo>
                    <a:pt x="24" y="1235"/>
                  </a:lnTo>
                  <a:lnTo>
                    <a:pt x="23" y="1232"/>
                  </a:lnTo>
                  <a:lnTo>
                    <a:pt x="21" y="1229"/>
                  </a:lnTo>
                  <a:lnTo>
                    <a:pt x="18" y="1225"/>
                  </a:lnTo>
                  <a:lnTo>
                    <a:pt x="16" y="1224"/>
                  </a:lnTo>
                  <a:lnTo>
                    <a:pt x="16" y="1219"/>
                  </a:lnTo>
                  <a:lnTo>
                    <a:pt x="16" y="1216"/>
                  </a:lnTo>
                  <a:lnTo>
                    <a:pt x="14" y="1211"/>
                  </a:lnTo>
                  <a:lnTo>
                    <a:pt x="13" y="1207"/>
                  </a:lnTo>
                  <a:lnTo>
                    <a:pt x="8" y="1203"/>
                  </a:lnTo>
                  <a:lnTo>
                    <a:pt x="6" y="1201"/>
                  </a:lnTo>
                  <a:lnTo>
                    <a:pt x="6" y="1198"/>
                  </a:lnTo>
                  <a:lnTo>
                    <a:pt x="11" y="1191"/>
                  </a:lnTo>
                  <a:lnTo>
                    <a:pt x="11" y="1190"/>
                  </a:lnTo>
                  <a:lnTo>
                    <a:pt x="13" y="1182"/>
                  </a:lnTo>
                  <a:lnTo>
                    <a:pt x="13" y="1177"/>
                  </a:lnTo>
                  <a:lnTo>
                    <a:pt x="11" y="1172"/>
                  </a:lnTo>
                  <a:lnTo>
                    <a:pt x="9" y="1170"/>
                  </a:lnTo>
                  <a:lnTo>
                    <a:pt x="9" y="1169"/>
                  </a:lnTo>
                  <a:lnTo>
                    <a:pt x="13" y="1164"/>
                  </a:lnTo>
                  <a:lnTo>
                    <a:pt x="14" y="1164"/>
                  </a:lnTo>
                  <a:lnTo>
                    <a:pt x="16" y="1164"/>
                  </a:lnTo>
                  <a:lnTo>
                    <a:pt x="19" y="1161"/>
                  </a:lnTo>
                  <a:lnTo>
                    <a:pt x="21" y="1159"/>
                  </a:lnTo>
                  <a:lnTo>
                    <a:pt x="23" y="1157"/>
                  </a:lnTo>
                  <a:lnTo>
                    <a:pt x="24" y="1156"/>
                  </a:lnTo>
                  <a:lnTo>
                    <a:pt x="26" y="1157"/>
                  </a:lnTo>
                  <a:lnTo>
                    <a:pt x="31" y="1159"/>
                  </a:lnTo>
                  <a:lnTo>
                    <a:pt x="36" y="1157"/>
                  </a:lnTo>
                  <a:lnTo>
                    <a:pt x="39" y="1157"/>
                  </a:lnTo>
                  <a:lnTo>
                    <a:pt x="39" y="1159"/>
                  </a:lnTo>
                  <a:lnTo>
                    <a:pt x="46" y="1165"/>
                  </a:lnTo>
                  <a:lnTo>
                    <a:pt x="46" y="1169"/>
                  </a:lnTo>
                  <a:lnTo>
                    <a:pt x="51" y="1174"/>
                  </a:lnTo>
                  <a:lnTo>
                    <a:pt x="52" y="1175"/>
                  </a:lnTo>
                  <a:lnTo>
                    <a:pt x="59" y="1180"/>
                  </a:lnTo>
                  <a:lnTo>
                    <a:pt x="61" y="1180"/>
                  </a:lnTo>
                  <a:lnTo>
                    <a:pt x="64" y="1182"/>
                  </a:lnTo>
                  <a:lnTo>
                    <a:pt x="66" y="1182"/>
                  </a:lnTo>
                  <a:lnTo>
                    <a:pt x="72" y="1180"/>
                  </a:lnTo>
                  <a:lnTo>
                    <a:pt x="76" y="1178"/>
                  </a:lnTo>
                  <a:lnTo>
                    <a:pt x="77" y="1180"/>
                  </a:lnTo>
                  <a:lnTo>
                    <a:pt x="84" y="1183"/>
                  </a:lnTo>
                  <a:lnTo>
                    <a:pt x="86" y="1183"/>
                  </a:lnTo>
                  <a:lnTo>
                    <a:pt x="87" y="1185"/>
                  </a:lnTo>
                  <a:lnTo>
                    <a:pt x="91" y="1185"/>
                  </a:lnTo>
                  <a:lnTo>
                    <a:pt x="95" y="1186"/>
                  </a:lnTo>
                  <a:lnTo>
                    <a:pt x="99" y="1186"/>
                  </a:lnTo>
                  <a:lnTo>
                    <a:pt x="104" y="1188"/>
                  </a:lnTo>
                  <a:lnTo>
                    <a:pt x="110" y="1188"/>
                  </a:lnTo>
                  <a:lnTo>
                    <a:pt x="112" y="1183"/>
                  </a:lnTo>
                  <a:lnTo>
                    <a:pt x="112" y="1182"/>
                  </a:lnTo>
                  <a:lnTo>
                    <a:pt x="112" y="1177"/>
                  </a:lnTo>
                  <a:lnTo>
                    <a:pt x="110" y="1174"/>
                  </a:lnTo>
                  <a:lnTo>
                    <a:pt x="109" y="1170"/>
                  </a:lnTo>
                  <a:lnTo>
                    <a:pt x="112" y="1167"/>
                  </a:lnTo>
                  <a:lnTo>
                    <a:pt x="114" y="1165"/>
                  </a:lnTo>
                  <a:lnTo>
                    <a:pt x="115" y="1167"/>
                  </a:lnTo>
                  <a:lnTo>
                    <a:pt x="119" y="1169"/>
                  </a:lnTo>
                  <a:lnTo>
                    <a:pt x="120" y="1170"/>
                  </a:lnTo>
                  <a:lnTo>
                    <a:pt x="124" y="1172"/>
                  </a:lnTo>
                  <a:lnTo>
                    <a:pt x="127" y="1172"/>
                  </a:lnTo>
                  <a:lnTo>
                    <a:pt x="130" y="1170"/>
                  </a:lnTo>
                  <a:lnTo>
                    <a:pt x="130" y="1169"/>
                  </a:lnTo>
                  <a:lnTo>
                    <a:pt x="132" y="1165"/>
                  </a:lnTo>
                  <a:lnTo>
                    <a:pt x="130" y="1161"/>
                  </a:lnTo>
                  <a:lnTo>
                    <a:pt x="134" y="1156"/>
                  </a:lnTo>
                  <a:lnTo>
                    <a:pt x="135" y="1156"/>
                  </a:lnTo>
                  <a:lnTo>
                    <a:pt x="142" y="1154"/>
                  </a:lnTo>
                  <a:lnTo>
                    <a:pt x="145" y="1156"/>
                  </a:lnTo>
                  <a:lnTo>
                    <a:pt x="148" y="1154"/>
                  </a:lnTo>
                  <a:lnTo>
                    <a:pt x="153" y="1154"/>
                  </a:lnTo>
                  <a:lnTo>
                    <a:pt x="155" y="1152"/>
                  </a:lnTo>
                  <a:lnTo>
                    <a:pt x="162" y="1149"/>
                  </a:lnTo>
                  <a:lnTo>
                    <a:pt x="167" y="1144"/>
                  </a:lnTo>
                  <a:lnTo>
                    <a:pt x="170" y="1141"/>
                  </a:lnTo>
                  <a:lnTo>
                    <a:pt x="170" y="1138"/>
                  </a:lnTo>
                  <a:lnTo>
                    <a:pt x="170" y="1136"/>
                  </a:lnTo>
                  <a:lnTo>
                    <a:pt x="170" y="1130"/>
                  </a:lnTo>
                  <a:lnTo>
                    <a:pt x="173" y="1123"/>
                  </a:lnTo>
                  <a:lnTo>
                    <a:pt x="178" y="1123"/>
                  </a:lnTo>
                  <a:lnTo>
                    <a:pt x="181" y="1122"/>
                  </a:lnTo>
                  <a:lnTo>
                    <a:pt x="185" y="1118"/>
                  </a:lnTo>
                  <a:lnTo>
                    <a:pt x="186" y="1117"/>
                  </a:lnTo>
                  <a:lnTo>
                    <a:pt x="188" y="1115"/>
                  </a:lnTo>
                  <a:lnTo>
                    <a:pt x="190" y="1112"/>
                  </a:lnTo>
                  <a:lnTo>
                    <a:pt x="196" y="1112"/>
                  </a:lnTo>
                  <a:lnTo>
                    <a:pt x="201" y="1110"/>
                  </a:lnTo>
                  <a:lnTo>
                    <a:pt x="203" y="1109"/>
                  </a:lnTo>
                  <a:lnTo>
                    <a:pt x="206" y="1106"/>
                  </a:lnTo>
                  <a:lnTo>
                    <a:pt x="210" y="1102"/>
                  </a:lnTo>
                  <a:lnTo>
                    <a:pt x="210" y="1096"/>
                  </a:lnTo>
                  <a:lnTo>
                    <a:pt x="210" y="1091"/>
                  </a:lnTo>
                  <a:lnTo>
                    <a:pt x="210" y="1088"/>
                  </a:lnTo>
                  <a:lnTo>
                    <a:pt x="210" y="1086"/>
                  </a:lnTo>
                  <a:lnTo>
                    <a:pt x="210" y="1085"/>
                  </a:lnTo>
                  <a:lnTo>
                    <a:pt x="210" y="1078"/>
                  </a:lnTo>
                  <a:lnTo>
                    <a:pt x="210" y="1076"/>
                  </a:lnTo>
                  <a:lnTo>
                    <a:pt x="210" y="1073"/>
                  </a:lnTo>
                  <a:lnTo>
                    <a:pt x="211" y="1067"/>
                  </a:lnTo>
                  <a:lnTo>
                    <a:pt x="213" y="1065"/>
                  </a:lnTo>
                  <a:lnTo>
                    <a:pt x="218" y="1062"/>
                  </a:lnTo>
                  <a:lnTo>
                    <a:pt x="220" y="1062"/>
                  </a:lnTo>
                  <a:lnTo>
                    <a:pt x="225" y="1060"/>
                  </a:lnTo>
                  <a:lnTo>
                    <a:pt x="226" y="1059"/>
                  </a:lnTo>
                  <a:lnTo>
                    <a:pt x="231" y="1059"/>
                  </a:lnTo>
                  <a:lnTo>
                    <a:pt x="233" y="1059"/>
                  </a:lnTo>
                  <a:lnTo>
                    <a:pt x="238" y="1057"/>
                  </a:lnTo>
                  <a:lnTo>
                    <a:pt x="241" y="1054"/>
                  </a:lnTo>
                  <a:lnTo>
                    <a:pt x="243" y="1052"/>
                  </a:lnTo>
                  <a:lnTo>
                    <a:pt x="244" y="1051"/>
                  </a:lnTo>
                  <a:lnTo>
                    <a:pt x="251" y="1049"/>
                  </a:lnTo>
                  <a:lnTo>
                    <a:pt x="259" y="1051"/>
                  </a:lnTo>
                  <a:lnTo>
                    <a:pt x="264" y="1051"/>
                  </a:lnTo>
                  <a:lnTo>
                    <a:pt x="271" y="1052"/>
                  </a:lnTo>
                  <a:lnTo>
                    <a:pt x="276" y="1051"/>
                  </a:lnTo>
                  <a:lnTo>
                    <a:pt x="277" y="1051"/>
                  </a:lnTo>
                  <a:lnTo>
                    <a:pt x="282" y="1051"/>
                  </a:lnTo>
                  <a:lnTo>
                    <a:pt x="289" y="1047"/>
                  </a:lnTo>
                  <a:lnTo>
                    <a:pt x="291" y="1047"/>
                  </a:lnTo>
                  <a:lnTo>
                    <a:pt x="296" y="1046"/>
                  </a:lnTo>
                  <a:lnTo>
                    <a:pt x="299" y="1041"/>
                  </a:lnTo>
                  <a:lnTo>
                    <a:pt x="301" y="1039"/>
                  </a:lnTo>
                  <a:lnTo>
                    <a:pt x="299" y="1034"/>
                  </a:lnTo>
                  <a:lnTo>
                    <a:pt x="299" y="1031"/>
                  </a:lnTo>
                  <a:lnTo>
                    <a:pt x="297" y="1021"/>
                  </a:lnTo>
                  <a:lnTo>
                    <a:pt x="297" y="1020"/>
                  </a:lnTo>
                  <a:lnTo>
                    <a:pt x="297" y="1018"/>
                  </a:lnTo>
                  <a:lnTo>
                    <a:pt x="297" y="1015"/>
                  </a:lnTo>
                  <a:lnTo>
                    <a:pt x="297" y="1012"/>
                  </a:lnTo>
                  <a:lnTo>
                    <a:pt x="297" y="1007"/>
                  </a:lnTo>
                  <a:lnTo>
                    <a:pt x="296" y="1002"/>
                  </a:lnTo>
                  <a:lnTo>
                    <a:pt x="296" y="994"/>
                  </a:lnTo>
                  <a:lnTo>
                    <a:pt x="296" y="991"/>
                  </a:lnTo>
                  <a:lnTo>
                    <a:pt x="294" y="987"/>
                  </a:lnTo>
                  <a:lnTo>
                    <a:pt x="294" y="986"/>
                  </a:lnTo>
                  <a:lnTo>
                    <a:pt x="294" y="979"/>
                  </a:lnTo>
                  <a:lnTo>
                    <a:pt x="294" y="978"/>
                  </a:lnTo>
                  <a:lnTo>
                    <a:pt x="292" y="971"/>
                  </a:lnTo>
                  <a:lnTo>
                    <a:pt x="291" y="970"/>
                  </a:lnTo>
                  <a:lnTo>
                    <a:pt x="279" y="953"/>
                  </a:lnTo>
                  <a:lnTo>
                    <a:pt x="277" y="950"/>
                  </a:lnTo>
                  <a:lnTo>
                    <a:pt x="277" y="949"/>
                  </a:lnTo>
                  <a:lnTo>
                    <a:pt x="276" y="940"/>
                  </a:lnTo>
                  <a:lnTo>
                    <a:pt x="276" y="939"/>
                  </a:lnTo>
                  <a:lnTo>
                    <a:pt x="276" y="929"/>
                  </a:lnTo>
                  <a:lnTo>
                    <a:pt x="276" y="928"/>
                  </a:lnTo>
                  <a:lnTo>
                    <a:pt x="276" y="924"/>
                  </a:lnTo>
                  <a:lnTo>
                    <a:pt x="276" y="921"/>
                  </a:lnTo>
                  <a:lnTo>
                    <a:pt x="276" y="918"/>
                  </a:lnTo>
                  <a:lnTo>
                    <a:pt x="277" y="913"/>
                  </a:lnTo>
                  <a:lnTo>
                    <a:pt x="276" y="908"/>
                  </a:lnTo>
                  <a:lnTo>
                    <a:pt x="274" y="903"/>
                  </a:lnTo>
                  <a:lnTo>
                    <a:pt x="272" y="902"/>
                  </a:lnTo>
                  <a:lnTo>
                    <a:pt x="271" y="900"/>
                  </a:lnTo>
                  <a:lnTo>
                    <a:pt x="269" y="898"/>
                  </a:lnTo>
                  <a:lnTo>
                    <a:pt x="266" y="895"/>
                  </a:lnTo>
                  <a:lnTo>
                    <a:pt x="264" y="892"/>
                  </a:lnTo>
                  <a:lnTo>
                    <a:pt x="266" y="889"/>
                  </a:lnTo>
                  <a:lnTo>
                    <a:pt x="266" y="884"/>
                  </a:lnTo>
                  <a:lnTo>
                    <a:pt x="268" y="882"/>
                  </a:lnTo>
                  <a:lnTo>
                    <a:pt x="268" y="881"/>
                  </a:lnTo>
                  <a:lnTo>
                    <a:pt x="263" y="871"/>
                  </a:lnTo>
                  <a:lnTo>
                    <a:pt x="261" y="868"/>
                  </a:lnTo>
                  <a:lnTo>
                    <a:pt x="261" y="863"/>
                  </a:lnTo>
                  <a:lnTo>
                    <a:pt x="256" y="845"/>
                  </a:lnTo>
                  <a:lnTo>
                    <a:pt x="254" y="840"/>
                  </a:lnTo>
                  <a:lnTo>
                    <a:pt x="251" y="829"/>
                  </a:lnTo>
                  <a:lnTo>
                    <a:pt x="248" y="821"/>
                  </a:lnTo>
                  <a:lnTo>
                    <a:pt x="246" y="818"/>
                  </a:lnTo>
                  <a:lnTo>
                    <a:pt x="244" y="813"/>
                  </a:lnTo>
                  <a:lnTo>
                    <a:pt x="243" y="809"/>
                  </a:lnTo>
                  <a:lnTo>
                    <a:pt x="243" y="808"/>
                  </a:lnTo>
                  <a:lnTo>
                    <a:pt x="241" y="805"/>
                  </a:lnTo>
                  <a:lnTo>
                    <a:pt x="241" y="803"/>
                  </a:lnTo>
                  <a:lnTo>
                    <a:pt x="241" y="800"/>
                  </a:lnTo>
                  <a:lnTo>
                    <a:pt x="241" y="790"/>
                  </a:lnTo>
                  <a:lnTo>
                    <a:pt x="239" y="775"/>
                  </a:lnTo>
                  <a:lnTo>
                    <a:pt x="239" y="774"/>
                  </a:lnTo>
                  <a:lnTo>
                    <a:pt x="238" y="769"/>
                  </a:lnTo>
                  <a:lnTo>
                    <a:pt x="233" y="748"/>
                  </a:lnTo>
                  <a:lnTo>
                    <a:pt x="233" y="741"/>
                  </a:lnTo>
                  <a:lnTo>
                    <a:pt x="233" y="740"/>
                  </a:lnTo>
                  <a:lnTo>
                    <a:pt x="231" y="730"/>
                  </a:lnTo>
                  <a:lnTo>
                    <a:pt x="233" y="722"/>
                  </a:lnTo>
                  <a:lnTo>
                    <a:pt x="233" y="720"/>
                  </a:lnTo>
                  <a:lnTo>
                    <a:pt x="233" y="698"/>
                  </a:lnTo>
                  <a:lnTo>
                    <a:pt x="233" y="683"/>
                  </a:lnTo>
                  <a:lnTo>
                    <a:pt x="233" y="680"/>
                  </a:lnTo>
                  <a:lnTo>
                    <a:pt x="233" y="677"/>
                  </a:lnTo>
                  <a:lnTo>
                    <a:pt x="229" y="657"/>
                  </a:lnTo>
                  <a:lnTo>
                    <a:pt x="229" y="656"/>
                  </a:lnTo>
                  <a:lnTo>
                    <a:pt x="229" y="654"/>
                  </a:lnTo>
                  <a:lnTo>
                    <a:pt x="228" y="649"/>
                  </a:lnTo>
                  <a:lnTo>
                    <a:pt x="226" y="631"/>
                  </a:lnTo>
                  <a:lnTo>
                    <a:pt x="226" y="625"/>
                  </a:lnTo>
                  <a:lnTo>
                    <a:pt x="225" y="622"/>
                  </a:lnTo>
                  <a:lnTo>
                    <a:pt x="225" y="609"/>
                  </a:lnTo>
                  <a:lnTo>
                    <a:pt x="225" y="606"/>
                  </a:lnTo>
                  <a:lnTo>
                    <a:pt x="225" y="604"/>
                  </a:lnTo>
                  <a:lnTo>
                    <a:pt x="225" y="602"/>
                  </a:lnTo>
                  <a:lnTo>
                    <a:pt x="225" y="593"/>
                  </a:lnTo>
                  <a:lnTo>
                    <a:pt x="225" y="588"/>
                  </a:lnTo>
                  <a:lnTo>
                    <a:pt x="225" y="584"/>
                  </a:lnTo>
                  <a:lnTo>
                    <a:pt x="225" y="581"/>
                  </a:lnTo>
                  <a:lnTo>
                    <a:pt x="225" y="572"/>
                  </a:lnTo>
                  <a:lnTo>
                    <a:pt x="225" y="570"/>
                  </a:lnTo>
                  <a:lnTo>
                    <a:pt x="223" y="562"/>
                  </a:lnTo>
                  <a:lnTo>
                    <a:pt x="223" y="555"/>
                  </a:lnTo>
                  <a:lnTo>
                    <a:pt x="223" y="552"/>
                  </a:lnTo>
                  <a:lnTo>
                    <a:pt x="223" y="549"/>
                  </a:lnTo>
                  <a:lnTo>
                    <a:pt x="223" y="546"/>
                  </a:lnTo>
                  <a:lnTo>
                    <a:pt x="220" y="533"/>
                  </a:lnTo>
                  <a:lnTo>
                    <a:pt x="223" y="526"/>
                  </a:lnTo>
                  <a:lnTo>
                    <a:pt x="223" y="531"/>
                  </a:lnTo>
                  <a:lnTo>
                    <a:pt x="225" y="538"/>
                  </a:lnTo>
                  <a:lnTo>
                    <a:pt x="226" y="541"/>
                  </a:lnTo>
                  <a:lnTo>
                    <a:pt x="229" y="546"/>
                  </a:lnTo>
                  <a:lnTo>
                    <a:pt x="239" y="546"/>
                  </a:lnTo>
                  <a:lnTo>
                    <a:pt x="246" y="541"/>
                  </a:lnTo>
                  <a:lnTo>
                    <a:pt x="248" y="536"/>
                  </a:lnTo>
                  <a:lnTo>
                    <a:pt x="251" y="533"/>
                  </a:lnTo>
                  <a:lnTo>
                    <a:pt x="253" y="531"/>
                  </a:lnTo>
                  <a:lnTo>
                    <a:pt x="256" y="528"/>
                  </a:lnTo>
                  <a:lnTo>
                    <a:pt x="264" y="521"/>
                  </a:lnTo>
                  <a:lnTo>
                    <a:pt x="268" y="521"/>
                  </a:lnTo>
                  <a:lnTo>
                    <a:pt x="276" y="521"/>
                  </a:lnTo>
                  <a:lnTo>
                    <a:pt x="279" y="523"/>
                  </a:lnTo>
                  <a:lnTo>
                    <a:pt x="289" y="518"/>
                  </a:lnTo>
                  <a:lnTo>
                    <a:pt x="291" y="517"/>
                  </a:lnTo>
                  <a:lnTo>
                    <a:pt x="292" y="515"/>
                  </a:lnTo>
                  <a:lnTo>
                    <a:pt x="302" y="515"/>
                  </a:lnTo>
                  <a:lnTo>
                    <a:pt x="304" y="517"/>
                  </a:lnTo>
                  <a:lnTo>
                    <a:pt x="309" y="513"/>
                  </a:lnTo>
                  <a:lnTo>
                    <a:pt x="311" y="512"/>
                  </a:lnTo>
                  <a:lnTo>
                    <a:pt x="311" y="510"/>
                  </a:lnTo>
                  <a:lnTo>
                    <a:pt x="325" y="512"/>
                  </a:lnTo>
                  <a:lnTo>
                    <a:pt x="334" y="505"/>
                  </a:lnTo>
                  <a:lnTo>
                    <a:pt x="337" y="502"/>
                  </a:lnTo>
                  <a:lnTo>
                    <a:pt x="342" y="497"/>
                  </a:lnTo>
                  <a:lnTo>
                    <a:pt x="354" y="492"/>
                  </a:lnTo>
                  <a:lnTo>
                    <a:pt x="355" y="492"/>
                  </a:lnTo>
                  <a:lnTo>
                    <a:pt x="357" y="491"/>
                  </a:lnTo>
                  <a:lnTo>
                    <a:pt x="370" y="481"/>
                  </a:lnTo>
                  <a:lnTo>
                    <a:pt x="380" y="476"/>
                  </a:lnTo>
                  <a:lnTo>
                    <a:pt x="388" y="476"/>
                  </a:lnTo>
                  <a:lnTo>
                    <a:pt x="398" y="476"/>
                  </a:lnTo>
                  <a:lnTo>
                    <a:pt x="401" y="476"/>
                  </a:lnTo>
                  <a:lnTo>
                    <a:pt x="410" y="478"/>
                  </a:lnTo>
                  <a:lnTo>
                    <a:pt x="411" y="478"/>
                  </a:lnTo>
                  <a:lnTo>
                    <a:pt x="423" y="481"/>
                  </a:lnTo>
                  <a:lnTo>
                    <a:pt x="435" y="479"/>
                  </a:lnTo>
                  <a:lnTo>
                    <a:pt x="436" y="479"/>
                  </a:lnTo>
                  <a:lnTo>
                    <a:pt x="444" y="474"/>
                  </a:lnTo>
                  <a:lnTo>
                    <a:pt x="446" y="474"/>
                  </a:lnTo>
                  <a:lnTo>
                    <a:pt x="448" y="473"/>
                  </a:lnTo>
                  <a:lnTo>
                    <a:pt x="456" y="473"/>
                  </a:lnTo>
                  <a:lnTo>
                    <a:pt x="459" y="478"/>
                  </a:lnTo>
                  <a:lnTo>
                    <a:pt x="461" y="481"/>
                  </a:lnTo>
                  <a:lnTo>
                    <a:pt x="469" y="487"/>
                  </a:lnTo>
                  <a:lnTo>
                    <a:pt x="473" y="489"/>
                  </a:lnTo>
                  <a:lnTo>
                    <a:pt x="481" y="484"/>
                  </a:lnTo>
                  <a:lnTo>
                    <a:pt x="483" y="483"/>
                  </a:lnTo>
                  <a:lnTo>
                    <a:pt x="484" y="481"/>
                  </a:lnTo>
                  <a:lnTo>
                    <a:pt x="487" y="471"/>
                  </a:lnTo>
                  <a:lnTo>
                    <a:pt x="489" y="468"/>
                  </a:lnTo>
                  <a:lnTo>
                    <a:pt x="494" y="460"/>
                  </a:lnTo>
                  <a:lnTo>
                    <a:pt x="496" y="458"/>
                  </a:lnTo>
                  <a:lnTo>
                    <a:pt x="506" y="452"/>
                  </a:lnTo>
                  <a:lnTo>
                    <a:pt x="509" y="452"/>
                  </a:lnTo>
                  <a:lnTo>
                    <a:pt x="516" y="449"/>
                  </a:lnTo>
                  <a:lnTo>
                    <a:pt x="517" y="447"/>
                  </a:lnTo>
                  <a:lnTo>
                    <a:pt x="532" y="447"/>
                  </a:lnTo>
                  <a:lnTo>
                    <a:pt x="542" y="452"/>
                  </a:lnTo>
                  <a:lnTo>
                    <a:pt x="557" y="455"/>
                  </a:lnTo>
                  <a:lnTo>
                    <a:pt x="567" y="457"/>
                  </a:lnTo>
                  <a:lnTo>
                    <a:pt x="578" y="460"/>
                  </a:lnTo>
                  <a:lnTo>
                    <a:pt x="580" y="462"/>
                  </a:lnTo>
                  <a:lnTo>
                    <a:pt x="588" y="468"/>
                  </a:lnTo>
                  <a:lnTo>
                    <a:pt x="590" y="468"/>
                  </a:lnTo>
                  <a:lnTo>
                    <a:pt x="597" y="470"/>
                  </a:lnTo>
                  <a:lnTo>
                    <a:pt x="600" y="471"/>
                  </a:lnTo>
                  <a:lnTo>
                    <a:pt x="607" y="471"/>
                  </a:lnTo>
                  <a:lnTo>
                    <a:pt x="613" y="471"/>
                  </a:lnTo>
                  <a:lnTo>
                    <a:pt x="626" y="470"/>
                  </a:lnTo>
                  <a:lnTo>
                    <a:pt x="628" y="470"/>
                  </a:lnTo>
                  <a:lnTo>
                    <a:pt x="643" y="466"/>
                  </a:lnTo>
                  <a:lnTo>
                    <a:pt x="650" y="460"/>
                  </a:lnTo>
                  <a:lnTo>
                    <a:pt x="651" y="460"/>
                  </a:lnTo>
                  <a:lnTo>
                    <a:pt x="653" y="458"/>
                  </a:lnTo>
                  <a:lnTo>
                    <a:pt x="655" y="458"/>
                  </a:lnTo>
                  <a:lnTo>
                    <a:pt x="656" y="455"/>
                  </a:lnTo>
                  <a:lnTo>
                    <a:pt x="659" y="449"/>
                  </a:lnTo>
                  <a:lnTo>
                    <a:pt x="659" y="445"/>
                  </a:lnTo>
                  <a:lnTo>
                    <a:pt x="659" y="444"/>
                  </a:lnTo>
                  <a:lnTo>
                    <a:pt x="659" y="439"/>
                  </a:lnTo>
                  <a:lnTo>
                    <a:pt x="661" y="434"/>
                  </a:lnTo>
                  <a:lnTo>
                    <a:pt x="661" y="432"/>
                  </a:lnTo>
                  <a:lnTo>
                    <a:pt x="668" y="426"/>
                  </a:lnTo>
                  <a:lnTo>
                    <a:pt x="669" y="424"/>
                  </a:lnTo>
                  <a:lnTo>
                    <a:pt x="671" y="423"/>
                  </a:lnTo>
                  <a:lnTo>
                    <a:pt x="673" y="421"/>
                  </a:lnTo>
                  <a:lnTo>
                    <a:pt x="673" y="419"/>
                  </a:lnTo>
                  <a:lnTo>
                    <a:pt x="678" y="416"/>
                  </a:lnTo>
                  <a:lnTo>
                    <a:pt x="679" y="419"/>
                  </a:lnTo>
                  <a:lnTo>
                    <a:pt x="683" y="423"/>
                  </a:lnTo>
                  <a:lnTo>
                    <a:pt x="686" y="424"/>
                  </a:lnTo>
                  <a:lnTo>
                    <a:pt x="688" y="424"/>
                  </a:lnTo>
                  <a:lnTo>
                    <a:pt x="694" y="426"/>
                  </a:lnTo>
                  <a:lnTo>
                    <a:pt x="698" y="428"/>
                  </a:lnTo>
                  <a:lnTo>
                    <a:pt x="706" y="429"/>
                  </a:lnTo>
                  <a:lnTo>
                    <a:pt x="709" y="431"/>
                  </a:lnTo>
                  <a:lnTo>
                    <a:pt x="719" y="432"/>
                  </a:lnTo>
                  <a:lnTo>
                    <a:pt x="722" y="431"/>
                  </a:lnTo>
                  <a:lnTo>
                    <a:pt x="724" y="431"/>
                  </a:lnTo>
                  <a:lnTo>
                    <a:pt x="731" y="432"/>
                  </a:lnTo>
                  <a:lnTo>
                    <a:pt x="732" y="434"/>
                  </a:lnTo>
                  <a:lnTo>
                    <a:pt x="737" y="439"/>
                  </a:lnTo>
                  <a:lnTo>
                    <a:pt x="741" y="440"/>
                  </a:lnTo>
                  <a:lnTo>
                    <a:pt x="745" y="444"/>
                  </a:lnTo>
                  <a:lnTo>
                    <a:pt x="749" y="445"/>
                  </a:lnTo>
                  <a:lnTo>
                    <a:pt x="750" y="447"/>
                  </a:lnTo>
                  <a:lnTo>
                    <a:pt x="757" y="452"/>
                  </a:lnTo>
                  <a:lnTo>
                    <a:pt x="760" y="452"/>
                  </a:lnTo>
                  <a:lnTo>
                    <a:pt x="762" y="450"/>
                  </a:lnTo>
                  <a:lnTo>
                    <a:pt x="764" y="449"/>
                  </a:lnTo>
                  <a:lnTo>
                    <a:pt x="769" y="447"/>
                  </a:lnTo>
                  <a:lnTo>
                    <a:pt x="774" y="444"/>
                  </a:lnTo>
                  <a:lnTo>
                    <a:pt x="779" y="439"/>
                  </a:lnTo>
                  <a:lnTo>
                    <a:pt x="784" y="434"/>
                  </a:lnTo>
                  <a:lnTo>
                    <a:pt x="785" y="432"/>
                  </a:lnTo>
                  <a:lnTo>
                    <a:pt x="787" y="431"/>
                  </a:lnTo>
                  <a:lnTo>
                    <a:pt x="787" y="429"/>
                  </a:lnTo>
                  <a:lnTo>
                    <a:pt x="790" y="421"/>
                  </a:lnTo>
                  <a:lnTo>
                    <a:pt x="790" y="418"/>
                  </a:lnTo>
                  <a:lnTo>
                    <a:pt x="792" y="411"/>
                  </a:lnTo>
                  <a:lnTo>
                    <a:pt x="795" y="405"/>
                  </a:lnTo>
                  <a:lnTo>
                    <a:pt x="802" y="400"/>
                  </a:lnTo>
                  <a:lnTo>
                    <a:pt x="803" y="400"/>
                  </a:lnTo>
                  <a:lnTo>
                    <a:pt x="808" y="394"/>
                  </a:lnTo>
                  <a:lnTo>
                    <a:pt x="810" y="392"/>
                  </a:lnTo>
                  <a:lnTo>
                    <a:pt x="812" y="389"/>
                  </a:lnTo>
                  <a:lnTo>
                    <a:pt x="820" y="384"/>
                  </a:lnTo>
                  <a:lnTo>
                    <a:pt x="822" y="384"/>
                  </a:lnTo>
                  <a:lnTo>
                    <a:pt x="831" y="385"/>
                  </a:lnTo>
                  <a:lnTo>
                    <a:pt x="833" y="385"/>
                  </a:lnTo>
                  <a:lnTo>
                    <a:pt x="845" y="384"/>
                  </a:lnTo>
                  <a:lnTo>
                    <a:pt x="848" y="384"/>
                  </a:lnTo>
                  <a:lnTo>
                    <a:pt x="850" y="382"/>
                  </a:lnTo>
                  <a:lnTo>
                    <a:pt x="861" y="377"/>
                  </a:lnTo>
                  <a:lnTo>
                    <a:pt x="863" y="377"/>
                  </a:lnTo>
                  <a:lnTo>
                    <a:pt x="866" y="376"/>
                  </a:lnTo>
                  <a:lnTo>
                    <a:pt x="874" y="374"/>
                  </a:lnTo>
                  <a:lnTo>
                    <a:pt x="878" y="376"/>
                  </a:lnTo>
                  <a:lnTo>
                    <a:pt x="888" y="381"/>
                  </a:lnTo>
                  <a:lnTo>
                    <a:pt x="889" y="382"/>
                  </a:lnTo>
                  <a:lnTo>
                    <a:pt x="898" y="385"/>
                  </a:lnTo>
                  <a:lnTo>
                    <a:pt x="903" y="384"/>
                  </a:lnTo>
                  <a:lnTo>
                    <a:pt x="906" y="382"/>
                  </a:lnTo>
                  <a:lnTo>
                    <a:pt x="906" y="381"/>
                  </a:lnTo>
                  <a:lnTo>
                    <a:pt x="914" y="374"/>
                  </a:lnTo>
                  <a:lnTo>
                    <a:pt x="916" y="373"/>
                  </a:lnTo>
                  <a:lnTo>
                    <a:pt x="921" y="368"/>
                  </a:lnTo>
                  <a:lnTo>
                    <a:pt x="922" y="366"/>
                  </a:lnTo>
                  <a:lnTo>
                    <a:pt x="924" y="364"/>
                  </a:lnTo>
                  <a:lnTo>
                    <a:pt x="927" y="353"/>
                  </a:lnTo>
                  <a:lnTo>
                    <a:pt x="927" y="350"/>
                  </a:lnTo>
                  <a:lnTo>
                    <a:pt x="929" y="339"/>
                  </a:lnTo>
                  <a:lnTo>
                    <a:pt x="929" y="337"/>
                  </a:lnTo>
                  <a:lnTo>
                    <a:pt x="931" y="332"/>
                  </a:lnTo>
                  <a:lnTo>
                    <a:pt x="932" y="324"/>
                  </a:lnTo>
                  <a:lnTo>
                    <a:pt x="932" y="321"/>
                  </a:lnTo>
                  <a:lnTo>
                    <a:pt x="934" y="319"/>
                  </a:lnTo>
                  <a:lnTo>
                    <a:pt x="934" y="318"/>
                  </a:lnTo>
                  <a:lnTo>
                    <a:pt x="934" y="316"/>
                  </a:lnTo>
                  <a:lnTo>
                    <a:pt x="934" y="314"/>
                  </a:lnTo>
                  <a:lnTo>
                    <a:pt x="936" y="301"/>
                  </a:lnTo>
                  <a:lnTo>
                    <a:pt x="936" y="296"/>
                  </a:lnTo>
                  <a:lnTo>
                    <a:pt x="937" y="287"/>
                  </a:lnTo>
                  <a:lnTo>
                    <a:pt x="936" y="285"/>
                  </a:lnTo>
                  <a:lnTo>
                    <a:pt x="934" y="279"/>
                  </a:lnTo>
                  <a:lnTo>
                    <a:pt x="939" y="272"/>
                  </a:lnTo>
                  <a:lnTo>
                    <a:pt x="939" y="271"/>
                  </a:lnTo>
                  <a:lnTo>
                    <a:pt x="942" y="267"/>
                  </a:lnTo>
                  <a:lnTo>
                    <a:pt x="944" y="266"/>
                  </a:lnTo>
                  <a:lnTo>
                    <a:pt x="946" y="264"/>
                  </a:lnTo>
                  <a:lnTo>
                    <a:pt x="949" y="262"/>
                  </a:lnTo>
                  <a:lnTo>
                    <a:pt x="952" y="258"/>
                  </a:lnTo>
                  <a:lnTo>
                    <a:pt x="957" y="251"/>
                  </a:lnTo>
                  <a:lnTo>
                    <a:pt x="959" y="243"/>
                  </a:lnTo>
                  <a:lnTo>
                    <a:pt x="960" y="240"/>
                  </a:lnTo>
                  <a:lnTo>
                    <a:pt x="965" y="232"/>
                  </a:lnTo>
                  <a:lnTo>
                    <a:pt x="965" y="229"/>
                  </a:lnTo>
                  <a:lnTo>
                    <a:pt x="965" y="227"/>
                  </a:lnTo>
                  <a:lnTo>
                    <a:pt x="965" y="220"/>
                  </a:lnTo>
                  <a:lnTo>
                    <a:pt x="965" y="217"/>
                  </a:lnTo>
                  <a:lnTo>
                    <a:pt x="965" y="216"/>
                  </a:lnTo>
                  <a:lnTo>
                    <a:pt x="969" y="209"/>
                  </a:lnTo>
                  <a:lnTo>
                    <a:pt x="970" y="207"/>
                  </a:lnTo>
                  <a:lnTo>
                    <a:pt x="972" y="204"/>
                  </a:lnTo>
                  <a:lnTo>
                    <a:pt x="972" y="203"/>
                  </a:lnTo>
                  <a:lnTo>
                    <a:pt x="977" y="201"/>
                  </a:lnTo>
                  <a:lnTo>
                    <a:pt x="980" y="199"/>
                  </a:lnTo>
                  <a:lnTo>
                    <a:pt x="984" y="198"/>
                  </a:lnTo>
                  <a:lnTo>
                    <a:pt x="984" y="196"/>
                  </a:lnTo>
                  <a:lnTo>
                    <a:pt x="992" y="193"/>
                  </a:lnTo>
                  <a:lnTo>
                    <a:pt x="995" y="191"/>
                  </a:lnTo>
                  <a:lnTo>
                    <a:pt x="999" y="193"/>
                  </a:lnTo>
                  <a:lnTo>
                    <a:pt x="1000" y="193"/>
                  </a:lnTo>
                  <a:lnTo>
                    <a:pt x="1002" y="190"/>
                  </a:lnTo>
                  <a:lnTo>
                    <a:pt x="1003" y="186"/>
                  </a:lnTo>
                  <a:lnTo>
                    <a:pt x="1003" y="183"/>
                  </a:lnTo>
                  <a:lnTo>
                    <a:pt x="1008" y="180"/>
                  </a:lnTo>
                  <a:lnTo>
                    <a:pt x="1010" y="178"/>
                  </a:lnTo>
                  <a:lnTo>
                    <a:pt x="1015" y="180"/>
                  </a:lnTo>
                  <a:lnTo>
                    <a:pt x="1018" y="178"/>
                  </a:lnTo>
                  <a:lnTo>
                    <a:pt x="1018" y="177"/>
                  </a:lnTo>
                  <a:lnTo>
                    <a:pt x="1023" y="173"/>
                  </a:lnTo>
                  <a:lnTo>
                    <a:pt x="1023" y="170"/>
                  </a:lnTo>
                  <a:lnTo>
                    <a:pt x="1023" y="169"/>
                  </a:lnTo>
                  <a:lnTo>
                    <a:pt x="1027" y="165"/>
                  </a:lnTo>
                  <a:lnTo>
                    <a:pt x="1028" y="165"/>
                  </a:lnTo>
                  <a:lnTo>
                    <a:pt x="1030" y="165"/>
                  </a:lnTo>
                  <a:lnTo>
                    <a:pt x="1030" y="164"/>
                  </a:lnTo>
                  <a:lnTo>
                    <a:pt x="1028" y="159"/>
                  </a:lnTo>
                  <a:lnTo>
                    <a:pt x="1030" y="154"/>
                  </a:lnTo>
                  <a:lnTo>
                    <a:pt x="1035" y="151"/>
                  </a:lnTo>
                  <a:lnTo>
                    <a:pt x="1033" y="146"/>
                  </a:lnTo>
                  <a:lnTo>
                    <a:pt x="1038" y="148"/>
                  </a:lnTo>
                  <a:lnTo>
                    <a:pt x="1040" y="148"/>
                  </a:lnTo>
                  <a:lnTo>
                    <a:pt x="1043" y="144"/>
                  </a:lnTo>
                  <a:lnTo>
                    <a:pt x="1046" y="138"/>
                  </a:lnTo>
                  <a:lnTo>
                    <a:pt x="1046" y="136"/>
                  </a:lnTo>
                  <a:lnTo>
                    <a:pt x="1048" y="130"/>
                  </a:lnTo>
                  <a:lnTo>
                    <a:pt x="1048" y="127"/>
                  </a:lnTo>
                  <a:lnTo>
                    <a:pt x="1048" y="125"/>
                  </a:lnTo>
                  <a:lnTo>
                    <a:pt x="1048" y="123"/>
                  </a:lnTo>
                  <a:lnTo>
                    <a:pt x="1046" y="114"/>
                  </a:lnTo>
                  <a:lnTo>
                    <a:pt x="1048" y="112"/>
                  </a:lnTo>
                  <a:lnTo>
                    <a:pt x="1050" y="109"/>
                  </a:lnTo>
                  <a:lnTo>
                    <a:pt x="1053" y="101"/>
                  </a:lnTo>
                  <a:lnTo>
                    <a:pt x="1055" y="99"/>
                  </a:lnTo>
                  <a:lnTo>
                    <a:pt x="1055" y="97"/>
                  </a:lnTo>
                  <a:lnTo>
                    <a:pt x="1060" y="91"/>
                  </a:lnTo>
                  <a:lnTo>
                    <a:pt x="1060" y="88"/>
                  </a:lnTo>
                  <a:lnTo>
                    <a:pt x="1058" y="83"/>
                  </a:lnTo>
                  <a:lnTo>
                    <a:pt x="1058" y="78"/>
                  </a:lnTo>
                  <a:lnTo>
                    <a:pt x="1058" y="76"/>
                  </a:lnTo>
                  <a:lnTo>
                    <a:pt x="1058" y="73"/>
                  </a:lnTo>
                  <a:lnTo>
                    <a:pt x="1066" y="73"/>
                  </a:lnTo>
                  <a:lnTo>
                    <a:pt x="1070" y="72"/>
                  </a:lnTo>
                  <a:lnTo>
                    <a:pt x="1070" y="68"/>
                  </a:lnTo>
                  <a:lnTo>
                    <a:pt x="1076" y="65"/>
                  </a:lnTo>
                  <a:lnTo>
                    <a:pt x="1085" y="65"/>
                  </a:lnTo>
                  <a:lnTo>
                    <a:pt x="1086" y="65"/>
                  </a:lnTo>
                  <a:lnTo>
                    <a:pt x="1088" y="63"/>
                  </a:lnTo>
                  <a:lnTo>
                    <a:pt x="1091" y="67"/>
                  </a:lnTo>
                  <a:lnTo>
                    <a:pt x="1091" y="68"/>
                  </a:lnTo>
                  <a:lnTo>
                    <a:pt x="1094" y="72"/>
                  </a:lnTo>
                  <a:lnTo>
                    <a:pt x="1101" y="72"/>
                  </a:lnTo>
                  <a:lnTo>
                    <a:pt x="1103" y="70"/>
                  </a:lnTo>
                  <a:lnTo>
                    <a:pt x="1106" y="72"/>
                  </a:lnTo>
                  <a:lnTo>
                    <a:pt x="1108" y="70"/>
                  </a:lnTo>
                  <a:lnTo>
                    <a:pt x="1108" y="68"/>
                  </a:lnTo>
                  <a:lnTo>
                    <a:pt x="1111" y="65"/>
                  </a:lnTo>
                  <a:lnTo>
                    <a:pt x="1108" y="60"/>
                  </a:lnTo>
                  <a:lnTo>
                    <a:pt x="1109" y="59"/>
                  </a:lnTo>
                  <a:lnTo>
                    <a:pt x="1116" y="54"/>
                  </a:lnTo>
                  <a:lnTo>
                    <a:pt x="1123" y="57"/>
                  </a:lnTo>
                  <a:lnTo>
                    <a:pt x="1129" y="59"/>
                  </a:lnTo>
                  <a:lnTo>
                    <a:pt x="1131" y="59"/>
                  </a:lnTo>
                  <a:lnTo>
                    <a:pt x="1132" y="63"/>
                  </a:lnTo>
                  <a:lnTo>
                    <a:pt x="1134" y="65"/>
                  </a:lnTo>
                  <a:lnTo>
                    <a:pt x="1139" y="67"/>
                  </a:lnTo>
                  <a:lnTo>
                    <a:pt x="1146" y="65"/>
                  </a:lnTo>
                  <a:lnTo>
                    <a:pt x="1147" y="63"/>
                  </a:lnTo>
                  <a:lnTo>
                    <a:pt x="1149" y="62"/>
                  </a:lnTo>
                  <a:lnTo>
                    <a:pt x="1154" y="62"/>
                  </a:lnTo>
                  <a:lnTo>
                    <a:pt x="1156" y="62"/>
                  </a:lnTo>
                  <a:lnTo>
                    <a:pt x="1162" y="57"/>
                  </a:lnTo>
                  <a:lnTo>
                    <a:pt x="1162" y="54"/>
                  </a:lnTo>
                  <a:lnTo>
                    <a:pt x="1162" y="52"/>
                  </a:lnTo>
                  <a:lnTo>
                    <a:pt x="1164" y="46"/>
                  </a:lnTo>
                  <a:lnTo>
                    <a:pt x="1164" y="42"/>
                  </a:lnTo>
                  <a:lnTo>
                    <a:pt x="1167" y="34"/>
                  </a:lnTo>
                  <a:lnTo>
                    <a:pt x="1167" y="33"/>
                  </a:lnTo>
                  <a:lnTo>
                    <a:pt x="1169" y="31"/>
                  </a:lnTo>
                  <a:lnTo>
                    <a:pt x="1175" y="28"/>
                  </a:lnTo>
                  <a:lnTo>
                    <a:pt x="1177" y="28"/>
                  </a:lnTo>
                  <a:lnTo>
                    <a:pt x="1179" y="26"/>
                  </a:lnTo>
                  <a:lnTo>
                    <a:pt x="1190" y="28"/>
                  </a:lnTo>
                  <a:lnTo>
                    <a:pt x="1195" y="25"/>
                  </a:lnTo>
                  <a:lnTo>
                    <a:pt x="1200" y="23"/>
                  </a:lnTo>
                  <a:lnTo>
                    <a:pt x="1204" y="23"/>
                  </a:lnTo>
                  <a:lnTo>
                    <a:pt x="1205" y="21"/>
                  </a:lnTo>
                  <a:lnTo>
                    <a:pt x="1207" y="20"/>
                  </a:lnTo>
                  <a:lnTo>
                    <a:pt x="1220" y="18"/>
                  </a:lnTo>
                  <a:lnTo>
                    <a:pt x="1220" y="15"/>
                  </a:lnTo>
                  <a:lnTo>
                    <a:pt x="1220" y="13"/>
                  </a:lnTo>
                  <a:lnTo>
                    <a:pt x="1225" y="5"/>
                  </a:lnTo>
                  <a:lnTo>
                    <a:pt x="1233" y="0"/>
                  </a:lnTo>
                  <a:lnTo>
                    <a:pt x="1248" y="13"/>
                  </a:lnTo>
                  <a:lnTo>
                    <a:pt x="1255" y="21"/>
                  </a:lnTo>
                  <a:lnTo>
                    <a:pt x="1257" y="23"/>
                  </a:lnTo>
                  <a:lnTo>
                    <a:pt x="1265" y="36"/>
                  </a:lnTo>
                  <a:lnTo>
                    <a:pt x="1268" y="39"/>
                  </a:lnTo>
                  <a:lnTo>
                    <a:pt x="1275" y="44"/>
                  </a:lnTo>
                  <a:lnTo>
                    <a:pt x="1276" y="44"/>
                  </a:lnTo>
                  <a:lnTo>
                    <a:pt x="1285" y="49"/>
                  </a:lnTo>
                  <a:lnTo>
                    <a:pt x="1286" y="51"/>
                  </a:lnTo>
                  <a:lnTo>
                    <a:pt x="1286" y="54"/>
                  </a:lnTo>
                  <a:lnTo>
                    <a:pt x="1286" y="62"/>
                  </a:lnTo>
                  <a:lnTo>
                    <a:pt x="1286" y="63"/>
                  </a:lnTo>
                  <a:lnTo>
                    <a:pt x="1285" y="75"/>
                  </a:lnTo>
                  <a:lnTo>
                    <a:pt x="1286" y="83"/>
                  </a:lnTo>
                  <a:lnTo>
                    <a:pt x="1288" y="88"/>
                  </a:lnTo>
                  <a:lnTo>
                    <a:pt x="1303" y="91"/>
                  </a:lnTo>
                  <a:lnTo>
                    <a:pt x="1306" y="93"/>
                  </a:lnTo>
                  <a:lnTo>
                    <a:pt x="1314" y="101"/>
                  </a:lnTo>
                  <a:lnTo>
                    <a:pt x="1316" y="102"/>
                  </a:lnTo>
                  <a:lnTo>
                    <a:pt x="1326" y="112"/>
                  </a:lnTo>
                  <a:lnTo>
                    <a:pt x="1328" y="114"/>
                  </a:lnTo>
                  <a:lnTo>
                    <a:pt x="1334" y="123"/>
                  </a:lnTo>
                  <a:lnTo>
                    <a:pt x="1334" y="127"/>
                  </a:lnTo>
                  <a:lnTo>
                    <a:pt x="1344" y="131"/>
                  </a:lnTo>
                  <a:lnTo>
                    <a:pt x="1347" y="131"/>
                  </a:lnTo>
                  <a:lnTo>
                    <a:pt x="1351" y="130"/>
                  </a:lnTo>
                  <a:lnTo>
                    <a:pt x="1352" y="130"/>
                  </a:lnTo>
                  <a:lnTo>
                    <a:pt x="1364" y="120"/>
                  </a:lnTo>
                  <a:lnTo>
                    <a:pt x="1366" y="118"/>
                  </a:lnTo>
                  <a:lnTo>
                    <a:pt x="1369" y="117"/>
                  </a:lnTo>
                  <a:lnTo>
                    <a:pt x="1371" y="117"/>
                  </a:lnTo>
                  <a:lnTo>
                    <a:pt x="1374" y="114"/>
                  </a:lnTo>
                  <a:lnTo>
                    <a:pt x="1377" y="110"/>
                  </a:lnTo>
                  <a:lnTo>
                    <a:pt x="1379" y="110"/>
                  </a:lnTo>
                  <a:lnTo>
                    <a:pt x="1384" y="109"/>
                  </a:lnTo>
                  <a:lnTo>
                    <a:pt x="1390" y="107"/>
                  </a:lnTo>
                  <a:lnTo>
                    <a:pt x="1410" y="102"/>
                  </a:lnTo>
                  <a:lnTo>
                    <a:pt x="1414" y="102"/>
                  </a:lnTo>
                  <a:lnTo>
                    <a:pt x="1422" y="99"/>
                  </a:lnTo>
                  <a:lnTo>
                    <a:pt x="1425" y="97"/>
                  </a:lnTo>
                  <a:lnTo>
                    <a:pt x="1432" y="93"/>
                  </a:lnTo>
                  <a:lnTo>
                    <a:pt x="1434" y="93"/>
                  </a:lnTo>
                  <a:lnTo>
                    <a:pt x="1442" y="91"/>
                  </a:lnTo>
                  <a:lnTo>
                    <a:pt x="1443" y="91"/>
                  </a:lnTo>
                  <a:lnTo>
                    <a:pt x="1450" y="91"/>
                  </a:lnTo>
                  <a:lnTo>
                    <a:pt x="1452" y="93"/>
                  </a:lnTo>
                  <a:lnTo>
                    <a:pt x="1463" y="102"/>
                  </a:lnTo>
                  <a:lnTo>
                    <a:pt x="1467" y="104"/>
                  </a:lnTo>
                  <a:lnTo>
                    <a:pt x="1477" y="109"/>
                  </a:lnTo>
                  <a:lnTo>
                    <a:pt x="1478" y="112"/>
                  </a:lnTo>
                  <a:lnTo>
                    <a:pt x="1488" y="117"/>
                  </a:lnTo>
                  <a:lnTo>
                    <a:pt x="1493" y="117"/>
                  </a:lnTo>
                  <a:lnTo>
                    <a:pt x="1495" y="117"/>
                  </a:lnTo>
                  <a:lnTo>
                    <a:pt x="1508" y="122"/>
                  </a:lnTo>
                  <a:lnTo>
                    <a:pt x="1510" y="122"/>
                  </a:lnTo>
                  <a:lnTo>
                    <a:pt x="1521" y="118"/>
                  </a:lnTo>
                  <a:lnTo>
                    <a:pt x="1523" y="118"/>
                  </a:lnTo>
                  <a:lnTo>
                    <a:pt x="1534" y="117"/>
                  </a:lnTo>
                  <a:lnTo>
                    <a:pt x="1536" y="117"/>
                  </a:lnTo>
                  <a:lnTo>
                    <a:pt x="1539" y="114"/>
                  </a:lnTo>
                  <a:lnTo>
                    <a:pt x="1544" y="109"/>
                  </a:lnTo>
                  <a:lnTo>
                    <a:pt x="1544" y="107"/>
                  </a:lnTo>
                  <a:lnTo>
                    <a:pt x="1548" y="97"/>
                  </a:lnTo>
                  <a:lnTo>
                    <a:pt x="1549" y="96"/>
                  </a:lnTo>
                  <a:lnTo>
                    <a:pt x="1558" y="94"/>
                  </a:lnTo>
                  <a:lnTo>
                    <a:pt x="1559" y="96"/>
                  </a:lnTo>
                  <a:lnTo>
                    <a:pt x="1571" y="102"/>
                  </a:lnTo>
                  <a:lnTo>
                    <a:pt x="1574" y="102"/>
                  </a:lnTo>
                  <a:lnTo>
                    <a:pt x="1587" y="107"/>
                  </a:lnTo>
                  <a:lnTo>
                    <a:pt x="1589" y="107"/>
                  </a:lnTo>
                  <a:lnTo>
                    <a:pt x="1602" y="109"/>
                  </a:lnTo>
                  <a:lnTo>
                    <a:pt x="1604" y="109"/>
                  </a:lnTo>
                  <a:lnTo>
                    <a:pt x="1610" y="109"/>
                  </a:lnTo>
                  <a:lnTo>
                    <a:pt x="1614" y="109"/>
                  </a:lnTo>
                  <a:lnTo>
                    <a:pt x="1620" y="104"/>
                  </a:lnTo>
                  <a:lnTo>
                    <a:pt x="1622" y="102"/>
                  </a:lnTo>
                  <a:lnTo>
                    <a:pt x="1625" y="97"/>
                  </a:lnTo>
                  <a:lnTo>
                    <a:pt x="1629" y="94"/>
                  </a:lnTo>
                  <a:lnTo>
                    <a:pt x="1632" y="94"/>
                  </a:lnTo>
                  <a:lnTo>
                    <a:pt x="1635" y="94"/>
                  </a:lnTo>
                  <a:lnTo>
                    <a:pt x="1640" y="97"/>
                  </a:lnTo>
                  <a:lnTo>
                    <a:pt x="1645" y="102"/>
                  </a:lnTo>
                  <a:lnTo>
                    <a:pt x="1645" y="104"/>
                  </a:lnTo>
                  <a:lnTo>
                    <a:pt x="1645" y="109"/>
                  </a:lnTo>
                  <a:lnTo>
                    <a:pt x="1647" y="115"/>
                  </a:lnTo>
                  <a:lnTo>
                    <a:pt x="1647" y="118"/>
                  </a:lnTo>
                  <a:lnTo>
                    <a:pt x="1649" y="127"/>
                  </a:lnTo>
                  <a:lnTo>
                    <a:pt x="1650" y="128"/>
                  </a:lnTo>
                  <a:lnTo>
                    <a:pt x="1657" y="135"/>
                  </a:lnTo>
                  <a:lnTo>
                    <a:pt x="1657" y="138"/>
                  </a:lnTo>
                  <a:lnTo>
                    <a:pt x="1658" y="140"/>
                  </a:lnTo>
                  <a:lnTo>
                    <a:pt x="1663" y="149"/>
                  </a:lnTo>
                  <a:lnTo>
                    <a:pt x="1665" y="152"/>
                  </a:lnTo>
                  <a:lnTo>
                    <a:pt x="1668" y="156"/>
                  </a:lnTo>
                  <a:lnTo>
                    <a:pt x="1670" y="159"/>
                  </a:lnTo>
                  <a:lnTo>
                    <a:pt x="1682" y="162"/>
                  </a:lnTo>
                  <a:lnTo>
                    <a:pt x="1690" y="161"/>
                  </a:lnTo>
                  <a:lnTo>
                    <a:pt x="1696" y="161"/>
                  </a:lnTo>
                  <a:lnTo>
                    <a:pt x="1701" y="162"/>
                  </a:lnTo>
                  <a:lnTo>
                    <a:pt x="1703" y="164"/>
                  </a:lnTo>
                  <a:lnTo>
                    <a:pt x="1711" y="170"/>
                  </a:lnTo>
                  <a:lnTo>
                    <a:pt x="1711" y="172"/>
                  </a:lnTo>
                  <a:lnTo>
                    <a:pt x="1728" y="178"/>
                  </a:lnTo>
                  <a:lnTo>
                    <a:pt x="1730" y="178"/>
                  </a:lnTo>
                  <a:lnTo>
                    <a:pt x="1739" y="186"/>
                  </a:lnTo>
                  <a:lnTo>
                    <a:pt x="1741" y="18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279775" y="4509295"/>
              <a:ext cx="1376363" cy="957263"/>
            </a:xfrm>
            <a:custGeom>
              <a:avLst/>
              <a:gdLst>
                <a:gd name="T0" fmla="*/ 3 w 1735"/>
                <a:gd name="T1" fmla="*/ 1170 h 1207"/>
                <a:gd name="T2" fmla="*/ 25 w 1735"/>
                <a:gd name="T3" fmla="*/ 1159 h 1207"/>
                <a:gd name="T4" fmla="*/ 58 w 1735"/>
                <a:gd name="T5" fmla="*/ 1182 h 1207"/>
                <a:gd name="T6" fmla="*/ 93 w 1735"/>
                <a:gd name="T7" fmla="*/ 1186 h 1207"/>
                <a:gd name="T8" fmla="*/ 109 w 1735"/>
                <a:gd name="T9" fmla="*/ 1167 h 1207"/>
                <a:gd name="T10" fmla="*/ 129 w 1735"/>
                <a:gd name="T11" fmla="*/ 1156 h 1207"/>
                <a:gd name="T12" fmla="*/ 164 w 1735"/>
                <a:gd name="T13" fmla="*/ 1136 h 1207"/>
                <a:gd name="T14" fmla="*/ 195 w 1735"/>
                <a:gd name="T15" fmla="*/ 1110 h 1207"/>
                <a:gd name="T16" fmla="*/ 204 w 1735"/>
                <a:gd name="T17" fmla="*/ 1076 h 1207"/>
                <a:gd name="T18" fmla="*/ 232 w 1735"/>
                <a:gd name="T19" fmla="*/ 1057 h 1207"/>
                <a:gd name="T20" fmla="*/ 276 w 1735"/>
                <a:gd name="T21" fmla="*/ 1051 h 1207"/>
                <a:gd name="T22" fmla="*/ 291 w 1735"/>
                <a:gd name="T23" fmla="*/ 1018 h 1207"/>
                <a:gd name="T24" fmla="*/ 288 w 1735"/>
                <a:gd name="T25" fmla="*/ 978 h 1207"/>
                <a:gd name="T26" fmla="*/ 270 w 1735"/>
                <a:gd name="T27" fmla="*/ 924 h 1207"/>
                <a:gd name="T28" fmla="*/ 258 w 1735"/>
                <a:gd name="T29" fmla="*/ 892 h 1207"/>
                <a:gd name="T30" fmla="*/ 245 w 1735"/>
                <a:gd name="T31" fmla="*/ 829 h 1207"/>
                <a:gd name="T32" fmla="*/ 233 w 1735"/>
                <a:gd name="T33" fmla="*/ 775 h 1207"/>
                <a:gd name="T34" fmla="*/ 227 w 1735"/>
                <a:gd name="T35" fmla="*/ 683 h 1207"/>
                <a:gd name="T36" fmla="*/ 219 w 1735"/>
                <a:gd name="T37" fmla="*/ 609 h 1207"/>
                <a:gd name="T38" fmla="*/ 217 w 1735"/>
                <a:gd name="T39" fmla="*/ 562 h 1207"/>
                <a:gd name="T40" fmla="*/ 223 w 1735"/>
                <a:gd name="T41" fmla="*/ 546 h 1207"/>
                <a:gd name="T42" fmla="*/ 273 w 1735"/>
                <a:gd name="T43" fmla="*/ 523 h 1207"/>
                <a:gd name="T44" fmla="*/ 328 w 1735"/>
                <a:gd name="T45" fmla="*/ 505 h 1207"/>
                <a:gd name="T46" fmla="*/ 395 w 1735"/>
                <a:gd name="T47" fmla="*/ 476 h 1207"/>
                <a:gd name="T48" fmla="*/ 453 w 1735"/>
                <a:gd name="T49" fmla="*/ 478 h 1207"/>
                <a:gd name="T50" fmla="*/ 490 w 1735"/>
                <a:gd name="T51" fmla="*/ 458 h 1207"/>
                <a:gd name="T52" fmla="*/ 574 w 1735"/>
                <a:gd name="T53" fmla="*/ 462 h 1207"/>
                <a:gd name="T54" fmla="*/ 644 w 1735"/>
                <a:gd name="T55" fmla="*/ 460 h 1207"/>
                <a:gd name="T56" fmla="*/ 655 w 1735"/>
                <a:gd name="T57" fmla="*/ 432 h 1207"/>
                <a:gd name="T58" fmla="*/ 682 w 1735"/>
                <a:gd name="T59" fmla="*/ 424 h 1207"/>
                <a:gd name="T60" fmla="*/ 731 w 1735"/>
                <a:gd name="T61" fmla="*/ 439 h 1207"/>
                <a:gd name="T62" fmla="*/ 768 w 1735"/>
                <a:gd name="T63" fmla="*/ 444 h 1207"/>
                <a:gd name="T64" fmla="*/ 796 w 1735"/>
                <a:gd name="T65" fmla="*/ 400 h 1207"/>
                <a:gd name="T66" fmla="*/ 842 w 1735"/>
                <a:gd name="T67" fmla="*/ 384 h 1207"/>
                <a:gd name="T68" fmla="*/ 897 w 1735"/>
                <a:gd name="T69" fmla="*/ 384 h 1207"/>
                <a:gd name="T70" fmla="*/ 923 w 1735"/>
                <a:gd name="T71" fmla="*/ 339 h 1207"/>
                <a:gd name="T72" fmla="*/ 930 w 1735"/>
                <a:gd name="T73" fmla="*/ 296 h 1207"/>
                <a:gd name="T74" fmla="*/ 946 w 1735"/>
                <a:gd name="T75" fmla="*/ 258 h 1207"/>
                <a:gd name="T76" fmla="*/ 963 w 1735"/>
                <a:gd name="T77" fmla="*/ 209 h 1207"/>
                <a:gd name="T78" fmla="*/ 993 w 1735"/>
                <a:gd name="T79" fmla="*/ 193 h 1207"/>
                <a:gd name="T80" fmla="*/ 1017 w 1735"/>
                <a:gd name="T81" fmla="*/ 173 h 1207"/>
                <a:gd name="T82" fmla="*/ 1027 w 1735"/>
                <a:gd name="T83" fmla="*/ 146 h 1207"/>
                <a:gd name="T84" fmla="*/ 1040 w 1735"/>
                <a:gd name="T85" fmla="*/ 114 h 1207"/>
                <a:gd name="T86" fmla="*/ 1052 w 1735"/>
                <a:gd name="T87" fmla="*/ 76 h 1207"/>
                <a:gd name="T88" fmla="*/ 1085 w 1735"/>
                <a:gd name="T89" fmla="*/ 68 h 1207"/>
                <a:gd name="T90" fmla="*/ 1110 w 1735"/>
                <a:gd name="T91" fmla="*/ 54 h 1207"/>
                <a:gd name="T92" fmla="*/ 1148 w 1735"/>
                <a:gd name="T93" fmla="*/ 62 h 1207"/>
                <a:gd name="T94" fmla="*/ 1169 w 1735"/>
                <a:gd name="T95" fmla="*/ 28 h 1207"/>
                <a:gd name="T96" fmla="*/ 1214 w 1735"/>
                <a:gd name="T97" fmla="*/ 15 h 1207"/>
                <a:gd name="T98" fmla="*/ 1270 w 1735"/>
                <a:gd name="T99" fmla="*/ 44 h 1207"/>
                <a:gd name="T100" fmla="*/ 1300 w 1735"/>
                <a:gd name="T101" fmla="*/ 93 h 1207"/>
                <a:gd name="T102" fmla="*/ 1346 w 1735"/>
                <a:gd name="T103" fmla="*/ 130 h 1207"/>
                <a:gd name="T104" fmla="*/ 1404 w 1735"/>
                <a:gd name="T105" fmla="*/ 102 h 1207"/>
                <a:gd name="T106" fmla="*/ 1457 w 1735"/>
                <a:gd name="T107" fmla="*/ 102 h 1207"/>
                <a:gd name="T108" fmla="*/ 1517 w 1735"/>
                <a:gd name="T109" fmla="*/ 118 h 1207"/>
                <a:gd name="T110" fmla="*/ 1565 w 1735"/>
                <a:gd name="T111" fmla="*/ 102 h 1207"/>
                <a:gd name="T112" fmla="*/ 1619 w 1735"/>
                <a:gd name="T113" fmla="*/ 97 h 1207"/>
                <a:gd name="T114" fmla="*/ 1643 w 1735"/>
                <a:gd name="T115" fmla="*/ 127 h 1207"/>
                <a:gd name="T116" fmla="*/ 1684 w 1735"/>
                <a:gd name="T117" fmla="*/ 161 h 1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5" h="1207">
                  <a:moveTo>
                    <a:pt x="7" y="1207"/>
                  </a:moveTo>
                  <a:lnTo>
                    <a:pt x="2" y="1203"/>
                  </a:lnTo>
                  <a:lnTo>
                    <a:pt x="0" y="1201"/>
                  </a:lnTo>
                  <a:lnTo>
                    <a:pt x="0" y="1198"/>
                  </a:lnTo>
                  <a:lnTo>
                    <a:pt x="5" y="1191"/>
                  </a:lnTo>
                  <a:lnTo>
                    <a:pt x="5" y="1190"/>
                  </a:lnTo>
                  <a:lnTo>
                    <a:pt x="7" y="1182"/>
                  </a:lnTo>
                  <a:lnTo>
                    <a:pt x="7" y="1177"/>
                  </a:lnTo>
                  <a:lnTo>
                    <a:pt x="5" y="1172"/>
                  </a:lnTo>
                  <a:lnTo>
                    <a:pt x="3" y="1170"/>
                  </a:lnTo>
                  <a:lnTo>
                    <a:pt x="3" y="1169"/>
                  </a:lnTo>
                  <a:lnTo>
                    <a:pt x="7" y="1164"/>
                  </a:lnTo>
                  <a:lnTo>
                    <a:pt x="8" y="1164"/>
                  </a:lnTo>
                  <a:lnTo>
                    <a:pt x="10" y="1164"/>
                  </a:lnTo>
                  <a:lnTo>
                    <a:pt x="13" y="1161"/>
                  </a:lnTo>
                  <a:lnTo>
                    <a:pt x="15" y="1159"/>
                  </a:lnTo>
                  <a:lnTo>
                    <a:pt x="17" y="1157"/>
                  </a:lnTo>
                  <a:lnTo>
                    <a:pt x="18" y="1156"/>
                  </a:lnTo>
                  <a:lnTo>
                    <a:pt x="20" y="1157"/>
                  </a:lnTo>
                  <a:lnTo>
                    <a:pt x="25" y="1159"/>
                  </a:lnTo>
                  <a:lnTo>
                    <a:pt x="30" y="1157"/>
                  </a:lnTo>
                  <a:lnTo>
                    <a:pt x="33" y="1157"/>
                  </a:lnTo>
                  <a:lnTo>
                    <a:pt x="33" y="1159"/>
                  </a:lnTo>
                  <a:lnTo>
                    <a:pt x="40" y="1165"/>
                  </a:lnTo>
                  <a:lnTo>
                    <a:pt x="40" y="1169"/>
                  </a:lnTo>
                  <a:lnTo>
                    <a:pt x="45" y="1174"/>
                  </a:lnTo>
                  <a:lnTo>
                    <a:pt x="46" y="1175"/>
                  </a:lnTo>
                  <a:lnTo>
                    <a:pt x="53" y="1180"/>
                  </a:lnTo>
                  <a:lnTo>
                    <a:pt x="55" y="1180"/>
                  </a:lnTo>
                  <a:lnTo>
                    <a:pt x="58" y="1182"/>
                  </a:lnTo>
                  <a:lnTo>
                    <a:pt x="60" y="1182"/>
                  </a:lnTo>
                  <a:lnTo>
                    <a:pt x="66" y="1180"/>
                  </a:lnTo>
                  <a:lnTo>
                    <a:pt x="70" y="1178"/>
                  </a:lnTo>
                  <a:lnTo>
                    <a:pt x="71" y="1180"/>
                  </a:lnTo>
                  <a:lnTo>
                    <a:pt x="78" y="1183"/>
                  </a:lnTo>
                  <a:lnTo>
                    <a:pt x="80" y="1183"/>
                  </a:lnTo>
                  <a:lnTo>
                    <a:pt x="81" y="1185"/>
                  </a:lnTo>
                  <a:lnTo>
                    <a:pt x="85" y="1185"/>
                  </a:lnTo>
                  <a:lnTo>
                    <a:pt x="89" y="1186"/>
                  </a:lnTo>
                  <a:lnTo>
                    <a:pt x="93" y="1186"/>
                  </a:lnTo>
                  <a:lnTo>
                    <a:pt x="98" y="1188"/>
                  </a:lnTo>
                  <a:lnTo>
                    <a:pt x="104" y="1188"/>
                  </a:lnTo>
                  <a:lnTo>
                    <a:pt x="106" y="1183"/>
                  </a:lnTo>
                  <a:lnTo>
                    <a:pt x="106" y="1182"/>
                  </a:lnTo>
                  <a:lnTo>
                    <a:pt x="106" y="1177"/>
                  </a:lnTo>
                  <a:lnTo>
                    <a:pt x="104" y="1174"/>
                  </a:lnTo>
                  <a:lnTo>
                    <a:pt x="103" y="1170"/>
                  </a:lnTo>
                  <a:lnTo>
                    <a:pt x="106" y="1167"/>
                  </a:lnTo>
                  <a:lnTo>
                    <a:pt x="108" y="1165"/>
                  </a:lnTo>
                  <a:lnTo>
                    <a:pt x="109" y="1167"/>
                  </a:lnTo>
                  <a:lnTo>
                    <a:pt x="113" y="1169"/>
                  </a:lnTo>
                  <a:lnTo>
                    <a:pt x="114" y="1170"/>
                  </a:lnTo>
                  <a:lnTo>
                    <a:pt x="118" y="1172"/>
                  </a:lnTo>
                  <a:lnTo>
                    <a:pt x="121" y="1172"/>
                  </a:lnTo>
                  <a:lnTo>
                    <a:pt x="124" y="1170"/>
                  </a:lnTo>
                  <a:lnTo>
                    <a:pt x="124" y="1169"/>
                  </a:lnTo>
                  <a:lnTo>
                    <a:pt x="126" y="1165"/>
                  </a:lnTo>
                  <a:lnTo>
                    <a:pt x="124" y="1161"/>
                  </a:lnTo>
                  <a:lnTo>
                    <a:pt x="128" y="1156"/>
                  </a:lnTo>
                  <a:lnTo>
                    <a:pt x="129" y="1156"/>
                  </a:lnTo>
                  <a:lnTo>
                    <a:pt x="136" y="1154"/>
                  </a:lnTo>
                  <a:lnTo>
                    <a:pt x="139" y="1156"/>
                  </a:lnTo>
                  <a:lnTo>
                    <a:pt x="142" y="1154"/>
                  </a:lnTo>
                  <a:lnTo>
                    <a:pt x="147" y="1154"/>
                  </a:lnTo>
                  <a:lnTo>
                    <a:pt x="149" y="1152"/>
                  </a:lnTo>
                  <a:lnTo>
                    <a:pt x="156" y="1149"/>
                  </a:lnTo>
                  <a:lnTo>
                    <a:pt x="161" y="1144"/>
                  </a:lnTo>
                  <a:lnTo>
                    <a:pt x="164" y="1141"/>
                  </a:lnTo>
                  <a:lnTo>
                    <a:pt x="164" y="1138"/>
                  </a:lnTo>
                  <a:lnTo>
                    <a:pt x="164" y="1136"/>
                  </a:lnTo>
                  <a:lnTo>
                    <a:pt x="164" y="1130"/>
                  </a:lnTo>
                  <a:lnTo>
                    <a:pt x="167" y="1123"/>
                  </a:lnTo>
                  <a:lnTo>
                    <a:pt x="172" y="1123"/>
                  </a:lnTo>
                  <a:lnTo>
                    <a:pt x="175" y="1122"/>
                  </a:lnTo>
                  <a:lnTo>
                    <a:pt x="179" y="1118"/>
                  </a:lnTo>
                  <a:lnTo>
                    <a:pt x="180" y="1117"/>
                  </a:lnTo>
                  <a:lnTo>
                    <a:pt x="182" y="1115"/>
                  </a:lnTo>
                  <a:lnTo>
                    <a:pt x="184" y="1112"/>
                  </a:lnTo>
                  <a:lnTo>
                    <a:pt x="190" y="1112"/>
                  </a:lnTo>
                  <a:lnTo>
                    <a:pt x="195" y="1110"/>
                  </a:lnTo>
                  <a:lnTo>
                    <a:pt x="197" y="1109"/>
                  </a:lnTo>
                  <a:lnTo>
                    <a:pt x="200" y="1106"/>
                  </a:lnTo>
                  <a:lnTo>
                    <a:pt x="204" y="1102"/>
                  </a:lnTo>
                  <a:lnTo>
                    <a:pt x="204" y="1096"/>
                  </a:lnTo>
                  <a:lnTo>
                    <a:pt x="204" y="1091"/>
                  </a:lnTo>
                  <a:lnTo>
                    <a:pt x="204" y="1088"/>
                  </a:lnTo>
                  <a:lnTo>
                    <a:pt x="204" y="1086"/>
                  </a:lnTo>
                  <a:lnTo>
                    <a:pt x="204" y="1085"/>
                  </a:lnTo>
                  <a:lnTo>
                    <a:pt x="204" y="1078"/>
                  </a:lnTo>
                  <a:lnTo>
                    <a:pt x="204" y="1076"/>
                  </a:lnTo>
                  <a:lnTo>
                    <a:pt x="204" y="1073"/>
                  </a:lnTo>
                  <a:lnTo>
                    <a:pt x="205" y="1067"/>
                  </a:lnTo>
                  <a:lnTo>
                    <a:pt x="207" y="1065"/>
                  </a:lnTo>
                  <a:lnTo>
                    <a:pt x="212" y="1062"/>
                  </a:lnTo>
                  <a:lnTo>
                    <a:pt x="214" y="1062"/>
                  </a:lnTo>
                  <a:lnTo>
                    <a:pt x="219" y="1060"/>
                  </a:lnTo>
                  <a:lnTo>
                    <a:pt x="220" y="1059"/>
                  </a:lnTo>
                  <a:lnTo>
                    <a:pt x="225" y="1059"/>
                  </a:lnTo>
                  <a:lnTo>
                    <a:pt x="227" y="1059"/>
                  </a:lnTo>
                  <a:lnTo>
                    <a:pt x="232" y="1057"/>
                  </a:lnTo>
                  <a:lnTo>
                    <a:pt x="235" y="1054"/>
                  </a:lnTo>
                  <a:lnTo>
                    <a:pt x="237" y="1052"/>
                  </a:lnTo>
                  <a:lnTo>
                    <a:pt x="238" y="1051"/>
                  </a:lnTo>
                  <a:lnTo>
                    <a:pt x="245" y="1049"/>
                  </a:lnTo>
                  <a:lnTo>
                    <a:pt x="253" y="1051"/>
                  </a:lnTo>
                  <a:lnTo>
                    <a:pt x="258" y="1051"/>
                  </a:lnTo>
                  <a:lnTo>
                    <a:pt x="265" y="1052"/>
                  </a:lnTo>
                  <a:lnTo>
                    <a:pt x="270" y="1051"/>
                  </a:lnTo>
                  <a:lnTo>
                    <a:pt x="271" y="1051"/>
                  </a:lnTo>
                  <a:lnTo>
                    <a:pt x="276" y="1051"/>
                  </a:lnTo>
                  <a:lnTo>
                    <a:pt x="283" y="1047"/>
                  </a:lnTo>
                  <a:lnTo>
                    <a:pt x="285" y="1047"/>
                  </a:lnTo>
                  <a:lnTo>
                    <a:pt x="290" y="1046"/>
                  </a:lnTo>
                  <a:lnTo>
                    <a:pt x="293" y="1041"/>
                  </a:lnTo>
                  <a:lnTo>
                    <a:pt x="295" y="1039"/>
                  </a:lnTo>
                  <a:lnTo>
                    <a:pt x="293" y="1034"/>
                  </a:lnTo>
                  <a:lnTo>
                    <a:pt x="293" y="1031"/>
                  </a:lnTo>
                  <a:lnTo>
                    <a:pt x="291" y="1021"/>
                  </a:lnTo>
                  <a:lnTo>
                    <a:pt x="291" y="1020"/>
                  </a:lnTo>
                  <a:lnTo>
                    <a:pt x="291" y="1018"/>
                  </a:lnTo>
                  <a:lnTo>
                    <a:pt x="291" y="1015"/>
                  </a:lnTo>
                  <a:lnTo>
                    <a:pt x="291" y="1012"/>
                  </a:lnTo>
                  <a:lnTo>
                    <a:pt x="291" y="1007"/>
                  </a:lnTo>
                  <a:lnTo>
                    <a:pt x="290" y="1002"/>
                  </a:lnTo>
                  <a:lnTo>
                    <a:pt x="290" y="994"/>
                  </a:lnTo>
                  <a:lnTo>
                    <a:pt x="290" y="991"/>
                  </a:lnTo>
                  <a:lnTo>
                    <a:pt x="288" y="987"/>
                  </a:lnTo>
                  <a:lnTo>
                    <a:pt x="288" y="986"/>
                  </a:lnTo>
                  <a:lnTo>
                    <a:pt x="288" y="979"/>
                  </a:lnTo>
                  <a:lnTo>
                    <a:pt x="288" y="978"/>
                  </a:lnTo>
                  <a:lnTo>
                    <a:pt x="286" y="971"/>
                  </a:lnTo>
                  <a:lnTo>
                    <a:pt x="285" y="970"/>
                  </a:lnTo>
                  <a:lnTo>
                    <a:pt x="273" y="953"/>
                  </a:lnTo>
                  <a:lnTo>
                    <a:pt x="271" y="950"/>
                  </a:lnTo>
                  <a:lnTo>
                    <a:pt x="271" y="949"/>
                  </a:lnTo>
                  <a:lnTo>
                    <a:pt x="270" y="940"/>
                  </a:lnTo>
                  <a:lnTo>
                    <a:pt x="270" y="939"/>
                  </a:lnTo>
                  <a:lnTo>
                    <a:pt x="270" y="929"/>
                  </a:lnTo>
                  <a:lnTo>
                    <a:pt x="270" y="928"/>
                  </a:lnTo>
                  <a:lnTo>
                    <a:pt x="270" y="924"/>
                  </a:lnTo>
                  <a:lnTo>
                    <a:pt x="270" y="921"/>
                  </a:lnTo>
                  <a:lnTo>
                    <a:pt x="270" y="918"/>
                  </a:lnTo>
                  <a:lnTo>
                    <a:pt x="271" y="913"/>
                  </a:lnTo>
                  <a:lnTo>
                    <a:pt x="270" y="908"/>
                  </a:lnTo>
                  <a:lnTo>
                    <a:pt x="268" y="903"/>
                  </a:lnTo>
                  <a:lnTo>
                    <a:pt x="266" y="902"/>
                  </a:lnTo>
                  <a:lnTo>
                    <a:pt x="265" y="900"/>
                  </a:lnTo>
                  <a:lnTo>
                    <a:pt x="263" y="898"/>
                  </a:lnTo>
                  <a:lnTo>
                    <a:pt x="260" y="895"/>
                  </a:lnTo>
                  <a:lnTo>
                    <a:pt x="258" y="892"/>
                  </a:lnTo>
                  <a:lnTo>
                    <a:pt x="260" y="889"/>
                  </a:lnTo>
                  <a:lnTo>
                    <a:pt x="260" y="884"/>
                  </a:lnTo>
                  <a:lnTo>
                    <a:pt x="262" y="882"/>
                  </a:lnTo>
                  <a:lnTo>
                    <a:pt x="262" y="881"/>
                  </a:lnTo>
                  <a:lnTo>
                    <a:pt x="257" y="871"/>
                  </a:lnTo>
                  <a:lnTo>
                    <a:pt x="255" y="868"/>
                  </a:lnTo>
                  <a:lnTo>
                    <a:pt x="255" y="863"/>
                  </a:lnTo>
                  <a:lnTo>
                    <a:pt x="250" y="845"/>
                  </a:lnTo>
                  <a:lnTo>
                    <a:pt x="248" y="840"/>
                  </a:lnTo>
                  <a:lnTo>
                    <a:pt x="245" y="829"/>
                  </a:lnTo>
                  <a:lnTo>
                    <a:pt x="242" y="821"/>
                  </a:lnTo>
                  <a:lnTo>
                    <a:pt x="240" y="818"/>
                  </a:lnTo>
                  <a:lnTo>
                    <a:pt x="238" y="813"/>
                  </a:lnTo>
                  <a:lnTo>
                    <a:pt x="237" y="809"/>
                  </a:lnTo>
                  <a:lnTo>
                    <a:pt x="237" y="808"/>
                  </a:lnTo>
                  <a:lnTo>
                    <a:pt x="235" y="805"/>
                  </a:lnTo>
                  <a:lnTo>
                    <a:pt x="235" y="803"/>
                  </a:lnTo>
                  <a:lnTo>
                    <a:pt x="235" y="800"/>
                  </a:lnTo>
                  <a:lnTo>
                    <a:pt x="235" y="790"/>
                  </a:lnTo>
                  <a:lnTo>
                    <a:pt x="233" y="775"/>
                  </a:lnTo>
                  <a:lnTo>
                    <a:pt x="233" y="774"/>
                  </a:lnTo>
                  <a:lnTo>
                    <a:pt x="232" y="769"/>
                  </a:lnTo>
                  <a:lnTo>
                    <a:pt x="227" y="748"/>
                  </a:lnTo>
                  <a:lnTo>
                    <a:pt x="227" y="741"/>
                  </a:lnTo>
                  <a:lnTo>
                    <a:pt x="227" y="740"/>
                  </a:lnTo>
                  <a:lnTo>
                    <a:pt x="225" y="730"/>
                  </a:lnTo>
                  <a:lnTo>
                    <a:pt x="227" y="722"/>
                  </a:lnTo>
                  <a:lnTo>
                    <a:pt x="227" y="720"/>
                  </a:lnTo>
                  <a:lnTo>
                    <a:pt x="227" y="698"/>
                  </a:lnTo>
                  <a:lnTo>
                    <a:pt x="227" y="683"/>
                  </a:lnTo>
                  <a:lnTo>
                    <a:pt x="227" y="680"/>
                  </a:lnTo>
                  <a:lnTo>
                    <a:pt x="227" y="677"/>
                  </a:lnTo>
                  <a:lnTo>
                    <a:pt x="223" y="657"/>
                  </a:lnTo>
                  <a:lnTo>
                    <a:pt x="223" y="656"/>
                  </a:lnTo>
                  <a:lnTo>
                    <a:pt x="223" y="654"/>
                  </a:lnTo>
                  <a:lnTo>
                    <a:pt x="222" y="649"/>
                  </a:lnTo>
                  <a:lnTo>
                    <a:pt x="220" y="631"/>
                  </a:lnTo>
                  <a:lnTo>
                    <a:pt x="220" y="625"/>
                  </a:lnTo>
                  <a:lnTo>
                    <a:pt x="219" y="622"/>
                  </a:lnTo>
                  <a:lnTo>
                    <a:pt x="219" y="609"/>
                  </a:lnTo>
                  <a:lnTo>
                    <a:pt x="219" y="606"/>
                  </a:lnTo>
                  <a:lnTo>
                    <a:pt x="219" y="604"/>
                  </a:lnTo>
                  <a:lnTo>
                    <a:pt x="219" y="602"/>
                  </a:lnTo>
                  <a:lnTo>
                    <a:pt x="219" y="593"/>
                  </a:lnTo>
                  <a:lnTo>
                    <a:pt x="219" y="588"/>
                  </a:lnTo>
                  <a:lnTo>
                    <a:pt x="219" y="584"/>
                  </a:lnTo>
                  <a:lnTo>
                    <a:pt x="219" y="581"/>
                  </a:lnTo>
                  <a:lnTo>
                    <a:pt x="219" y="572"/>
                  </a:lnTo>
                  <a:lnTo>
                    <a:pt x="219" y="570"/>
                  </a:lnTo>
                  <a:lnTo>
                    <a:pt x="217" y="562"/>
                  </a:lnTo>
                  <a:lnTo>
                    <a:pt x="217" y="555"/>
                  </a:lnTo>
                  <a:lnTo>
                    <a:pt x="217" y="552"/>
                  </a:lnTo>
                  <a:lnTo>
                    <a:pt x="217" y="549"/>
                  </a:lnTo>
                  <a:lnTo>
                    <a:pt x="217" y="546"/>
                  </a:lnTo>
                  <a:lnTo>
                    <a:pt x="214" y="533"/>
                  </a:lnTo>
                  <a:lnTo>
                    <a:pt x="217" y="526"/>
                  </a:lnTo>
                  <a:lnTo>
                    <a:pt x="217" y="531"/>
                  </a:lnTo>
                  <a:lnTo>
                    <a:pt x="219" y="538"/>
                  </a:lnTo>
                  <a:lnTo>
                    <a:pt x="220" y="541"/>
                  </a:lnTo>
                  <a:lnTo>
                    <a:pt x="223" y="546"/>
                  </a:lnTo>
                  <a:lnTo>
                    <a:pt x="233" y="546"/>
                  </a:lnTo>
                  <a:lnTo>
                    <a:pt x="240" y="541"/>
                  </a:lnTo>
                  <a:lnTo>
                    <a:pt x="242" y="536"/>
                  </a:lnTo>
                  <a:lnTo>
                    <a:pt x="245" y="533"/>
                  </a:lnTo>
                  <a:lnTo>
                    <a:pt x="247" y="531"/>
                  </a:lnTo>
                  <a:lnTo>
                    <a:pt x="250" y="528"/>
                  </a:lnTo>
                  <a:lnTo>
                    <a:pt x="258" y="521"/>
                  </a:lnTo>
                  <a:lnTo>
                    <a:pt x="262" y="521"/>
                  </a:lnTo>
                  <a:lnTo>
                    <a:pt x="270" y="521"/>
                  </a:lnTo>
                  <a:lnTo>
                    <a:pt x="273" y="523"/>
                  </a:lnTo>
                  <a:lnTo>
                    <a:pt x="283" y="518"/>
                  </a:lnTo>
                  <a:lnTo>
                    <a:pt x="285" y="517"/>
                  </a:lnTo>
                  <a:lnTo>
                    <a:pt x="286" y="515"/>
                  </a:lnTo>
                  <a:lnTo>
                    <a:pt x="296" y="515"/>
                  </a:lnTo>
                  <a:lnTo>
                    <a:pt x="298" y="517"/>
                  </a:lnTo>
                  <a:lnTo>
                    <a:pt x="303" y="513"/>
                  </a:lnTo>
                  <a:lnTo>
                    <a:pt x="305" y="512"/>
                  </a:lnTo>
                  <a:lnTo>
                    <a:pt x="305" y="510"/>
                  </a:lnTo>
                  <a:lnTo>
                    <a:pt x="319" y="512"/>
                  </a:lnTo>
                  <a:lnTo>
                    <a:pt x="328" y="505"/>
                  </a:lnTo>
                  <a:lnTo>
                    <a:pt x="331" y="502"/>
                  </a:lnTo>
                  <a:lnTo>
                    <a:pt x="336" y="497"/>
                  </a:lnTo>
                  <a:lnTo>
                    <a:pt x="348" y="492"/>
                  </a:lnTo>
                  <a:lnTo>
                    <a:pt x="349" y="492"/>
                  </a:lnTo>
                  <a:lnTo>
                    <a:pt x="351" y="491"/>
                  </a:lnTo>
                  <a:lnTo>
                    <a:pt x="364" y="481"/>
                  </a:lnTo>
                  <a:lnTo>
                    <a:pt x="374" y="476"/>
                  </a:lnTo>
                  <a:lnTo>
                    <a:pt x="382" y="476"/>
                  </a:lnTo>
                  <a:lnTo>
                    <a:pt x="392" y="476"/>
                  </a:lnTo>
                  <a:lnTo>
                    <a:pt x="395" y="476"/>
                  </a:lnTo>
                  <a:lnTo>
                    <a:pt x="404" y="478"/>
                  </a:lnTo>
                  <a:lnTo>
                    <a:pt x="405" y="478"/>
                  </a:lnTo>
                  <a:lnTo>
                    <a:pt x="417" y="481"/>
                  </a:lnTo>
                  <a:lnTo>
                    <a:pt x="429" y="479"/>
                  </a:lnTo>
                  <a:lnTo>
                    <a:pt x="430" y="479"/>
                  </a:lnTo>
                  <a:lnTo>
                    <a:pt x="438" y="474"/>
                  </a:lnTo>
                  <a:lnTo>
                    <a:pt x="440" y="474"/>
                  </a:lnTo>
                  <a:lnTo>
                    <a:pt x="442" y="473"/>
                  </a:lnTo>
                  <a:lnTo>
                    <a:pt x="450" y="473"/>
                  </a:lnTo>
                  <a:lnTo>
                    <a:pt x="453" y="478"/>
                  </a:lnTo>
                  <a:lnTo>
                    <a:pt x="455" y="481"/>
                  </a:lnTo>
                  <a:lnTo>
                    <a:pt x="463" y="487"/>
                  </a:lnTo>
                  <a:lnTo>
                    <a:pt x="467" y="489"/>
                  </a:lnTo>
                  <a:lnTo>
                    <a:pt x="475" y="484"/>
                  </a:lnTo>
                  <a:lnTo>
                    <a:pt x="477" y="483"/>
                  </a:lnTo>
                  <a:lnTo>
                    <a:pt x="478" y="481"/>
                  </a:lnTo>
                  <a:lnTo>
                    <a:pt x="481" y="471"/>
                  </a:lnTo>
                  <a:lnTo>
                    <a:pt x="483" y="468"/>
                  </a:lnTo>
                  <a:lnTo>
                    <a:pt x="488" y="460"/>
                  </a:lnTo>
                  <a:lnTo>
                    <a:pt x="490" y="458"/>
                  </a:lnTo>
                  <a:lnTo>
                    <a:pt x="500" y="452"/>
                  </a:lnTo>
                  <a:lnTo>
                    <a:pt x="503" y="452"/>
                  </a:lnTo>
                  <a:lnTo>
                    <a:pt x="510" y="449"/>
                  </a:lnTo>
                  <a:lnTo>
                    <a:pt x="511" y="447"/>
                  </a:lnTo>
                  <a:lnTo>
                    <a:pt x="526" y="447"/>
                  </a:lnTo>
                  <a:lnTo>
                    <a:pt x="536" y="452"/>
                  </a:lnTo>
                  <a:lnTo>
                    <a:pt x="551" y="455"/>
                  </a:lnTo>
                  <a:lnTo>
                    <a:pt x="561" y="457"/>
                  </a:lnTo>
                  <a:lnTo>
                    <a:pt x="572" y="460"/>
                  </a:lnTo>
                  <a:lnTo>
                    <a:pt x="574" y="462"/>
                  </a:lnTo>
                  <a:lnTo>
                    <a:pt x="582" y="468"/>
                  </a:lnTo>
                  <a:lnTo>
                    <a:pt x="584" y="468"/>
                  </a:lnTo>
                  <a:lnTo>
                    <a:pt x="591" y="470"/>
                  </a:lnTo>
                  <a:lnTo>
                    <a:pt x="594" y="471"/>
                  </a:lnTo>
                  <a:lnTo>
                    <a:pt x="601" y="471"/>
                  </a:lnTo>
                  <a:lnTo>
                    <a:pt x="607" y="471"/>
                  </a:lnTo>
                  <a:lnTo>
                    <a:pt x="620" y="470"/>
                  </a:lnTo>
                  <a:lnTo>
                    <a:pt x="622" y="470"/>
                  </a:lnTo>
                  <a:lnTo>
                    <a:pt x="637" y="466"/>
                  </a:lnTo>
                  <a:lnTo>
                    <a:pt x="644" y="460"/>
                  </a:lnTo>
                  <a:lnTo>
                    <a:pt x="645" y="460"/>
                  </a:lnTo>
                  <a:lnTo>
                    <a:pt x="647" y="458"/>
                  </a:lnTo>
                  <a:lnTo>
                    <a:pt x="649" y="458"/>
                  </a:lnTo>
                  <a:lnTo>
                    <a:pt x="650" y="455"/>
                  </a:lnTo>
                  <a:lnTo>
                    <a:pt x="653" y="449"/>
                  </a:lnTo>
                  <a:lnTo>
                    <a:pt x="653" y="445"/>
                  </a:lnTo>
                  <a:lnTo>
                    <a:pt x="653" y="444"/>
                  </a:lnTo>
                  <a:lnTo>
                    <a:pt x="653" y="439"/>
                  </a:lnTo>
                  <a:lnTo>
                    <a:pt x="655" y="434"/>
                  </a:lnTo>
                  <a:lnTo>
                    <a:pt x="655" y="432"/>
                  </a:lnTo>
                  <a:lnTo>
                    <a:pt x="662" y="426"/>
                  </a:lnTo>
                  <a:lnTo>
                    <a:pt x="663" y="424"/>
                  </a:lnTo>
                  <a:lnTo>
                    <a:pt x="665" y="423"/>
                  </a:lnTo>
                  <a:lnTo>
                    <a:pt x="667" y="421"/>
                  </a:lnTo>
                  <a:lnTo>
                    <a:pt x="667" y="419"/>
                  </a:lnTo>
                  <a:lnTo>
                    <a:pt x="672" y="416"/>
                  </a:lnTo>
                  <a:lnTo>
                    <a:pt x="673" y="419"/>
                  </a:lnTo>
                  <a:lnTo>
                    <a:pt x="677" y="423"/>
                  </a:lnTo>
                  <a:lnTo>
                    <a:pt x="680" y="424"/>
                  </a:lnTo>
                  <a:lnTo>
                    <a:pt x="682" y="424"/>
                  </a:lnTo>
                  <a:lnTo>
                    <a:pt x="688" y="426"/>
                  </a:lnTo>
                  <a:lnTo>
                    <a:pt x="692" y="428"/>
                  </a:lnTo>
                  <a:lnTo>
                    <a:pt x="700" y="429"/>
                  </a:lnTo>
                  <a:lnTo>
                    <a:pt x="703" y="431"/>
                  </a:lnTo>
                  <a:lnTo>
                    <a:pt x="713" y="432"/>
                  </a:lnTo>
                  <a:lnTo>
                    <a:pt x="716" y="431"/>
                  </a:lnTo>
                  <a:lnTo>
                    <a:pt x="718" y="431"/>
                  </a:lnTo>
                  <a:lnTo>
                    <a:pt x="725" y="432"/>
                  </a:lnTo>
                  <a:lnTo>
                    <a:pt x="726" y="434"/>
                  </a:lnTo>
                  <a:lnTo>
                    <a:pt x="731" y="439"/>
                  </a:lnTo>
                  <a:lnTo>
                    <a:pt x="735" y="440"/>
                  </a:lnTo>
                  <a:lnTo>
                    <a:pt x="739" y="444"/>
                  </a:lnTo>
                  <a:lnTo>
                    <a:pt x="743" y="445"/>
                  </a:lnTo>
                  <a:lnTo>
                    <a:pt x="744" y="447"/>
                  </a:lnTo>
                  <a:lnTo>
                    <a:pt x="751" y="452"/>
                  </a:lnTo>
                  <a:lnTo>
                    <a:pt x="754" y="452"/>
                  </a:lnTo>
                  <a:lnTo>
                    <a:pt x="756" y="450"/>
                  </a:lnTo>
                  <a:lnTo>
                    <a:pt x="758" y="449"/>
                  </a:lnTo>
                  <a:lnTo>
                    <a:pt x="763" y="447"/>
                  </a:lnTo>
                  <a:lnTo>
                    <a:pt x="768" y="444"/>
                  </a:lnTo>
                  <a:lnTo>
                    <a:pt x="773" y="439"/>
                  </a:lnTo>
                  <a:lnTo>
                    <a:pt x="778" y="434"/>
                  </a:lnTo>
                  <a:lnTo>
                    <a:pt x="779" y="432"/>
                  </a:lnTo>
                  <a:lnTo>
                    <a:pt x="781" y="431"/>
                  </a:lnTo>
                  <a:lnTo>
                    <a:pt x="781" y="429"/>
                  </a:lnTo>
                  <a:lnTo>
                    <a:pt x="784" y="421"/>
                  </a:lnTo>
                  <a:lnTo>
                    <a:pt x="784" y="418"/>
                  </a:lnTo>
                  <a:lnTo>
                    <a:pt x="786" y="411"/>
                  </a:lnTo>
                  <a:lnTo>
                    <a:pt x="789" y="405"/>
                  </a:lnTo>
                  <a:lnTo>
                    <a:pt x="796" y="400"/>
                  </a:lnTo>
                  <a:lnTo>
                    <a:pt x="797" y="400"/>
                  </a:lnTo>
                  <a:lnTo>
                    <a:pt x="802" y="394"/>
                  </a:lnTo>
                  <a:lnTo>
                    <a:pt x="804" y="392"/>
                  </a:lnTo>
                  <a:lnTo>
                    <a:pt x="806" y="389"/>
                  </a:lnTo>
                  <a:lnTo>
                    <a:pt x="814" y="384"/>
                  </a:lnTo>
                  <a:lnTo>
                    <a:pt x="816" y="384"/>
                  </a:lnTo>
                  <a:lnTo>
                    <a:pt x="825" y="385"/>
                  </a:lnTo>
                  <a:lnTo>
                    <a:pt x="827" y="385"/>
                  </a:lnTo>
                  <a:lnTo>
                    <a:pt x="839" y="384"/>
                  </a:lnTo>
                  <a:lnTo>
                    <a:pt x="842" y="384"/>
                  </a:lnTo>
                  <a:lnTo>
                    <a:pt x="844" y="382"/>
                  </a:lnTo>
                  <a:lnTo>
                    <a:pt x="855" y="377"/>
                  </a:lnTo>
                  <a:lnTo>
                    <a:pt x="857" y="377"/>
                  </a:lnTo>
                  <a:lnTo>
                    <a:pt x="860" y="376"/>
                  </a:lnTo>
                  <a:lnTo>
                    <a:pt x="868" y="374"/>
                  </a:lnTo>
                  <a:lnTo>
                    <a:pt x="872" y="376"/>
                  </a:lnTo>
                  <a:lnTo>
                    <a:pt x="882" y="381"/>
                  </a:lnTo>
                  <a:lnTo>
                    <a:pt x="883" y="382"/>
                  </a:lnTo>
                  <a:lnTo>
                    <a:pt x="892" y="385"/>
                  </a:lnTo>
                  <a:lnTo>
                    <a:pt x="897" y="384"/>
                  </a:lnTo>
                  <a:lnTo>
                    <a:pt x="900" y="382"/>
                  </a:lnTo>
                  <a:lnTo>
                    <a:pt x="900" y="381"/>
                  </a:lnTo>
                  <a:lnTo>
                    <a:pt x="908" y="374"/>
                  </a:lnTo>
                  <a:lnTo>
                    <a:pt x="910" y="373"/>
                  </a:lnTo>
                  <a:lnTo>
                    <a:pt x="915" y="368"/>
                  </a:lnTo>
                  <a:lnTo>
                    <a:pt x="916" y="366"/>
                  </a:lnTo>
                  <a:lnTo>
                    <a:pt x="918" y="364"/>
                  </a:lnTo>
                  <a:lnTo>
                    <a:pt x="921" y="353"/>
                  </a:lnTo>
                  <a:lnTo>
                    <a:pt x="921" y="350"/>
                  </a:lnTo>
                  <a:lnTo>
                    <a:pt x="923" y="339"/>
                  </a:lnTo>
                  <a:lnTo>
                    <a:pt x="923" y="337"/>
                  </a:lnTo>
                  <a:lnTo>
                    <a:pt x="925" y="332"/>
                  </a:lnTo>
                  <a:lnTo>
                    <a:pt x="926" y="324"/>
                  </a:lnTo>
                  <a:lnTo>
                    <a:pt x="926" y="321"/>
                  </a:lnTo>
                  <a:lnTo>
                    <a:pt x="928" y="319"/>
                  </a:lnTo>
                  <a:lnTo>
                    <a:pt x="928" y="318"/>
                  </a:lnTo>
                  <a:lnTo>
                    <a:pt x="928" y="316"/>
                  </a:lnTo>
                  <a:lnTo>
                    <a:pt x="928" y="314"/>
                  </a:lnTo>
                  <a:lnTo>
                    <a:pt x="930" y="301"/>
                  </a:lnTo>
                  <a:lnTo>
                    <a:pt x="930" y="296"/>
                  </a:lnTo>
                  <a:lnTo>
                    <a:pt x="931" y="287"/>
                  </a:lnTo>
                  <a:lnTo>
                    <a:pt x="930" y="285"/>
                  </a:lnTo>
                  <a:lnTo>
                    <a:pt x="928" y="279"/>
                  </a:lnTo>
                  <a:lnTo>
                    <a:pt x="933" y="272"/>
                  </a:lnTo>
                  <a:lnTo>
                    <a:pt x="933" y="271"/>
                  </a:lnTo>
                  <a:lnTo>
                    <a:pt x="936" y="267"/>
                  </a:lnTo>
                  <a:lnTo>
                    <a:pt x="938" y="266"/>
                  </a:lnTo>
                  <a:lnTo>
                    <a:pt x="940" y="264"/>
                  </a:lnTo>
                  <a:lnTo>
                    <a:pt x="943" y="262"/>
                  </a:lnTo>
                  <a:lnTo>
                    <a:pt x="946" y="258"/>
                  </a:lnTo>
                  <a:lnTo>
                    <a:pt x="951" y="251"/>
                  </a:lnTo>
                  <a:lnTo>
                    <a:pt x="953" y="243"/>
                  </a:lnTo>
                  <a:lnTo>
                    <a:pt x="954" y="240"/>
                  </a:lnTo>
                  <a:lnTo>
                    <a:pt x="959" y="232"/>
                  </a:lnTo>
                  <a:lnTo>
                    <a:pt x="959" y="229"/>
                  </a:lnTo>
                  <a:lnTo>
                    <a:pt x="959" y="227"/>
                  </a:lnTo>
                  <a:lnTo>
                    <a:pt x="959" y="220"/>
                  </a:lnTo>
                  <a:lnTo>
                    <a:pt x="959" y="217"/>
                  </a:lnTo>
                  <a:lnTo>
                    <a:pt x="959" y="216"/>
                  </a:lnTo>
                  <a:lnTo>
                    <a:pt x="963" y="209"/>
                  </a:lnTo>
                  <a:lnTo>
                    <a:pt x="964" y="207"/>
                  </a:lnTo>
                  <a:lnTo>
                    <a:pt x="966" y="204"/>
                  </a:lnTo>
                  <a:lnTo>
                    <a:pt x="966" y="203"/>
                  </a:lnTo>
                  <a:lnTo>
                    <a:pt x="971" y="201"/>
                  </a:lnTo>
                  <a:lnTo>
                    <a:pt x="974" y="199"/>
                  </a:lnTo>
                  <a:lnTo>
                    <a:pt x="978" y="198"/>
                  </a:lnTo>
                  <a:lnTo>
                    <a:pt x="978" y="196"/>
                  </a:lnTo>
                  <a:lnTo>
                    <a:pt x="986" y="193"/>
                  </a:lnTo>
                  <a:lnTo>
                    <a:pt x="989" y="191"/>
                  </a:lnTo>
                  <a:lnTo>
                    <a:pt x="993" y="193"/>
                  </a:lnTo>
                  <a:lnTo>
                    <a:pt x="994" y="193"/>
                  </a:lnTo>
                  <a:lnTo>
                    <a:pt x="996" y="190"/>
                  </a:lnTo>
                  <a:lnTo>
                    <a:pt x="997" y="186"/>
                  </a:lnTo>
                  <a:lnTo>
                    <a:pt x="997" y="183"/>
                  </a:lnTo>
                  <a:lnTo>
                    <a:pt x="1002" y="180"/>
                  </a:lnTo>
                  <a:lnTo>
                    <a:pt x="1004" y="178"/>
                  </a:lnTo>
                  <a:lnTo>
                    <a:pt x="1009" y="180"/>
                  </a:lnTo>
                  <a:lnTo>
                    <a:pt x="1012" y="178"/>
                  </a:lnTo>
                  <a:lnTo>
                    <a:pt x="1012" y="177"/>
                  </a:lnTo>
                  <a:lnTo>
                    <a:pt x="1017" y="173"/>
                  </a:lnTo>
                  <a:lnTo>
                    <a:pt x="1017" y="170"/>
                  </a:lnTo>
                  <a:lnTo>
                    <a:pt x="1017" y="169"/>
                  </a:lnTo>
                  <a:lnTo>
                    <a:pt x="1021" y="165"/>
                  </a:lnTo>
                  <a:lnTo>
                    <a:pt x="1022" y="165"/>
                  </a:lnTo>
                  <a:lnTo>
                    <a:pt x="1024" y="165"/>
                  </a:lnTo>
                  <a:lnTo>
                    <a:pt x="1024" y="164"/>
                  </a:lnTo>
                  <a:lnTo>
                    <a:pt x="1022" y="159"/>
                  </a:lnTo>
                  <a:lnTo>
                    <a:pt x="1024" y="154"/>
                  </a:lnTo>
                  <a:lnTo>
                    <a:pt x="1029" y="151"/>
                  </a:lnTo>
                  <a:lnTo>
                    <a:pt x="1027" y="146"/>
                  </a:lnTo>
                  <a:lnTo>
                    <a:pt x="1032" y="148"/>
                  </a:lnTo>
                  <a:lnTo>
                    <a:pt x="1034" y="148"/>
                  </a:lnTo>
                  <a:lnTo>
                    <a:pt x="1037" y="144"/>
                  </a:lnTo>
                  <a:lnTo>
                    <a:pt x="1040" y="138"/>
                  </a:lnTo>
                  <a:lnTo>
                    <a:pt x="1040" y="136"/>
                  </a:lnTo>
                  <a:lnTo>
                    <a:pt x="1042" y="130"/>
                  </a:lnTo>
                  <a:lnTo>
                    <a:pt x="1042" y="127"/>
                  </a:lnTo>
                  <a:lnTo>
                    <a:pt x="1042" y="125"/>
                  </a:lnTo>
                  <a:lnTo>
                    <a:pt x="1042" y="123"/>
                  </a:lnTo>
                  <a:lnTo>
                    <a:pt x="1040" y="114"/>
                  </a:lnTo>
                  <a:lnTo>
                    <a:pt x="1042" y="112"/>
                  </a:lnTo>
                  <a:lnTo>
                    <a:pt x="1044" y="109"/>
                  </a:lnTo>
                  <a:lnTo>
                    <a:pt x="1047" y="101"/>
                  </a:lnTo>
                  <a:lnTo>
                    <a:pt x="1049" y="99"/>
                  </a:lnTo>
                  <a:lnTo>
                    <a:pt x="1049" y="97"/>
                  </a:lnTo>
                  <a:lnTo>
                    <a:pt x="1054" y="91"/>
                  </a:lnTo>
                  <a:lnTo>
                    <a:pt x="1054" y="88"/>
                  </a:lnTo>
                  <a:lnTo>
                    <a:pt x="1052" y="83"/>
                  </a:lnTo>
                  <a:lnTo>
                    <a:pt x="1052" y="78"/>
                  </a:lnTo>
                  <a:lnTo>
                    <a:pt x="1052" y="76"/>
                  </a:lnTo>
                  <a:lnTo>
                    <a:pt x="1052" y="73"/>
                  </a:lnTo>
                  <a:lnTo>
                    <a:pt x="1060" y="73"/>
                  </a:lnTo>
                  <a:lnTo>
                    <a:pt x="1064" y="72"/>
                  </a:lnTo>
                  <a:lnTo>
                    <a:pt x="1064" y="68"/>
                  </a:lnTo>
                  <a:lnTo>
                    <a:pt x="1070" y="65"/>
                  </a:lnTo>
                  <a:lnTo>
                    <a:pt x="1079" y="65"/>
                  </a:lnTo>
                  <a:lnTo>
                    <a:pt x="1080" y="65"/>
                  </a:lnTo>
                  <a:lnTo>
                    <a:pt x="1082" y="63"/>
                  </a:lnTo>
                  <a:lnTo>
                    <a:pt x="1085" y="67"/>
                  </a:lnTo>
                  <a:lnTo>
                    <a:pt x="1085" y="68"/>
                  </a:lnTo>
                  <a:lnTo>
                    <a:pt x="1088" y="72"/>
                  </a:lnTo>
                  <a:lnTo>
                    <a:pt x="1095" y="72"/>
                  </a:lnTo>
                  <a:lnTo>
                    <a:pt x="1097" y="70"/>
                  </a:lnTo>
                  <a:lnTo>
                    <a:pt x="1100" y="72"/>
                  </a:lnTo>
                  <a:lnTo>
                    <a:pt x="1102" y="70"/>
                  </a:lnTo>
                  <a:lnTo>
                    <a:pt x="1102" y="68"/>
                  </a:lnTo>
                  <a:lnTo>
                    <a:pt x="1105" y="65"/>
                  </a:lnTo>
                  <a:lnTo>
                    <a:pt x="1102" y="60"/>
                  </a:lnTo>
                  <a:lnTo>
                    <a:pt x="1103" y="59"/>
                  </a:lnTo>
                  <a:lnTo>
                    <a:pt x="1110" y="54"/>
                  </a:lnTo>
                  <a:lnTo>
                    <a:pt x="1117" y="57"/>
                  </a:lnTo>
                  <a:lnTo>
                    <a:pt x="1123" y="59"/>
                  </a:lnTo>
                  <a:lnTo>
                    <a:pt x="1125" y="59"/>
                  </a:lnTo>
                  <a:lnTo>
                    <a:pt x="1126" y="63"/>
                  </a:lnTo>
                  <a:lnTo>
                    <a:pt x="1128" y="65"/>
                  </a:lnTo>
                  <a:lnTo>
                    <a:pt x="1133" y="67"/>
                  </a:lnTo>
                  <a:lnTo>
                    <a:pt x="1140" y="65"/>
                  </a:lnTo>
                  <a:lnTo>
                    <a:pt x="1141" y="63"/>
                  </a:lnTo>
                  <a:lnTo>
                    <a:pt x="1143" y="62"/>
                  </a:lnTo>
                  <a:lnTo>
                    <a:pt x="1148" y="62"/>
                  </a:lnTo>
                  <a:lnTo>
                    <a:pt x="1150" y="62"/>
                  </a:lnTo>
                  <a:lnTo>
                    <a:pt x="1156" y="57"/>
                  </a:lnTo>
                  <a:lnTo>
                    <a:pt x="1156" y="54"/>
                  </a:lnTo>
                  <a:lnTo>
                    <a:pt x="1156" y="52"/>
                  </a:lnTo>
                  <a:lnTo>
                    <a:pt x="1158" y="46"/>
                  </a:lnTo>
                  <a:lnTo>
                    <a:pt x="1158" y="42"/>
                  </a:lnTo>
                  <a:lnTo>
                    <a:pt x="1161" y="34"/>
                  </a:lnTo>
                  <a:lnTo>
                    <a:pt x="1161" y="33"/>
                  </a:lnTo>
                  <a:lnTo>
                    <a:pt x="1163" y="31"/>
                  </a:lnTo>
                  <a:lnTo>
                    <a:pt x="1169" y="28"/>
                  </a:lnTo>
                  <a:lnTo>
                    <a:pt x="1171" y="28"/>
                  </a:lnTo>
                  <a:lnTo>
                    <a:pt x="1173" y="26"/>
                  </a:lnTo>
                  <a:lnTo>
                    <a:pt x="1184" y="28"/>
                  </a:lnTo>
                  <a:lnTo>
                    <a:pt x="1189" y="25"/>
                  </a:lnTo>
                  <a:lnTo>
                    <a:pt x="1194" y="23"/>
                  </a:lnTo>
                  <a:lnTo>
                    <a:pt x="1198" y="23"/>
                  </a:lnTo>
                  <a:lnTo>
                    <a:pt x="1199" y="21"/>
                  </a:lnTo>
                  <a:lnTo>
                    <a:pt x="1201" y="20"/>
                  </a:lnTo>
                  <a:lnTo>
                    <a:pt x="1214" y="18"/>
                  </a:lnTo>
                  <a:lnTo>
                    <a:pt x="1214" y="15"/>
                  </a:lnTo>
                  <a:lnTo>
                    <a:pt x="1214" y="13"/>
                  </a:lnTo>
                  <a:lnTo>
                    <a:pt x="1219" y="5"/>
                  </a:lnTo>
                  <a:lnTo>
                    <a:pt x="1227" y="0"/>
                  </a:lnTo>
                  <a:lnTo>
                    <a:pt x="1242" y="13"/>
                  </a:lnTo>
                  <a:lnTo>
                    <a:pt x="1249" y="21"/>
                  </a:lnTo>
                  <a:lnTo>
                    <a:pt x="1251" y="23"/>
                  </a:lnTo>
                  <a:lnTo>
                    <a:pt x="1259" y="36"/>
                  </a:lnTo>
                  <a:lnTo>
                    <a:pt x="1262" y="39"/>
                  </a:lnTo>
                  <a:lnTo>
                    <a:pt x="1269" y="44"/>
                  </a:lnTo>
                  <a:lnTo>
                    <a:pt x="1270" y="44"/>
                  </a:lnTo>
                  <a:lnTo>
                    <a:pt x="1279" y="49"/>
                  </a:lnTo>
                  <a:lnTo>
                    <a:pt x="1280" y="51"/>
                  </a:lnTo>
                  <a:lnTo>
                    <a:pt x="1280" y="54"/>
                  </a:lnTo>
                  <a:lnTo>
                    <a:pt x="1280" y="62"/>
                  </a:lnTo>
                  <a:lnTo>
                    <a:pt x="1280" y="63"/>
                  </a:lnTo>
                  <a:lnTo>
                    <a:pt x="1279" y="75"/>
                  </a:lnTo>
                  <a:lnTo>
                    <a:pt x="1280" y="83"/>
                  </a:lnTo>
                  <a:lnTo>
                    <a:pt x="1282" y="88"/>
                  </a:lnTo>
                  <a:lnTo>
                    <a:pt x="1297" y="91"/>
                  </a:lnTo>
                  <a:lnTo>
                    <a:pt x="1300" y="93"/>
                  </a:lnTo>
                  <a:lnTo>
                    <a:pt x="1308" y="101"/>
                  </a:lnTo>
                  <a:lnTo>
                    <a:pt x="1310" y="102"/>
                  </a:lnTo>
                  <a:lnTo>
                    <a:pt x="1320" y="112"/>
                  </a:lnTo>
                  <a:lnTo>
                    <a:pt x="1322" y="114"/>
                  </a:lnTo>
                  <a:lnTo>
                    <a:pt x="1328" y="123"/>
                  </a:lnTo>
                  <a:lnTo>
                    <a:pt x="1328" y="127"/>
                  </a:lnTo>
                  <a:lnTo>
                    <a:pt x="1338" y="131"/>
                  </a:lnTo>
                  <a:lnTo>
                    <a:pt x="1341" y="131"/>
                  </a:lnTo>
                  <a:lnTo>
                    <a:pt x="1345" y="130"/>
                  </a:lnTo>
                  <a:lnTo>
                    <a:pt x="1346" y="130"/>
                  </a:lnTo>
                  <a:lnTo>
                    <a:pt x="1358" y="120"/>
                  </a:lnTo>
                  <a:lnTo>
                    <a:pt x="1360" y="118"/>
                  </a:lnTo>
                  <a:lnTo>
                    <a:pt x="1363" y="117"/>
                  </a:lnTo>
                  <a:lnTo>
                    <a:pt x="1365" y="117"/>
                  </a:lnTo>
                  <a:lnTo>
                    <a:pt x="1368" y="114"/>
                  </a:lnTo>
                  <a:lnTo>
                    <a:pt x="1371" y="110"/>
                  </a:lnTo>
                  <a:lnTo>
                    <a:pt x="1373" y="110"/>
                  </a:lnTo>
                  <a:lnTo>
                    <a:pt x="1378" y="109"/>
                  </a:lnTo>
                  <a:lnTo>
                    <a:pt x="1384" y="107"/>
                  </a:lnTo>
                  <a:lnTo>
                    <a:pt x="1404" y="102"/>
                  </a:lnTo>
                  <a:lnTo>
                    <a:pt x="1408" y="102"/>
                  </a:lnTo>
                  <a:lnTo>
                    <a:pt x="1416" y="99"/>
                  </a:lnTo>
                  <a:lnTo>
                    <a:pt x="1419" y="97"/>
                  </a:lnTo>
                  <a:lnTo>
                    <a:pt x="1426" y="93"/>
                  </a:lnTo>
                  <a:lnTo>
                    <a:pt x="1428" y="93"/>
                  </a:lnTo>
                  <a:lnTo>
                    <a:pt x="1436" y="91"/>
                  </a:lnTo>
                  <a:lnTo>
                    <a:pt x="1437" y="91"/>
                  </a:lnTo>
                  <a:lnTo>
                    <a:pt x="1444" y="91"/>
                  </a:lnTo>
                  <a:lnTo>
                    <a:pt x="1446" y="93"/>
                  </a:lnTo>
                  <a:lnTo>
                    <a:pt x="1457" y="102"/>
                  </a:lnTo>
                  <a:lnTo>
                    <a:pt x="1461" y="104"/>
                  </a:lnTo>
                  <a:lnTo>
                    <a:pt x="1471" y="109"/>
                  </a:lnTo>
                  <a:lnTo>
                    <a:pt x="1472" y="112"/>
                  </a:lnTo>
                  <a:lnTo>
                    <a:pt x="1482" y="117"/>
                  </a:lnTo>
                  <a:lnTo>
                    <a:pt x="1487" y="117"/>
                  </a:lnTo>
                  <a:lnTo>
                    <a:pt x="1489" y="117"/>
                  </a:lnTo>
                  <a:lnTo>
                    <a:pt x="1502" y="122"/>
                  </a:lnTo>
                  <a:lnTo>
                    <a:pt x="1504" y="122"/>
                  </a:lnTo>
                  <a:lnTo>
                    <a:pt x="1515" y="118"/>
                  </a:lnTo>
                  <a:lnTo>
                    <a:pt x="1517" y="118"/>
                  </a:lnTo>
                  <a:lnTo>
                    <a:pt x="1528" y="117"/>
                  </a:lnTo>
                  <a:lnTo>
                    <a:pt x="1530" y="117"/>
                  </a:lnTo>
                  <a:lnTo>
                    <a:pt x="1533" y="114"/>
                  </a:lnTo>
                  <a:lnTo>
                    <a:pt x="1538" y="109"/>
                  </a:lnTo>
                  <a:lnTo>
                    <a:pt x="1538" y="107"/>
                  </a:lnTo>
                  <a:lnTo>
                    <a:pt x="1542" y="97"/>
                  </a:lnTo>
                  <a:lnTo>
                    <a:pt x="1543" y="96"/>
                  </a:lnTo>
                  <a:lnTo>
                    <a:pt x="1552" y="94"/>
                  </a:lnTo>
                  <a:lnTo>
                    <a:pt x="1553" y="96"/>
                  </a:lnTo>
                  <a:lnTo>
                    <a:pt x="1565" y="102"/>
                  </a:lnTo>
                  <a:lnTo>
                    <a:pt x="1568" y="102"/>
                  </a:lnTo>
                  <a:lnTo>
                    <a:pt x="1581" y="107"/>
                  </a:lnTo>
                  <a:lnTo>
                    <a:pt x="1583" y="107"/>
                  </a:lnTo>
                  <a:lnTo>
                    <a:pt x="1596" y="109"/>
                  </a:lnTo>
                  <a:lnTo>
                    <a:pt x="1598" y="109"/>
                  </a:lnTo>
                  <a:lnTo>
                    <a:pt x="1604" y="109"/>
                  </a:lnTo>
                  <a:lnTo>
                    <a:pt x="1608" y="109"/>
                  </a:lnTo>
                  <a:lnTo>
                    <a:pt x="1614" y="104"/>
                  </a:lnTo>
                  <a:lnTo>
                    <a:pt x="1616" y="102"/>
                  </a:lnTo>
                  <a:lnTo>
                    <a:pt x="1619" y="97"/>
                  </a:lnTo>
                  <a:lnTo>
                    <a:pt x="1623" y="94"/>
                  </a:lnTo>
                  <a:lnTo>
                    <a:pt x="1626" y="94"/>
                  </a:lnTo>
                  <a:lnTo>
                    <a:pt x="1629" y="94"/>
                  </a:lnTo>
                  <a:lnTo>
                    <a:pt x="1634" y="97"/>
                  </a:lnTo>
                  <a:lnTo>
                    <a:pt x="1639" y="102"/>
                  </a:lnTo>
                  <a:lnTo>
                    <a:pt x="1639" y="104"/>
                  </a:lnTo>
                  <a:lnTo>
                    <a:pt x="1639" y="109"/>
                  </a:lnTo>
                  <a:lnTo>
                    <a:pt x="1641" y="115"/>
                  </a:lnTo>
                  <a:lnTo>
                    <a:pt x="1641" y="118"/>
                  </a:lnTo>
                  <a:lnTo>
                    <a:pt x="1643" y="127"/>
                  </a:lnTo>
                  <a:lnTo>
                    <a:pt x="1644" y="128"/>
                  </a:lnTo>
                  <a:lnTo>
                    <a:pt x="1651" y="135"/>
                  </a:lnTo>
                  <a:lnTo>
                    <a:pt x="1651" y="138"/>
                  </a:lnTo>
                  <a:lnTo>
                    <a:pt x="1652" y="140"/>
                  </a:lnTo>
                  <a:lnTo>
                    <a:pt x="1657" y="149"/>
                  </a:lnTo>
                  <a:lnTo>
                    <a:pt x="1659" y="152"/>
                  </a:lnTo>
                  <a:lnTo>
                    <a:pt x="1662" y="156"/>
                  </a:lnTo>
                  <a:lnTo>
                    <a:pt x="1664" y="159"/>
                  </a:lnTo>
                  <a:lnTo>
                    <a:pt x="1676" y="162"/>
                  </a:lnTo>
                  <a:lnTo>
                    <a:pt x="1684" y="161"/>
                  </a:lnTo>
                  <a:lnTo>
                    <a:pt x="1690" y="161"/>
                  </a:lnTo>
                  <a:lnTo>
                    <a:pt x="1695" y="162"/>
                  </a:lnTo>
                  <a:lnTo>
                    <a:pt x="1697" y="164"/>
                  </a:lnTo>
                  <a:lnTo>
                    <a:pt x="1705" y="170"/>
                  </a:lnTo>
                  <a:lnTo>
                    <a:pt x="1705" y="172"/>
                  </a:lnTo>
                  <a:lnTo>
                    <a:pt x="1722" y="178"/>
                  </a:lnTo>
                  <a:lnTo>
                    <a:pt x="1724" y="178"/>
                  </a:lnTo>
                  <a:lnTo>
                    <a:pt x="1733" y="186"/>
                  </a:lnTo>
                  <a:lnTo>
                    <a:pt x="1735" y="1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8" name="Freeform 51"/>
            <p:cNvSpPr>
              <a:spLocks/>
            </p:cNvSpPr>
            <p:nvPr/>
          </p:nvSpPr>
          <p:spPr bwMode="auto">
            <a:xfrm>
              <a:off x="3273425" y="5466558"/>
              <a:ext cx="1289050" cy="509588"/>
            </a:xfrm>
            <a:custGeom>
              <a:avLst/>
              <a:gdLst>
                <a:gd name="T0" fmla="*/ 1543 w 1622"/>
                <a:gd name="T1" fmla="*/ 232 h 641"/>
                <a:gd name="T2" fmla="*/ 1539 w 1622"/>
                <a:gd name="T3" fmla="*/ 274 h 641"/>
                <a:gd name="T4" fmla="*/ 1511 w 1622"/>
                <a:gd name="T5" fmla="*/ 319 h 641"/>
                <a:gd name="T6" fmla="*/ 1534 w 1622"/>
                <a:gd name="T7" fmla="*/ 390 h 641"/>
                <a:gd name="T8" fmla="*/ 1559 w 1622"/>
                <a:gd name="T9" fmla="*/ 421 h 641"/>
                <a:gd name="T10" fmla="*/ 1619 w 1622"/>
                <a:gd name="T11" fmla="*/ 429 h 641"/>
                <a:gd name="T12" fmla="*/ 1584 w 1622"/>
                <a:gd name="T13" fmla="*/ 470 h 641"/>
                <a:gd name="T14" fmla="*/ 1536 w 1622"/>
                <a:gd name="T15" fmla="*/ 512 h 641"/>
                <a:gd name="T16" fmla="*/ 1481 w 1622"/>
                <a:gd name="T17" fmla="*/ 551 h 641"/>
                <a:gd name="T18" fmla="*/ 1430 w 1622"/>
                <a:gd name="T19" fmla="*/ 568 h 641"/>
                <a:gd name="T20" fmla="*/ 1377 w 1622"/>
                <a:gd name="T21" fmla="*/ 578 h 641"/>
                <a:gd name="T22" fmla="*/ 1349 w 1622"/>
                <a:gd name="T23" fmla="*/ 602 h 641"/>
                <a:gd name="T24" fmla="*/ 1311 w 1622"/>
                <a:gd name="T25" fmla="*/ 612 h 641"/>
                <a:gd name="T26" fmla="*/ 1288 w 1622"/>
                <a:gd name="T27" fmla="*/ 598 h 641"/>
                <a:gd name="T28" fmla="*/ 1276 w 1622"/>
                <a:gd name="T29" fmla="*/ 635 h 641"/>
                <a:gd name="T30" fmla="*/ 1245 w 1622"/>
                <a:gd name="T31" fmla="*/ 636 h 641"/>
                <a:gd name="T32" fmla="*/ 1218 w 1622"/>
                <a:gd name="T33" fmla="*/ 627 h 641"/>
                <a:gd name="T34" fmla="*/ 1190 w 1622"/>
                <a:gd name="T35" fmla="*/ 615 h 641"/>
                <a:gd name="T36" fmla="*/ 1144 w 1622"/>
                <a:gd name="T37" fmla="*/ 612 h 641"/>
                <a:gd name="T38" fmla="*/ 1119 w 1622"/>
                <a:gd name="T39" fmla="*/ 580 h 641"/>
                <a:gd name="T40" fmla="*/ 1094 w 1622"/>
                <a:gd name="T41" fmla="*/ 560 h 641"/>
                <a:gd name="T42" fmla="*/ 1081 w 1622"/>
                <a:gd name="T43" fmla="*/ 599 h 641"/>
                <a:gd name="T44" fmla="*/ 1032 w 1622"/>
                <a:gd name="T45" fmla="*/ 615 h 641"/>
                <a:gd name="T46" fmla="*/ 990 w 1622"/>
                <a:gd name="T47" fmla="*/ 594 h 641"/>
                <a:gd name="T48" fmla="*/ 957 w 1622"/>
                <a:gd name="T49" fmla="*/ 578 h 641"/>
                <a:gd name="T50" fmla="*/ 896 w 1622"/>
                <a:gd name="T51" fmla="*/ 544 h 641"/>
                <a:gd name="T52" fmla="*/ 866 w 1622"/>
                <a:gd name="T53" fmla="*/ 520 h 641"/>
                <a:gd name="T54" fmla="*/ 846 w 1622"/>
                <a:gd name="T55" fmla="*/ 502 h 641"/>
                <a:gd name="T56" fmla="*/ 823 w 1622"/>
                <a:gd name="T57" fmla="*/ 470 h 641"/>
                <a:gd name="T58" fmla="*/ 846 w 1622"/>
                <a:gd name="T59" fmla="*/ 420 h 641"/>
                <a:gd name="T60" fmla="*/ 856 w 1622"/>
                <a:gd name="T61" fmla="*/ 379 h 641"/>
                <a:gd name="T62" fmla="*/ 825 w 1622"/>
                <a:gd name="T63" fmla="*/ 355 h 641"/>
                <a:gd name="T64" fmla="*/ 784 w 1622"/>
                <a:gd name="T65" fmla="*/ 365 h 641"/>
                <a:gd name="T66" fmla="*/ 742 w 1622"/>
                <a:gd name="T67" fmla="*/ 352 h 641"/>
                <a:gd name="T68" fmla="*/ 691 w 1622"/>
                <a:gd name="T69" fmla="*/ 386 h 641"/>
                <a:gd name="T70" fmla="*/ 646 w 1622"/>
                <a:gd name="T71" fmla="*/ 387 h 641"/>
                <a:gd name="T72" fmla="*/ 616 w 1622"/>
                <a:gd name="T73" fmla="*/ 405 h 641"/>
                <a:gd name="T74" fmla="*/ 602 w 1622"/>
                <a:gd name="T75" fmla="*/ 431 h 641"/>
                <a:gd name="T76" fmla="*/ 550 w 1622"/>
                <a:gd name="T77" fmla="*/ 384 h 641"/>
                <a:gd name="T78" fmla="*/ 509 w 1622"/>
                <a:gd name="T79" fmla="*/ 339 h 641"/>
                <a:gd name="T80" fmla="*/ 473 w 1622"/>
                <a:gd name="T81" fmla="*/ 308 h 641"/>
                <a:gd name="T82" fmla="*/ 392 w 1622"/>
                <a:gd name="T83" fmla="*/ 300 h 641"/>
                <a:gd name="T84" fmla="*/ 334 w 1622"/>
                <a:gd name="T85" fmla="*/ 269 h 641"/>
                <a:gd name="T86" fmla="*/ 284 w 1622"/>
                <a:gd name="T87" fmla="*/ 277 h 641"/>
                <a:gd name="T88" fmla="*/ 287 w 1622"/>
                <a:gd name="T89" fmla="*/ 308 h 641"/>
                <a:gd name="T90" fmla="*/ 259 w 1622"/>
                <a:gd name="T91" fmla="*/ 344 h 641"/>
                <a:gd name="T92" fmla="*/ 229 w 1622"/>
                <a:gd name="T93" fmla="*/ 310 h 641"/>
                <a:gd name="T94" fmla="*/ 213 w 1622"/>
                <a:gd name="T95" fmla="*/ 290 h 641"/>
                <a:gd name="T96" fmla="*/ 172 w 1622"/>
                <a:gd name="T97" fmla="*/ 267 h 641"/>
                <a:gd name="T98" fmla="*/ 140 w 1622"/>
                <a:gd name="T99" fmla="*/ 232 h 641"/>
                <a:gd name="T100" fmla="*/ 112 w 1622"/>
                <a:gd name="T101" fmla="*/ 227 h 641"/>
                <a:gd name="T102" fmla="*/ 92 w 1622"/>
                <a:gd name="T103" fmla="*/ 222 h 641"/>
                <a:gd name="T104" fmla="*/ 71 w 1622"/>
                <a:gd name="T105" fmla="*/ 246 h 641"/>
                <a:gd name="T106" fmla="*/ 36 w 1622"/>
                <a:gd name="T107" fmla="*/ 217 h 641"/>
                <a:gd name="T108" fmla="*/ 9 w 1622"/>
                <a:gd name="T109" fmla="*/ 193 h 641"/>
                <a:gd name="T110" fmla="*/ 13 w 1622"/>
                <a:gd name="T111" fmla="*/ 167 h 641"/>
                <a:gd name="T112" fmla="*/ 34 w 1622"/>
                <a:gd name="T113" fmla="*/ 132 h 641"/>
                <a:gd name="T114" fmla="*/ 26 w 1622"/>
                <a:gd name="T115" fmla="*/ 86 h 641"/>
                <a:gd name="T116" fmla="*/ 24 w 1622"/>
                <a:gd name="T117" fmla="*/ 33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2" h="641">
                  <a:moveTo>
                    <a:pt x="1503" y="217"/>
                  </a:moveTo>
                  <a:lnTo>
                    <a:pt x="1505" y="217"/>
                  </a:lnTo>
                  <a:lnTo>
                    <a:pt x="1506" y="217"/>
                  </a:lnTo>
                  <a:lnTo>
                    <a:pt x="1518" y="219"/>
                  </a:lnTo>
                  <a:lnTo>
                    <a:pt x="1524" y="219"/>
                  </a:lnTo>
                  <a:lnTo>
                    <a:pt x="1529" y="219"/>
                  </a:lnTo>
                  <a:lnTo>
                    <a:pt x="1538" y="219"/>
                  </a:lnTo>
                  <a:lnTo>
                    <a:pt x="1539" y="221"/>
                  </a:lnTo>
                  <a:lnTo>
                    <a:pt x="1544" y="227"/>
                  </a:lnTo>
                  <a:lnTo>
                    <a:pt x="1543" y="232"/>
                  </a:lnTo>
                  <a:lnTo>
                    <a:pt x="1543" y="237"/>
                  </a:lnTo>
                  <a:lnTo>
                    <a:pt x="1543" y="242"/>
                  </a:lnTo>
                  <a:lnTo>
                    <a:pt x="1543" y="243"/>
                  </a:lnTo>
                  <a:lnTo>
                    <a:pt x="1543" y="250"/>
                  </a:lnTo>
                  <a:lnTo>
                    <a:pt x="1543" y="251"/>
                  </a:lnTo>
                  <a:lnTo>
                    <a:pt x="1543" y="261"/>
                  </a:lnTo>
                  <a:lnTo>
                    <a:pt x="1543" y="263"/>
                  </a:lnTo>
                  <a:lnTo>
                    <a:pt x="1543" y="266"/>
                  </a:lnTo>
                  <a:lnTo>
                    <a:pt x="1541" y="267"/>
                  </a:lnTo>
                  <a:lnTo>
                    <a:pt x="1539" y="274"/>
                  </a:lnTo>
                  <a:lnTo>
                    <a:pt x="1538" y="277"/>
                  </a:lnTo>
                  <a:lnTo>
                    <a:pt x="1536" y="279"/>
                  </a:lnTo>
                  <a:lnTo>
                    <a:pt x="1526" y="285"/>
                  </a:lnTo>
                  <a:lnTo>
                    <a:pt x="1524" y="287"/>
                  </a:lnTo>
                  <a:lnTo>
                    <a:pt x="1520" y="292"/>
                  </a:lnTo>
                  <a:lnTo>
                    <a:pt x="1518" y="298"/>
                  </a:lnTo>
                  <a:lnTo>
                    <a:pt x="1516" y="300"/>
                  </a:lnTo>
                  <a:lnTo>
                    <a:pt x="1516" y="301"/>
                  </a:lnTo>
                  <a:lnTo>
                    <a:pt x="1511" y="310"/>
                  </a:lnTo>
                  <a:lnTo>
                    <a:pt x="1511" y="319"/>
                  </a:lnTo>
                  <a:lnTo>
                    <a:pt x="1510" y="323"/>
                  </a:lnTo>
                  <a:lnTo>
                    <a:pt x="1508" y="324"/>
                  </a:lnTo>
                  <a:lnTo>
                    <a:pt x="1500" y="335"/>
                  </a:lnTo>
                  <a:lnTo>
                    <a:pt x="1495" y="350"/>
                  </a:lnTo>
                  <a:lnTo>
                    <a:pt x="1500" y="358"/>
                  </a:lnTo>
                  <a:lnTo>
                    <a:pt x="1503" y="365"/>
                  </a:lnTo>
                  <a:lnTo>
                    <a:pt x="1505" y="368"/>
                  </a:lnTo>
                  <a:lnTo>
                    <a:pt x="1518" y="376"/>
                  </a:lnTo>
                  <a:lnTo>
                    <a:pt x="1520" y="378"/>
                  </a:lnTo>
                  <a:lnTo>
                    <a:pt x="1534" y="390"/>
                  </a:lnTo>
                  <a:lnTo>
                    <a:pt x="1534" y="392"/>
                  </a:lnTo>
                  <a:lnTo>
                    <a:pt x="1534" y="395"/>
                  </a:lnTo>
                  <a:lnTo>
                    <a:pt x="1533" y="400"/>
                  </a:lnTo>
                  <a:lnTo>
                    <a:pt x="1533" y="402"/>
                  </a:lnTo>
                  <a:lnTo>
                    <a:pt x="1531" y="407"/>
                  </a:lnTo>
                  <a:lnTo>
                    <a:pt x="1534" y="413"/>
                  </a:lnTo>
                  <a:lnTo>
                    <a:pt x="1543" y="416"/>
                  </a:lnTo>
                  <a:lnTo>
                    <a:pt x="1546" y="418"/>
                  </a:lnTo>
                  <a:lnTo>
                    <a:pt x="1558" y="421"/>
                  </a:lnTo>
                  <a:lnTo>
                    <a:pt x="1559" y="421"/>
                  </a:lnTo>
                  <a:lnTo>
                    <a:pt x="1563" y="421"/>
                  </a:lnTo>
                  <a:lnTo>
                    <a:pt x="1577" y="420"/>
                  </a:lnTo>
                  <a:lnTo>
                    <a:pt x="1581" y="420"/>
                  </a:lnTo>
                  <a:lnTo>
                    <a:pt x="1582" y="420"/>
                  </a:lnTo>
                  <a:lnTo>
                    <a:pt x="1596" y="420"/>
                  </a:lnTo>
                  <a:lnTo>
                    <a:pt x="1597" y="421"/>
                  </a:lnTo>
                  <a:lnTo>
                    <a:pt x="1601" y="421"/>
                  </a:lnTo>
                  <a:lnTo>
                    <a:pt x="1602" y="423"/>
                  </a:lnTo>
                  <a:lnTo>
                    <a:pt x="1617" y="428"/>
                  </a:lnTo>
                  <a:lnTo>
                    <a:pt x="1619" y="429"/>
                  </a:lnTo>
                  <a:lnTo>
                    <a:pt x="1620" y="431"/>
                  </a:lnTo>
                  <a:lnTo>
                    <a:pt x="1622" y="433"/>
                  </a:lnTo>
                  <a:lnTo>
                    <a:pt x="1620" y="439"/>
                  </a:lnTo>
                  <a:lnTo>
                    <a:pt x="1619" y="439"/>
                  </a:lnTo>
                  <a:lnTo>
                    <a:pt x="1615" y="441"/>
                  </a:lnTo>
                  <a:lnTo>
                    <a:pt x="1606" y="442"/>
                  </a:lnTo>
                  <a:lnTo>
                    <a:pt x="1604" y="444"/>
                  </a:lnTo>
                  <a:lnTo>
                    <a:pt x="1594" y="454"/>
                  </a:lnTo>
                  <a:lnTo>
                    <a:pt x="1591" y="457"/>
                  </a:lnTo>
                  <a:lnTo>
                    <a:pt x="1584" y="470"/>
                  </a:lnTo>
                  <a:lnTo>
                    <a:pt x="1584" y="473"/>
                  </a:lnTo>
                  <a:lnTo>
                    <a:pt x="1582" y="475"/>
                  </a:lnTo>
                  <a:lnTo>
                    <a:pt x="1576" y="483"/>
                  </a:lnTo>
                  <a:lnTo>
                    <a:pt x="1569" y="486"/>
                  </a:lnTo>
                  <a:lnTo>
                    <a:pt x="1566" y="488"/>
                  </a:lnTo>
                  <a:lnTo>
                    <a:pt x="1563" y="491"/>
                  </a:lnTo>
                  <a:lnTo>
                    <a:pt x="1561" y="492"/>
                  </a:lnTo>
                  <a:lnTo>
                    <a:pt x="1553" y="499"/>
                  </a:lnTo>
                  <a:lnTo>
                    <a:pt x="1551" y="501"/>
                  </a:lnTo>
                  <a:lnTo>
                    <a:pt x="1536" y="512"/>
                  </a:lnTo>
                  <a:lnTo>
                    <a:pt x="1534" y="513"/>
                  </a:lnTo>
                  <a:lnTo>
                    <a:pt x="1533" y="515"/>
                  </a:lnTo>
                  <a:lnTo>
                    <a:pt x="1518" y="525"/>
                  </a:lnTo>
                  <a:lnTo>
                    <a:pt x="1516" y="526"/>
                  </a:lnTo>
                  <a:lnTo>
                    <a:pt x="1515" y="528"/>
                  </a:lnTo>
                  <a:lnTo>
                    <a:pt x="1498" y="536"/>
                  </a:lnTo>
                  <a:lnTo>
                    <a:pt x="1488" y="546"/>
                  </a:lnTo>
                  <a:lnTo>
                    <a:pt x="1486" y="549"/>
                  </a:lnTo>
                  <a:lnTo>
                    <a:pt x="1485" y="551"/>
                  </a:lnTo>
                  <a:lnTo>
                    <a:pt x="1481" y="551"/>
                  </a:lnTo>
                  <a:lnTo>
                    <a:pt x="1473" y="554"/>
                  </a:lnTo>
                  <a:lnTo>
                    <a:pt x="1470" y="554"/>
                  </a:lnTo>
                  <a:lnTo>
                    <a:pt x="1453" y="554"/>
                  </a:lnTo>
                  <a:lnTo>
                    <a:pt x="1452" y="554"/>
                  </a:lnTo>
                  <a:lnTo>
                    <a:pt x="1450" y="556"/>
                  </a:lnTo>
                  <a:lnTo>
                    <a:pt x="1448" y="556"/>
                  </a:lnTo>
                  <a:lnTo>
                    <a:pt x="1443" y="564"/>
                  </a:lnTo>
                  <a:lnTo>
                    <a:pt x="1443" y="565"/>
                  </a:lnTo>
                  <a:lnTo>
                    <a:pt x="1440" y="568"/>
                  </a:lnTo>
                  <a:lnTo>
                    <a:pt x="1430" y="568"/>
                  </a:lnTo>
                  <a:lnTo>
                    <a:pt x="1429" y="568"/>
                  </a:lnTo>
                  <a:lnTo>
                    <a:pt x="1415" y="557"/>
                  </a:lnTo>
                  <a:lnTo>
                    <a:pt x="1407" y="557"/>
                  </a:lnTo>
                  <a:lnTo>
                    <a:pt x="1404" y="565"/>
                  </a:lnTo>
                  <a:lnTo>
                    <a:pt x="1397" y="564"/>
                  </a:lnTo>
                  <a:lnTo>
                    <a:pt x="1394" y="564"/>
                  </a:lnTo>
                  <a:lnTo>
                    <a:pt x="1384" y="567"/>
                  </a:lnTo>
                  <a:lnTo>
                    <a:pt x="1381" y="575"/>
                  </a:lnTo>
                  <a:lnTo>
                    <a:pt x="1379" y="577"/>
                  </a:lnTo>
                  <a:lnTo>
                    <a:pt x="1377" y="578"/>
                  </a:lnTo>
                  <a:lnTo>
                    <a:pt x="1372" y="581"/>
                  </a:lnTo>
                  <a:lnTo>
                    <a:pt x="1371" y="586"/>
                  </a:lnTo>
                  <a:lnTo>
                    <a:pt x="1364" y="602"/>
                  </a:lnTo>
                  <a:lnTo>
                    <a:pt x="1362" y="602"/>
                  </a:lnTo>
                  <a:lnTo>
                    <a:pt x="1361" y="604"/>
                  </a:lnTo>
                  <a:lnTo>
                    <a:pt x="1361" y="611"/>
                  </a:lnTo>
                  <a:lnTo>
                    <a:pt x="1359" y="607"/>
                  </a:lnTo>
                  <a:lnTo>
                    <a:pt x="1359" y="606"/>
                  </a:lnTo>
                  <a:lnTo>
                    <a:pt x="1351" y="602"/>
                  </a:lnTo>
                  <a:lnTo>
                    <a:pt x="1349" y="602"/>
                  </a:lnTo>
                  <a:lnTo>
                    <a:pt x="1343" y="602"/>
                  </a:lnTo>
                  <a:lnTo>
                    <a:pt x="1341" y="602"/>
                  </a:lnTo>
                  <a:lnTo>
                    <a:pt x="1336" y="607"/>
                  </a:lnTo>
                  <a:lnTo>
                    <a:pt x="1334" y="611"/>
                  </a:lnTo>
                  <a:lnTo>
                    <a:pt x="1331" y="614"/>
                  </a:lnTo>
                  <a:lnTo>
                    <a:pt x="1328" y="614"/>
                  </a:lnTo>
                  <a:lnTo>
                    <a:pt x="1326" y="614"/>
                  </a:lnTo>
                  <a:lnTo>
                    <a:pt x="1319" y="614"/>
                  </a:lnTo>
                  <a:lnTo>
                    <a:pt x="1314" y="614"/>
                  </a:lnTo>
                  <a:lnTo>
                    <a:pt x="1311" y="612"/>
                  </a:lnTo>
                  <a:lnTo>
                    <a:pt x="1308" y="612"/>
                  </a:lnTo>
                  <a:lnTo>
                    <a:pt x="1306" y="611"/>
                  </a:lnTo>
                  <a:lnTo>
                    <a:pt x="1303" y="609"/>
                  </a:lnTo>
                  <a:lnTo>
                    <a:pt x="1303" y="606"/>
                  </a:lnTo>
                  <a:lnTo>
                    <a:pt x="1301" y="604"/>
                  </a:lnTo>
                  <a:lnTo>
                    <a:pt x="1300" y="601"/>
                  </a:lnTo>
                  <a:lnTo>
                    <a:pt x="1298" y="598"/>
                  </a:lnTo>
                  <a:lnTo>
                    <a:pt x="1293" y="594"/>
                  </a:lnTo>
                  <a:lnTo>
                    <a:pt x="1291" y="596"/>
                  </a:lnTo>
                  <a:lnTo>
                    <a:pt x="1288" y="598"/>
                  </a:lnTo>
                  <a:lnTo>
                    <a:pt x="1286" y="602"/>
                  </a:lnTo>
                  <a:lnTo>
                    <a:pt x="1286" y="606"/>
                  </a:lnTo>
                  <a:lnTo>
                    <a:pt x="1288" y="614"/>
                  </a:lnTo>
                  <a:lnTo>
                    <a:pt x="1288" y="620"/>
                  </a:lnTo>
                  <a:lnTo>
                    <a:pt x="1288" y="622"/>
                  </a:lnTo>
                  <a:lnTo>
                    <a:pt x="1288" y="625"/>
                  </a:lnTo>
                  <a:lnTo>
                    <a:pt x="1288" y="628"/>
                  </a:lnTo>
                  <a:lnTo>
                    <a:pt x="1286" y="632"/>
                  </a:lnTo>
                  <a:lnTo>
                    <a:pt x="1285" y="633"/>
                  </a:lnTo>
                  <a:lnTo>
                    <a:pt x="1276" y="635"/>
                  </a:lnTo>
                  <a:lnTo>
                    <a:pt x="1273" y="635"/>
                  </a:lnTo>
                  <a:lnTo>
                    <a:pt x="1270" y="636"/>
                  </a:lnTo>
                  <a:lnTo>
                    <a:pt x="1266" y="636"/>
                  </a:lnTo>
                  <a:lnTo>
                    <a:pt x="1265" y="638"/>
                  </a:lnTo>
                  <a:lnTo>
                    <a:pt x="1260" y="638"/>
                  </a:lnTo>
                  <a:lnTo>
                    <a:pt x="1258" y="638"/>
                  </a:lnTo>
                  <a:lnTo>
                    <a:pt x="1257" y="636"/>
                  </a:lnTo>
                  <a:lnTo>
                    <a:pt x="1253" y="635"/>
                  </a:lnTo>
                  <a:lnTo>
                    <a:pt x="1250" y="636"/>
                  </a:lnTo>
                  <a:lnTo>
                    <a:pt x="1245" y="636"/>
                  </a:lnTo>
                  <a:lnTo>
                    <a:pt x="1242" y="640"/>
                  </a:lnTo>
                  <a:lnTo>
                    <a:pt x="1240" y="640"/>
                  </a:lnTo>
                  <a:lnTo>
                    <a:pt x="1235" y="641"/>
                  </a:lnTo>
                  <a:lnTo>
                    <a:pt x="1233" y="641"/>
                  </a:lnTo>
                  <a:lnTo>
                    <a:pt x="1230" y="640"/>
                  </a:lnTo>
                  <a:lnTo>
                    <a:pt x="1223" y="640"/>
                  </a:lnTo>
                  <a:lnTo>
                    <a:pt x="1222" y="638"/>
                  </a:lnTo>
                  <a:lnTo>
                    <a:pt x="1220" y="633"/>
                  </a:lnTo>
                  <a:lnTo>
                    <a:pt x="1218" y="632"/>
                  </a:lnTo>
                  <a:lnTo>
                    <a:pt x="1218" y="627"/>
                  </a:lnTo>
                  <a:lnTo>
                    <a:pt x="1215" y="625"/>
                  </a:lnTo>
                  <a:lnTo>
                    <a:pt x="1214" y="625"/>
                  </a:lnTo>
                  <a:lnTo>
                    <a:pt x="1202" y="628"/>
                  </a:lnTo>
                  <a:lnTo>
                    <a:pt x="1200" y="630"/>
                  </a:lnTo>
                  <a:lnTo>
                    <a:pt x="1192" y="628"/>
                  </a:lnTo>
                  <a:lnTo>
                    <a:pt x="1190" y="627"/>
                  </a:lnTo>
                  <a:lnTo>
                    <a:pt x="1190" y="623"/>
                  </a:lnTo>
                  <a:lnTo>
                    <a:pt x="1190" y="622"/>
                  </a:lnTo>
                  <a:lnTo>
                    <a:pt x="1190" y="619"/>
                  </a:lnTo>
                  <a:lnTo>
                    <a:pt x="1190" y="615"/>
                  </a:lnTo>
                  <a:lnTo>
                    <a:pt x="1189" y="614"/>
                  </a:lnTo>
                  <a:lnTo>
                    <a:pt x="1187" y="612"/>
                  </a:lnTo>
                  <a:lnTo>
                    <a:pt x="1177" y="612"/>
                  </a:lnTo>
                  <a:lnTo>
                    <a:pt x="1171" y="615"/>
                  </a:lnTo>
                  <a:lnTo>
                    <a:pt x="1167" y="617"/>
                  </a:lnTo>
                  <a:lnTo>
                    <a:pt x="1166" y="617"/>
                  </a:lnTo>
                  <a:lnTo>
                    <a:pt x="1161" y="617"/>
                  </a:lnTo>
                  <a:lnTo>
                    <a:pt x="1157" y="617"/>
                  </a:lnTo>
                  <a:lnTo>
                    <a:pt x="1146" y="612"/>
                  </a:lnTo>
                  <a:lnTo>
                    <a:pt x="1144" y="612"/>
                  </a:lnTo>
                  <a:lnTo>
                    <a:pt x="1134" y="612"/>
                  </a:lnTo>
                  <a:lnTo>
                    <a:pt x="1132" y="612"/>
                  </a:lnTo>
                  <a:lnTo>
                    <a:pt x="1128" y="607"/>
                  </a:lnTo>
                  <a:lnTo>
                    <a:pt x="1126" y="606"/>
                  </a:lnTo>
                  <a:lnTo>
                    <a:pt x="1126" y="602"/>
                  </a:lnTo>
                  <a:lnTo>
                    <a:pt x="1126" y="599"/>
                  </a:lnTo>
                  <a:lnTo>
                    <a:pt x="1124" y="594"/>
                  </a:lnTo>
                  <a:lnTo>
                    <a:pt x="1126" y="588"/>
                  </a:lnTo>
                  <a:lnTo>
                    <a:pt x="1124" y="585"/>
                  </a:lnTo>
                  <a:lnTo>
                    <a:pt x="1119" y="580"/>
                  </a:lnTo>
                  <a:lnTo>
                    <a:pt x="1118" y="578"/>
                  </a:lnTo>
                  <a:lnTo>
                    <a:pt x="1113" y="575"/>
                  </a:lnTo>
                  <a:lnTo>
                    <a:pt x="1111" y="573"/>
                  </a:lnTo>
                  <a:lnTo>
                    <a:pt x="1111" y="572"/>
                  </a:lnTo>
                  <a:lnTo>
                    <a:pt x="1109" y="567"/>
                  </a:lnTo>
                  <a:lnTo>
                    <a:pt x="1109" y="564"/>
                  </a:lnTo>
                  <a:lnTo>
                    <a:pt x="1104" y="559"/>
                  </a:lnTo>
                  <a:lnTo>
                    <a:pt x="1101" y="559"/>
                  </a:lnTo>
                  <a:lnTo>
                    <a:pt x="1096" y="559"/>
                  </a:lnTo>
                  <a:lnTo>
                    <a:pt x="1094" y="560"/>
                  </a:lnTo>
                  <a:lnTo>
                    <a:pt x="1086" y="565"/>
                  </a:lnTo>
                  <a:lnTo>
                    <a:pt x="1085" y="567"/>
                  </a:lnTo>
                  <a:lnTo>
                    <a:pt x="1083" y="572"/>
                  </a:lnTo>
                  <a:lnTo>
                    <a:pt x="1081" y="575"/>
                  </a:lnTo>
                  <a:lnTo>
                    <a:pt x="1080" y="578"/>
                  </a:lnTo>
                  <a:lnTo>
                    <a:pt x="1080" y="580"/>
                  </a:lnTo>
                  <a:lnTo>
                    <a:pt x="1076" y="585"/>
                  </a:lnTo>
                  <a:lnTo>
                    <a:pt x="1078" y="588"/>
                  </a:lnTo>
                  <a:lnTo>
                    <a:pt x="1081" y="596"/>
                  </a:lnTo>
                  <a:lnTo>
                    <a:pt x="1081" y="599"/>
                  </a:lnTo>
                  <a:lnTo>
                    <a:pt x="1080" y="611"/>
                  </a:lnTo>
                  <a:lnTo>
                    <a:pt x="1080" y="612"/>
                  </a:lnTo>
                  <a:lnTo>
                    <a:pt x="1076" y="620"/>
                  </a:lnTo>
                  <a:lnTo>
                    <a:pt x="1073" y="622"/>
                  </a:lnTo>
                  <a:lnTo>
                    <a:pt x="1058" y="622"/>
                  </a:lnTo>
                  <a:lnTo>
                    <a:pt x="1053" y="622"/>
                  </a:lnTo>
                  <a:lnTo>
                    <a:pt x="1051" y="622"/>
                  </a:lnTo>
                  <a:lnTo>
                    <a:pt x="1043" y="622"/>
                  </a:lnTo>
                  <a:lnTo>
                    <a:pt x="1040" y="622"/>
                  </a:lnTo>
                  <a:lnTo>
                    <a:pt x="1032" y="615"/>
                  </a:lnTo>
                  <a:lnTo>
                    <a:pt x="1030" y="614"/>
                  </a:lnTo>
                  <a:lnTo>
                    <a:pt x="1023" y="609"/>
                  </a:lnTo>
                  <a:lnTo>
                    <a:pt x="1022" y="607"/>
                  </a:lnTo>
                  <a:lnTo>
                    <a:pt x="1013" y="607"/>
                  </a:lnTo>
                  <a:lnTo>
                    <a:pt x="1012" y="606"/>
                  </a:lnTo>
                  <a:lnTo>
                    <a:pt x="1008" y="602"/>
                  </a:lnTo>
                  <a:lnTo>
                    <a:pt x="1007" y="601"/>
                  </a:lnTo>
                  <a:lnTo>
                    <a:pt x="1000" y="598"/>
                  </a:lnTo>
                  <a:lnTo>
                    <a:pt x="994" y="596"/>
                  </a:lnTo>
                  <a:lnTo>
                    <a:pt x="990" y="594"/>
                  </a:lnTo>
                  <a:lnTo>
                    <a:pt x="987" y="594"/>
                  </a:lnTo>
                  <a:lnTo>
                    <a:pt x="985" y="593"/>
                  </a:lnTo>
                  <a:lnTo>
                    <a:pt x="979" y="591"/>
                  </a:lnTo>
                  <a:lnTo>
                    <a:pt x="975" y="590"/>
                  </a:lnTo>
                  <a:lnTo>
                    <a:pt x="972" y="586"/>
                  </a:lnTo>
                  <a:lnTo>
                    <a:pt x="969" y="585"/>
                  </a:lnTo>
                  <a:lnTo>
                    <a:pt x="967" y="583"/>
                  </a:lnTo>
                  <a:lnTo>
                    <a:pt x="965" y="583"/>
                  </a:lnTo>
                  <a:lnTo>
                    <a:pt x="959" y="580"/>
                  </a:lnTo>
                  <a:lnTo>
                    <a:pt x="957" y="578"/>
                  </a:lnTo>
                  <a:lnTo>
                    <a:pt x="956" y="578"/>
                  </a:lnTo>
                  <a:lnTo>
                    <a:pt x="954" y="577"/>
                  </a:lnTo>
                  <a:lnTo>
                    <a:pt x="952" y="575"/>
                  </a:lnTo>
                  <a:lnTo>
                    <a:pt x="949" y="573"/>
                  </a:lnTo>
                  <a:lnTo>
                    <a:pt x="931" y="560"/>
                  </a:lnTo>
                  <a:lnTo>
                    <a:pt x="929" y="559"/>
                  </a:lnTo>
                  <a:lnTo>
                    <a:pt x="914" y="551"/>
                  </a:lnTo>
                  <a:lnTo>
                    <a:pt x="911" y="551"/>
                  </a:lnTo>
                  <a:lnTo>
                    <a:pt x="899" y="544"/>
                  </a:lnTo>
                  <a:lnTo>
                    <a:pt x="896" y="544"/>
                  </a:lnTo>
                  <a:lnTo>
                    <a:pt x="888" y="538"/>
                  </a:lnTo>
                  <a:lnTo>
                    <a:pt x="884" y="536"/>
                  </a:lnTo>
                  <a:lnTo>
                    <a:pt x="883" y="534"/>
                  </a:lnTo>
                  <a:lnTo>
                    <a:pt x="879" y="531"/>
                  </a:lnTo>
                  <a:lnTo>
                    <a:pt x="878" y="530"/>
                  </a:lnTo>
                  <a:lnTo>
                    <a:pt x="876" y="530"/>
                  </a:lnTo>
                  <a:lnTo>
                    <a:pt x="870" y="526"/>
                  </a:lnTo>
                  <a:lnTo>
                    <a:pt x="866" y="525"/>
                  </a:lnTo>
                  <a:lnTo>
                    <a:pt x="865" y="522"/>
                  </a:lnTo>
                  <a:lnTo>
                    <a:pt x="866" y="520"/>
                  </a:lnTo>
                  <a:lnTo>
                    <a:pt x="870" y="517"/>
                  </a:lnTo>
                  <a:lnTo>
                    <a:pt x="873" y="515"/>
                  </a:lnTo>
                  <a:lnTo>
                    <a:pt x="873" y="512"/>
                  </a:lnTo>
                  <a:lnTo>
                    <a:pt x="871" y="510"/>
                  </a:lnTo>
                  <a:lnTo>
                    <a:pt x="868" y="509"/>
                  </a:lnTo>
                  <a:lnTo>
                    <a:pt x="865" y="509"/>
                  </a:lnTo>
                  <a:lnTo>
                    <a:pt x="858" y="507"/>
                  </a:lnTo>
                  <a:lnTo>
                    <a:pt x="855" y="505"/>
                  </a:lnTo>
                  <a:lnTo>
                    <a:pt x="851" y="504"/>
                  </a:lnTo>
                  <a:lnTo>
                    <a:pt x="846" y="502"/>
                  </a:lnTo>
                  <a:lnTo>
                    <a:pt x="845" y="502"/>
                  </a:lnTo>
                  <a:lnTo>
                    <a:pt x="835" y="504"/>
                  </a:lnTo>
                  <a:lnTo>
                    <a:pt x="833" y="502"/>
                  </a:lnTo>
                  <a:lnTo>
                    <a:pt x="830" y="496"/>
                  </a:lnTo>
                  <a:lnTo>
                    <a:pt x="830" y="492"/>
                  </a:lnTo>
                  <a:lnTo>
                    <a:pt x="830" y="483"/>
                  </a:lnTo>
                  <a:lnTo>
                    <a:pt x="830" y="481"/>
                  </a:lnTo>
                  <a:lnTo>
                    <a:pt x="828" y="478"/>
                  </a:lnTo>
                  <a:lnTo>
                    <a:pt x="823" y="471"/>
                  </a:lnTo>
                  <a:lnTo>
                    <a:pt x="823" y="470"/>
                  </a:lnTo>
                  <a:lnTo>
                    <a:pt x="820" y="460"/>
                  </a:lnTo>
                  <a:lnTo>
                    <a:pt x="820" y="457"/>
                  </a:lnTo>
                  <a:lnTo>
                    <a:pt x="822" y="454"/>
                  </a:lnTo>
                  <a:lnTo>
                    <a:pt x="830" y="442"/>
                  </a:lnTo>
                  <a:lnTo>
                    <a:pt x="833" y="441"/>
                  </a:lnTo>
                  <a:lnTo>
                    <a:pt x="840" y="433"/>
                  </a:lnTo>
                  <a:lnTo>
                    <a:pt x="841" y="431"/>
                  </a:lnTo>
                  <a:lnTo>
                    <a:pt x="846" y="424"/>
                  </a:lnTo>
                  <a:lnTo>
                    <a:pt x="846" y="423"/>
                  </a:lnTo>
                  <a:lnTo>
                    <a:pt x="846" y="420"/>
                  </a:lnTo>
                  <a:lnTo>
                    <a:pt x="851" y="408"/>
                  </a:lnTo>
                  <a:lnTo>
                    <a:pt x="853" y="405"/>
                  </a:lnTo>
                  <a:lnTo>
                    <a:pt x="860" y="400"/>
                  </a:lnTo>
                  <a:lnTo>
                    <a:pt x="863" y="399"/>
                  </a:lnTo>
                  <a:lnTo>
                    <a:pt x="865" y="397"/>
                  </a:lnTo>
                  <a:lnTo>
                    <a:pt x="868" y="387"/>
                  </a:lnTo>
                  <a:lnTo>
                    <a:pt x="868" y="386"/>
                  </a:lnTo>
                  <a:lnTo>
                    <a:pt x="866" y="384"/>
                  </a:lnTo>
                  <a:lnTo>
                    <a:pt x="858" y="381"/>
                  </a:lnTo>
                  <a:lnTo>
                    <a:pt x="856" y="379"/>
                  </a:lnTo>
                  <a:lnTo>
                    <a:pt x="851" y="376"/>
                  </a:lnTo>
                  <a:lnTo>
                    <a:pt x="848" y="374"/>
                  </a:lnTo>
                  <a:lnTo>
                    <a:pt x="848" y="373"/>
                  </a:lnTo>
                  <a:lnTo>
                    <a:pt x="843" y="368"/>
                  </a:lnTo>
                  <a:lnTo>
                    <a:pt x="843" y="366"/>
                  </a:lnTo>
                  <a:lnTo>
                    <a:pt x="840" y="356"/>
                  </a:lnTo>
                  <a:lnTo>
                    <a:pt x="836" y="355"/>
                  </a:lnTo>
                  <a:lnTo>
                    <a:pt x="835" y="353"/>
                  </a:lnTo>
                  <a:lnTo>
                    <a:pt x="828" y="355"/>
                  </a:lnTo>
                  <a:lnTo>
                    <a:pt x="825" y="355"/>
                  </a:lnTo>
                  <a:lnTo>
                    <a:pt x="820" y="360"/>
                  </a:lnTo>
                  <a:lnTo>
                    <a:pt x="817" y="361"/>
                  </a:lnTo>
                  <a:lnTo>
                    <a:pt x="812" y="373"/>
                  </a:lnTo>
                  <a:lnTo>
                    <a:pt x="808" y="376"/>
                  </a:lnTo>
                  <a:lnTo>
                    <a:pt x="805" y="378"/>
                  </a:lnTo>
                  <a:lnTo>
                    <a:pt x="792" y="382"/>
                  </a:lnTo>
                  <a:lnTo>
                    <a:pt x="792" y="381"/>
                  </a:lnTo>
                  <a:lnTo>
                    <a:pt x="788" y="374"/>
                  </a:lnTo>
                  <a:lnTo>
                    <a:pt x="785" y="368"/>
                  </a:lnTo>
                  <a:lnTo>
                    <a:pt x="784" y="365"/>
                  </a:lnTo>
                  <a:lnTo>
                    <a:pt x="780" y="358"/>
                  </a:lnTo>
                  <a:lnTo>
                    <a:pt x="780" y="356"/>
                  </a:lnTo>
                  <a:lnTo>
                    <a:pt x="774" y="347"/>
                  </a:lnTo>
                  <a:lnTo>
                    <a:pt x="772" y="345"/>
                  </a:lnTo>
                  <a:lnTo>
                    <a:pt x="759" y="339"/>
                  </a:lnTo>
                  <a:lnTo>
                    <a:pt x="755" y="339"/>
                  </a:lnTo>
                  <a:lnTo>
                    <a:pt x="747" y="344"/>
                  </a:lnTo>
                  <a:lnTo>
                    <a:pt x="745" y="347"/>
                  </a:lnTo>
                  <a:lnTo>
                    <a:pt x="744" y="350"/>
                  </a:lnTo>
                  <a:lnTo>
                    <a:pt x="742" y="352"/>
                  </a:lnTo>
                  <a:lnTo>
                    <a:pt x="736" y="361"/>
                  </a:lnTo>
                  <a:lnTo>
                    <a:pt x="726" y="365"/>
                  </a:lnTo>
                  <a:lnTo>
                    <a:pt x="721" y="366"/>
                  </a:lnTo>
                  <a:lnTo>
                    <a:pt x="712" y="368"/>
                  </a:lnTo>
                  <a:lnTo>
                    <a:pt x="711" y="369"/>
                  </a:lnTo>
                  <a:lnTo>
                    <a:pt x="704" y="373"/>
                  </a:lnTo>
                  <a:lnTo>
                    <a:pt x="702" y="374"/>
                  </a:lnTo>
                  <a:lnTo>
                    <a:pt x="699" y="381"/>
                  </a:lnTo>
                  <a:lnTo>
                    <a:pt x="698" y="381"/>
                  </a:lnTo>
                  <a:lnTo>
                    <a:pt x="691" y="386"/>
                  </a:lnTo>
                  <a:lnTo>
                    <a:pt x="688" y="386"/>
                  </a:lnTo>
                  <a:lnTo>
                    <a:pt x="679" y="386"/>
                  </a:lnTo>
                  <a:lnTo>
                    <a:pt x="678" y="384"/>
                  </a:lnTo>
                  <a:lnTo>
                    <a:pt x="671" y="379"/>
                  </a:lnTo>
                  <a:lnTo>
                    <a:pt x="669" y="378"/>
                  </a:lnTo>
                  <a:lnTo>
                    <a:pt x="655" y="378"/>
                  </a:lnTo>
                  <a:lnTo>
                    <a:pt x="653" y="378"/>
                  </a:lnTo>
                  <a:lnTo>
                    <a:pt x="648" y="382"/>
                  </a:lnTo>
                  <a:lnTo>
                    <a:pt x="648" y="384"/>
                  </a:lnTo>
                  <a:lnTo>
                    <a:pt x="646" y="387"/>
                  </a:lnTo>
                  <a:lnTo>
                    <a:pt x="640" y="392"/>
                  </a:lnTo>
                  <a:lnTo>
                    <a:pt x="638" y="392"/>
                  </a:lnTo>
                  <a:lnTo>
                    <a:pt x="636" y="392"/>
                  </a:lnTo>
                  <a:lnTo>
                    <a:pt x="630" y="394"/>
                  </a:lnTo>
                  <a:lnTo>
                    <a:pt x="626" y="394"/>
                  </a:lnTo>
                  <a:lnTo>
                    <a:pt x="616" y="392"/>
                  </a:lnTo>
                  <a:lnTo>
                    <a:pt x="615" y="392"/>
                  </a:lnTo>
                  <a:lnTo>
                    <a:pt x="613" y="399"/>
                  </a:lnTo>
                  <a:lnTo>
                    <a:pt x="615" y="403"/>
                  </a:lnTo>
                  <a:lnTo>
                    <a:pt x="616" y="405"/>
                  </a:lnTo>
                  <a:lnTo>
                    <a:pt x="616" y="410"/>
                  </a:lnTo>
                  <a:lnTo>
                    <a:pt x="616" y="413"/>
                  </a:lnTo>
                  <a:lnTo>
                    <a:pt x="616" y="416"/>
                  </a:lnTo>
                  <a:lnTo>
                    <a:pt x="616" y="420"/>
                  </a:lnTo>
                  <a:lnTo>
                    <a:pt x="615" y="424"/>
                  </a:lnTo>
                  <a:lnTo>
                    <a:pt x="615" y="426"/>
                  </a:lnTo>
                  <a:lnTo>
                    <a:pt x="613" y="431"/>
                  </a:lnTo>
                  <a:lnTo>
                    <a:pt x="612" y="433"/>
                  </a:lnTo>
                  <a:lnTo>
                    <a:pt x="608" y="433"/>
                  </a:lnTo>
                  <a:lnTo>
                    <a:pt x="602" y="431"/>
                  </a:lnTo>
                  <a:lnTo>
                    <a:pt x="600" y="429"/>
                  </a:lnTo>
                  <a:lnTo>
                    <a:pt x="593" y="424"/>
                  </a:lnTo>
                  <a:lnTo>
                    <a:pt x="592" y="423"/>
                  </a:lnTo>
                  <a:lnTo>
                    <a:pt x="582" y="415"/>
                  </a:lnTo>
                  <a:lnTo>
                    <a:pt x="573" y="407"/>
                  </a:lnTo>
                  <a:lnTo>
                    <a:pt x="570" y="405"/>
                  </a:lnTo>
                  <a:lnTo>
                    <a:pt x="560" y="395"/>
                  </a:lnTo>
                  <a:lnTo>
                    <a:pt x="559" y="394"/>
                  </a:lnTo>
                  <a:lnTo>
                    <a:pt x="554" y="386"/>
                  </a:lnTo>
                  <a:lnTo>
                    <a:pt x="550" y="384"/>
                  </a:lnTo>
                  <a:lnTo>
                    <a:pt x="539" y="371"/>
                  </a:lnTo>
                  <a:lnTo>
                    <a:pt x="537" y="369"/>
                  </a:lnTo>
                  <a:lnTo>
                    <a:pt x="526" y="358"/>
                  </a:lnTo>
                  <a:lnTo>
                    <a:pt x="526" y="356"/>
                  </a:lnTo>
                  <a:lnTo>
                    <a:pt x="524" y="355"/>
                  </a:lnTo>
                  <a:lnTo>
                    <a:pt x="519" y="348"/>
                  </a:lnTo>
                  <a:lnTo>
                    <a:pt x="517" y="347"/>
                  </a:lnTo>
                  <a:lnTo>
                    <a:pt x="512" y="342"/>
                  </a:lnTo>
                  <a:lnTo>
                    <a:pt x="511" y="340"/>
                  </a:lnTo>
                  <a:lnTo>
                    <a:pt x="509" y="339"/>
                  </a:lnTo>
                  <a:lnTo>
                    <a:pt x="507" y="335"/>
                  </a:lnTo>
                  <a:lnTo>
                    <a:pt x="506" y="331"/>
                  </a:lnTo>
                  <a:lnTo>
                    <a:pt x="497" y="326"/>
                  </a:lnTo>
                  <a:lnTo>
                    <a:pt x="496" y="326"/>
                  </a:lnTo>
                  <a:lnTo>
                    <a:pt x="489" y="324"/>
                  </a:lnTo>
                  <a:lnTo>
                    <a:pt x="484" y="323"/>
                  </a:lnTo>
                  <a:lnTo>
                    <a:pt x="481" y="311"/>
                  </a:lnTo>
                  <a:lnTo>
                    <a:pt x="479" y="310"/>
                  </a:lnTo>
                  <a:lnTo>
                    <a:pt x="476" y="306"/>
                  </a:lnTo>
                  <a:lnTo>
                    <a:pt x="473" y="308"/>
                  </a:lnTo>
                  <a:lnTo>
                    <a:pt x="469" y="308"/>
                  </a:lnTo>
                  <a:lnTo>
                    <a:pt x="464" y="303"/>
                  </a:lnTo>
                  <a:lnTo>
                    <a:pt x="463" y="300"/>
                  </a:lnTo>
                  <a:lnTo>
                    <a:pt x="456" y="293"/>
                  </a:lnTo>
                  <a:lnTo>
                    <a:pt x="453" y="292"/>
                  </a:lnTo>
                  <a:lnTo>
                    <a:pt x="436" y="292"/>
                  </a:lnTo>
                  <a:lnTo>
                    <a:pt x="406" y="295"/>
                  </a:lnTo>
                  <a:lnTo>
                    <a:pt x="401" y="295"/>
                  </a:lnTo>
                  <a:lnTo>
                    <a:pt x="398" y="297"/>
                  </a:lnTo>
                  <a:lnTo>
                    <a:pt x="392" y="300"/>
                  </a:lnTo>
                  <a:lnTo>
                    <a:pt x="390" y="301"/>
                  </a:lnTo>
                  <a:lnTo>
                    <a:pt x="378" y="306"/>
                  </a:lnTo>
                  <a:lnTo>
                    <a:pt x="377" y="305"/>
                  </a:lnTo>
                  <a:lnTo>
                    <a:pt x="367" y="301"/>
                  </a:lnTo>
                  <a:lnTo>
                    <a:pt x="363" y="300"/>
                  </a:lnTo>
                  <a:lnTo>
                    <a:pt x="352" y="295"/>
                  </a:lnTo>
                  <a:lnTo>
                    <a:pt x="342" y="280"/>
                  </a:lnTo>
                  <a:lnTo>
                    <a:pt x="340" y="279"/>
                  </a:lnTo>
                  <a:lnTo>
                    <a:pt x="339" y="277"/>
                  </a:lnTo>
                  <a:lnTo>
                    <a:pt x="334" y="269"/>
                  </a:lnTo>
                  <a:lnTo>
                    <a:pt x="330" y="263"/>
                  </a:lnTo>
                  <a:lnTo>
                    <a:pt x="327" y="261"/>
                  </a:lnTo>
                  <a:lnTo>
                    <a:pt x="325" y="263"/>
                  </a:lnTo>
                  <a:lnTo>
                    <a:pt x="319" y="264"/>
                  </a:lnTo>
                  <a:lnTo>
                    <a:pt x="317" y="266"/>
                  </a:lnTo>
                  <a:lnTo>
                    <a:pt x="306" y="267"/>
                  </a:lnTo>
                  <a:lnTo>
                    <a:pt x="302" y="267"/>
                  </a:lnTo>
                  <a:lnTo>
                    <a:pt x="297" y="271"/>
                  </a:lnTo>
                  <a:lnTo>
                    <a:pt x="296" y="272"/>
                  </a:lnTo>
                  <a:lnTo>
                    <a:pt x="284" y="277"/>
                  </a:lnTo>
                  <a:lnTo>
                    <a:pt x="281" y="277"/>
                  </a:lnTo>
                  <a:lnTo>
                    <a:pt x="277" y="277"/>
                  </a:lnTo>
                  <a:lnTo>
                    <a:pt x="272" y="280"/>
                  </a:lnTo>
                  <a:lnTo>
                    <a:pt x="272" y="282"/>
                  </a:lnTo>
                  <a:lnTo>
                    <a:pt x="274" y="290"/>
                  </a:lnTo>
                  <a:lnTo>
                    <a:pt x="274" y="292"/>
                  </a:lnTo>
                  <a:lnTo>
                    <a:pt x="281" y="300"/>
                  </a:lnTo>
                  <a:lnTo>
                    <a:pt x="282" y="301"/>
                  </a:lnTo>
                  <a:lnTo>
                    <a:pt x="286" y="306"/>
                  </a:lnTo>
                  <a:lnTo>
                    <a:pt x="287" y="308"/>
                  </a:lnTo>
                  <a:lnTo>
                    <a:pt x="286" y="316"/>
                  </a:lnTo>
                  <a:lnTo>
                    <a:pt x="286" y="319"/>
                  </a:lnTo>
                  <a:lnTo>
                    <a:pt x="281" y="332"/>
                  </a:lnTo>
                  <a:lnTo>
                    <a:pt x="281" y="334"/>
                  </a:lnTo>
                  <a:lnTo>
                    <a:pt x="272" y="345"/>
                  </a:lnTo>
                  <a:lnTo>
                    <a:pt x="271" y="345"/>
                  </a:lnTo>
                  <a:lnTo>
                    <a:pt x="268" y="345"/>
                  </a:lnTo>
                  <a:lnTo>
                    <a:pt x="266" y="345"/>
                  </a:lnTo>
                  <a:lnTo>
                    <a:pt x="261" y="345"/>
                  </a:lnTo>
                  <a:lnTo>
                    <a:pt x="259" y="344"/>
                  </a:lnTo>
                  <a:lnTo>
                    <a:pt x="258" y="342"/>
                  </a:lnTo>
                  <a:lnTo>
                    <a:pt x="256" y="340"/>
                  </a:lnTo>
                  <a:lnTo>
                    <a:pt x="249" y="334"/>
                  </a:lnTo>
                  <a:lnTo>
                    <a:pt x="248" y="332"/>
                  </a:lnTo>
                  <a:lnTo>
                    <a:pt x="246" y="332"/>
                  </a:lnTo>
                  <a:lnTo>
                    <a:pt x="239" y="327"/>
                  </a:lnTo>
                  <a:lnTo>
                    <a:pt x="234" y="319"/>
                  </a:lnTo>
                  <a:lnTo>
                    <a:pt x="233" y="316"/>
                  </a:lnTo>
                  <a:lnTo>
                    <a:pt x="231" y="311"/>
                  </a:lnTo>
                  <a:lnTo>
                    <a:pt x="229" y="310"/>
                  </a:lnTo>
                  <a:lnTo>
                    <a:pt x="226" y="308"/>
                  </a:lnTo>
                  <a:lnTo>
                    <a:pt x="223" y="308"/>
                  </a:lnTo>
                  <a:lnTo>
                    <a:pt x="221" y="306"/>
                  </a:lnTo>
                  <a:lnTo>
                    <a:pt x="220" y="305"/>
                  </a:lnTo>
                  <a:lnTo>
                    <a:pt x="220" y="301"/>
                  </a:lnTo>
                  <a:lnTo>
                    <a:pt x="218" y="298"/>
                  </a:lnTo>
                  <a:lnTo>
                    <a:pt x="218" y="295"/>
                  </a:lnTo>
                  <a:lnTo>
                    <a:pt x="216" y="292"/>
                  </a:lnTo>
                  <a:lnTo>
                    <a:pt x="215" y="290"/>
                  </a:lnTo>
                  <a:lnTo>
                    <a:pt x="213" y="290"/>
                  </a:lnTo>
                  <a:lnTo>
                    <a:pt x="205" y="290"/>
                  </a:lnTo>
                  <a:lnTo>
                    <a:pt x="205" y="289"/>
                  </a:lnTo>
                  <a:lnTo>
                    <a:pt x="198" y="282"/>
                  </a:lnTo>
                  <a:lnTo>
                    <a:pt x="190" y="276"/>
                  </a:lnTo>
                  <a:lnTo>
                    <a:pt x="188" y="276"/>
                  </a:lnTo>
                  <a:lnTo>
                    <a:pt x="181" y="276"/>
                  </a:lnTo>
                  <a:lnTo>
                    <a:pt x="178" y="274"/>
                  </a:lnTo>
                  <a:lnTo>
                    <a:pt x="177" y="274"/>
                  </a:lnTo>
                  <a:lnTo>
                    <a:pt x="173" y="269"/>
                  </a:lnTo>
                  <a:lnTo>
                    <a:pt x="172" y="267"/>
                  </a:lnTo>
                  <a:lnTo>
                    <a:pt x="170" y="266"/>
                  </a:lnTo>
                  <a:lnTo>
                    <a:pt x="158" y="258"/>
                  </a:lnTo>
                  <a:lnTo>
                    <a:pt x="155" y="255"/>
                  </a:lnTo>
                  <a:lnTo>
                    <a:pt x="153" y="255"/>
                  </a:lnTo>
                  <a:lnTo>
                    <a:pt x="148" y="251"/>
                  </a:lnTo>
                  <a:lnTo>
                    <a:pt x="147" y="250"/>
                  </a:lnTo>
                  <a:lnTo>
                    <a:pt x="145" y="248"/>
                  </a:lnTo>
                  <a:lnTo>
                    <a:pt x="143" y="246"/>
                  </a:lnTo>
                  <a:lnTo>
                    <a:pt x="143" y="243"/>
                  </a:lnTo>
                  <a:lnTo>
                    <a:pt x="140" y="232"/>
                  </a:lnTo>
                  <a:lnTo>
                    <a:pt x="140" y="229"/>
                  </a:lnTo>
                  <a:lnTo>
                    <a:pt x="138" y="227"/>
                  </a:lnTo>
                  <a:lnTo>
                    <a:pt x="137" y="225"/>
                  </a:lnTo>
                  <a:lnTo>
                    <a:pt x="129" y="227"/>
                  </a:lnTo>
                  <a:lnTo>
                    <a:pt x="127" y="229"/>
                  </a:lnTo>
                  <a:lnTo>
                    <a:pt x="120" y="232"/>
                  </a:lnTo>
                  <a:lnTo>
                    <a:pt x="117" y="232"/>
                  </a:lnTo>
                  <a:lnTo>
                    <a:pt x="115" y="230"/>
                  </a:lnTo>
                  <a:lnTo>
                    <a:pt x="114" y="229"/>
                  </a:lnTo>
                  <a:lnTo>
                    <a:pt x="112" y="227"/>
                  </a:lnTo>
                  <a:lnTo>
                    <a:pt x="110" y="225"/>
                  </a:lnTo>
                  <a:lnTo>
                    <a:pt x="109" y="221"/>
                  </a:lnTo>
                  <a:lnTo>
                    <a:pt x="109" y="217"/>
                  </a:lnTo>
                  <a:lnTo>
                    <a:pt x="107" y="216"/>
                  </a:lnTo>
                  <a:lnTo>
                    <a:pt x="104" y="212"/>
                  </a:lnTo>
                  <a:lnTo>
                    <a:pt x="102" y="212"/>
                  </a:lnTo>
                  <a:lnTo>
                    <a:pt x="97" y="214"/>
                  </a:lnTo>
                  <a:lnTo>
                    <a:pt x="97" y="217"/>
                  </a:lnTo>
                  <a:lnTo>
                    <a:pt x="94" y="221"/>
                  </a:lnTo>
                  <a:lnTo>
                    <a:pt x="92" y="222"/>
                  </a:lnTo>
                  <a:lnTo>
                    <a:pt x="91" y="224"/>
                  </a:lnTo>
                  <a:lnTo>
                    <a:pt x="89" y="225"/>
                  </a:lnTo>
                  <a:lnTo>
                    <a:pt x="86" y="227"/>
                  </a:lnTo>
                  <a:lnTo>
                    <a:pt x="84" y="229"/>
                  </a:lnTo>
                  <a:lnTo>
                    <a:pt x="82" y="232"/>
                  </a:lnTo>
                  <a:lnTo>
                    <a:pt x="79" y="235"/>
                  </a:lnTo>
                  <a:lnTo>
                    <a:pt x="76" y="237"/>
                  </a:lnTo>
                  <a:lnTo>
                    <a:pt x="74" y="240"/>
                  </a:lnTo>
                  <a:lnTo>
                    <a:pt x="72" y="242"/>
                  </a:lnTo>
                  <a:lnTo>
                    <a:pt x="71" y="246"/>
                  </a:lnTo>
                  <a:lnTo>
                    <a:pt x="71" y="250"/>
                  </a:lnTo>
                  <a:lnTo>
                    <a:pt x="64" y="253"/>
                  </a:lnTo>
                  <a:lnTo>
                    <a:pt x="61" y="245"/>
                  </a:lnTo>
                  <a:lnTo>
                    <a:pt x="59" y="243"/>
                  </a:lnTo>
                  <a:lnTo>
                    <a:pt x="56" y="242"/>
                  </a:lnTo>
                  <a:lnTo>
                    <a:pt x="49" y="234"/>
                  </a:lnTo>
                  <a:lnTo>
                    <a:pt x="48" y="232"/>
                  </a:lnTo>
                  <a:lnTo>
                    <a:pt x="46" y="230"/>
                  </a:lnTo>
                  <a:lnTo>
                    <a:pt x="46" y="224"/>
                  </a:lnTo>
                  <a:lnTo>
                    <a:pt x="36" y="217"/>
                  </a:lnTo>
                  <a:lnTo>
                    <a:pt x="34" y="216"/>
                  </a:lnTo>
                  <a:lnTo>
                    <a:pt x="33" y="214"/>
                  </a:lnTo>
                  <a:lnTo>
                    <a:pt x="31" y="211"/>
                  </a:lnTo>
                  <a:lnTo>
                    <a:pt x="26" y="209"/>
                  </a:lnTo>
                  <a:lnTo>
                    <a:pt x="21" y="203"/>
                  </a:lnTo>
                  <a:lnTo>
                    <a:pt x="18" y="200"/>
                  </a:lnTo>
                  <a:lnTo>
                    <a:pt x="16" y="198"/>
                  </a:lnTo>
                  <a:lnTo>
                    <a:pt x="16" y="196"/>
                  </a:lnTo>
                  <a:lnTo>
                    <a:pt x="14" y="195"/>
                  </a:lnTo>
                  <a:lnTo>
                    <a:pt x="9" y="193"/>
                  </a:lnTo>
                  <a:lnTo>
                    <a:pt x="6" y="191"/>
                  </a:lnTo>
                  <a:lnTo>
                    <a:pt x="3" y="190"/>
                  </a:lnTo>
                  <a:lnTo>
                    <a:pt x="1" y="190"/>
                  </a:lnTo>
                  <a:lnTo>
                    <a:pt x="0" y="187"/>
                  </a:lnTo>
                  <a:lnTo>
                    <a:pt x="0" y="182"/>
                  </a:lnTo>
                  <a:lnTo>
                    <a:pt x="0" y="178"/>
                  </a:lnTo>
                  <a:lnTo>
                    <a:pt x="3" y="175"/>
                  </a:lnTo>
                  <a:lnTo>
                    <a:pt x="9" y="170"/>
                  </a:lnTo>
                  <a:lnTo>
                    <a:pt x="11" y="169"/>
                  </a:lnTo>
                  <a:lnTo>
                    <a:pt x="13" y="167"/>
                  </a:lnTo>
                  <a:lnTo>
                    <a:pt x="16" y="166"/>
                  </a:lnTo>
                  <a:lnTo>
                    <a:pt x="16" y="162"/>
                  </a:lnTo>
                  <a:lnTo>
                    <a:pt x="16" y="157"/>
                  </a:lnTo>
                  <a:lnTo>
                    <a:pt x="18" y="154"/>
                  </a:lnTo>
                  <a:lnTo>
                    <a:pt x="21" y="149"/>
                  </a:lnTo>
                  <a:lnTo>
                    <a:pt x="24" y="146"/>
                  </a:lnTo>
                  <a:lnTo>
                    <a:pt x="26" y="141"/>
                  </a:lnTo>
                  <a:lnTo>
                    <a:pt x="29" y="136"/>
                  </a:lnTo>
                  <a:lnTo>
                    <a:pt x="31" y="135"/>
                  </a:lnTo>
                  <a:lnTo>
                    <a:pt x="34" y="132"/>
                  </a:lnTo>
                  <a:lnTo>
                    <a:pt x="34" y="123"/>
                  </a:lnTo>
                  <a:lnTo>
                    <a:pt x="33" y="123"/>
                  </a:lnTo>
                  <a:lnTo>
                    <a:pt x="28" y="115"/>
                  </a:lnTo>
                  <a:lnTo>
                    <a:pt x="28" y="111"/>
                  </a:lnTo>
                  <a:lnTo>
                    <a:pt x="28" y="104"/>
                  </a:lnTo>
                  <a:lnTo>
                    <a:pt x="28" y="102"/>
                  </a:lnTo>
                  <a:lnTo>
                    <a:pt x="26" y="98"/>
                  </a:lnTo>
                  <a:lnTo>
                    <a:pt x="24" y="93"/>
                  </a:lnTo>
                  <a:lnTo>
                    <a:pt x="26" y="88"/>
                  </a:lnTo>
                  <a:lnTo>
                    <a:pt x="26" y="86"/>
                  </a:lnTo>
                  <a:lnTo>
                    <a:pt x="24" y="78"/>
                  </a:lnTo>
                  <a:lnTo>
                    <a:pt x="24" y="72"/>
                  </a:lnTo>
                  <a:lnTo>
                    <a:pt x="24" y="70"/>
                  </a:lnTo>
                  <a:lnTo>
                    <a:pt x="24" y="67"/>
                  </a:lnTo>
                  <a:lnTo>
                    <a:pt x="24" y="65"/>
                  </a:lnTo>
                  <a:lnTo>
                    <a:pt x="24" y="62"/>
                  </a:lnTo>
                  <a:lnTo>
                    <a:pt x="24" y="56"/>
                  </a:lnTo>
                  <a:lnTo>
                    <a:pt x="24" y="54"/>
                  </a:lnTo>
                  <a:lnTo>
                    <a:pt x="24" y="39"/>
                  </a:lnTo>
                  <a:lnTo>
                    <a:pt x="24" y="33"/>
                  </a:lnTo>
                  <a:lnTo>
                    <a:pt x="24" y="28"/>
                  </a:lnTo>
                  <a:lnTo>
                    <a:pt x="23" y="25"/>
                  </a:lnTo>
                  <a:lnTo>
                    <a:pt x="21" y="22"/>
                  </a:lnTo>
                  <a:lnTo>
                    <a:pt x="18" y="18"/>
                  </a:lnTo>
                  <a:lnTo>
                    <a:pt x="16" y="17"/>
                  </a:lnTo>
                  <a:lnTo>
                    <a:pt x="16" y="12"/>
                  </a:lnTo>
                  <a:lnTo>
                    <a:pt x="16" y="9"/>
                  </a:lnTo>
                  <a:lnTo>
                    <a:pt x="14" y="4"/>
                  </a:lnTo>
                  <a:lnTo>
                    <a:pt x="13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9" name="Freeform 52"/>
            <p:cNvSpPr>
              <a:spLocks/>
            </p:cNvSpPr>
            <p:nvPr/>
          </p:nvSpPr>
          <p:spPr bwMode="auto">
            <a:xfrm>
              <a:off x="4294187" y="4658520"/>
              <a:ext cx="561975" cy="1003300"/>
            </a:xfrm>
            <a:custGeom>
              <a:avLst/>
              <a:gdLst>
                <a:gd name="T0" fmla="*/ 456 w 708"/>
                <a:gd name="T1" fmla="*/ 44 h 1265"/>
                <a:gd name="T2" fmla="*/ 464 w 708"/>
                <a:gd name="T3" fmla="*/ 83 h 1265"/>
                <a:gd name="T4" fmla="*/ 491 w 708"/>
                <a:gd name="T5" fmla="*/ 131 h 1265"/>
                <a:gd name="T6" fmla="*/ 527 w 708"/>
                <a:gd name="T7" fmla="*/ 136 h 1265"/>
                <a:gd name="T8" fmla="*/ 562 w 708"/>
                <a:gd name="T9" fmla="*/ 126 h 1265"/>
                <a:gd name="T10" fmla="*/ 582 w 708"/>
                <a:gd name="T11" fmla="*/ 128 h 1265"/>
                <a:gd name="T12" fmla="*/ 617 w 708"/>
                <a:gd name="T13" fmla="*/ 138 h 1265"/>
                <a:gd name="T14" fmla="*/ 628 w 708"/>
                <a:gd name="T15" fmla="*/ 155 h 1265"/>
                <a:gd name="T16" fmla="*/ 648 w 708"/>
                <a:gd name="T17" fmla="*/ 173 h 1265"/>
                <a:gd name="T18" fmla="*/ 674 w 708"/>
                <a:gd name="T19" fmla="*/ 176 h 1265"/>
                <a:gd name="T20" fmla="*/ 698 w 708"/>
                <a:gd name="T21" fmla="*/ 214 h 1265"/>
                <a:gd name="T22" fmla="*/ 688 w 708"/>
                <a:gd name="T23" fmla="*/ 240 h 1265"/>
                <a:gd name="T24" fmla="*/ 663 w 708"/>
                <a:gd name="T25" fmla="*/ 236 h 1265"/>
                <a:gd name="T26" fmla="*/ 645 w 708"/>
                <a:gd name="T27" fmla="*/ 269 h 1265"/>
                <a:gd name="T28" fmla="*/ 681 w 708"/>
                <a:gd name="T29" fmla="*/ 291 h 1265"/>
                <a:gd name="T30" fmla="*/ 676 w 708"/>
                <a:gd name="T31" fmla="*/ 330 h 1265"/>
                <a:gd name="T32" fmla="*/ 643 w 708"/>
                <a:gd name="T33" fmla="*/ 356 h 1265"/>
                <a:gd name="T34" fmla="*/ 650 w 708"/>
                <a:gd name="T35" fmla="*/ 393 h 1265"/>
                <a:gd name="T36" fmla="*/ 651 w 708"/>
                <a:gd name="T37" fmla="*/ 453 h 1265"/>
                <a:gd name="T38" fmla="*/ 650 w 708"/>
                <a:gd name="T39" fmla="*/ 487 h 1265"/>
                <a:gd name="T40" fmla="*/ 597 w 708"/>
                <a:gd name="T41" fmla="*/ 494 h 1265"/>
                <a:gd name="T42" fmla="*/ 567 w 708"/>
                <a:gd name="T43" fmla="*/ 502 h 1265"/>
                <a:gd name="T44" fmla="*/ 521 w 708"/>
                <a:gd name="T45" fmla="*/ 521 h 1265"/>
                <a:gd name="T46" fmla="*/ 493 w 708"/>
                <a:gd name="T47" fmla="*/ 549 h 1265"/>
                <a:gd name="T48" fmla="*/ 461 w 708"/>
                <a:gd name="T49" fmla="*/ 586 h 1265"/>
                <a:gd name="T50" fmla="*/ 440 w 708"/>
                <a:gd name="T51" fmla="*/ 610 h 1265"/>
                <a:gd name="T52" fmla="*/ 448 w 708"/>
                <a:gd name="T53" fmla="*/ 633 h 1265"/>
                <a:gd name="T54" fmla="*/ 438 w 708"/>
                <a:gd name="T55" fmla="*/ 663 h 1265"/>
                <a:gd name="T56" fmla="*/ 421 w 708"/>
                <a:gd name="T57" fmla="*/ 701 h 1265"/>
                <a:gd name="T58" fmla="*/ 380 w 708"/>
                <a:gd name="T59" fmla="*/ 725 h 1265"/>
                <a:gd name="T60" fmla="*/ 373 w 708"/>
                <a:gd name="T61" fmla="*/ 764 h 1265"/>
                <a:gd name="T62" fmla="*/ 322 w 708"/>
                <a:gd name="T63" fmla="*/ 774 h 1265"/>
                <a:gd name="T64" fmla="*/ 282 w 708"/>
                <a:gd name="T65" fmla="*/ 769 h 1265"/>
                <a:gd name="T66" fmla="*/ 243 w 708"/>
                <a:gd name="T67" fmla="*/ 751 h 1265"/>
                <a:gd name="T68" fmla="*/ 206 w 708"/>
                <a:gd name="T69" fmla="*/ 756 h 1265"/>
                <a:gd name="T70" fmla="*/ 226 w 708"/>
                <a:gd name="T71" fmla="*/ 775 h 1265"/>
                <a:gd name="T72" fmla="*/ 208 w 708"/>
                <a:gd name="T73" fmla="*/ 803 h 1265"/>
                <a:gd name="T74" fmla="*/ 203 w 708"/>
                <a:gd name="T75" fmla="*/ 841 h 1265"/>
                <a:gd name="T76" fmla="*/ 182 w 708"/>
                <a:gd name="T77" fmla="*/ 895 h 1265"/>
                <a:gd name="T78" fmla="*/ 139 w 708"/>
                <a:gd name="T79" fmla="*/ 898 h 1265"/>
                <a:gd name="T80" fmla="*/ 107 w 708"/>
                <a:gd name="T81" fmla="*/ 874 h 1265"/>
                <a:gd name="T82" fmla="*/ 87 w 708"/>
                <a:gd name="T83" fmla="*/ 885 h 1265"/>
                <a:gd name="T84" fmla="*/ 82 w 708"/>
                <a:gd name="T85" fmla="*/ 913 h 1265"/>
                <a:gd name="T86" fmla="*/ 97 w 708"/>
                <a:gd name="T87" fmla="*/ 950 h 1265"/>
                <a:gd name="T88" fmla="*/ 127 w 708"/>
                <a:gd name="T89" fmla="*/ 992 h 1265"/>
                <a:gd name="T90" fmla="*/ 89 w 708"/>
                <a:gd name="T91" fmla="*/ 1047 h 1265"/>
                <a:gd name="T92" fmla="*/ 82 w 708"/>
                <a:gd name="T93" fmla="*/ 1086 h 1265"/>
                <a:gd name="T94" fmla="*/ 66 w 708"/>
                <a:gd name="T95" fmla="*/ 1104 h 1265"/>
                <a:gd name="T96" fmla="*/ 26 w 708"/>
                <a:gd name="T97" fmla="*/ 1112 h 1265"/>
                <a:gd name="T98" fmla="*/ 6 w 708"/>
                <a:gd name="T99" fmla="*/ 1131 h 1265"/>
                <a:gd name="T100" fmla="*/ 48 w 708"/>
                <a:gd name="T101" fmla="*/ 1146 h 1265"/>
                <a:gd name="T102" fmla="*/ 97 w 708"/>
                <a:gd name="T103" fmla="*/ 1138 h 1265"/>
                <a:gd name="T104" fmla="*/ 153 w 708"/>
                <a:gd name="T105" fmla="*/ 1157 h 1265"/>
                <a:gd name="T106" fmla="*/ 147 w 708"/>
                <a:gd name="T107" fmla="*/ 1210 h 1265"/>
                <a:gd name="T108" fmla="*/ 173 w 708"/>
                <a:gd name="T109" fmla="*/ 1262 h 1265"/>
                <a:gd name="T110" fmla="*/ 193 w 708"/>
                <a:gd name="T111" fmla="*/ 1233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08" h="1265">
                  <a:moveTo>
                    <a:pt x="456" y="0"/>
                  </a:moveTo>
                  <a:lnTo>
                    <a:pt x="451" y="13"/>
                  </a:lnTo>
                  <a:lnTo>
                    <a:pt x="451" y="16"/>
                  </a:lnTo>
                  <a:lnTo>
                    <a:pt x="451" y="18"/>
                  </a:lnTo>
                  <a:lnTo>
                    <a:pt x="456" y="34"/>
                  </a:lnTo>
                  <a:lnTo>
                    <a:pt x="456" y="36"/>
                  </a:lnTo>
                  <a:lnTo>
                    <a:pt x="456" y="42"/>
                  </a:lnTo>
                  <a:lnTo>
                    <a:pt x="456" y="44"/>
                  </a:lnTo>
                  <a:lnTo>
                    <a:pt x="456" y="47"/>
                  </a:lnTo>
                  <a:lnTo>
                    <a:pt x="454" y="52"/>
                  </a:lnTo>
                  <a:lnTo>
                    <a:pt x="456" y="55"/>
                  </a:lnTo>
                  <a:lnTo>
                    <a:pt x="456" y="57"/>
                  </a:lnTo>
                  <a:lnTo>
                    <a:pt x="458" y="65"/>
                  </a:lnTo>
                  <a:lnTo>
                    <a:pt x="459" y="74"/>
                  </a:lnTo>
                  <a:lnTo>
                    <a:pt x="461" y="76"/>
                  </a:lnTo>
                  <a:lnTo>
                    <a:pt x="464" y="83"/>
                  </a:lnTo>
                  <a:lnTo>
                    <a:pt x="466" y="84"/>
                  </a:lnTo>
                  <a:lnTo>
                    <a:pt x="468" y="86"/>
                  </a:lnTo>
                  <a:lnTo>
                    <a:pt x="468" y="94"/>
                  </a:lnTo>
                  <a:lnTo>
                    <a:pt x="474" y="108"/>
                  </a:lnTo>
                  <a:lnTo>
                    <a:pt x="474" y="112"/>
                  </a:lnTo>
                  <a:lnTo>
                    <a:pt x="483" y="120"/>
                  </a:lnTo>
                  <a:lnTo>
                    <a:pt x="484" y="121"/>
                  </a:lnTo>
                  <a:lnTo>
                    <a:pt x="491" y="131"/>
                  </a:lnTo>
                  <a:lnTo>
                    <a:pt x="493" y="133"/>
                  </a:lnTo>
                  <a:lnTo>
                    <a:pt x="494" y="134"/>
                  </a:lnTo>
                  <a:lnTo>
                    <a:pt x="501" y="136"/>
                  </a:lnTo>
                  <a:lnTo>
                    <a:pt x="502" y="139"/>
                  </a:lnTo>
                  <a:lnTo>
                    <a:pt x="509" y="141"/>
                  </a:lnTo>
                  <a:lnTo>
                    <a:pt x="511" y="141"/>
                  </a:lnTo>
                  <a:lnTo>
                    <a:pt x="519" y="133"/>
                  </a:lnTo>
                  <a:lnTo>
                    <a:pt x="527" y="136"/>
                  </a:lnTo>
                  <a:lnTo>
                    <a:pt x="532" y="136"/>
                  </a:lnTo>
                  <a:lnTo>
                    <a:pt x="536" y="136"/>
                  </a:lnTo>
                  <a:lnTo>
                    <a:pt x="542" y="139"/>
                  </a:lnTo>
                  <a:lnTo>
                    <a:pt x="544" y="139"/>
                  </a:lnTo>
                  <a:lnTo>
                    <a:pt x="550" y="141"/>
                  </a:lnTo>
                  <a:lnTo>
                    <a:pt x="552" y="139"/>
                  </a:lnTo>
                  <a:lnTo>
                    <a:pt x="555" y="131"/>
                  </a:lnTo>
                  <a:lnTo>
                    <a:pt x="562" y="126"/>
                  </a:lnTo>
                  <a:lnTo>
                    <a:pt x="565" y="125"/>
                  </a:lnTo>
                  <a:lnTo>
                    <a:pt x="567" y="125"/>
                  </a:lnTo>
                  <a:lnTo>
                    <a:pt x="570" y="128"/>
                  </a:lnTo>
                  <a:lnTo>
                    <a:pt x="570" y="130"/>
                  </a:lnTo>
                  <a:lnTo>
                    <a:pt x="574" y="133"/>
                  </a:lnTo>
                  <a:lnTo>
                    <a:pt x="579" y="128"/>
                  </a:lnTo>
                  <a:lnTo>
                    <a:pt x="580" y="128"/>
                  </a:lnTo>
                  <a:lnTo>
                    <a:pt x="582" y="128"/>
                  </a:lnTo>
                  <a:lnTo>
                    <a:pt x="588" y="128"/>
                  </a:lnTo>
                  <a:lnTo>
                    <a:pt x="595" y="131"/>
                  </a:lnTo>
                  <a:lnTo>
                    <a:pt x="600" y="139"/>
                  </a:lnTo>
                  <a:lnTo>
                    <a:pt x="605" y="141"/>
                  </a:lnTo>
                  <a:lnTo>
                    <a:pt x="607" y="142"/>
                  </a:lnTo>
                  <a:lnTo>
                    <a:pt x="610" y="139"/>
                  </a:lnTo>
                  <a:lnTo>
                    <a:pt x="615" y="138"/>
                  </a:lnTo>
                  <a:lnTo>
                    <a:pt x="617" y="138"/>
                  </a:lnTo>
                  <a:lnTo>
                    <a:pt x="622" y="139"/>
                  </a:lnTo>
                  <a:lnTo>
                    <a:pt x="623" y="142"/>
                  </a:lnTo>
                  <a:lnTo>
                    <a:pt x="618" y="146"/>
                  </a:lnTo>
                  <a:lnTo>
                    <a:pt x="617" y="147"/>
                  </a:lnTo>
                  <a:lnTo>
                    <a:pt x="617" y="152"/>
                  </a:lnTo>
                  <a:lnTo>
                    <a:pt x="620" y="159"/>
                  </a:lnTo>
                  <a:lnTo>
                    <a:pt x="625" y="155"/>
                  </a:lnTo>
                  <a:lnTo>
                    <a:pt x="628" y="155"/>
                  </a:lnTo>
                  <a:lnTo>
                    <a:pt x="636" y="159"/>
                  </a:lnTo>
                  <a:lnTo>
                    <a:pt x="631" y="168"/>
                  </a:lnTo>
                  <a:lnTo>
                    <a:pt x="630" y="170"/>
                  </a:lnTo>
                  <a:lnTo>
                    <a:pt x="633" y="175"/>
                  </a:lnTo>
                  <a:lnTo>
                    <a:pt x="635" y="175"/>
                  </a:lnTo>
                  <a:lnTo>
                    <a:pt x="641" y="173"/>
                  </a:lnTo>
                  <a:lnTo>
                    <a:pt x="645" y="175"/>
                  </a:lnTo>
                  <a:lnTo>
                    <a:pt x="648" y="173"/>
                  </a:lnTo>
                  <a:lnTo>
                    <a:pt x="650" y="170"/>
                  </a:lnTo>
                  <a:lnTo>
                    <a:pt x="655" y="165"/>
                  </a:lnTo>
                  <a:lnTo>
                    <a:pt x="658" y="167"/>
                  </a:lnTo>
                  <a:lnTo>
                    <a:pt x="660" y="170"/>
                  </a:lnTo>
                  <a:lnTo>
                    <a:pt x="661" y="172"/>
                  </a:lnTo>
                  <a:lnTo>
                    <a:pt x="666" y="168"/>
                  </a:lnTo>
                  <a:lnTo>
                    <a:pt x="668" y="168"/>
                  </a:lnTo>
                  <a:lnTo>
                    <a:pt x="674" y="176"/>
                  </a:lnTo>
                  <a:lnTo>
                    <a:pt x="676" y="178"/>
                  </a:lnTo>
                  <a:lnTo>
                    <a:pt x="678" y="181"/>
                  </a:lnTo>
                  <a:lnTo>
                    <a:pt x="681" y="185"/>
                  </a:lnTo>
                  <a:lnTo>
                    <a:pt x="684" y="186"/>
                  </a:lnTo>
                  <a:lnTo>
                    <a:pt x="691" y="197"/>
                  </a:lnTo>
                  <a:lnTo>
                    <a:pt x="693" y="204"/>
                  </a:lnTo>
                  <a:lnTo>
                    <a:pt x="696" y="212"/>
                  </a:lnTo>
                  <a:lnTo>
                    <a:pt x="698" y="214"/>
                  </a:lnTo>
                  <a:lnTo>
                    <a:pt x="706" y="219"/>
                  </a:lnTo>
                  <a:lnTo>
                    <a:pt x="706" y="225"/>
                  </a:lnTo>
                  <a:lnTo>
                    <a:pt x="708" y="227"/>
                  </a:lnTo>
                  <a:lnTo>
                    <a:pt x="699" y="228"/>
                  </a:lnTo>
                  <a:lnTo>
                    <a:pt x="698" y="230"/>
                  </a:lnTo>
                  <a:lnTo>
                    <a:pt x="696" y="231"/>
                  </a:lnTo>
                  <a:lnTo>
                    <a:pt x="694" y="233"/>
                  </a:lnTo>
                  <a:lnTo>
                    <a:pt x="688" y="240"/>
                  </a:lnTo>
                  <a:lnTo>
                    <a:pt x="686" y="240"/>
                  </a:lnTo>
                  <a:lnTo>
                    <a:pt x="683" y="235"/>
                  </a:lnTo>
                  <a:lnTo>
                    <a:pt x="681" y="235"/>
                  </a:lnTo>
                  <a:lnTo>
                    <a:pt x="678" y="236"/>
                  </a:lnTo>
                  <a:lnTo>
                    <a:pt x="678" y="238"/>
                  </a:lnTo>
                  <a:lnTo>
                    <a:pt x="673" y="240"/>
                  </a:lnTo>
                  <a:lnTo>
                    <a:pt x="669" y="231"/>
                  </a:lnTo>
                  <a:lnTo>
                    <a:pt x="663" y="236"/>
                  </a:lnTo>
                  <a:lnTo>
                    <a:pt x="658" y="244"/>
                  </a:lnTo>
                  <a:lnTo>
                    <a:pt x="660" y="246"/>
                  </a:lnTo>
                  <a:lnTo>
                    <a:pt x="655" y="252"/>
                  </a:lnTo>
                  <a:lnTo>
                    <a:pt x="653" y="252"/>
                  </a:lnTo>
                  <a:lnTo>
                    <a:pt x="648" y="252"/>
                  </a:lnTo>
                  <a:lnTo>
                    <a:pt x="645" y="254"/>
                  </a:lnTo>
                  <a:lnTo>
                    <a:pt x="645" y="267"/>
                  </a:lnTo>
                  <a:lnTo>
                    <a:pt x="645" y="269"/>
                  </a:lnTo>
                  <a:lnTo>
                    <a:pt x="645" y="270"/>
                  </a:lnTo>
                  <a:lnTo>
                    <a:pt x="648" y="278"/>
                  </a:lnTo>
                  <a:lnTo>
                    <a:pt x="650" y="280"/>
                  </a:lnTo>
                  <a:lnTo>
                    <a:pt x="660" y="283"/>
                  </a:lnTo>
                  <a:lnTo>
                    <a:pt x="663" y="283"/>
                  </a:lnTo>
                  <a:lnTo>
                    <a:pt x="665" y="285"/>
                  </a:lnTo>
                  <a:lnTo>
                    <a:pt x="674" y="286"/>
                  </a:lnTo>
                  <a:lnTo>
                    <a:pt x="681" y="291"/>
                  </a:lnTo>
                  <a:lnTo>
                    <a:pt x="681" y="295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6" y="308"/>
                  </a:lnTo>
                  <a:lnTo>
                    <a:pt x="679" y="317"/>
                  </a:lnTo>
                  <a:lnTo>
                    <a:pt x="681" y="322"/>
                  </a:lnTo>
                  <a:lnTo>
                    <a:pt x="681" y="324"/>
                  </a:lnTo>
                  <a:lnTo>
                    <a:pt x="676" y="330"/>
                  </a:lnTo>
                  <a:lnTo>
                    <a:pt x="673" y="332"/>
                  </a:lnTo>
                  <a:lnTo>
                    <a:pt x="660" y="335"/>
                  </a:lnTo>
                  <a:lnTo>
                    <a:pt x="658" y="335"/>
                  </a:lnTo>
                  <a:lnTo>
                    <a:pt x="648" y="341"/>
                  </a:lnTo>
                  <a:lnTo>
                    <a:pt x="646" y="341"/>
                  </a:lnTo>
                  <a:lnTo>
                    <a:pt x="643" y="348"/>
                  </a:lnTo>
                  <a:lnTo>
                    <a:pt x="641" y="351"/>
                  </a:lnTo>
                  <a:lnTo>
                    <a:pt x="643" y="356"/>
                  </a:lnTo>
                  <a:lnTo>
                    <a:pt x="650" y="364"/>
                  </a:lnTo>
                  <a:lnTo>
                    <a:pt x="655" y="371"/>
                  </a:lnTo>
                  <a:lnTo>
                    <a:pt x="656" y="372"/>
                  </a:lnTo>
                  <a:lnTo>
                    <a:pt x="658" y="380"/>
                  </a:lnTo>
                  <a:lnTo>
                    <a:pt x="658" y="382"/>
                  </a:lnTo>
                  <a:lnTo>
                    <a:pt x="658" y="384"/>
                  </a:lnTo>
                  <a:lnTo>
                    <a:pt x="651" y="392"/>
                  </a:lnTo>
                  <a:lnTo>
                    <a:pt x="650" y="393"/>
                  </a:lnTo>
                  <a:lnTo>
                    <a:pt x="648" y="396"/>
                  </a:lnTo>
                  <a:lnTo>
                    <a:pt x="648" y="400"/>
                  </a:lnTo>
                  <a:lnTo>
                    <a:pt x="651" y="403"/>
                  </a:lnTo>
                  <a:lnTo>
                    <a:pt x="650" y="416"/>
                  </a:lnTo>
                  <a:lnTo>
                    <a:pt x="648" y="427"/>
                  </a:lnTo>
                  <a:lnTo>
                    <a:pt x="651" y="437"/>
                  </a:lnTo>
                  <a:lnTo>
                    <a:pt x="651" y="450"/>
                  </a:lnTo>
                  <a:lnTo>
                    <a:pt x="651" y="453"/>
                  </a:lnTo>
                  <a:lnTo>
                    <a:pt x="658" y="460"/>
                  </a:lnTo>
                  <a:lnTo>
                    <a:pt x="665" y="466"/>
                  </a:lnTo>
                  <a:lnTo>
                    <a:pt x="666" y="469"/>
                  </a:lnTo>
                  <a:lnTo>
                    <a:pt x="668" y="471"/>
                  </a:lnTo>
                  <a:lnTo>
                    <a:pt x="661" y="479"/>
                  </a:lnTo>
                  <a:lnTo>
                    <a:pt x="660" y="481"/>
                  </a:lnTo>
                  <a:lnTo>
                    <a:pt x="653" y="487"/>
                  </a:lnTo>
                  <a:lnTo>
                    <a:pt x="650" y="487"/>
                  </a:lnTo>
                  <a:lnTo>
                    <a:pt x="633" y="495"/>
                  </a:lnTo>
                  <a:lnTo>
                    <a:pt x="631" y="497"/>
                  </a:lnTo>
                  <a:lnTo>
                    <a:pt x="628" y="498"/>
                  </a:lnTo>
                  <a:lnTo>
                    <a:pt x="620" y="498"/>
                  </a:lnTo>
                  <a:lnTo>
                    <a:pt x="608" y="497"/>
                  </a:lnTo>
                  <a:lnTo>
                    <a:pt x="607" y="495"/>
                  </a:lnTo>
                  <a:lnTo>
                    <a:pt x="598" y="494"/>
                  </a:lnTo>
                  <a:lnTo>
                    <a:pt x="597" y="494"/>
                  </a:lnTo>
                  <a:lnTo>
                    <a:pt x="595" y="494"/>
                  </a:lnTo>
                  <a:lnTo>
                    <a:pt x="587" y="492"/>
                  </a:lnTo>
                  <a:lnTo>
                    <a:pt x="585" y="492"/>
                  </a:lnTo>
                  <a:lnTo>
                    <a:pt x="582" y="492"/>
                  </a:lnTo>
                  <a:lnTo>
                    <a:pt x="580" y="492"/>
                  </a:lnTo>
                  <a:lnTo>
                    <a:pt x="574" y="497"/>
                  </a:lnTo>
                  <a:lnTo>
                    <a:pt x="570" y="500"/>
                  </a:lnTo>
                  <a:lnTo>
                    <a:pt x="567" y="502"/>
                  </a:lnTo>
                  <a:lnTo>
                    <a:pt x="559" y="508"/>
                  </a:lnTo>
                  <a:lnTo>
                    <a:pt x="557" y="510"/>
                  </a:lnTo>
                  <a:lnTo>
                    <a:pt x="544" y="510"/>
                  </a:lnTo>
                  <a:lnTo>
                    <a:pt x="542" y="510"/>
                  </a:lnTo>
                  <a:lnTo>
                    <a:pt x="540" y="510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21" y="521"/>
                  </a:lnTo>
                  <a:lnTo>
                    <a:pt x="507" y="534"/>
                  </a:lnTo>
                  <a:lnTo>
                    <a:pt x="507" y="536"/>
                  </a:lnTo>
                  <a:lnTo>
                    <a:pt x="506" y="537"/>
                  </a:lnTo>
                  <a:lnTo>
                    <a:pt x="504" y="539"/>
                  </a:lnTo>
                  <a:lnTo>
                    <a:pt x="502" y="541"/>
                  </a:lnTo>
                  <a:lnTo>
                    <a:pt x="494" y="547"/>
                  </a:lnTo>
                  <a:lnTo>
                    <a:pt x="493" y="547"/>
                  </a:lnTo>
                  <a:lnTo>
                    <a:pt x="493" y="549"/>
                  </a:lnTo>
                  <a:lnTo>
                    <a:pt x="483" y="562"/>
                  </a:lnTo>
                  <a:lnTo>
                    <a:pt x="481" y="565"/>
                  </a:lnTo>
                  <a:lnTo>
                    <a:pt x="479" y="566"/>
                  </a:lnTo>
                  <a:lnTo>
                    <a:pt x="478" y="568"/>
                  </a:lnTo>
                  <a:lnTo>
                    <a:pt x="469" y="576"/>
                  </a:lnTo>
                  <a:lnTo>
                    <a:pt x="468" y="578"/>
                  </a:lnTo>
                  <a:lnTo>
                    <a:pt x="464" y="581"/>
                  </a:lnTo>
                  <a:lnTo>
                    <a:pt x="461" y="586"/>
                  </a:lnTo>
                  <a:lnTo>
                    <a:pt x="458" y="591"/>
                  </a:lnTo>
                  <a:lnTo>
                    <a:pt x="458" y="592"/>
                  </a:lnTo>
                  <a:lnTo>
                    <a:pt x="458" y="594"/>
                  </a:lnTo>
                  <a:lnTo>
                    <a:pt x="453" y="597"/>
                  </a:lnTo>
                  <a:lnTo>
                    <a:pt x="451" y="599"/>
                  </a:lnTo>
                  <a:lnTo>
                    <a:pt x="445" y="602"/>
                  </a:lnTo>
                  <a:lnTo>
                    <a:pt x="443" y="605"/>
                  </a:lnTo>
                  <a:lnTo>
                    <a:pt x="440" y="610"/>
                  </a:lnTo>
                  <a:lnTo>
                    <a:pt x="440" y="617"/>
                  </a:lnTo>
                  <a:lnTo>
                    <a:pt x="441" y="618"/>
                  </a:lnTo>
                  <a:lnTo>
                    <a:pt x="446" y="620"/>
                  </a:lnTo>
                  <a:lnTo>
                    <a:pt x="450" y="621"/>
                  </a:lnTo>
                  <a:lnTo>
                    <a:pt x="450" y="625"/>
                  </a:lnTo>
                  <a:lnTo>
                    <a:pt x="450" y="628"/>
                  </a:lnTo>
                  <a:lnTo>
                    <a:pt x="448" y="630"/>
                  </a:lnTo>
                  <a:lnTo>
                    <a:pt x="448" y="633"/>
                  </a:lnTo>
                  <a:lnTo>
                    <a:pt x="451" y="636"/>
                  </a:lnTo>
                  <a:lnTo>
                    <a:pt x="453" y="639"/>
                  </a:lnTo>
                  <a:lnTo>
                    <a:pt x="454" y="647"/>
                  </a:lnTo>
                  <a:lnTo>
                    <a:pt x="456" y="649"/>
                  </a:lnTo>
                  <a:lnTo>
                    <a:pt x="456" y="657"/>
                  </a:lnTo>
                  <a:lnTo>
                    <a:pt x="454" y="659"/>
                  </a:lnTo>
                  <a:lnTo>
                    <a:pt x="440" y="663"/>
                  </a:lnTo>
                  <a:lnTo>
                    <a:pt x="438" y="663"/>
                  </a:lnTo>
                  <a:lnTo>
                    <a:pt x="435" y="663"/>
                  </a:lnTo>
                  <a:lnTo>
                    <a:pt x="426" y="670"/>
                  </a:lnTo>
                  <a:lnTo>
                    <a:pt x="426" y="675"/>
                  </a:lnTo>
                  <a:lnTo>
                    <a:pt x="426" y="685"/>
                  </a:lnTo>
                  <a:lnTo>
                    <a:pt x="425" y="686"/>
                  </a:lnTo>
                  <a:lnTo>
                    <a:pt x="423" y="689"/>
                  </a:lnTo>
                  <a:lnTo>
                    <a:pt x="425" y="697"/>
                  </a:lnTo>
                  <a:lnTo>
                    <a:pt x="421" y="701"/>
                  </a:lnTo>
                  <a:lnTo>
                    <a:pt x="420" y="701"/>
                  </a:lnTo>
                  <a:lnTo>
                    <a:pt x="408" y="702"/>
                  </a:lnTo>
                  <a:lnTo>
                    <a:pt x="405" y="704"/>
                  </a:lnTo>
                  <a:lnTo>
                    <a:pt x="397" y="709"/>
                  </a:lnTo>
                  <a:lnTo>
                    <a:pt x="395" y="712"/>
                  </a:lnTo>
                  <a:lnTo>
                    <a:pt x="387" y="715"/>
                  </a:lnTo>
                  <a:lnTo>
                    <a:pt x="385" y="717"/>
                  </a:lnTo>
                  <a:lnTo>
                    <a:pt x="380" y="725"/>
                  </a:lnTo>
                  <a:lnTo>
                    <a:pt x="380" y="727"/>
                  </a:lnTo>
                  <a:lnTo>
                    <a:pt x="380" y="735"/>
                  </a:lnTo>
                  <a:lnTo>
                    <a:pt x="380" y="736"/>
                  </a:lnTo>
                  <a:lnTo>
                    <a:pt x="380" y="744"/>
                  </a:lnTo>
                  <a:lnTo>
                    <a:pt x="382" y="746"/>
                  </a:lnTo>
                  <a:lnTo>
                    <a:pt x="377" y="757"/>
                  </a:lnTo>
                  <a:lnTo>
                    <a:pt x="375" y="759"/>
                  </a:lnTo>
                  <a:lnTo>
                    <a:pt x="373" y="764"/>
                  </a:lnTo>
                  <a:lnTo>
                    <a:pt x="373" y="767"/>
                  </a:lnTo>
                  <a:lnTo>
                    <a:pt x="372" y="770"/>
                  </a:lnTo>
                  <a:lnTo>
                    <a:pt x="370" y="772"/>
                  </a:lnTo>
                  <a:lnTo>
                    <a:pt x="357" y="774"/>
                  </a:lnTo>
                  <a:lnTo>
                    <a:pt x="339" y="774"/>
                  </a:lnTo>
                  <a:lnTo>
                    <a:pt x="332" y="774"/>
                  </a:lnTo>
                  <a:lnTo>
                    <a:pt x="330" y="774"/>
                  </a:lnTo>
                  <a:lnTo>
                    <a:pt x="322" y="774"/>
                  </a:lnTo>
                  <a:lnTo>
                    <a:pt x="321" y="774"/>
                  </a:lnTo>
                  <a:lnTo>
                    <a:pt x="319" y="772"/>
                  </a:lnTo>
                  <a:lnTo>
                    <a:pt x="312" y="772"/>
                  </a:lnTo>
                  <a:lnTo>
                    <a:pt x="299" y="770"/>
                  </a:lnTo>
                  <a:lnTo>
                    <a:pt x="297" y="769"/>
                  </a:lnTo>
                  <a:lnTo>
                    <a:pt x="286" y="769"/>
                  </a:lnTo>
                  <a:lnTo>
                    <a:pt x="284" y="769"/>
                  </a:lnTo>
                  <a:lnTo>
                    <a:pt x="282" y="769"/>
                  </a:lnTo>
                  <a:lnTo>
                    <a:pt x="276" y="769"/>
                  </a:lnTo>
                  <a:lnTo>
                    <a:pt x="269" y="767"/>
                  </a:lnTo>
                  <a:lnTo>
                    <a:pt x="268" y="765"/>
                  </a:lnTo>
                  <a:lnTo>
                    <a:pt x="261" y="761"/>
                  </a:lnTo>
                  <a:lnTo>
                    <a:pt x="258" y="759"/>
                  </a:lnTo>
                  <a:lnTo>
                    <a:pt x="256" y="757"/>
                  </a:lnTo>
                  <a:lnTo>
                    <a:pt x="246" y="752"/>
                  </a:lnTo>
                  <a:lnTo>
                    <a:pt x="243" y="751"/>
                  </a:lnTo>
                  <a:lnTo>
                    <a:pt x="235" y="749"/>
                  </a:lnTo>
                  <a:lnTo>
                    <a:pt x="233" y="749"/>
                  </a:lnTo>
                  <a:lnTo>
                    <a:pt x="223" y="749"/>
                  </a:lnTo>
                  <a:lnTo>
                    <a:pt x="221" y="749"/>
                  </a:lnTo>
                  <a:lnTo>
                    <a:pt x="215" y="751"/>
                  </a:lnTo>
                  <a:lnTo>
                    <a:pt x="213" y="751"/>
                  </a:lnTo>
                  <a:lnTo>
                    <a:pt x="210" y="752"/>
                  </a:lnTo>
                  <a:lnTo>
                    <a:pt x="206" y="756"/>
                  </a:lnTo>
                  <a:lnTo>
                    <a:pt x="203" y="759"/>
                  </a:lnTo>
                  <a:lnTo>
                    <a:pt x="203" y="762"/>
                  </a:lnTo>
                  <a:lnTo>
                    <a:pt x="206" y="764"/>
                  </a:lnTo>
                  <a:lnTo>
                    <a:pt x="208" y="765"/>
                  </a:lnTo>
                  <a:lnTo>
                    <a:pt x="213" y="765"/>
                  </a:lnTo>
                  <a:lnTo>
                    <a:pt x="218" y="767"/>
                  </a:lnTo>
                  <a:lnTo>
                    <a:pt x="225" y="769"/>
                  </a:lnTo>
                  <a:lnTo>
                    <a:pt x="226" y="775"/>
                  </a:lnTo>
                  <a:lnTo>
                    <a:pt x="225" y="778"/>
                  </a:lnTo>
                  <a:lnTo>
                    <a:pt x="223" y="782"/>
                  </a:lnTo>
                  <a:lnTo>
                    <a:pt x="220" y="785"/>
                  </a:lnTo>
                  <a:lnTo>
                    <a:pt x="218" y="786"/>
                  </a:lnTo>
                  <a:lnTo>
                    <a:pt x="213" y="793"/>
                  </a:lnTo>
                  <a:lnTo>
                    <a:pt x="213" y="795"/>
                  </a:lnTo>
                  <a:lnTo>
                    <a:pt x="213" y="796"/>
                  </a:lnTo>
                  <a:lnTo>
                    <a:pt x="208" y="803"/>
                  </a:lnTo>
                  <a:lnTo>
                    <a:pt x="206" y="803"/>
                  </a:lnTo>
                  <a:lnTo>
                    <a:pt x="205" y="803"/>
                  </a:lnTo>
                  <a:lnTo>
                    <a:pt x="200" y="806"/>
                  </a:lnTo>
                  <a:lnTo>
                    <a:pt x="200" y="814"/>
                  </a:lnTo>
                  <a:lnTo>
                    <a:pt x="198" y="816"/>
                  </a:lnTo>
                  <a:lnTo>
                    <a:pt x="198" y="822"/>
                  </a:lnTo>
                  <a:lnTo>
                    <a:pt x="198" y="824"/>
                  </a:lnTo>
                  <a:lnTo>
                    <a:pt x="203" y="841"/>
                  </a:lnTo>
                  <a:lnTo>
                    <a:pt x="203" y="843"/>
                  </a:lnTo>
                  <a:lnTo>
                    <a:pt x="208" y="871"/>
                  </a:lnTo>
                  <a:lnTo>
                    <a:pt x="208" y="872"/>
                  </a:lnTo>
                  <a:lnTo>
                    <a:pt x="203" y="880"/>
                  </a:lnTo>
                  <a:lnTo>
                    <a:pt x="200" y="882"/>
                  </a:lnTo>
                  <a:lnTo>
                    <a:pt x="195" y="887"/>
                  </a:lnTo>
                  <a:lnTo>
                    <a:pt x="187" y="892"/>
                  </a:lnTo>
                  <a:lnTo>
                    <a:pt x="182" y="895"/>
                  </a:lnTo>
                  <a:lnTo>
                    <a:pt x="180" y="897"/>
                  </a:lnTo>
                  <a:lnTo>
                    <a:pt x="170" y="905"/>
                  </a:lnTo>
                  <a:lnTo>
                    <a:pt x="165" y="906"/>
                  </a:lnTo>
                  <a:lnTo>
                    <a:pt x="162" y="909"/>
                  </a:lnTo>
                  <a:lnTo>
                    <a:pt x="153" y="914"/>
                  </a:lnTo>
                  <a:lnTo>
                    <a:pt x="152" y="913"/>
                  </a:lnTo>
                  <a:lnTo>
                    <a:pt x="147" y="908"/>
                  </a:lnTo>
                  <a:lnTo>
                    <a:pt x="139" y="898"/>
                  </a:lnTo>
                  <a:lnTo>
                    <a:pt x="137" y="897"/>
                  </a:lnTo>
                  <a:lnTo>
                    <a:pt x="135" y="895"/>
                  </a:lnTo>
                  <a:lnTo>
                    <a:pt x="127" y="892"/>
                  </a:lnTo>
                  <a:lnTo>
                    <a:pt x="125" y="890"/>
                  </a:lnTo>
                  <a:lnTo>
                    <a:pt x="120" y="882"/>
                  </a:lnTo>
                  <a:lnTo>
                    <a:pt x="119" y="880"/>
                  </a:lnTo>
                  <a:lnTo>
                    <a:pt x="109" y="875"/>
                  </a:lnTo>
                  <a:lnTo>
                    <a:pt x="107" y="874"/>
                  </a:lnTo>
                  <a:lnTo>
                    <a:pt x="105" y="872"/>
                  </a:lnTo>
                  <a:lnTo>
                    <a:pt x="97" y="864"/>
                  </a:lnTo>
                  <a:lnTo>
                    <a:pt x="96" y="864"/>
                  </a:lnTo>
                  <a:lnTo>
                    <a:pt x="94" y="864"/>
                  </a:lnTo>
                  <a:lnTo>
                    <a:pt x="91" y="866"/>
                  </a:lnTo>
                  <a:lnTo>
                    <a:pt x="89" y="871"/>
                  </a:lnTo>
                  <a:lnTo>
                    <a:pt x="91" y="877"/>
                  </a:lnTo>
                  <a:lnTo>
                    <a:pt x="87" y="885"/>
                  </a:lnTo>
                  <a:lnTo>
                    <a:pt x="86" y="887"/>
                  </a:lnTo>
                  <a:lnTo>
                    <a:pt x="82" y="890"/>
                  </a:lnTo>
                  <a:lnTo>
                    <a:pt x="82" y="892"/>
                  </a:lnTo>
                  <a:lnTo>
                    <a:pt x="79" y="898"/>
                  </a:lnTo>
                  <a:lnTo>
                    <a:pt x="79" y="901"/>
                  </a:lnTo>
                  <a:lnTo>
                    <a:pt x="79" y="903"/>
                  </a:lnTo>
                  <a:lnTo>
                    <a:pt x="82" y="911"/>
                  </a:lnTo>
                  <a:lnTo>
                    <a:pt x="82" y="913"/>
                  </a:lnTo>
                  <a:lnTo>
                    <a:pt x="86" y="922"/>
                  </a:lnTo>
                  <a:lnTo>
                    <a:pt x="86" y="924"/>
                  </a:lnTo>
                  <a:lnTo>
                    <a:pt x="86" y="926"/>
                  </a:lnTo>
                  <a:lnTo>
                    <a:pt x="82" y="932"/>
                  </a:lnTo>
                  <a:lnTo>
                    <a:pt x="82" y="934"/>
                  </a:lnTo>
                  <a:lnTo>
                    <a:pt x="84" y="939"/>
                  </a:lnTo>
                  <a:lnTo>
                    <a:pt x="92" y="945"/>
                  </a:lnTo>
                  <a:lnTo>
                    <a:pt x="97" y="950"/>
                  </a:lnTo>
                  <a:lnTo>
                    <a:pt x="112" y="958"/>
                  </a:lnTo>
                  <a:lnTo>
                    <a:pt x="117" y="961"/>
                  </a:lnTo>
                  <a:lnTo>
                    <a:pt x="122" y="969"/>
                  </a:lnTo>
                  <a:lnTo>
                    <a:pt x="124" y="971"/>
                  </a:lnTo>
                  <a:lnTo>
                    <a:pt x="129" y="981"/>
                  </a:lnTo>
                  <a:lnTo>
                    <a:pt x="129" y="982"/>
                  </a:lnTo>
                  <a:lnTo>
                    <a:pt x="130" y="984"/>
                  </a:lnTo>
                  <a:lnTo>
                    <a:pt x="127" y="992"/>
                  </a:lnTo>
                  <a:lnTo>
                    <a:pt x="125" y="994"/>
                  </a:lnTo>
                  <a:lnTo>
                    <a:pt x="120" y="1000"/>
                  </a:lnTo>
                  <a:lnTo>
                    <a:pt x="119" y="1002"/>
                  </a:lnTo>
                  <a:lnTo>
                    <a:pt x="117" y="1003"/>
                  </a:lnTo>
                  <a:lnTo>
                    <a:pt x="105" y="1018"/>
                  </a:lnTo>
                  <a:lnTo>
                    <a:pt x="94" y="1042"/>
                  </a:lnTo>
                  <a:lnTo>
                    <a:pt x="92" y="1045"/>
                  </a:lnTo>
                  <a:lnTo>
                    <a:pt x="89" y="1047"/>
                  </a:lnTo>
                  <a:lnTo>
                    <a:pt x="87" y="1049"/>
                  </a:lnTo>
                  <a:lnTo>
                    <a:pt x="86" y="1052"/>
                  </a:lnTo>
                  <a:lnTo>
                    <a:pt x="84" y="1058"/>
                  </a:lnTo>
                  <a:lnTo>
                    <a:pt x="84" y="1063"/>
                  </a:lnTo>
                  <a:lnTo>
                    <a:pt x="84" y="1065"/>
                  </a:lnTo>
                  <a:lnTo>
                    <a:pt x="87" y="1075"/>
                  </a:lnTo>
                  <a:lnTo>
                    <a:pt x="87" y="1078"/>
                  </a:lnTo>
                  <a:lnTo>
                    <a:pt x="82" y="1086"/>
                  </a:lnTo>
                  <a:lnTo>
                    <a:pt x="81" y="1086"/>
                  </a:lnTo>
                  <a:lnTo>
                    <a:pt x="81" y="1087"/>
                  </a:lnTo>
                  <a:lnTo>
                    <a:pt x="79" y="1089"/>
                  </a:lnTo>
                  <a:lnTo>
                    <a:pt x="72" y="1097"/>
                  </a:lnTo>
                  <a:lnTo>
                    <a:pt x="69" y="1099"/>
                  </a:lnTo>
                  <a:lnTo>
                    <a:pt x="67" y="1100"/>
                  </a:lnTo>
                  <a:lnTo>
                    <a:pt x="66" y="1102"/>
                  </a:lnTo>
                  <a:lnTo>
                    <a:pt x="66" y="1104"/>
                  </a:lnTo>
                  <a:lnTo>
                    <a:pt x="59" y="1108"/>
                  </a:lnTo>
                  <a:lnTo>
                    <a:pt x="59" y="1110"/>
                  </a:lnTo>
                  <a:lnTo>
                    <a:pt x="48" y="1115"/>
                  </a:lnTo>
                  <a:lnTo>
                    <a:pt x="46" y="1117"/>
                  </a:lnTo>
                  <a:lnTo>
                    <a:pt x="39" y="1115"/>
                  </a:lnTo>
                  <a:lnTo>
                    <a:pt x="36" y="1115"/>
                  </a:lnTo>
                  <a:lnTo>
                    <a:pt x="29" y="1112"/>
                  </a:lnTo>
                  <a:lnTo>
                    <a:pt x="26" y="1112"/>
                  </a:lnTo>
                  <a:lnTo>
                    <a:pt x="23" y="1110"/>
                  </a:lnTo>
                  <a:lnTo>
                    <a:pt x="13" y="1107"/>
                  </a:lnTo>
                  <a:lnTo>
                    <a:pt x="11" y="1107"/>
                  </a:lnTo>
                  <a:lnTo>
                    <a:pt x="5" y="1113"/>
                  </a:lnTo>
                  <a:lnTo>
                    <a:pt x="0" y="1117"/>
                  </a:lnTo>
                  <a:lnTo>
                    <a:pt x="0" y="1118"/>
                  </a:lnTo>
                  <a:lnTo>
                    <a:pt x="5" y="1130"/>
                  </a:lnTo>
                  <a:lnTo>
                    <a:pt x="6" y="1131"/>
                  </a:lnTo>
                  <a:lnTo>
                    <a:pt x="11" y="1134"/>
                  </a:lnTo>
                  <a:lnTo>
                    <a:pt x="18" y="1138"/>
                  </a:lnTo>
                  <a:lnTo>
                    <a:pt x="33" y="1142"/>
                  </a:lnTo>
                  <a:lnTo>
                    <a:pt x="36" y="1144"/>
                  </a:lnTo>
                  <a:lnTo>
                    <a:pt x="38" y="1144"/>
                  </a:lnTo>
                  <a:lnTo>
                    <a:pt x="43" y="1147"/>
                  </a:lnTo>
                  <a:lnTo>
                    <a:pt x="46" y="1146"/>
                  </a:lnTo>
                  <a:lnTo>
                    <a:pt x="48" y="1146"/>
                  </a:lnTo>
                  <a:lnTo>
                    <a:pt x="67" y="1149"/>
                  </a:lnTo>
                  <a:lnTo>
                    <a:pt x="69" y="1147"/>
                  </a:lnTo>
                  <a:lnTo>
                    <a:pt x="72" y="1146"/>
                  </a:lnTo>
                  <a:lnTo>
                    <a:pt x="77" y="1144"/>
                  </a:lnTo>
                  <a:lnTo>
                    <a:pt x="81" y="1142"/>
                  </a:lnTo>
                  <a:lnTo>
                    <a:pt x="86" y="1141"/>
                  </a:lnTo>
                  <a:lnTo>
                    <a:pt x="87" y="1139"/>
                  </a:lnTo>
                  <a:lnTo>
                    <a:pt x="97" y="1138"/>
                  </a:lnTo>
                  <a:lnTo>
                    <a:pt x="120" y="1149"/>
                  </a:lnTo>
                  <a:lnTo>
                    <a:pt x="124" y="1151"/>
                  </a:lnTo>
                  <a:lnTo>
                    <a:pt x="127" y="1154"/>
                  </a:lnTo>
                  <a:lnTo>
                    <a:pt x="130" y="1155"/>
                  </a:lnTo>
                  <a:lnTo>
                    <a:pt x="132" y="1155"/>
                  </a:lnTo>
                  <a:lnTo>
                    <a:pt x="140" y="1157"/>
                  </a:lnTo>
                  <a:lnTo>
                    <a:pt x="142" y="1157"/>
                  </a:lnTo>
                  <a:lnTo>
                    <a:pt x="153" y="1157"/>
                  </a:lnTo>
                  <a:lnTo>
                    <a:pt x="155" y="1160"/>
                  </a:lnTo>
                  <a:lnTo>
                    <a:pt x="153" y="1164"/>
                  </a:lnTo>
                  <a:lnTo>
                    <a:pt x="152" y="1167"/>
                  </a:lnTo>
                  <a:lnTo>
                    <a:pt x="149" y="1172"/>
                  </a:lnTo>
                  <a:lnTo>
                    <a:pt x="147" y="1178"/>
                  </a:lnTo>
                  <a:lnTo>
                    <a:pt x="147" y="1185"/>
                  </a:lnTo>
                  <a:lnTo>
                    <a:pt x="147" y="1189"/>
                  </a:lnTo>
                  <a:lnTo>
                    <a:pt x="147" y="1210"/>
                  </a:lnTo>
                  <a:lnTo>
                    <a:pt x="147" y="1241"/>
                  </a:lnTo>
                  <a:lnTo>
                    <a:pt x="152" y="1256"/>
                  </a:lnTo>
                  <a:lnTo>
                    <a:pt x="152" y="1261"/>
                  </a:lnTo>
                  <a:lnTo>
                    <a:pt x="155" y="1265"/>
                  </a:lnTo>
                  <a:lnTo>
                    <a:pt x="162" y="1265"/>
                  </a:lnTo>
                  <a:lnTo>
                    <a:pt x="163" y="1264"/>
                  </a:lnTo>
                  <a:lnTo>
                    <a:pt x="170" y="1262"/>
                  </a:lnTo>
                  <a:lnTo>
                    <a:pt x="173" y="1262"/>
                  </a:lnTo>
                  <a:lnTo>
                    <a:pt x="180" y="1256"/>
                  </a:lnTo>
                  <a:lnTo>
                    <a:pt x="180" y="1254"/>
                  </a:lnTo>
                  <a:lnTo>
                    <a:pt x="182" y="1253"/>
                  </a:lnTo>
                  <a:lnTo>
                    <a:pt x="182" y="1251"/>
                  </a:lnTo>
                  <a:lnTo>
                    <a:pt x="183" y="1241"/>
                  </a:lnTo>
                  <a:lnTo>
                    <a:pt x="183" y="1240"/>
                  </a:lnTo>
                  <a:lnTo>
                    <a:pt x="192" y="1235"/>
                  </a:lnTo>
                  <a:lnTo>
                    <a:pt x="193" y="1233"/>
                  </a:lnTo>
                  <a:lnTo>
                    <a:pt x="196" y="1233"/>
                  </a:lnTo>
                  <a:lnTo>
                    <a:pt x="206" y="1233"/>
                  </a:lnTo>
                  <a:lnTo>
                    <a:pt x="218" y="12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0" name="Freeform 53"/>
            <p:cNvSpPr>
              <a:spLocks/>
            </p:cNvSpPr>
            <p:nvPr/>
          </p:nvSpPr>
          <p:spPr bwMode="auto">
            <a:xfrm>
              <a:off x="4000500" y="2532858"/>
              <a:ext cx="1419225" cy="1114425"/>
            </a:xfrm>
            <a:custGeom>
              <a:avLst/>
              <a:gdLst>
                <a:gd name="T0" fmla="*/ 131 w 1790"/>
                <a:gd name="T1" fmla="*/ 59 h 1403"/>
                <a:gd name="T2" fmla="*/ 177 w 1790"/>
                <a:gd name="T3" fmla="*/ 79 h 1403"/>
                <a:gd name="T4" fmla="*/ 276 w 1790"/>
                <a:gd name="T5" fmla="*/ 113 h 1403"/>
                <a:gd name="T6" fmla="*/ 364 w 1790"/>
                <a:gd name="T7" fmla="*/ 179 h 1403"/>
                <a:gd name="T8" fmla="*/ 412 w 1790"/>
                <a:gd name="T9" fmla="*/ 244 h 1403"/>
                <a:gd name="T10" fmla="*/ 447 w 1790"/>
                <a:gd name="T11" fmla="*/ 312 h 1403"/>
                <a:gd name="T12" fmla="*/ 503 w 1790"/>
                <a:gd name="T13" fmla="*/ 364 h 1403"/>
                <a:gd name="T14" fmla="*/ 596 w 1790"/>
                <a:gd name="T15" fmla="*/ 404 h 1403"/>
                <a:gd name="T16" fmla="*/ 627 w 1790"/>
                <a:gd name="T17" fmla="*/ 508 h 1403"/>
                <a:gd name="T18" fmla="*/ 741 w 1790"/>
                <a:gd name="T19" fmla="*/ 514 h 1403"/>
                <a:gd name="T20" fmla="*/ 824 w 1790"/>
                <a:gd name="T21" fmla="*/ 446 h 1403"/>
                <a:gd name="T22" fmla="*/ 903 w 1790"/>
                <a:gd name="T23" fmla="*/ 349 h 1403"/>
                <a:gd name="T24" fmla="*/ 892 w 1790"/>
                <a:gd name="T25" fmla="*/ 299 h 1403"/>
                <a:gd name="T26" fmla="*/ 935 w 1790"/>
                <a:gd name="T27" fmla="*/ 212 h 1403"/>
                <a:gd name="T28" fmla="*/ 1021 w 1790"/>
                <a:gd name="T29" fmla="*/ 280 h 1403"/>
                <a:gd name="T30" fmla="*/ 1115 w 1790"/>
                <a:gd name="T31" fmla="*/ 213 h 1403"/>
                <a:gd name="T32" fmla="*/ 1196 w 1790"/>
                <a:gd name="T33" fmla="*/ 265 h 1403"/>
                <a:gd name="T34" fmla="*/ 1249 w 1790"/>
                <a:gd name="T35" fmla="*/ 292 h 1403"/>
                <a:gd name="T36" fmla="*/ 1320 w 1790"/>
                <a:gd name="T37" fmla="*/ 233 h 1403"/>
                <a:gd name="T38" fmla="*/ 1442 w 1790"/>
                <a:gd name="T39" fmla="*/ 239 h 1403"/>
                <a:gd name="T40" fmla="*/ 1504 w 1790"/>
                <a:gd name="T41" fmla="*/ 276 h 1403"/>
                <a:gd name="T42" fmla="*/ 1474 w 1790"/>
                <a:gd name="T43" fmla="*/ 349 h 1403"/>
                <a:gd name="T44" fmla="*/ 1505 w 1790"/>
                <a:gd name="T45" fmla="*/ 456 h 1403"/>
                <a:gd name="T46" fmla="*/ 1489 w 1790"/>
                <a:gd name="T47" fmla="*/ 538 h 1403"/>
                <a:gd name="T48" fmla="*/ 1436 w 1790"/>
                <a:gd name="T49" fmla="*/ 566 h 1403"/>
                <a:gd name="T50" fmla="*/ 1375 w 1790"/>
                <a:gd name="T51" fmla="*/ 691 h 1403"/>
                <a:gd name="T52" fmla="*/ 1360 w 1790"/>
                <a:gd name="T53" fmla="*/ 822 h 1403"/>
                <a:gd name="T54" fmla="*/ 1444 w 1790"/>
                <a:gd name="T55" fmla="*/ 907 h 1403"/>
                <a:gd name="T56" fmla="*/ 1563 w 1790"/>
                <a:gd name="T57" fmla="*/ 956 h 1403"/>
                <a:gd name="T58" fmla="*/ 1694 w 1790"/>
                <a:gd name="T59" fmla="*/ 1017 h 1403"/>
                <a:gd name="T60" fmla="*/ 1753 w 1790"/>
                <a:gd name="T61" fmla="*/ 1058 h 1403"/>
                <a:gd name="T62" fmla="*/ 1780 w 1790"/>
                <a:gd name="T63" fmla="*/ 1152 h 1403"/>
                <a:gd name="T64" fmla="*/ 1709 w 1790"/>
                <a:gd name="T65" fmla="*/ 1085 h 1403"/>
                <a:gd name="T66" fmla="*/ 1623 w 1790"/>
                <a:gd name="T67" fmla="*/ 1149 h 1403"/>
                <a:gd name="T68" fmla="*/ 1603 w 1790"/>
                <a:gd name="T69" fmla="*/ 1271 h 1403"/>
                <a:gd name="T70" fmla="*/ 1556 w 1790"/>
                <a:gd name="T71" fmla="*/ 1365 h 1403"/>
                <a:gd name="T72" fmla="*/ 1515 w 1790"/>
                <a:gd name="T73" fmla="*/ 1359 h 1403"/>
                <a:gd name="T74" fmla="*/ 1434 w 1790"/>
                <a:gd name="T75" fmla="*/ 1271 h 1403"/>
                <a:gd name="T76" fmla="*/ 1337 w 1790"/>
                <a:gd name="T77" fmla="*/ 1236 h 1403"/>
                <a:gd name="T78" fmla="*/ 1214 w 1790"/>
                <a:gd name="T79" fmla="*/ 1238 h 1403"/>
                <a:gd name="T80" fmla="*/ 1158 w 1790"/>
                <a:gd name="T81" fmla="*/ 1305 h 1403"/>
                <a:gd name="T82" fmla="*/ 1016 w 1790"/>
                <a:gd name="T83" fmla="*/ 1364 h 1403"/>
                <a:gd name="T84" fmla="*/ 916 w 1790"/>
                <a:gd name="T85" fmla="*/ 1317 h 1403"/>
                <a:gd name="T86" fmla="*/ 864 w 1790"/>
                <a:gd name="T87" fmla="*/ 1270 h 1403"/>
                <a:gd name="T88" fmla="*/ 849 w 1790"/>
                <a:gd name="T89" fmla="*/ 1197 h 1403"/>
                <a:gd name="T90" fmla="*/ 756 w 1790"/>
                <a:gd name="T91" fmla="*/ 1103 h 1403"/>
                <a:gd name="T92" fmla="*/ 696 w 1790"/>
                <a:gd name="T93" fmla="*/ 1192 h 1403"/>
                <a:gd name="T94" fmla="*/ 572 w 1790"/>
                <a:gd name="T95" fmla="*/ 1118 h 1403"/>
                <a:gd name="T96" fmla="*/ 493 w 1790"/>
                <a:gd name="T97" fmla="*/ 974 h 1403"/>
                <a:gd name="T98" fmla="*/ 619 w 1790"/>
                <a:gd name="T99" fmla="*/ 907 h 1403"/>
                <a:gd name="T100" fmla="*/ 501 w 1790"/>
                <a:gd name="T101" fmla="*/ 919 h 1403"/>
                <a:gd name="T102" fmla="*/ 453 w 1790"/>
                <a:gd name="T103" fmla="*/ 810 h 1403"/>
                <a:gd name="T104" fmla="*/ 404 w 1790"/>
                <a:gd name="T105" fmla="*/ 728 h 1403"/>
                <a:gd name="T106" fmla="*/ 356 w 1790"/>
                <a:gd name="T107" fmla="*/ 610 h 1403"/>
                <a:gd name="T108" fmla="*/ 331 w 1790"/>
                <a:gd name="T109" fmla="*/ 514 h 1403"/>
                <a:gd name="T110" fmla="*/ 247 w 1790"/>
                <a:gd name="T111" fmla="*/ 474 h 1403"/>
                <a:gd name="T112" fmla="*/ 151 w 1790"/>
                <a:gd name="T113" fmla="*/ 459 h 1403"/>
                <a:gd name="T114" fmla="*/ 70 w 1790"/>
                <a:gd name="T115" fmla="*/ 492 h 1403"/>
                <a:gd name="T116" fmla="*/ 8 w 1790"/>
                <a:gd name="T117" fmla="*/ 414 h 1403"/>
                <a:gd name="T118" fmla="*/ 35 w 1790"/>
                <a:gd name="T119" fmla="*/ 270 h 1403"/>
                <a:gd name="T120" fmla="*/ 8 w 1790"/>
                <a:gd name="T121" fmla="*/ 121 h 1403"/>
                <a:gd name="T122" fmla="*/ 40 w 1790"/>
                <a:gd name="T123" fmla="*/ 45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90" h="1403">
                  <a:moveTo>
                    <a:pt x="42" y="0"/>
                  </a:moveTo>
                  <a:lnTo>
                    <a:pt x="53" y="14"/>
                  </a:lnTo>
                  <a:lnTo>
                    <a:pt x="61" y="25"/>
                  </a:lnTo>
                  <a:lnTo>
                    <a:pt x="66" y="34"/>
                  </a:lnTo>
                  <a:lnTo>
                    <a:pt x="71" y="35"/>
                  </a:lnTo>
                  <a:lnTo>
                    <a:pt x="78" y="29"/>
                  </a:lnTo>
                  <a:lnTo>
                    <a:pt x="83" y="27"/>
                  </a:lnTo>
                  <a:lnTo>
                    <a:pt x="88" y="27"/>
                  </a:lnTo>
                  <a:lnTo>
                    <a:pt x="89" y="27"/>
                  </a:lnTo>
                  <a:lnTo>
                    <a:pt x="94" y="32"/>
                  </a:lnTo>
                  <a:lnTo>
                    <a:pt x="98" y="42"/>
                  </a:lnTo>
                  <a:lnTo>
                    <a:pt x="91" y="50"/>
                  </a:lnTo>
                  <a:lnTo>
                    <a:pt x="88" y="56"/>
                  </a:lnTo>
                  <a:lnTo>
                    <a:pt x="89" y="64"/>
                  </a:lnTo>
                  <a:lnTo>
                    <a:pt x="93" y="69"/>
                  </a:lnTo>
                  <a:lnTo>
                    <a:pt x="103" y="66"/>
                  </a:lnTo>
                  <a:lnTo>
                    <a:pt x="108" y="63"/>
                  </a:lnTo>
                  <a:lnTo>
                    <a:pt x="113" y="59"/>
                  </a:lnTo>
                  <a:lnTo>
                    <a:pt x="116" y="58"/>
                  </a:lnTo>
                  <a:lnTo>
                    <a:pt x="121" y="56"/>
                  </a:lnTo>
                  <a:lnTo>
                    <a:pt x="128" y="56"/>
                  </a:lnTo>
                  <a:lnTo>
                    <a:pt x="131" y="59"/>
                  </a:lnTo>
                  <a:lnTo>
                    <a:pt x="131" y="63"/>
                  </a:lnTo>
                  <a:lnTo>
                    <a:pt x="132" y="69"/>
                  </a:lnTo>
                  <a:lnTo>
                    <a:pt x="132" y="72"/>
                  </a:lnTo>
                  <a:lnTo>
                    <a:pt x="131" y="76"/>
                  </a:lnTo>
                  <a:lnTo>
                    <a:pt x="129" y="82"/>
                  </a:lnTo>
                  <a:lnTo>
                    <a:pt x="131" y="90"/>
                  </a:lnTo>
                  <a:lnTo>
                    <a:pt x="131" y="97"/>
                  </a:lnTo>
                  <a:lnTo>
                    <a:pt x="132" y="98"/>
                  </a:lnTo>
                  <a:lnTo>
                    <a:pt x="134" y="100"/>
                  </a:lnTo>
                  <a:lnTo>
                    <a:pt x="136" y="102"/>
                  </a:lnTo>
                  <a:lnTo>
                    <a:pt x="137" y="103"/>
                  </a:lnTo>
                  <a:lnTo>
                    <a:pt x="141" y="106"/>
                  </a:lnTo>
                  <a:lnTo>
                    <a:pt x="147" y="110"/>
                  </a:lnTo>
                  <a:lnTo>
                    <a:pt x="149" y="108"/>
                  </a:lnTo>
                  <a:lnTo>
                    <a:pt x="151" y="98"/>
                  </a:lnTo>
                  <a:lnTo>
                    <a:pt x="152" y="95"/>
                  </a:lnTo>
                  <a:lnTo>
                    <a:pt x="159" y="89"/>
                  </a:lnTo>
                  <a:lnTo>
                    <a:pt x="161" y="85"/>
                  </a:lnTo>
                  <a:lnTo>
                    <a:pt x="166" y="79"/>
                  </a:lnTo>
                  <a:lnTo>
                    <a:pt x="167" y="77"/>
                  </a:lnTo>
                  <a:lnTo>
                    <a:pt x="171" y="77"/>
                  </a:lnTo>
                  <a:lnTo>
                    <a:pt x="177" y="79"/>
                  </a:lnTo>
                  <a:lnTo>
                    <a:pt x="179" y="79"/>
                  </a:lnTo>
                  <a:lnTo>
                    <a:pt x="185" y="77"/>
                  </a:lnTo>
                  <a:lnTo>
                    <a:pt x="192" y="71"/>
                  </a:lnTo>
                  <a:lnTo>
                    <a:pt x="195" y="69"/>
                  </a:lnTo>
                  <a:lnTo>
                    <a:pt x="200" y="72"/>
                  </a:lnTo>
                  <a:lnTo>
                    <a:pt x="200" y="76"/>
                  </a:lnTo>
                  <a:lnTo>
                    <a:pt x="199" y="81"/>
                  </a:lnTo>
                  <a:lnTo>
                    <a:pt x="202" y="82"/>
                  </a:lnTo>
                  <a:lnTo>
                    <a:pt x="207" y="84"/>
                  </a:lnTo>
                  <a:lnTo>
                    <a:pt x="215" y="84"/>
                  </a:lnTo>
                  <a:lnTo>
                    <a:pt x="217" y="85"/>
                  </a:lnTo>
                  <a:lnTo>
                    <a:pt x="218" y="85"/>
                  </a:lnTo>
                  <a:lnTo>
                    <a:pt x="223" y="89"/>
                  </a:lnTo>
                  <a:lnTo>
                    <a:pt x="233" y="92"/>
                  </a:lnTo>
                  <a:lnTo>
                    <a:pt x="237" y="95"/>
                  </a:lnTo>
                  <a:lnTo>
                    <a:pt x="243" y="102"/>
                  </a:lnTo>
                  <a:lnTo>
                    <a:pt x="245" y="103"/>
                  </a:lnTo>
                  <a:lnTo>
                    <a:pt x="252" y="108"/>
                  </a:lnTo>
                  <a:lnTo>
                    <a:pt x="253" y="108"/>
                  </a:lnTo>
                  <a:lnTo>
                    <a:pt x="265" y="111"/>
                  </a:lnTo>
                  <a:lnTo>
                    <a:pt x="273" y="114"/>
                  </a:lnTo>
                  <a:lnTo>
                    <a:pt x="276" y="113"/>
                  </a:lnTo>
                  <a:lnTo>
                    <a:pt x="278" y="108"/>
                  </a:lnTo>
                  <a:lnTo>
                    <a:pt x="280" y="106"/>
                  </a:lnTo>
                  <a:lnTo>
                    <a:pt x="290" y="108"/>
                  </a:lnTo>
                  <a:lnTo>
                    <a:pt x="291" y="110"/>
                  </a:lnTo>
                  <a:lnTo>
                    <a:pt x="295" y="123"/>
                  </a:lnTo>
                  <a:lnTo>
                    <a:pt x="295" y="126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3" y="144"/>
                  </a:lnTo>
                  <a:lnTo>
                    <a:pt x="306" y="147"/>
                  </a:lnTo>
                  <a:lnTo>
                    <a:pt x="308" y="148"/>
                  </a:lnTo>
                  <a:lnTo>
                    <a:pt x="311" y="152"/>
                  </a:lnTo>
                  <a:lnTo>
                    <a:pt x="321" y="157"/>
                  </a:lnTo>
                  <a:lnTo>
                    <a:pt x="324" y="157"/>
                  </a:lnTo>
                  <a:lnTo>
                    <a:pt x="328" y="158"/>
                  </a:lnTo>
                  <a:lnTo>
                    <a:pt x="339" y="165"/>
                  </a:lnTo>
                  <a:lnTo>
                    <a:pt x="343" y="166"/>
                  </a:lnTo>
                  <a:lnTo>
                    <a:pt x="344" y="168"/>
                  </a:lnTo>
                  <a:lnTo>
                    <a:pt x="346" y="168"/>
                  </a:lnTo>
                  <a:lnTo>
                    <a:pt x="354" y="174"/>
                  </a:lnTo>
                  <a:lnTo>
                    <a:pt x="357" y="176"/>
                  </a:lnTo>
                  <a:lnTo>
                    <a:pt x="364" y="179"/>
                  </a:lnTo>
                  <a:lnTo>
                    <a:pt x="366" y="179"/>
                  </a:lnTo>
                  <a:lnTo>
                    <a:pt x="369" y="181"/>
                  </a:lnTo>
                  <a:lnTo>
                    <a:pt x="372" y="184"/>
                  </a:lnTo>
                  <a:lnTo>
                    <a:pt x="374" y="186"/>
                  </a:lnTo>
                  <a:lnTo>
                    <a:pt x="377" y="191"/>
                  </a:lnTo>
                  <a:lnTo>
                    <a:pt x="374" y="194"/>
                  </a:lnTo>
                  <a:lnTo>
                    <a:pt x="372" y="195"/>
                  </a:lnTo>
                  <a:lnTo>
                    <a:pt x="371" y="200"/>
                  </a:lnTo>
                  <a:lnTo>
                    <a:pt x="381" y="202"/>
                  </a:lnTo>
                  <a:lnTo>
                    <a:pt x="382" y="202"/>
                  </a:lnTo>
                  <a:lnTo>
                    <a:pt x="384" y="203"/>
                  </a:lnTo>
                  <a:lnTo>
                    <a:pt x="389" y="208"/>
                  </a:lnTo>
                  <a:lnTo>
                    <a:pt x="390" y="208"/>
                  </a:lnTo>
                  <a:lnTo>
                    <a:pt x="397" y="210"/>
                  </a:lnTo>
                  <a:lnTo>
                    <a:pt x="399" y="212"/>
                  </a:lnTo>
                  <a:lnTo>
                    <a:pt x="399" y="213"/>
                  </a:lnTo>
                  <a:lnTo>
                    <a:pt x="409" y="225"/>
                  </a:lnTo>
                  <a:lnTo>
                    <a:pt x="410" y="226"/>
                  </a:lnTo>
                  <a:lnTo>
                    <a:pt x="409" y="233"/>
                  </a:lnTo>
                  <a:lnTo>
                    <a:pt x="409" y="236"/>
                  </a:lnTo>
                  <a:lnTo>
                    <a:pt x="409" y="239"/>
                  </a:lnTo>
                  <a:lnTo>
                    <a:pt x="412" y="244"/>
                  </a:lnTo>
                  <a:lnTo>
                    <a:pt x="412" y="247"/>
                  </a:lnTo>
                  <a:lnTo>
                    <a:pt x="412" y="249"/>
                  </a:lnTo>
                  <a:lnTo>
                    <a:pt x="412" y="260"/>
                  </a:lnTo>
                  <a:lnTo>
                    <a:pt x="412" y="262"/>
                  </a:lnTo>
                  <a:lnTo>
                    <a:pt x="415" y="265"/>
                  </a:lnTo>
                  <a:lnTo>
                    <a:pt x="417" y="267"/>
                  </a:lnTo>
                  <a:lnTo>
                    <a:pt x="422" y="268"/>
                  </a:lnTo>
                  <a:lnTo>
                    <a:pt x="424" y="268"/>
                  </a:lnTo>
                  <a:lnTo>
                    <a:pt x="425" y="273"/>
                  </a:lnTo>
                  <a:lnTo>
                    <a:pt x="425" y="275"/>
                  </a:lnTo>
                  <a:lnTo>
                    <a:pt x="425" y="276"/>
                  </a:lnTo>
                  <a:lnTo>
                    <a:pt x="432" y="281"/>
                  </a:lnTo>
                  <a:lnTo>
                    <a:pt x="435" y="289"/>
                  </a:lnTo>
                  <a:lnTo>
                    <a:pt x="443" y="289"/>
                  </a:lnTo>
                  <a:lnTo>
                    <a:pt x="447" y="289"/>
                  </a:lnTo>
                  <a:lnTo>
                    <a:pt x="453" y="291"/>
                  </a:lnTo>
                  <a:lnTo>
                    <a:pt x="455" y="292"/>
                  </a:lnTo>
                  <a:lnTo>
                    <a:pt x="453" y="299"/>
                  </a:lnTo>
                  <a:lnTo>
                    <a:pt x="450" y="301"/>
                  </a:lnTo>
                  <a:lnTo>
                    <a:pt x="448" y="302"/>
                  </a:lnTo>
                  <a:lnTo>
                    <a:pt x="447" y="305"/>
                  </a:lnTo>
                  <a:lnTo>
                    <a:pt x="447" y="312"/>
                  </a:lnTo>
                  <a:lnTo>
                    <a:pt x="443" y="318"/>
                  </a:lnTo>
                  <a:lnTo>
                    <a:pt x="448" y="322"/>
                  </a:lnTo>
                  <a:lnTo>
                    <a:pt x="448" y="323"/>
                  </a:lnTo>
                  <a:lnTo>
                    <a:pt x="450" y="325"/>
                  </a:lnTo>
                  <a:lnTo>
                    <a:pt x="452" y="330"/>
                  </a:lnTo>
                  <a:lnTo>
                    <a:pt x="455" y="338"/>
                  </a:lnTo>
                  <a:lnTo>
                    <a:pt x="453" y="339"/>
                  </a:lnTo>
                  <a:lnTo>
                    <a:pt x="453" y="346"/>
                  </a:lnTo>
                  <a:lnTo>
                    <a:pt x="453" y="348"/>
                  </a:lnTo>
                  <a:lnTo>
                    <a:pt x="458" y="349"/>
                  </a:lnTo>
                  <a:lnTo>
                    <a:pt x="460" y="348"/>
                  </a:lnTo>
                  <a:lnTo>
                    <a:pt x="463" y="344"/>
                  </a:lnTo>
                  <a:lnTo>
                    <a:pt x="467" y="346"/>
                  </a:lnTo>
                  <a:lnTo>
                    <a:pt x="468" y="348"/>
                  </a:lnTo>
                  <a:lnTo>
                    <a:pt x="470" y="348"/>
                  </a:lnTo>
                  <a:lnTo>
                    <a:pt x="475" y="356"/>
                  </a:lnTo>
                  <a:lnTo>
                    <a:pt x="480" y="357"/>
                  </a:lnTo>
                  <a:lnTo>
                    <a:pt x="485" y="360"/>
                  </a:lnTo>
                  <a:lnTo>
                    <a:pt x="486" y="362"/>
                  </a:lnTo>
                  <a:lnTo>
                    <a:pt x="493" y="365"/>
                  </a:lnTo>
                  <a:lnTo>
                    <a:pt x="495" y="364"/>
                  </a:lnTo>
                  <a:lnTo>
                    <a:pt x="503" y="364"/>
                  </a:lnTo>
                  <a:lnTo>
                    <a:pt x="505" y="364"/>
                  </a:lnTo>
                  <a:lnTo>
                    <a:pt x="513" y="362"/>
                  </a:lnTo>
                  <a:lnTo>
                    <a:pt x="515" y="360"/>
                  </a:lnTo>
                  <a:lnTo>
                    <a:pt x="520" y="357"/>
                  </a:lnTo>
                  <a:lnTo>
                    <a:pt x="523" y="357"/>
                  </a:lnTo>
                  <a:lnTo>
                    <a:pt x="528" y="359"/>
                  </a:lnTo>
                  <a:lnTo>
                    <a:pt x="531" y="357"/>
                  </a:lnTo>
                  <a:lnTo>
                    <a:pt x="536" y="354"/>
                  </a:lnTo>
                  <a:lnTo>
                    <a:pt x="543" y="352"/>
                  </a:lnTo>
                  <a:lnTo>
                    <a:pt x="546" y="352"/>
                  </a:lnTo>
                  <a:lnTo>
                    <a:pt x="556" y="362"/>
                  </a:lnTo>
                  <a:lnTo>
                    <a:pt x="558" y="364"/>
                  </a:lnTo>
                  <a:lnTo>
                    <a:pt x="561" y="373"/>
                  </a:lnTo>
                  <a:lnTo>
                    <a:pt x="563" y="375"/>
                  </a:lnTo>
                  <a:lnTo>
                    <a:pt x="567" y="378"/>
                  </a:lnTo>
                  <a:lnTo>
                    <a:pt x="571" y="383"/>
                  </a:lnTo>
                  <a:lnTo>
                    <a:pt x="574" y="386"/>
                  </a:lnTo>
                  <a:lnTo>
                    <a:pt x="577" y="388"/>
                  </a:lnTo>
                  <a:lnTo>
                    <a:pt x="587" y="396"/>
                  </a:lnTo>
                  <a:lnTo>
                    <a:pt x="589" y="398"/>
                  </a:lnTo>
                  <a:lnTo>
                    <a:pt x="592" y="401"/>
                  </a:lnTo>
                  <a:lnTo>
                    <a:pt x="596" y="404"/>
                  </a:lnTo>
                  <a:lnTo>
                    <a:pt x="597" y="406"/>
                  </a:lnTo>
                  <a:lnTo>
                    <a:pt x="599" y="407"/>
                  </a:lnTo>
                  <a:lnTo>
                    <a:pt x="606" y="412"/>
                  </a:lnTo>
                  <a:lnTo>
                    <a:pt x="607" y="414"/>
                  </a:lnTo>
                  <a:lnTo>
                    <a:pt x="614" y="419"/>
                  </a:lnTo>
                  <a:lnTo>
                    <a:pt x="615" y="430"/>
                  </a:lnTo>
                  <a:lnTo>
                    <a:pt x="615" y="433"/>
                  </a:lnTo>
                  <a:lnTo>
                    <a:pt x="615" y="443"/>
                  </a:lnTo>
                  <a:lnTo>
                    <a:pt x="615" y="446"/>
                  </a:lnTo>
                  <a:lnTo>
                    <a:pt x="615" y="448"/>
                  </a:lnTo>
                  <a:lnTo>
                    <a:pt x="619" y="449"/>
                  </a:lnTo>
                  <a:lnTo>
                    <a:pt x="622" y="453"/>
                  </a:lnTo>
                  <a:lnTo>
                    <a:pt x="624" y="453"/>
                  </a:lnTo>
                  <a:lnTo>
                    <a:pt x="625" y="458"/>
                  </a:lnTo>
                  <a:lnTo>
                    <a:pt x="625" y="461"/>
                  </a:lnTo>
                  <a:lnTo>
                    <a:pt x="624" y="462"/>
                  </a:lnTo>
                  <a:lnTo>
                    <a:pt x="625" y="466"/>
                  </a:lnTo>
                  <a:lnTo>
                    <a:pt x="630" y="475"/>
                  </a:lnTo>
                  <a:lnTo>
                    <a:pt x="630" y="479"/>
                  </a:lnTo>
                  <a:lnTo>
                    <a:pt x="629" y="492"/>
                  </a:lnTo>
                  <a:lnTo>
                    <a:pt x="625" y="501"/>
                  </a:lnTo>
                  <a:lnTo>
                    <a:pt x="627" y="508"/>
                  </a:lnTo>
                  <a:lnTo>
                    <a:pt x="629" y="508"/>
                  </a:lnTo>
                  <a:lnTo>
                    <a:pt x="632" y="508"/>
                  </a:lnTo>
                  <a:lnTo>
                    <a:pt x="649" y="506"/>
                  </a:lnTo>
                  <a:lnTo>
                    <a:pt x="650" y="508"/>
                  </a:lnTo>
                  <a:lnTo>
                    <a:pt x="665" y="511"/>
                  </a:lnTo>
                  <a:lnTo>
                    <a:pt x="668" y="513"/>
                  </a:lnTo>
                  <a:lnTo>
                    <a:pt x="670" y="513"/>
                  </a:lnTo>
                  <a:lnTo>
                    <a:pt x="678" y="521"/>
                  </a:lnTo>
                  <a:lnTo>
                    <a:pt x="680" y="524"/>
                  </a:lnTo>
                  <a:lnTo>
                    <a:pt x="682" y="534"/>
                  </a:lnTo>
                  <a:lnTo>
                    <a:pt x="698" y="535"/>
                  </a:lnTo>
                  <a:lnTo>
                    <a:pt x="701" y="532"/>
                  </a:lnTo>
                  <a:lnTo>
                    <a:pt x="711" y="524"/>
                  </a:lnTo>
                  <a:lnTo>
                    <a:pt x="713" y="524"/>
                  </a:lnTo>
                  <a:lnTo>
                    <a:pt x="716" y="524"/>
                  </a:lnTo>
                  <a:lnTo>
                    <a:pt x="721" y="514"/>
                  </a:lnTo>
                  <a:lnTo>
                    <a:pt x="725" y="513"/>
                  </a:lnTo>
                  <a:lnTo>
                    <a:pt x="728" y="511"/>
                  </a:lnTo>
                  <a:lnTo>
                    <a:pt x="731" y="511"/>
                  </a:lnTo>
                  <a:lnTo>
                    <a:pt x="736" y="511"/>
                  </a:lnTo>
                  <a:lnTo>
                    <a:pt x="739" y="513"/>
                  </a:lnTo>
                  <a:lnTo>
                    <a:pt x="741" y="514"/>
                  </a:lnTo>
                  <a:lnTo>
                    <a:pt x="748" y="522"/>
                  </a:lnTo>
                  <a:lnTo>
                    <a:pt x="751" y="522"/>
                  </a:lnTo>
                  <a:lnTo>
                    <a:pt x="753" y="524"/>
                  </a:lnTo>
                  <a:lnTo>
                    <a:pt x="763" y="526"/>
                  </a:lnTo>
                  <a:lnTo>
                    <a:pt x="768" y="527"/>
                  </a:lnTo>
                  <a:lnTo>
                    <a:pt x="773" y="527"/>
                  </a:lnTo>
                  <a:lnTo>
                    <a:pt x="779" y="514"/>
                  </a:lnTo>
                  <a:lnTo>
                    <a:pt x="786" y="513"/>
                  </a:lnTo>
                  <a:lnTo>
                    <a:pt x="791" y="511"/>
                  </a:lnTo>
                  <a:lnTo>
                    <a:pt x="797" y="506"/>
                  </a:lnTo>
                  <a:lnTo>
                    <a:pt x="799" y="508"/>
                  </a:lnTo>
                  <a:lnTo>
                    <a:pt x="806" y="501"/>
                  </a:lnTo>
                  <a:lnTo>
                    <a:pt x="804" y="500"/>
                  </a:lnTo>
                  <a:lnTo>
                    <a:pt x="802" y="488"/>
                  </a:lnTo>
                  <a:lnTo>
                    <a:pt x="811" y="483"/>
                  </a:lnTo>
                  <a:lnTo>
                    <a:pt x="812" y="483"/>
                  </a:lnTo>
                  <a:lnTo>
                    <a:pt x="816" y="477"/>
                  </a:lnTo>
                  <a:lnTo>
                    <a:pt x="819" y="472"/>
                  </a:lnTo>
                  <a:lnTo>
                    <a:pt x="817" y="470"/>
                  </a:lnTo>
                  <a:lnTo>
                    <a:pt x="817" y="458"/>
                  </a:lnTo>
                  <a:lnTo>
                    <a:pt x="821" y="453"/>
                  </a:lnTo>
                  <a:lnTo>
                    <a:pt x="824" y="446"/>
                  </a:lnTo>
                  <a:lnTo>
                    <a:pt x="827" y="445"/>
                  </a:lnTo>
                  <a:lnTo>
                    <a:pt x="832" y="440"/>
                  </a:lnTo>
                  <a:lnTo>
                    <a:pt x="834" y="438"/>
                  </a:lnTo>
                  <a:lnTo>
                    <a:pt x="849" y="438"/>
                  </a:lnTo>
                  <a:lnTo>
                    <a:pt x="850" y="440"/>
                  </a:lnTo>
                  <a:lnTo>
                    <a:pt x="868" y="435"/>
                  </a:lnTo>
                  <a:lnTo>
                    <a:pt x="870" y="433"/>
                  </a:lnTo>
                  <a:lnTo>
                    <a:pt x="880" y="427"/>
                  </a:lnTo>
                  <a:lnTo>
                    <a:pt x="880" y="424"/>
                  </a:lnTo>
                  <a:lnTo>
                    <a:pt x="882" y="415"/>
                  </a:lnTo>
                  <a:lnTo>
                    <a:pt x="882" y="409"/>
                  </a:lnTo>
                  <a:lnTo>
                    <a:pt x="892" y="403"/>
                  </a:lnTo>
                  <a:lnTo>
                    <a:pt x="898" y="391"/>
                  </a:lnTo>
                  <a:lnTo>
                    <a:pt x="893" y="381"/>
                  </a:lnTo>
                  <a:lnTo>
                    <a:pt x="892" y="375"/>
                  </a:lnTo>
                  <a:lnTo>
                    <a:pt x="900" y="370"/>
                  </a:lnTo>
                  <a:lnTo>
                    <a:pt x="902" y="365"/>
                  </a:lnTo>
                  <a:lnTo>
                    <a:pt x="900" y="364"/>
                  </a:lnTo>
                  <a:lnTo>
                    <a:pt x="898" y="359"/>
                  </a:lnTo>
                  <a:lnTo>
                    <a:pt x="898" y="356"/>
                  </a:lnTo>
                  <a:lnTo>
                    <a:pt x="898" y="351"/>
                  </a:lnTo>
                  <a:lnTo>
                    <a:pt x="903" y="349"/>
                  </a:lnTo>
                  <a:lnTo>
                    <a:pt x="905" y="349"/>
                  </a:lnTo>
                  <a:lnTo>
                    <a:pt x="905" y="344"/>
                  </a:lnTo>
                  <a:lnTo>
                    <a:pt x="902" y="341"/>
                  </a:lnTo>
                  <a:lnTo>
                    <a:pt x="895" y="338"/>
                  </a:lnTo>
                  <a:lnTo>
                    <a:pt x="893" y="333"/>
                  </a:lnTo>
                  <a:lnTo>
                    <a:pt x="897" y="331"/>
                  </a:lnTo>
                  <a:lnTo>
                    <a:pt x="898" y="331"/>
                  </a:lnTo>
                  <a:lnTo>
                    <a:pt x="902" y="330"/>
                  </a:lnTo>
                  <a:lnTo>
                    <a:pt x="897" y="325"/>
                  </a:lnTo>
                  <a:lnTo>
                    <a:pt x="895" y="323"/>
                  </a:lnTo>
                  <a:lnTo>
                    <a:pt x="892" y="320"/>
                  </a:lnTo>
                  <a:lnTo>
                    <a:pt x="892" y="315"/>
                  </a:lnTo>
                  <a:lnTo>
                    <a:pt x="892" y="307"/>
                  </a:lnTo>
                  <a:lnTo>
                    <a:pt x="888" y="307"/>
                  </a:lnTo>
                  <a:lnTo>
                    <a:pt x="883" y="307"/>
                  </a:lnTo>
                  <a:lnTo>
                    <a:pt x="878" y="304"/>
                  </a:lnTo>
                  <a:lnTo>
                    <a:pt x="875" y="302"/>
                  </a:lnTo>
                  <a:lnTo>
                    <a:pt x="875" y="301"/>
                  </a:lnTo>
                  <a:lnTo>
                    <a:pt x="877" y="297"/>
                  </a:lnTo>
                  <a:lnTo>
                    <a:pt x="880" y="299"/>
                  </a:lnTo>
                  <a:lnTo>
                    <a:pt x="885" y="299"/>
                  </a:lnTo>
                  <a:lnTo>
                    <a:pt x="892" y="299"/>
                  </a:lnTo>
                  <a:lnTo>
                    <a:pt x="890" y="297"/>
                  </a:lnTo>
                  <a:lnTo>
                    <a:pt x="890" y="294"/>
                  </a:lnTo>
                  <a:lnTo>
                    <a:pt x="888" y="289"/>
                  </a:lnTo>
                  <a:lnTo>
                    <a:pt x="900" y="288"/>
                  </a:lnTo>
                  <a:lnTo>
                    <a:pt x="898" y="281"/>
                  </a:lnTo>
                  <a:lnTo>
                    <a:pt x="897" y="280"/>
                  </a:lnTo>
                  <a:lnTo>
                    <a:pt x="897" y="275"/>
                  </a:lnTo>
                  <a:lnTo>
                    <a:pt x="905" y="273"/>
                  </a:lnTo>
                  <a:lnTo>
                    <a:pt x="913" y="267"/>
                  </a:lnTo>
                  <a:lnTo>
                    <a:pt x="923" y="265"/>
                  </a:lnTo>
                  <a:lnTo>
                    <a:pt x="921" y="260"/>
                  </a:lnTo>
                  <a:lnTo>
                    <a:pt x="920" y="259"/>
                  </a:lnTo>
                  <a:lnTo>
                    <a:pt x="920" y="254"/>
                  </a:lnTo>
                  <a:lnTo>
                    <a:pt x="925" y="250"/>
                  </a:lnTo>
                  <a:lnTo>
                    <a:pt x="926" y="242"/>
                  </a:lnTo>
                  <a:lnTo>
                    <a:pt x="926" y="241"/>
                  </a:lnTo>
                  <a:lnTo>
                    <a:pt x="925" y="229"/>
                  </a:lnTo>
                  <a:lnTo>
                    <a:pt x="925" y="226"/>
                  </a:lnTo>
                  <a:lnTo>
                    <a:pt x="926" y="220"/>
                  </a:lnTo>
                  <a:lnTo>
                    <a:pt x="928" y="216"/>
                  </a:lnTo>
                  <a:lnTo>
                    <a:pt x="931" y="212"/>
                  </a:lnTo>
                  <a:lnTo>
                    <a:pt x="935" y="212"/>
                  </a:lnTo>
                  <a:lnTo>
                    <a:pt x="936" y="208"/>
                  </a:lnTo>
                  <a:lnTo>
                    <a:pt x="941" y="207"/>
                  </a:lnTo>
                  <a:lnTo>
                    <a:pt x="943" y="208"/>
                  </a:lnTo>
                  <a:lnTo>
                    <a:pt x="950" y="213"/>
                  </a:lnTo>
                  <a:lnTo>
                    <a:pt x="951" y="215"/>
                  </a:lnTo>
                  <a:lnTo>
                    <a:pt x="959" y="213"/>
                  </a:lnTo>
                  <a:lnTo>
                    <a:pt x="961" y="213"/>
                  </a:lnTo>
                  <a:lnTo>
                    <a:pt x="964" y="215"/>
                  </a:lnTo>
                  <a:lnTo>
                    <a:pt x="971" y="213"/>
                  </a:lnTo>
                  <a:lnTo>
                    <a:pt x="981" y="212"/>
                  </a:lnTo>
                  <a:lnTo>
                    <a:pt x="983" y="212"/>
                  </a:lnTo>
                  <a:lnTo>
                    <a:pt x="989" y="218"/>
                  </a:lnTo>
                  <a:lnTo>
                    <a:pt x="997" y="225"/>
                  </a:lnTo>
                  <a:lnTo>
                    <a:pt x="997" y="226"/>
                  </a:lnTo>
                  <a:lnTo>
                    <a:pt x="999" y="229"/>
                  </a:lnTo>
                  <a:lnTo>
                    <a:pt x="1001" y="231"/>
                  </a:lnTo>
                  <a:lnTo>
                    <a:pt x="1001" y="234"/>
                  </a:lnTo>
                  <a:lnTo>
                    <a:pt x="1002" y="244"/>
                  </a:lnTo>
                  <a:lnTo>
                    <a:pt x="1011" y="250"/>
                  </a:lnTo>
                  <a:lnTo>
                    <a:pt x="1019" y="259"/>
                  </a:lnTo>
                  <a:lnTo>
                    <a:pt x="1021" y="271"/>
                  </a:lnTo>
                  <a:lnTo>
                    <a:pt x="1021" y="280"/>
                  </a:lnTo>
                  <a:lnTo>
                    <a:pt x="1024" y="284"/>
                  </a:lnTo>
                  <a:lnTo>
                    <a:pt x="1027" y="286"/>
                  </a:lnTo>
                  <a:lnTo>
                    <a:pt x="1031" y="288"/>
                  </a:lnTo>
                  <a:lnTo>
                    <a:pt x="1036" y="289"/>
                  </a:lnTo>
                  <a:lnTo>
                    <a:pt x="1045" y="284"/>
                  </a:lnTo>
                  <a:lnTo>
                    <a:pt x="1045" y="276"/>
                  </a:lnTo>
                  <a:lnTo>
                    <a:pt x="1049" y="273"/>
                  </a:lnTo>
                  <a:lnTo>
                    <a:pt x="1054" y="268"/>
                  </a:lnTo>
                  <a:lnTo>
                    <a:pt x="1059" y="263"/>
                  </a:lnTo>
                  <a:lnTo>
                    <a:pt x="1064" y="255"/>
                  </a:lnTo>
                  <a:lnTo>
                    <a:pt x="1065" y="254"/>
                  </a:lnTo>
                  <a:lnTo>
                    <a:pt x="1072" y="252"/>
                  </a:lnTo>
                  <a:lnTo>
                    <a:pt x="1079" y="246"/>
                  </a:lnTo>
                  <a:lnTo>
                    <a:pt x="1080" y="237"/>
                  </a:lnTo>
                  <a:lnTo>
                    <a:pt x="1088" y="234"/>
                  </a:lnTo>
                  <a:lnTo>
                    <a:pt x="1100" y="233"/>
                  </a:lnTo>
                  <a:lnTo>
                    <a:pt x="1103" y="231"/>
                  </a:lnTo>
                  <a:lnTo>
                    <a:pt x="1107" y="228"/>
                  </a:lnTo>
                  <a:lnTo>
                    <a:pt x="1107" y="221"/>
                  </a:lnTo>
                  <a:lnTo>
                    <a:pt x="1107" y="216"/>
                  </a:lnTo>
                  <a:lnTo>
                    <a:pt x="1107" y="212"/>
                  </a:lnTo>
                  <a:lnTo>
                    <a:pt x="1115" y="213"/>
                  </a:lnTo>
                  <a:lnTo>
                    <a:pt x="1122" y="225"/>
                  </a:lnTo>
                  <a:lnTo>
                    <a:pt x="1123" y="226"/>
                  </a:lnTo>
                  <a:lnTo>
                    <a:pt x="1136" y="228"/>
                  </a:lnTo>
                  <a:lnTo>
                    <a:pt x="1140" y="226"/>
                  </a:lnTo>
                  <a:lnTo>
                    <a:pt x="1150" y="225"/>
                  </a:lnTo>
                  <a:lnTo>
                    <a:pt x="1151" y="225"/>
                  </a:lnTo>
                  <a:lnTo>
                    <a:pt x="1158" y="231"/>
                  </a:lnTo>
                  <a:lnTo>
                    <a:pt x="1165" y="234"/>
                  </a:lnTo>
                  <a:lnTo>
                    <a:pt x="1166" y="236"/>
                  </a:lnTo>
                  <a:lnTo>
                    <a:pt x="1168" y="241"/>
                  </a:lnTo>
                  <a:lnTo>
                    <a:pt x="1171" y="239"/>
                  </a:lnTo>
                  <a:lnTo>
                    <a:pt x="1174" y="242"/>
                  </a:lnTo>
                  <a:lnTo>
                    <a:pt x="1174" y="247"/>
                  </a:lnTo>
                  <a:lnTo>
                    <a:pt x="1176" y="252"/>
                  </a:lnTo>
                  <a:lnTo>
                    <a:pt x="1181" y="254"/>
                  </a:lnTo>
                  <a:lnTo>
                    <a:pt x="1183" y="254"/>
                  </a:lnTo>
                  <a:lnTo>
                    <a:pt x="1183" y="249"/>
                  </a:lnTo>
                  <a:lnTo>
                    <a:pt x="1189" y="249"/>
                  </a:lnTo>
                  <a:lnTo>
                    <a:pt x="1191" y="250"/>
                  </a:lnTo>
                  <a:lnTo>
                    <a:pt x="1193" y="257"/>
                  </a:lnTo>
                  <a:lnTo>
                    <a:pt x="1193" y="263"/>
                  </a:lnTo>
                  <a:lnTo>
                    <a:pt x="1196" y="265"/>
                  </a:lnTo>
                  <a:lnTo>
                    <a:pt x="1204" y="267"/>
                  </a:lnTo>
                  <a:lnTo>
                    <a:pt x="1204" y="268"/>
                  </a:lnTo>
                  <a:lnTo>
                    <a:pt x="1203" y="275"/>
                  </a:lnTo>
                  <a:lnTo>
                    <a:pt x="1201" y="276"/>
                  </a:lnTo>
                  <a:lnTo>
                    <a:pt x="1198" y="281"/>
                  </a:lnTo>
                  <a:lnTo>
                    <a:pt x="1206" y="283"/>
                  </a:lnTo>
                  <a:lnTo>
                    <a:pt x="1208" y="286"/>
                  </a:lnTo>
                  <a:lnTo>
                    <a:pt x="1209" y="289"/>
                  </a:lnTo>
                  <a:lnTo>
                    <a:pt x="1209" y="296"/>
                  </a:lnTo>
                  <a:lnTo>
                    <a:pt x="1209" y="299"/>
                  </a:lnTo>
                  <a:lnTo>
                    <a:pt x="1214" y="299"/>
                  </a:lnTo>
                  <a:lnTo>
                    <a:pt x="1221" y="302"/>
                  </a:lnTo>
                  <a:lnTo>
                    <a:pt x="1221" y="309"/>
                  </a:lnTo>
                  <a:lnTo>
                    <a:pt x="1222" y="310"/>
                  </a:lnTo>
                  <a:lnTo>
                    <a:pt x="1231" y="309"/>
                  </a:lnTo>
                  <a:lnTo>
                    <a:pt x="1232" y="309"/>
                  </a:lnTo>
                  <a:lnTo>
                    <a:pt x="1237" y="310"/>
                  </a:lnTo>
                  <a:lnTo>
                    <a:pt x="1241" y="310"/>
                  </a:lnTo>
                  <a:lnTo>
                    <a:pt x="1242" y="310"/>
                  </a:lnTo>
                  <a:lnTo>
                    <a:pt x="1247" y="307"/>
                  </a:lnTo>
                  <a:lnTo>
                    <a:pt x="1249" y="296"/>
                  </a:lnTo>
                  <a:lnTo>
                    <a:pt x="1249" y="292"/>
                  </a:lnTo>
                  <a:lnTo>
                    <a:pt x="1251" y="286"/>
                  </a:lnTo>
                  <a:lnTo>
                    <a:pt x="1251" y="283"/>
                  </a:lnTo>
                  <a:lnTo>
                    <a:pt x="1252" y="280"/>
                  </a:lnTo>
                  <a:lnTo>
                    <a:pt x="1252" y="270"/>
                  </a:lnTo>
                  <a:lnTo>
                    <a:pt x="1254" y="268"/>
                  </a:lnTo>
                  <a:lnTo>
                    <a:pt x="1255" y="260"/>
                  </a:lnTo>
                  <a:lnTo>
                    <a:pt x="1257" y="254"/>
                  </a:lnTo>
                  <a:lnTo>
                    <a:pt x="1259" y="250"/>
                  </a:lnTo>
                  <a:lnTo>
                    <a:pt x="1264" y="249"/>
                  </a:lnTo>
                  <a:lnTo>
                    <a:pt x="1265" y="247"/>
                  </a:lnTo>
                  <a:lnTo>
                    <a:pt x="1270" y="242"/>
                  </a:lnTo>
                  <a:lnTo>
                    <a:pt x="1272" y="242"/>
                  </a:lnTo>
                  <a:lnTo>
                    <a:pt x="1285" y="241"/>
                  </a:lnTo>
                  <a:lnTo>
                    <a:pt x="1295" y="237"/>
                  </a:lnTo>
                  <a:lnTo>
                    <a:pt x="1297" y="239"/>
                  </a:lnTo>
                  <a:lnTo>
                    <a:pt x="1298" y="239"/>
                  </a:lnTo>
                  <a:lnTo>
                    <a:pt x="1308" y="239"/>
                  </a:lnTo>
                  <a:lnTo>
                    <a:pt x="1310" y="237"/>
                  </a:lnTo>
                  <a:lnTo>
                    <a:pt x="1312" y="234"/>
                  </a:lnTo>
                  <a:lnTo>
                    <a:pt x="1313" y="231"/>
                  </a:lnTo>
                  <a:lnTo>
                    <a:pt x="1317" y="233"/>
                  </a:lnTo>
                  <a:lnTo>
                    <a:pt x="1320" y="233"/>
                  </a:lnTo>
                  <a:lnTo>
                    <a:pt x="1327" y="231"/>
                  </a:lnTo>
                  <a:lnTo>
                    <a:pt x="1327" y="225"/>
                  </a:lnTo>
                  <a:lnTo>
                    <a:pt x="1335" y="223"/>
                  </a:lnTo>
                  <a:lnTo>
                    <a:pt x="1337" y="225"/>
                  </a:lnTo>
                  <a:lnTo>
                    <a:pt x="1338" y="226"/>
                  </a:lnTo>
                  <a:lnTo>
                    <a:pt x="1346" y="237"/>
                  </a:lnTo>
                  <a:lnTo>
                    <a:pt x="1348" y="241"/>
                  </a:lnTo>
                  <a:lnTo>
                    <a:pt x="1356" y="259"/>
                  </a:lnTo>
                  <a:lnTo>
                    <a:pt x="1356" y="263"/>
                  </a:lnTo>
                  <a:lnTo>
                    <a:pt x="1358" y="267"/>
                  </a:lnTo>
                  <a:lnTo>
                    <a:pt x="1365" y="275"/>
                  </a:lnTo>
                  <a:lnTo>
                    <a:pt x="1378" y="276"/>
                  </a:lnTo>
                  <a:lnTo>
                    <a:pt x="1380" y="278"/>
                  </a:lnTo>
                  <a:lnTo>
                    <a:pt x="1394" y="283"/>
                  </a:lnTo>
                  <a:lnTo>
                    <a:pt x="1396" y="281"/>
                  </a:lnTo>
                  <a:lnTo>
                    <a:pt x="1404" y="270"/>
                  </a:lnTo>
                  <a:lnTo>
                    <a:pt x="1406" y="268"/>
                  </a:lnTo>
                  <a:lnTo>
                    <a:pt x="1418" y="259"/>
                  </a:lnTo>
                  <a:lnTo>
                    <a:pt x="1431" y="249"/>
                  </a:lnTo>
                  <a:lnTo>
                    <a:pt x="1434" y="247"/>
                  </a:lnTo>
                  <a:lnTo>
                    <a:pt x="1441" y="241"/>
                  </a:lnTo>
                  <a:lnTo>
                    <a:pt x="1442" y="239"/>
                  </a:lnTo>
                  <a:lnTo>
                    <a:pt x="1442" y="237"/>
                  </a:lnTo>
                  <a:lnTo>
                    <a:pt x="1447" y="229"/>
                  </a:lnTo>
                  <a:lnTo>
                    <a:pt x="1449" y="226"/>
                  </a:lnTo>
                  <a:lnTo>
                    <a:pt x="1452" y="226"/>
                  </a:lnTo>
                  <a:lnTo>
                    <a:pt x="1461" y="226"/>
                  </a:lnTo>
                  <a:lnTo>
                    <a:pt x="1474" y="228"/>
                  </a:lnTo>
                  <a:lnTo>
                    <a:pt x="1495" y="233"/>
                  </a:lnTo>
                  <a:lnTo>
                    <a:pt x="1499" y="233"/>
                  </a:lnTo>
                  <a:lnTo>
                    <a:pt x="1502" y="233"/>
                  </a:lnTo>
                  <a:lnTo>
                    <a:pt x="1505" y="233"/>
                  </a:lnTo>
                  <a:lnTo>
                    <a:pt x="1505" y="242"/>
                  </a:lnTo>
                  <a:lnTo>
                    <a:pt x="1505" y="247"/>
                  </a:lnTo>
                  <a:lnTo>
                    <a:pt x="1499" y="254"/>
                  </a:lnTo>
                  <a:lnTo>
                    <a:pt x="1495" y="259"/>
                  </a:lnTo>
                  <a:lnTo>
                    <a:pt x="1504" y="260"/>
                  </a:lnTo>
                  <a:lnTo>
                    <a:pt x="1509" y="263"/>
                  </a:lnTo>
                  <a:lnTo>
                    <a:pt x="1515" y="267"/>
                  </a:lnTo>
                  <a:lnTo>
                    <a:pt x="1520" y="271"/>
                  </a:lnTo>
                  <a:lnTo>
                    <a:pt x="1518" y="276"/>
                  </a:lnTo>
                  <a:lnTo>
                    <a:pt x="1512" y="275"/>
                  </a:lnTo>
                  <a:lnTo>
                    <a:pt x="1509" y="273"/>
                  </a:lnTo>
                  <a:lnTo>
                    <a:pt x="1504" y="276"/>
                  </a:lnTo>
                  <a:lnTo>
                    <a:pt x="1502" y="278"/>
                  </a:lnTo>
                  <a:lnTo>
                    <a:pt x="1497" y="278"/>
                  </a:lnTo>
                  <a:lnTo>
                    <a:pt x="1495" y="275"/>
                  </a:lnTo>
                  <a:lnTo>
                    <a:pt x="1492" y="270"/>
                  </a:lnTo>
                  <a:lnTo>
                    <a:pt x="1490" y="268"/>
                  </a:lnTo>
                  <a:lnTo>
                    <a:pt x="1479" y="271"/>
                  </a:lnTo>
                  <a:lnTo>
                    <a:pt x="1484" y="283"/>
                  </a:lnTo>
                  <a:lnTo>
                    <a:pt x="1484" y="284"/>
                  </a:lnTo>
                  <a:lnTo>
                    <a:pt x="1479" y="291"/>
                  </a:lnTo>
                  <a:lnTo>
                    <a:pt x="1475" y="297"/>
                  </a:lnTo>
                  <a:lnTo>
                    <a:pt x="1477" y="304"/>
                  </a:lnTo>
                  <a:lnTo>
                    <a:pt x="1475" y="305"/>
                  </a:lnTo>
                  <a:lnTo>
                    <a:pt x="1472" y="310"/>
                  </a:lnTo>
                  <a:lnTo>
                    <a:pt x="1474" y="320"/>
                  </a:lnTo>
                  <a:lnTo>
                    <a:pt x="1469" y="323"/>
                  </a:lnTo>
                  <a:lnTo>
                    <a:pt x="1467" y="325"/>
                  </a:lnTo>
                  <a:lnTo>
                    <a:pt x="1466" y="330"/>
                  </a:lnTo>
                  <a:lnTo>
                    <a:pt x="1467" y="331"/>
                  </a:lnTo>
                  <a:lnTo>
                    <a:pt x="1469" y="336"/>
                  </a:lnTo>
                  <a:lnTo>
                    <a:pt x="1470" y="339"/>
                  </a:lnTo>
                  <a:lnTo>
                    <a:pt x="1474" y="341"/>
                  </a:lnTo>
                  <a:lnTo>
                    <a:pt x="1474" y="349"/>
                  </a:lnTo>
                  <a:lnTo>
                    <a:pt x="1475" y="357"/>
                  </a:lnTo>
                  <a:lnTo>
                    <a:pt x="1477" y="357"/>
                  </a:lnTo>
                  <a:lnTo>
                    <a:pt x="1484" y="364"/>
                  </a:lnTo>
                  <a:lnTo>
                    <a:pt x="1494" y="364"/>
                  </a:lnTo>
                  <a:lnTo>
                    <a:pt x="1495" y="362"/>
                  </a:lnTo>
                  <a:lnTo>
                    <a:pt x="1499" y="360"/>
                  </a:lnTo>
                  <a:lnTo>
                    <a:pt x="1502" y="362"/>
                  </a:lnTo>
                  <a:lnTo>
                    <a:pt x="1505" y="370"/>
                  </a:lnTo>
                  <a:lnTo>
                    <a:pt x="1512" y="380"/>
                  </a:lnTo>
                  <a:lnTo>
                    <a:pt x="1507" y="385"/>
                  </a:lnTo>
                  <a:lnTo>
                    <a:pt x="1510" y="393"/>
                  </a:lnTo>
                  <a:lnTo>
                    <a:pt x="1510" y="399"/>
                  </a:lnTo>
                  <a:lnTo>
                    <a:pt x="1510" y="403"/>
                  </a:lnTo>
                  <a:lnTo>
                    <a:pt x="1507" y="407"/>
                  </a:lnTo>
                  <a:lnTo>
                    <a:pt x="1505" y="417"/>
                  </a:lnTo>
                  <a:lnTo>
                    <a:pt x="1505" y="422"/>
                  </a:lnTo>
                  <a:lnTo>
                    <a:pt x="1505" y="424"/>
                  </a:lnTo>
                  <a:lnTo>
                    <a:pt x="1504" y="430"/>
                  </a:lnTo>
                  <a:lnTo>
                    <a:pt x="1504" y="433"/>
                  </a:lnTo>
                  <a:lnTo>
                    <a:pt x="1502" y="435"/>
                  </a:lnTo>
                  <a:lnTo>
                    <a:pt x="1499" y="449"/>
                  </a:lnTo>
                  <a:lnTo>
                    <a:pt x="1505" y="456"/>
                  </a:lnTo>
                  <a:lnTo>
                    <a:pt x="1505" y="464"/>
                  </a:lnTo>
                  <a:lnTo>
                    <a:pt x="1505" y="467"/>
                  </a:lnTo>
                  <a:lnTo>
                    <a:pt x="1504" y="470"/>
                  </a:lnTo>
                  <a:lnTo>
                    <a:pt x="1502" y="479"/>
                  </a:lnTo>
                  <a:lnTo>
                    <a:pt x="1504" y="483"/>
                  </a:lnTo>
                  <a:lnTo>
                    <a:pt x="1504" y="496"/>
                  </a:lnTo>
                  <a:lnTo>
                    <a:pt x="1504" y="501"/>
                  </a:lnTo>
                  <a:lnTo>
                    <a:pt x="1504" y="503"/>
                  </a:lnTo>
                  <a:lnTo>
                    <a:pt x="1500" y="509"/>
                  </a:lnTo>
                  <a:lnTo>
                    <a:pt x="1499" y="519"/>
                  </a:lnTo>
                  <a:lnTo>
                    <a:pt x="1500" y="524"/>
                  </a:lnTo>
                  <a:lnTo>
                    <a:pt x="1502" y="526"/>
                  </a:lnTo>
                  <a:lnTo>
                    <a:pt x="1505" y="529"/>
                  </a:lnTo>
                  <a:lnTo>
                    <a:pt x="1510" y="530"/>
                  </a:lnTo>
                  <a:lnTo>
                    <a:pt x="1512" y="532"/>
                  </a:lnTo>
                  <a:lnTo>
                    <a:pt x="1513" y="535"/>
                  </a:lnTo>
                  <a:lnTo>
                    <a:pt x="1513" y="538"/>
                  </a:lnTo>
                  <a:lnTo>
                    <a:pt x="1507" y="545"/>
                  </a:lnTo>
                  <a:lnTo>
                    <a:pt x="1499" y="542"/>
                  </a:lnTo>
                  <a:lnTo>
                    <a:pt x="1495" y="542"/>
                  </a:lnTo>
                  <a:lnTo>
                    <a:pt x="1492" y="540"/>
                  </a:lnTo>
                  <a:lnTo>
                    <a:pt x="1489" y="538"/>
                  </a:lnTo>
                  <a:lnTo>
                    <a:pt x="1485" y="538"/>
                  </a:lnTo>
                  <a:lnTo>
                    <a:pt x="1484" y="537"/>
                  </a:lnTo>
                  <a:lnTo>
                    <a:pt x="1482" y="538"/>
                  </a:lnTo>
                  <a:lnTo>
                    <a:pt x="1480" y="542"/>
                  </a:lnTo>
                  <a:lnTo>
                    <a:pt x="1475" y="542"/>
                  </a:lnTo>
                  <a:lnTo>
                    <a:pt x="1474" y="547"/>
                  </a:lnTo>
                  <a:lnTo>
                    <a:pt x="1475" y="550"/>
                  </a:lnTo>
                  <a:lnTo>
                    <a:pt x="1472" y="553"/>
                  </a:lnTo>
                  <a:lnTo>
                    <a:pt x="1470" y="553"/>
                  </a:lnTo>
                  <a:lnTo>
                    <a:pt x="1469" y="551"/>
                  </a:lnTo>
                  <a:lnTo>
                    <a:pt x="1466" y="548"/>
                  </a:lnTo>
                  <a:lnTo>
                    <a:pt x="1461" y="543"/>
                  </a:lnTo>
                  <a:lnTo>
                    <a:pt x="1456" y="542"/>
                  </a:lnTo>
                  <a:lnTo>
                    <a:pt x="1452" y="543"/>
                  </a:lnTo>
                  <a:lnTo>
                    <a:pt x="1447" y="548"/>
                  </a:lnTo>
                  <a:lnTo>
                    <a:pt x="1446" y="551"/>
                  </a:lnTo>
                  <a:lnTo>
                    <a:pt x="1444" y="555"/>
                  </a:lnTo>
                  <a:lnTo>
                    <a:pt x="1441" y="556"/>
                  </a:lnTo>
                  <a:lnTo>
                    <a:pt x="1436" y="556"/>
                  </a:lnTo>
                  <a:lnTo>
                    <a:pt x="1434" y="559"/>
                  </a:lnTo>
                  <a:lnTo>
                    <a:pt x="1436" y="563"/>
                  </a:lnTo>
                  <a:lnTo>
                    <a:pt x="1436" y="566"/>
                  </a:lnTo>
                  <a:lnTo>
                    <a:pt x="1432" y="569"/>
                  </a:lnTo>
                  <a:lnTo>
                    <a:pt x="1432" y="571"/>
                  </a:lnTo>
                  <a:lnTo>
                    <a:pt x="1429" y="576"/>
                  </a:lnTo>
                  <a:lnTo>
                    <a:pt x="1426" y="579"/>
                  </a:lnTo>
                  <a:lnTo>
                    <a:pt x="1416" y="585"/>
                  </a:lnTo>
                  <a:lnTo>
                    <a:pt x="1413" y="602"/>
                  </a:lnTo>
                  <a:lnTo>
                    <a:pt x="1411" y="603"/>
                  </a:lnTo>
                  <a:lnTo>
                    <a:pt x="1413" y="618"/>
                  </a:lnTo>
                  <a:lnTo>
                    <a:pt x="1411" y="619"/>
                  </a:lnTo>
                  <a:lnTo>
                    <a:pt x="1409" y="623"/>
                  </a:lnTo>
                  <a:lnTo>
                    <a:pt x="1399" y="626"/>
                  </a:lnTo>
                  <a:lnTo>
                    <a:pt x="1398" y="629"/>
                  </a:lnTo>
                  <a:lnTo>
                    <a:pt x="1393" y="634"/>
                  </a:lnTo>
                  <a:lnTo>
                    <a:pt x="1388" y="636"/>
                  </a:lnTo>
                  <a:lnTo>
                    <a:pt x="1383" y="639"/>
                  </a:lnTo>
                  <a:lnTo>
                    <a:pt x="1380" y="642"/>
                  </a:lnTo>
                  <a:lnTo>
                    <a:pt x="1378" y="650"/>
                  </a:lnTo>
                  <a:lnTo>
                    <a:pt x="1381" y="658"/>
                  </a:lnTo>
                  <a:lnTo>
                    <a:pt x="1380" y="660"/>
                  </a:lnTo>
                  <a:lnTo>
                    <a:pt x="1376" y="668"/>
                  </a:lnTo>
                  <a:lnTo>
                    <a:pt x="1380" y="679"/>
                  </a:lnTo>
                  <a:lnTo>
                    <a:pt x="1375" y="691"/>
                  </a:lnTo>
                  <a:lnTo>
                    <a:pt x="1370" y="695"/>
                  </a:lnTo>
                  <a:lnTo>
                    <a:pt x="1368" y="699"/>
                  </a:lnTo>
                  <a:lnTo>
                    <a:pt x="1365" y="708"/>
                  </a:lnTo>
                  <a:lnTo>
                    <a:pt x="1365" y="710"/>
                  </a:lnTo>
                  <a:lnTo>
                    <a:pt x="1366" y="715"/>
                  </a:lnTo>
                  <a:lnTo>
                    <a:pt x="1368" y="720"/>
                  </a:lnTo>
                  <a:lnTo>
                    <a:pt x="1373" y="729"/>
                  </a:lnTo>
                  <a:lnTo>
                    <a:pt x="1378" y="741"/>
                  </a:lnTo>
                  <a:lnTo>
                    <a:pt x="1391" y="755"/>
                  </a:lnTo>
                  <a:lnTo>
                    <a:pt x="1393" y="759"/>
                  </a:lnTo>
                  <a:lnTo>
                    <a:pt x="1393" y="763"/>
                  </a:lnTo>
                  <a:lnTo>
                    <a:pt x="1389" y="767"/>
                  </a:lnTo>
                  <a:lnTo>
                    <a:pt x="1388" y="768"/>
                  </a:lnTo>
                  <a:lnTo>
                    <a:pt x="1383" y="775"/>
                  </a:lnTo>
                  <a:lnTo>
                    <a:pt x="1383" y="776"/>
                  </a:lnTo>
                  <a:lnTo>
                    <a:pt x="1380" y="784"/>
                  </a:lnTo>
                  <a:lnTo>
                    <a:pt x="1375" y="791"/>
                  </a:lnTo>
                  <a:lnTo>
                    <a:pt x="1371" y="797"/>
                  </a:lnTo>
                  <a:lnTo>
                    <a:pt x="1370" y="799"/>
                  </a:lnTo>
                  <a:lnTo>
                    <a:pt x="1363" y="810"/>
                  </a:lnTo>
                  <a:lnTo>
                    <a:pt x="1361" y="812"/>
                  </a:lnTo>
                  <a:lnTo>
                    <a:pt x="1360" y="822"/>
                  </a:lnTo>
                  <a:lnTo>
                    <a:pt x="1360" y="825"/>
                  </a:lnTo>
                  <a:lnTo>
                    <a:pt x="1358" y="830"/>
                  </a:lnTo>
                  <a:lnTo>
                    <a:pt x="1350" y="833"/>
                  </a:lnTo>
                  <a:lnTo>
                    <a:pt x="1343" y="841"/>
                  </a:lnTo>
                  <a:lnTo>
                    <a:pt x="1341" y="843"/>
                  </a:lnTo>
                  <a:lnTo>
                    <a:pt x="1343" y="846"/>
                  </a:lnTo>
                  <a:lnTo>
                    <a:pt x="1345" y="852"/>
                  </a:lnTo>
                  <a:lnTo>
                    <a:pt x="1346" y="854"/>
                  </a:lnTo>
                  <a:lnTo>
                    <a:pt x="1353" y="873"/>
                  </a:lnTo>
                  <a:lnTo>
                    <a:pt x="1363" y="886"/>
                  </a:lnTo>
                  <a:lnTo>
                    <a:pt x="1365" y="891"/>
                  </a:lnTo>
                  <a:lnTo>
                    <a:pt x="1366" y="893"/>
                  </a:lnTo>
                  <a:lnTo>
                    <a:pt x="1376" y="893"/>
                  </a:lnTo>
                  <a:lnTo>
                    <a:pt x="1378" y="893"/>
                  </a:lnTo>
                  <a:lnTo>
                    <a:pt x="1384" y="894"/>
                  </a:lnTo>
                  <a:lnTo>
                    <a:pt x="1396" y="894"/>
                  </a:lnTo>
                  <a:lnTo>
                    <a:pt x="1408" y="898"/>
                  </a:lnTo>
                  <a:lnTo>
                    <a:pt x="1419" y="906"/>
                  </a:lnTo>
                  <a:lnTo>
                    <a:pt x="1423" y="907"/>
                  </a:lnTo>
                  <a:lnTo>
                    <a:pt x="1431" y="907"/>
                  </a:lnTo>
                  <a:lnTo>
                    <a:pt x="1434" y="907"/>
                  </a:lnTo>
                  <a:lnTo>
                    <a:pt x="1444" y="907"/>
                  </a:lnTo>
                  <a:lnTo>
                    <a:pt x="1452" y="912"/>
                  </a:lnTo>
                  <a:lnTo>
                    <a:pt x="1454" y="917"/>
                  </a:lnTo>
                  <a:lnTo>
                    <a:pt x="1452" y="919"/>
                  </a:lnTo>
                  <a:lnTo>
                    <a:pt x="1457" y="925"/>
                  </a:lnTo>
                  <a:lnTo>
                    <a:pt x="1461" y="925"/>
                  </a:lnTo>
                  <a:lnTo>
                    <a:pt x="1464" y="930"/>
                  </a:lnTo>
                  <a:lnTo>
                    <a:pt x="1467" y="930"/>
                  </a:lnTo>
                  <a:lnTo>
                    <a:pt x="1477" y="930"/>
                  </a:lnTo>
                  <a:lnTo>
                    <a:pt x="1479" y="932"/>
                  </a:lnTo>
                  <a:lnTo>
                    <a:pt x="1485" y="937"/>
                  </a:lnTo>
                  <a:lnTo>
                    <a:pt x="1499" y="941"/>
                  </a:lnTo>
                  <a:lnTo>
                    <a:pt x="1509" y="949"/>
                  </a:lnTo>
                  <a:lnTo>
                    <a:pt x="1510" y="951"/>
                  </a:lnTo>
                  <a:lnTo>
                    <a:pt x="1518" y="956"/>
                  </a:lnTo>
                  <a:lnTo>
                    <a:pt x="1537" y="953"/>
                  </a:lnTo>
                  <a:lnTo>
                    <a:pt x="1538" y="954"/>
                  </a:lnTo>
                  <a:lnTo>
                    <a:pt x="1542" y="954"/>
                  </a:lnTo>
                  <a:lnTo>
                    <a:pt x="1548" y="958"/>
                  </a:lnTo>
                  <a:lnTo>
                    <a:pt x="1550" y="958"/>
                  </a:lnTo>
                  <a:lnTo>
                    <a:pt x="1558" y="956"/>
                  </a:lnTo>
                  <a:lnTo>
                    <a:pt x="1560" y="958"/>
                  </a:lnTo>
                  <a:lnTo>
                    <a:pt x="1563" y="956"/>
                  </a:lnTo>
                  <a:lnTo>
                    <a:pt x="1566" y="953"/>
                  </a:lnTo>
                  <a:lnTo>
                    <a:pt x="1566" y="951"/>
                  </a:lnTo>
                  <a:lnTo>
                    <a:pt x="1570" y="943"/>
                  </a:lnTo>
                  <a:lnTo>
                    <a:pt x="1575" y="938"/>
                  </a:lnTo>
                  <a:lnTo>
                    <a:pt x="1576" y="938"/>
                  </a:lnTo>
                  <a:lnTo>
                    <a:pt x="1585" y="945"/>
                  </a:lnTo>
                  <a:lnTo>
                    <a:pt x="1586" y="948"/>
                  </a:lnTo>
                  <a:lnTo>
                    <a:pt x="1595" y="953"/>
                  </a:lnTo>
                  <a:lnTo>
                    <a:pt x="1604" y="961"/>
                  </a:lnTo>
                  <a:lnTo>
                    <a:pt x="1608" y="964"/>
                  </a:lnTo>
                  <a:lnTo>
                    <a:pt x="1609" y="966"/>
                  </a:lnTo>
                  <a:lnTo>
                    <a:pt x="1626" y="977"/>
                  </a:lnTo>
                  <a:lnTo>
                    <a:pt x="1628" y="980"/>
                  </a:lnTo>
                  <a:lnTo>
                    <a:pt x="1631" y="982"/>
                  </a:lnTo>
                  <a:lnTo>
                    <a:pt x="1634" y="983"/>
                  </a:lnTo>
                  <a:lnTo>
                    <a:pt x="1638" y="987"/>
                  </a:lnTo>
                  <a:lnTo>
                    <a:pt x="1642" y="990"/>
                  </a:lnTo>
                  <a:lnTo>
                    <a:pt x="1672" y="1004"/>
                  </a:lnTo>
                  <a:lnTo>
                    <a:pt x="1681" y="1013"/>
                  </a:lnTo>
                  <a:lnTo>
                    <a:pt x="1682" y="1014"/>
                  </a:lnTo>
                  <a:lnTo>
                    <a:pt x="1685" y="1016"/>
                  </a:lnTo>
                  <a:lnTo>
                    <a:pt x="1694" y="1017"/>
                  </a:lnTo>
                  <a:lnTo>
                    <a:pt x="1697" y="1017"/>
                  </a:lnTo>
                  <a:lnTo>
                    <a:pt x="1699" y="1016"/>
                  </a:lnTo>
                  <a:lnTo>
                    <a:pt x="1704" y="1011"/>
                  </a:lnTo>
                  <a:lnTo>
                    <a:pt x="1705" y="1009"/>
                  </a:lnTo>
                  <a:lnTo>
                    <a:pt x="1705" y="1008"/>
                  </a:lnTo>
                  <a:lnTo>
                    <a:pt x="1705" y="1003"/>
                  </a:lnTo>
                  <a:lnTo>
                    <a:pt x="1714" y="1004"/>
                  </a:lnTo>
                  <a:lnTo>
                    <a:pt x="1717" y="1006"/>
                  </a:lnTo>
                  <a:lnTo>
                    <a:pt x="1719" y="1008"/>
                  </a:lnTo>
                  <a:lnTo>
                    <a:pt x="1719" y="1009"/>
                  </a:lnTo>
                  <a:lnTo>
                    <a:pt x="1725" y="1016"/>
                  </a:lnTo>
                  <a:lnTo>
                    <a:pt x="1729" y="1019"/>
                  </a:lnTo>
                  <a:lnTo>
                    <a:pt x="1730" y="1019"/>
                  </a:lnTo>
                  <a:lnTo>
                    <a:pt x="1733" y="1021"/>
                  </a:lnTo>
                  <a:lnTo>
                    <a:pt x="1737" y="1022"/>
                  </a:lnTo>
                  <a:lnTo>
                    <a:pt x="1743" y="1029"/>
                  </a:lnTo>
                  <a:lnTo>
                    <a:pt x="1743" y="1030"/>
                  </a:lnTo>
                  <a:lnTo>
                    <a:pt x="1747" y="1038"/>
                  </a:lnTo>
                  <a:lnTo>
                    <a:pt x="1747" y="1040"/>
                  </a:lnTo>
                  <a:lnTo>
                    <a:pt x="1752" y="1047"/>
                  </a:lnTo>
                  <a:lnTo>
                    <a:pt x="1752" y="1050"/>
                  </a:lnTo>
                  <a:lnTo>
                    <a:pt x="1753" y="1058"/>
                  </a:lnTo>
                  <a:lnTo>
                    <a:pt x="1753" y="1060"/>
                  </a:lnTo>
                  <a:lnTo>
                    <a:pt x="1760" y="1063"/>
                  </a:lnTo>
                  <a:lnTo>
                    <a:pt x="1762" y="1063"/>
                  </a:lnTo>
                  <a:lnTo>
                    <a:pt x="1772" y="1060"/>
                  </a:lnTo>
                  <a:lnTo>
                    <a:pt x="1775" y="1058"/>
                  </a:lnTo>
                  <a:lnTo>
                    <a:pt x="1776" y="1060"/>
                  </a:lnTo>
                  <a:lnTo>
                    <a:pt x="1780" y="1061"/>
                  </a:lnTo>
                  <a:lnTo>
                    <a:pt x="1786" y="1066"/>
                  </a:lnTo>
                  <a:lnTo>
                    <a:pt x="1790" y="1079"/>
                  </a:lnTo>
                  <a:lnTo>
                    <a:pt x="1788" y="1082"/>
                  </a:lnTo>
                  <a:lnTo>
                    <a:pt x="1783" y="1095"/>
                  </a:lnTo>
                  <a:lnTo>
                    <a:pt x="1781" y="1098"/>
                  </a:lnTo>
                  <a:lnTo>
                    <a:pt x="1780" y="1100"/>
                  </a:lnTo>
                  <a:lnTo>
                    <a:pt x="1776" y="1108"/>
                  </a:lnTo>
                  <a:lnTo>
                    <a:pt x="1776" y="1110"/>
                  </a:lnTo>
                  <a:lnTo>
                    <a:pt x="1776" y="1116"/>
                  </a:lnTo>
                  <a:lnTo>
                    <a:pt x="1783" y="1121"/>
                  </a:lnTo>
                  <a:lnTo>
                    <a:pt x="1783" y="1127"/>
                  </a:lnTo>
                  <a:lnTo>
                    <a:pt x="1788" y="1134"/>
                  </a:lnTo>
                  <a:lnTo>
                    <a:pt x="1785" y="1140"/>
                  </a:lnTo>
                  <a:lnTo>
                    <a:pt x="1783" y="1142"/>
                  </a:lnTo>
                  <a:lnTo>
                    <a:pt x="1780" y="1152"/>
                  </a:lnTo>
                  <a:lnTo>
                    <a:pt x="1780" y="1160"/>
                  </a:lnTo>
                  <a:lnTo>
                    <a:pt x="1783" y="1163"/>
                  </a:lnTo>
                  <a:lnTo>
                    <a:pt x="1785" y="1165"/>
                  </a:lnTo>
                  <a:lnTo>
                    <a:pt x="1786" y="1166"/>
                  </a:lnTo>
                  <a:lnTo>
                    <a:pt x="1783" y="1171"/>
                  </a:lnTo>
                  <a:lnTo>
                    <a:pt x="1780" y="1171"/>
                  </a:lnTo>
                  <a:lnTo>
                    <a:pt x="1773" y="1168"/>
                  </a:lnTo>
                  <a:lnTo>
                    <a:pt x="1773" y="1149"/>
                  </a:lnTo>
                  <a:lnTo>
                    <a:pt x="1773" y="1145"/>
                  </a:lnTo>
                  <a:lnTo>
                    <a:pt x="1772" y="1142"/>
                  </a:lnTo>
                  <a:lnTo>
                    <a:pt x="1767" y="1132"/>
                  </a:lnTo>
                  <a:lnTo>
                    <a:pt x="1757" y="1116"/>
                  </a:lnTo>
                  <a:lnTo>
                    <a:pt x="1757" y="1113"/>
                  </a:lnTo>
                  <a:lnTo>
                    <a:pt x="1748" y="1105"/>
                  </a:lnTo>
                  <a:lnTo>
                    <a:pt x="1747" y="1102"/>
                  </a:lnTo>
                  <a:lnTo>
                    <a:pt x="1745" y="1100"/>
                  </a:lnTo>
                  <a:lnTo>
                    <a:pt x="1738" y="1092"/>
                  </a:lnTo>
                  <a:lnTo>
                    <a:pt x="1737" y="1092"/>
                  </a:lnTo>
                  <a:lnTo>
                    <a:pt x="1730" y="1089"/>
                  </a:lnTo>
                  <a:lnTo>
                    <a:pt x="1720" y="1087"/>
                  </a:lnTo>
                  <a:lnTo>
                    <a:pt x="1710" y="1082"/>
                  </a:lnTo>
                  <a:lnTo>
                    <a:pt x="1709" y="1085"/>
                  </a:lnTo>
                  <a:lnTo>
                    <a:pt x="1702" y="1084"/>
                  </a:lnTo>
                  <a:lnTo>
                    <a:pt x="1694" y="1085"/>
                  </a:lnTo>
                  <a:lnTo>
                    <a:pt x="1689" y="1089"/>
                  </a:lnTo>
                  <a:lnTo>
                    <a:pt x="1676" y="1089"/>
                  </a:lnTo>
                  <a:lnTo>
                    <a:pt x="1674" y="1095"/>
                  </a:lnTo>
                  <a:lnTo>
                    <a:pt x="1671" y="1093"/>
                  </a:lnTo>
                  <a:lnTo>
                    <a:pt x="1664" y="1092"/>
                  </a:lnTo>
                  <a:lnTo>
                    <a:pt x="1661" y="1093"/>
                  </a:lnTo>
                  <a:lnTo>
                    <a:pt x="1662" y="1103"/>
                  </a:lnTo>
                  <a:lnTo>
                    <a:pt x="1651" y="1105"/>
                  </a:lnTo>
                  <a:lnTo>
                    <a:pt x="1647" y="1118"/>
                  </a:lnTo>
                  <a:lnTo>
                    <a:pt x="1641" y="1123"/>
                  </a:lnTo>
                  <a:lnTo>
                    <a:pt x="1638" y="1129"/>
                  </a:lnTo>
                  <a:lnTo>
                    <a:pt x="1636" y="1129"/>
                  </a:lnTo>
                  <a:lnTo>
                    <a:pt x="1631" y="1127"/>
                  </a:lnTo>
                  <a:lnTo>
                    <a:pt x="1628" y="1131"/>
                  </a:lnTo>
                  <a:lnTo>
                    <a:pt x="1629" y="1132"/>
                  </a:lnTo>
                  <a:lnTo>
                    <a:pt x="1629" y="1137"/>
                  </a:lnTo>
                  <a:lnTo>
                    <a:pt x="1621" y="1136"/>
                  </a:lnTo>
                  <a:lnTo>
                    <a:pt x="1618" y="1144"/>
                  </a:lnTo>
                  <a:lnTo>
                    <a:pt x="1621" y="1147"/>
                  </a:lnTo>
                  <a:lnTo>
                    <a:pt x="1623" y="1149"/>
                  </a:lnTo>
                  <a:lnTo>
                    <a:pt x="1623" y="1152"/>
                  </a:lnTo>
                  <a:lnTo>
                    <a:pt x="1624" y="1152"/>
                  </a:lnTo>
                  <a:lnTo>
                    <a:pt x="1626" y="1155"/>
                  </a:lnTo>
                  <a:lnTo>
                    <a:pt x="1628" y="1160"/>
                  </a:lnTo>
                  <a:lnTo>
                    <a:pt x="1631" y="1179"/>
                  </a:lnTo>
                  <a:lnTo>
                    <a:pt x="1629" y="1181"/>
                  </a:lnTo>
                  <a:lnTo>
                    <a:pt x="1626" y="1197"/>
                  </a:lnTo>
                  <a:lnTo>
                    <a:pt x="1618" y="1204"/>
                  </a:lnTo>
                  <a:lnTo>
                    <a:pt x="1616" y="1212"/>
                  </a:lnTo>
                  <a:lnTo>
                    <a:pt x="1611" y="1218"/>
                  </a:lnTo>
                  <a:lnTo>
                    <a:pt x="1608" y="1221"/>
                  </a:lnTo>
                  <a:lnTo>
                    <a:pt x="1606" y="1226"/>
                  </a:lnTo>
                  <a:lnTo>
                    <a:pt x="1604" y="1229"/>
                  </a:lnTo>
                  <a:lnTo>
                    <a:pt x="1603" y="1236"/>
                  </a:lnTo>
                  <a:lnTo>
                    <a:pt x="1603" y="1238"/>
                  </a:lnTo>
                  <a:lnTo>
                    <a:pt x="1604" y="1242"/>
                  </a:lnTo>
                  <a:lnTo>
                    <a:pt x="1603" y="1244"/>
                  </a:lnTo>
                  <a:lnTo>
                    <a:pt x="1598" y="1250"/>
                  </a:lnTo>
                  <a:lnTo>
                    <a:pt x="1596" y="1252"/>
                  </a:lnTo>
                  <a:lnTo>
                    <a:pt x="1596" y="1260"/>
                  </a:lnTo>
                  <a:lnTo>
                    <a:pt x="1604" y="1268"/>
                  </a:lnTo>
                  <a:lnTo>
                    <a:pt x="1603" y="1271"/>
                  </a:lnTo>
                  <a:lnTo>
                    <a:pt x="1599" y="1284"/>
                  </a:ln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1" name="Freeform 54"/>
            <p:cNvSpPr>
              <a:spLocks/>
            </p:cNvSpPr>
            <p:nvPr/>
          </p:nvSpPr>
          <p:spPr bwMode="auto">
            <a:xfrm>
              <a:off x="4000500" y="2532858"/>
              <a:ext cx="1270000" cy="1114425"/>
            </a:xfrm>
            <a:custGeom>
              <a:avLst/>
              <a:gdLst>
                <a:gd name="T0" fmla="*/ 1581 w 1601"/>
                <a:gd name="T1" fmla="*/ 1315 h 1403"/>
                <a:gd name="T2" fmla="*/ 1553 w 1601"/>
                <a:gd name="T3" fmla="*/ 1354 h 1403"/>
                <a:gd name="T4" fmla="*/ 1545 w 1601"/>
                <a:gd name="T5" fmla="*/ 1390 h 1403"/>
                <a:gd name="T6" fmla="*/ 1528 w 1601"/>
                <a:gd name="T7" fmla="*/ 1382 h 1403"/>
                <a:gd name="T8" fmla="*/ 1515 w 1601"/>
                <a:gd name="T9" fmla="*/ 1330 h 1403"/>
                <a:gd name="T10" fmla="*/ 1467 w 1601"/>
                <a:gd name="T11" fmla="*/ 1289 h 1403"/>
                <a:gd name="T12" fmla="*/ 1421 w 1601"/>
                <a:gd name="T13" fmla="*/ 1271 h 1403"/>
                <a:gd name="T14" fmla="*/ 1375 w 1601"/>
                <a:gd name="T15" fmla="*/ 1260 h 1403"/>
                <a:gd name="T16" fmla="*/ 1330 w 1601"/>
                <a:gd name="T17" fmla="*/ 1233 h 1403"/>
                <a:gd name="T18" fmla="*/ 1285 w 1601"/>
                <a:gd name="T19" fmla="*/ 1234 h 1403"/>
                <a:gd name="T20" fmla="*/ 1214 w 1601"/>
                <a:gd name="T21" fmla="*/ 1238 h 1403"/>
                <a:gd name="T22" fmla="*/ 1188 w 1601"/>
                <a:gd name="T23" fmla="*/ 1250 h 1403"/>
                <a:gd name="T24" fmla="*/ 1163 w 1601"/>
                <a:gd name="T25" fmla="*/ 1304 h 1403"/>
                <a:gd name="T26" fmla="*/ 1115 w 1601"/>
                <a:gd name="T27" fmla="*/ 1317 h 1403"/>
                <a:gd name="T28" fmla="*/ 1045 w 1601"/>
                <a:gd name="T29" fmla="*/ 1356 h 1403"/>
                <a:gd name="T30" fmla="*/ 988 w 1601"/>
                <a:gd name="T31" fmla="*/ 1365 h 1403"/>
                <a:gd name="T32" fmla="*/ 931 w 1601"/>
                <a:gd name="T33" fmla="*/ 1323 h 1403"/>
                <a:gd name="T34" fmla="*/ 898 w 1601"/>
                <a:gd name="T35" fmla="*/ 1327 h 1403"/>
                <a:gd name="T36" fmla="*/ 870 w 1601"/>
                <a:gd name="T37" fmla="*/ 1315 h 1403"/>
                <a:gd name="T38" fmla="*/ 872 w 1601"/>
                <a:gd name="T39" fmla="*/ 1265 h 1403"/>
                <a:gd name="T40" fmla="*/ 864 w 1601"/>
                <a:gd name="T41" fmla="*/ 1231 h 1403"/>
                <a:gd name="T42" fmla="*/ 849 w 1601"/>
                <a:gd name="T43" fmla="*/ 1197 h 1403"/>
                <a:gd name="T44" fmla="*/ 804 w 1601"/>
                <a:gd name="T45" fmla="*/ 1149 h 1403"/>
                <a:gd name="T46" fmla="*/ 759 w 1601"/>
                <a:gd name="T47" fmla="*/ 1123 h 1403"/>
                <a:gd name="T48" fmla="*/ 730 w 1601"/>
                <a:gd name="T49" fmla="*/ 1126 h 1403"/>
                <a:gd name="T50" fmla="*/ 721 w 1601"/>
                <a:gd name="T51" fmla="*/ 1181 h 1403"/>
                <a:gd name="T52" fmla="*/ 637 w 1601"/>
                <a:gd name="T53" fmla="*/ 1157 h 1403"/>
                <a:gd name="T54" fmla="*/ 604 w 1601"/>
                <a:gd name="T55" fmla="*/ 1142 h 1403"/>
                <a:gd name="T56" fmla="*/ 551 w 1601"/>
                <a:gd name="T57" fmla="*/ 1092 h 1403"/>
                <a:gd name="T58" fmla="*/ 521 w 1601"/>
                <a:gd name="T59" fmla="*/ 1016 h 1403"/>
                <a:gd name="T60" fmla="*/ 498 w 1601"/>
                <a:gd name="T61" fmla="*/ 964 h 1403"/>
                <a:gd name="T62" fmla="*/ 541 w 1601"/>
                <a:gd name="T63" fmla="*/ 932 h 1403"/>
                <a:gd name="T64" fmla="*/ 619 w 1601"/>
                <a:gd name="T65" fmla="*/ 907 h 1403"/>
                <a:gd name="T66" fmla="*/ 561 w 1601"/>
                <a:gd name="T67" fmla="*/ 901 h 1403"/>
                <a:gd name="T68" fmla="*/ 516 w 1601"/>
                <a:gd name="T69" fmla="*/ 907 h 1403"/>
                <a:gd name="T70" fmla="*/ 480 w 1601"/>
                <a:gd name="T71" fmla="*/ 894 h 1403"/>
                <a:gd name="T72" fmla="*/ 458 w 1601"/>
                <a:gd name="T73" fmla="*/ 852 h 1403"/>
                <a:gd name="T74" fmla="*/ 424 w 1601"/>
                <a:gd name="T75" fmla="*/ 783 h 1403"/>
                <a:gd name="T76" fmla="*/ 397 w 1601"/>
                <a:gd name="T77" fmla="*/ 757 h 1403"/>
                <a:gd name="T78" fmla="*/ 404 w 1601"/>
                <a:gd name="T79" fmla="*/ 710 h 1403"/>
                <a:gd name="T80" fmla="*/ 382 w 1601"/>
                <a:gd name="T81" fmla="*/ 647 h 1403"/>
                <a:gd name="T82" fmla="*/ 351 w 1601"/>
                <a:gd name="T83" fmla="*/ 600 h 1403"/>
                <a:gd name="T84" fmla="*/ 338 w 1601"/>
                <a:gd name="T85" fmla="*/ 555 h 1403"/>
                <a:gd name="T86" fmla="*/ 331 w 1601"/>
                <a:gd name="T87" fmla="*/ 514 h 1403"/>
                <a:gd name="T88" fmla="*/ 321 w 1601"/>
                <a:gd name="T89" fmla="*/ 449 h 1403"/>
                <a:gd name="T90" fmla="*/ 258 w 1601"/>
                <a:gd name="T91" fmla="*/ 469 h 1403"/>
                <a:gd name="T92" fmla="*/ 214 w 1601"/>
                <a:gd name="T93" fmla="*/ 466 h 1403"/>
                <a:gd name="T94" fmla="*/ 169 w 1601"/>
                <a:gd name="T95" fmla="*/ 462 h 1403"/>
                <a:gd name="T96" fmla="*/ 129 w 1601"/>
                <a:gd name="T97" fmla="*/ 474 h 1403"/>
                <a:gd name="T98" fmla="*/ 96 w 1601"/>
                <a:gd name="T99" fmla="*/ 487 h 1403"/>
                <a:gd name="T100" fmla="*/ 46 w 1601"/>
                <a:gd name="T101" fmla="*/ 477 h 1403"/>
                <a:gd name="T102" fmla="*/ 17 w 1601"/>
                <a:gd name="T103" fmla="*/ 466 h 1403"/>
                <a:gd name="T104" fmla="*/ 5 w 1601"/>
                <a:gd name="T105" fmla="*/ 398 h 1403"/>
                <a:gd name="T106" fmla="*/ 7 w 1601"/>
                <a:gd name="T107" fmla="*/ 357 h 1403"/>
                <a:gd name="T108" fmla="*/ 35 w 1601"/>
                <a:gd name="T109" fmla="*/ 270 h 1403"/>
                <a:gd name="T110" fmla="*/ 25 w 1601"/>
                <a:gd name="T111" fmla="*/ 213 h 1403"/>
                <a:gd name="T112" fmla="*/ 7 w 1601"/>
                <a:gd name="T113" fmla="*/ 131 h 1403"/>
                <a:gd name="T114" fmla="*/ 25 w 1601"/>
                <a:gd name="T115" fmla="*/ 105 h 1403"/>
                <a:gd name="T116" fmla="*/ 33 w 1601"/>
                <a:gd name="T117" fmla="*/ 59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01" h="1403">
                  <a:moveTo>
                    <a:pt x="1599" y="1284"/>
                  </a:move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2" name="Freeform 55"/>
            <p:cNvSpPr>
              <a:spLocks/>
            </p:cNvSpPr>
            <p:nvPr/>
          </p:nvSpPr>
          <p:spPr bwMode="auto">
            <a:xfrm>
              <a:off x="4465637" y="2697958"/>
              <a:ext cx="954088" cy="855663"/>
            </a:xfrm>
            <a:custGeom>
              <a:avLst/>
              <a:gdLst>
                <a:gd name="T0" fmla="*/ 28 w 1203"/>
                <a:gd name="T1" fmla="*/ 223 h 1077"/>
                <a:gd name="T2" fmla="*/ 37 w 1203"/>
                <a:gd name="T3" fmla="*/ 255 h 1077"/>
                <a:gd name="T4" fmla="*/ 63 w 1203"/>
                <a:gd name="T5" fmla="*/ 301 h 1077"/>
                <a:gd name="T6" fmla="*/ 126 w 1203"/>
                <a:gd name="T7" fmla="*/ 317 h 1077"/>
                <a:gd name="T8" fmla="*/ 164 w 1203"/>
                <a:gd name="T9" fmla="*/ 315 h 1077"/>
                <a:gd name="T10" fmla="*/ 219 w 1203"/>
                <a:gd name="T11" fmla="*/ 294 h 1077"/>
                <a:gd name="T12" fmla="*/ 237 w 1203"/>
                <a:gd name="T13" fmla="*/ 239 h 1077"/>
                <a:gd name="T14" fmla="*/ 295 w 1203"/>
                <a:gd name="T15" fmla="*/ 208 h 1077"/>
                <a:gd name="T16" fmla="*/ 311 w 1203"/>
                <a:gd name="T17" fmla="*/ 149 h 1077"/>
                <a:gd name="T18" fmla="*/ 315 w 1203"/>
                <a:gd name="T19" fmla="*/ 123 h 1077"/>
                <a:gd name="T20" fmla="*/ 288 w 1203"/>
                <a:gd name="T21" fmla="*/ 94 h 1077"/>
                <a:gd name="T22" fmla="*/ 310 w 1203"/>
                <a:gd name="T23" fmla="*/ 73 h 1077"/>
                <a:gd name="T24" fmla="*/ 339 w 1203"/>
                <a:gd name="T25" fmla="*/ 34 h 1077"/>
                <a:gd name="T26" fmla="*/ 363 w 1203"/>
                <a:gd name="T27" fmla="*/ 6 h 1077"/>
                <a:gd name="T28" fmla="*/ 410 w 1203"/>
                <a:gd name="T29" fmla="*/ 19 h 1077"/>
                <a:gd name="T30" fmla="*/ 440 w 1203"/>
                <a:gd name="T31" fmla="*/ 79 h 1077"/>
                <a:gd name="T32" fmla="*/ 485 w 1203"/>
                <a:gd name="T33" fmla="*/ 45 h 1077"/>
                <a:gd name="T34" fmla="*/ 528 w 1203"/>
                <a:gd name="T35" fmla="*/ 6 h 1077"/>
                <a:gd name="T36" fmla="*/ 581 w 1203"/>
                <a:gd name="T37" fmla="*/ 34 h 1077"/>
                <a:gd name="T38" fmla="*/ 606 w 1203"/>
                <a:gd name="T39" fmla="*/ 50 h 1077"/>
                <a:gd name="T40" fmla="*/ 622 w 1203"/>
                <a:gd name="T41" fmla="*/ 82 h 1077"/>
                <a:gd name="T42" fmla="*/ 654 w 1203"/>
                <a:gd name="T43" fmla="*/ 103 h 1077"/>
                <a:gd name="T44" fmla="*/ 668 w 1203"/>
                <a:gd name="T45" fmla="*/ 53 h 1077"/>
                <a:gd name="T46" fmla="*/ 711 w 1203"/>
                <a:gd name="T47" fmla="*/ 32 h 1077"/>
                <a:gd name="T48" fmla="*/ 750 w 1203"/>
                <a:gd name="T49" fmla="*/ 18 h 1077"/>
                <a:gd name="T50" fmla="*/ 807 w 1203"/>
                <a:gd name="T51" fmla="*/ 76 h 1077"/>
                <a:gd name="T52" fmla="*/ 860 w 1203"/>
                <a:gd name="T53" fmla="*/ 22 h 1077"/>
                <a:gd name="T54" fmla="*/ 918 w 1203"/>
                <a:gd name="T55" fmla="*/ 40 h 1077"/>
                <a:gd name="T56" fmla="*/ 917 w 1203"/>
                <a:gd name="T57" fmla="*/ 69 h 1077"/>
                <a:gd name="T58" fmla="*/ 888 w 1203"/>
                <a:gd name="T59" fmla="*/ 90 h 1077"/>
                <a:gd name="T60" fmla="*/ 883 w 1203"/>
                <a:gd name="T61" fmla="*/ 132 h 1077"/>
                <a:gd name="T62" fmla="*/ 918 w 1203"/>
                <a:gd name="T63" fmla="*/ 163 h 1077"/>
                <a:gd name="T64" fmla="*/ 917 w 1203"/>
                <a:gd name="T65" fmla="*/ 223 h 1077"/>
                <a:gd name="T66" fmla="*/ 917 w 1203"/>
                <a:gd name="T67" fmla="*/ 289 h 1077"/>
                <a:gd name="T68" fmla="*/ 926 w 1203"/>
                <a:gd name="T69" fmla="*/ 328 h 1077"/>
                <a:gd name="T70" fmla="*/ 893 w 1203"/>
                <a:gd name="T71" fmla="*/ 335 h 1077"/>
                <a:gd name="T72" fmla="*/ 865 w 1203"/>
                <a:gd name="T73" fmla="*/ 336 h 1077"/>
                <a:gd name="T74" fmla="*/ 845 w 1203"/>
                <a:gd name="T75" fmla="*/ 364 h 1077"/>
                <a:gd name="T76" fmla="*/ 811 w 1203"/>
                <a:gd name="T77" fmla="*/ 422 h 1077"/>
                <a:gd name="T78" fmla="*/ 788 w 1203"/>
                <a:gd name="T79" fmla="*/ 484 h 1077"/>
                <a:gd name="T80" fmla="*/ 806 w 1203"/>
                <a:gd name="T81" fmla="*/ 552 h 1077"/>
                <a:gd name="T82" fmla="*/ 776 w 1203"/>
                <a:gd name="T83" fmla="*/ 603 h 1077"/>
                <a:gd name="T84" fmla="*/ 759 w 1203"/>
                <a:gd name="T85" fmla="*/ 647 h 1077"/>
                <a:gd name="T86" fmla="*/ 832 w 1203"/>
                <a:gd name="T87" fmla="*/ 699 h 1077"/>
                <a:gd name="T88" fmla="*/ 877 w 1203"/>
                <a:gd name="T89" fmla="*/ 723 h 1077"/>
                <a:gd name="T90" fmla="*/ 951 w 1203"/>
                <a:gd name="T91" fmla="*/ 747 h 1077"/>
                <a:gd name="T92" fmla="*/ 988 w 1203"/>
                <a:gd name="T93" fmla="*/ 731 h 1077"/>
                <a:gd name="T94" fmla="*/ 1044 w 1203"/>
                <a:gd name="T95" fmla="*/ 775 h 1077"/>
                <a:gd name="T96" fmla="*/ 1112 w 1203"/>
                <a:gd name="T97" fmla="*/ 809 h 1077"/>
                <a:gd name="T98" fmla="*/ 1142 w 1203"/>
                <a:gd name="T99" fmla="*/ 812 h 1077"/>
                <a:gd name="T100" fmla="*/ 1166 w 1203"/>
                <a:gd name="T101" fmla="*/ 851 h 1077"/>
                <a:gd name="T102" fmla="*/ 1201 w 1203"/>
                <a:gd name="T103" fmla="*/ 875 h 1077"/>
                <a:gd name="T104" fmla="*/ 1198 w 1203"/>
                <a:gd name="T105" fmla="*/ 933 h 1077"/>
                <a:gd name="T106" fmla="*/ 1186 w 1203"/>
                <a:gd name="T107" fmla="*/ 942 h 1077"/>
                <a:gd name="T108" fmla="*/ 1150 w 1203"/>
                <a:gd name="T109" fmla="*/ 885 h 1077"/>
                <a:gd name="T110" fmla="*/ 1084 w 1203"/>
                <a:gd name="T111" fmla="*/ 886 h 1077"/>
                <a:gd name="T112" fmla="*/ 1041 w 1203"/>
                <a:gd name="T113" fmla="*/ 924 h 1077"/>
                <a:gd name="T114" fmla="*/ 1041 w 1203"/>
                <a:gd name="T115" fmla="*/ 953 h 1077"/>
                <a:gd name="T116" fmla="*/ 1016 w 1203"/>
                <a:gd name="T117" fmla="*/ 1029 h 10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03" h="1077">
                  <a:moveTo>
                    <a:pt x="0" y="189"/>
                  </a:moveTo>
                  <a:lnTo>
                    <a:pt x="2" y="191"/>
                  </a:lnTo>
                  <a:lnTo>
                    <a:pt x="5" y="194"/>
                  </a:lnTo>
                  <a:lnTo>
                    <a:pt x="9" y="197"/>
                  </a:lnTo>
                  <a:lnTo>
                    <a:pt x="10" y="199"/>
                  </a:lnTo>
                  <a:lnTo>
                    <a:pt x="12" y="200"/>
                  </a:lnTo>
                  <a:lnTo>
                    <a:pt x="19" y="205"/>
                  </a:lnTo>
                  <a:lnTo>
                    <a:pt x="20" y="207"/>
                  </a:lnTo>
                  <a:lnTo>
                    <a:pt x="27" y="212"/>
                  </a:lnTo>
                  <a:lnTo>
                    <a:pt x="28" y="223"/>
                  </a:lnTo>
                  <a:lnTo>
                    <a:pt x="28" y="226"/>
                  </a:lnTo>
                  <a:lnTo>
                    <a:pt x="28" y="236"/>
                  </a:lnTo>
                  <a:lnTo>
                    <a:pt x="28" y="239"/>
                  </a:lnTo>
                  <a:lnTo>
                    <a:pt x="28" y="241"/>
                  </a:lnTo>
                  <a:lnTo>
                    <a:pt x="32" y="242"/>
                  </a:lnTo>
                  <a:lnTo>
                    <a:pt x="35" y="246"/>
                  </a:lnTo>
                  <a:lnTo>
                    <a:pt x="37" y="246"/>
                  </a:lnTo>
                  <a:lnTo>
                    <a:pt x="38" y="251"/>
                  </a:lnTo>
                  <a:lnTo>
                    <a:pt x="38" y="254"/>
                  </a:lnTo>
                  <a:lnTo>
                    <a:pt x="37" y="255"/>
                  </a:lnTo>
                  <a:lnTo>
                    <a:pt x="38" y="259"/>
                  </a:lnTo>
                  <a:lnTo>
                    <a:pt x="43" y="268"/>
                  </a:lnTo>
                  <a:lnTo>
                    <a:pt x="43" y="272"/>
                  </a:lnTo>
                  <a:lnTo>
                    <a:pt x="42" y="285"/>
                  </a:lnTo>
                  <a:lnTo>
                    <a:pt x="38" y="294"/>
                  </a:lnTo>
                  <a:lnTo>
                    <a:pt x="40" y="301"/>
                  </a:lnTo>
                  <a:lnTo>
                    <a:pt x="42" y="301"/>
                  </a:lnTo>
                  <a:lnTo>
                    <a:pt x="45" y="301"/>
                  </a:lnTo>
                  <a:lnTo>
                    <a:pt x="62" y="299"/>
                  </a:lnTo>
                  <a:lnTo>
                    <a:pt x="63" y="301"/>
                  </a:lnTo>
                  <a:lnTo>
                    <a:pt x="78" y="304"/>
                  </a:lnTo>
                  <a:lnTo>
                    <a:pt x="81" y="306"/>
                  </a:lnTo>
                  <a:lnTo>
                    <a:pt x="83" y="306"/>
                  </a:lnTo>
                  <a:lnTo>
                    <a:pt x="91" y="314"/>
                  </a:lnTo>
                  <a:lnTo>
                    <a:pt x="93" y="317"/>
                  </a:lnTo>
                  <a:lnTo>
                    <a:pt x="95" y="327"/>
                  </a:lnTo>
                  <a:lnTo>
                    <a:pt x="111" y="328"/>
                  </a:lnTo>
                  <a:lnTo>
                    <a:pt x="114" y="325"/>
                  </a:lnTo>
                  <a:lnTo>
                    <a:pt x="124" y="317"/>
                  </a:lnTo>
                  <a:lnTo>
                    <a:pt x="126" y="317"/>
                  </a:lnTo>
                  <a:lnTo>
                    <a:pt x="129" y="317"/>
                  </a:lnTo>
                  <a:lnTo>
                    <a:pt x="134" y="307"/>
                  </a:lnTo>
                  <a:lnTo>
                    <a:pt x="138" y="306"/>
                  </a:lnTo>
                  <a:lnTo>
                    <a:pt x="141" y="304"/>
                  </a:lnTo>
                  <a:lnTo>
                    <a:pt x="144" y="304"/>
                  </a:lnTo>
                  <a:lnTo>
                    <a:pt x="149" y="304"/>
                  </a:lnTo>
                  <a:lnTo>
                    <a:pt x="152" y="306"/>
                  </a:lnTo>
                  <a:lnTo>
                    <a:pt x="154" y="307"/>
                  </a:lnTo>
                  <a:lnTo>
                    <a:pt x="161" y="315"/>
                  </a:lnTo>
                  <a:lnTo>
                    <a:pt x="164" y="315"/>
                  </a:lnTo>
                  <a:lnTo>
                    <a:pt x="166" y="317"/>
                  </a:lnTo>
                  <a:lnTo>
                    <a:pt x="176" y="319"/>
                  </a:lnTo>
                  <a:lnTo>
                    <a:pt x="181" y="320"/>
                  </a:lnTo>
                  <a:lnTo>
                    <a:pt x="186" y="320"/>
                  </a:lnTo>
                  <a:lnTo>
                    <a:pt x="192" y="307"/>
                  </a:lnTo>
                  <a:lnTo>
                    <a:pt x="199" y="306"/>
                  </a:lnTo>
                  <a:lnTo>
                    <a:pt x="204" y="304"/>
                  </a:lnTo>
                  <a:lnTo>
                    <a:pt x="210" y="299"/>
                  </a:lnTo>
                  <a:lnTo>
                    <a:pt x="212" y="301"/>
                  </a:lnTo>
                  <a:lnTo>
                    <a:pt x="219" y="294"/>
                  </a:lnTo>
                  <a:lnTo>
                    <a:pt x="217" y="293"/>
                  </a:lnTo>
                  <a:lnTo>
                    <a:pt x="215" y="281"/>
                  </a:lnTo>
                  <a:lnTo>
                    <a:pt x="224" y="276"/>
                  </a:lnTo>
                  <a:lnTo>
                    <a:pt x="225" y="276"/>
                  </a:lnTo>
                  <a:lnTo>
                    <a:pt x="229" y="270"/>
                  </a:lnTo>
                  <a:lnTo>
                    <a:pt x="232" y="265"/>
                  </a:lnTo>
                  <a:lnTo>
                    <a:pt x="230" y="263"/>
                  </a:lnTo>
                  <a:lnTo>
                    <a:pt x="230" y="251"/>
                  </a:lnTo>
                  <a:lnTo>
                    <a:pt x="234" y="246"/>
                  </a:lnTo>
                  <a:lnTo>
                    <a:pt x="237" y="239"/>
                  </a:lnTo>
                  <a:lnTo>
                    <a:pt x="240" y="238"/>
                  </a:lnTo>
                  <a:lnTo>
                    <a:pt x="245" y="233"/>
                  </a:lnTo>
                  <a:lnTo>
                    <a:pt x="247" y="231"/>
                  </a:lnTo>
                  <a:lnTo>
                    <a:pt x="262" y="231"/>
                  </a:lnTo>
                  <a:lnTo>
                    <a:pt x="263" y="233"/>
                  </a:lnTo>
                  <a:lnTo>
                    <a:pt x="281" y="228"/>
                  </a:lnTo>
                  <a:lnTo>
                    <a:pt x="283" y="226"/>
                  </a:lnTo>
                  <a:lnTo>
                    <a:pt x="293" y="220"/>
                  </a:lnTo>
                  <a:lnTo>
                    <a:pt x="293" y="217"/>
                  </a:lnTo>
                  <a:lnTo>
                    <a:pt x="295" y="208"/>
                  </a:lnTo>
                  <a:lnTo>
                    <a:pt x="295" y="202"/>
                  </a:lnTo>
                  <a:lnTo>
                    <a:pt x="305" y="196"/>
                  </a:lnTo>
                  <a:lnTo>
                    <a:pt x="311" y="184"/>
                  </a:lnTo>
                  <a:lnTo>
                    <a:pt x="306" y="174"/>
                  </a:lnTo>
                  <a:lnTo>
                    <a:pt x="305" y="168"/>
                  </a:lnTo>
                  <a:lnTo>
                    <a:pt x="313" y="163"/>
                  </a:lnTo>
                  <a:lnTo>
                    <a:pt x="315" y="158"/>
                  </a:lnTo>
                  <a:lnTo>
                    <a:pt x="313" y="157"/>
                  </a:lnTo>
                  <a:lnTo>
                    <a:pt x="311" y="152"/>
                  </a:lnTo>
                  <a:lnTo>
                    <a:pt x="311" y="149"/>
                  </a:lnTo>
                  <a:lnTo>
                    <a:pt x="311" y="144"/>
                  </a:lnTo>
                  <a:lnTo>
                    <a:pt x="316" y="142"/>
                  </a:lnTo>
                  <a:lnTo>
                    <a:pt x="318" y="142"/>
                  </a:lnTo>
                  <a:lnTo>
                    <a:pt x="318" y="137"/>
                  </a:lnTo>
                  <a:lnTo>
                    <a:pt x="315" y="134"/>
                  </a:lnTo>
                  <a:lnTo>
                    <a:pt x="308" y="131"/>
                  </a:lnTo>
                  <a:lnTo>
                    <a:pt x="306" y="126"/>
                  </a:lnTo>
                  <a:lnTo>
                    <a:pt x="310" y="124"/>
                  </a:lnTo>
                  <a:lnTo>
                    <a:pt x="311" y="124"/>
                  </a:lnTo>
                  <a:lnTo>
                    <a:pt x="315" y="123"/>
                  </a:lnTo>
                  <a:lnTo>
                    <a:pt x="310" y="118"/>
                  </a:lnTo>
                  <a:lnTo>
                    <a:pt x="308" y="116"/>
                  </a:lnTo>
                  <a:lnTo>
                    <a:pt x="305" y="113"/>
                  </a:lnTo>
                  <a:lnTo>
                    <a:pt x="305" y="108"/>
                  </a:lnTo>
                  <a:lnTo>
                    <a:pt x="305" y="100"/>
                  </a:lnTo>
                  <a:lnTo>
                    <a:pt x="301" y="100"/>
                  </a:lnTo>
                  <a:lnTo>
                    <a:pt x="296" y="100"/>
                  </a:lnTo>
                  <a:lnTo>
                    <a:pt x="291" y="97"/>
                  </a:lnTo>
                  <a:lnTo>
                    <a:pt x="288" y="95"/>
                  </a:lnTo>
                  <a:lnTo>
                    <a:pt x="288" y="94"/>
                  </a:lnTo>
                  <a:lnTo>
                    <a:pt x="290" y="90"/>
                  </a:lnTo>
                  <a:lnTo>
                    <a:pt x="293" y="92"/>
                  </a:lnTo>
                  <a:lnTo>
                    <a:pt x="298" y="92"/>
                  </a:lnTo>
                  <a:lnTo>
                    <a:pt x="305" y="92"/>
                  </a:lnTo>
                  <a:lnTo>
                    <a:pt x="303" y="90"/>
                  </a:lnTo>
                  <a:lnTo>
                    <a:pt x="303" y="87"/>
                  </a:lnTo>
                  <a:lnTo>
                    <a:pt x="301" y="82"/>
                  </a:lnTo>
                  <a:lnTo>
                    <a:pt x="313" y="81"/>
                  </a:lnTo>
                  <a:lnTo>
                    <a:pt x="311" y="74"/>
                  </a:lnTo>
                  <a:lnTo>
                    <a:pt x="310" y="73"/>
                  </a:lnTo>
                  <a:lnTo>
                    <a:pt x="310" y="68"/>
                  </a:lnTo>
                  <a:lnTo>
                    <a:pt x="318" y="66"/>
                  </a:lnTo>
                  <a:lnTo>
                    <a:pt x="326" y="60"/>
                  </a:lnTo>
                  <a:lnTo>
                    <a:pt x="336" y="58"/>
                  </a:lnTo>
                  <a:lnTo>
                    <a:pt x="334" y="53"/>
                  </a:lnTo>
                  <a:lnTo>
                    <a:pt x="333" y="52"/>
                  </a:lnTo>
                  <a:lnTo>
                    <a:pt x="333" y="47"/>
                  </a:lnTo>
                  <a:lnTo>
                    <a:pt x="338" y="43"/>
                  </a:lnTo>
                  <a:lnTo>
                    <a:pt x="339" y="35"/>
                  </a:lnTo>
                  <a:lnTo>
                    <a:pt x="339" y="34"/>
                  </a:lnTo>
                  <a:lnTo>
                    <a:pt x="338" y="22"/>
                  </a:lnTo>
                  <a:lnTo>
                    <a:pt x="338" y="19"/>
                  </a:lnTo>
                  <a:lnTo>
                    <a:pt x="339" y="13"/>
                  </a:lnTo>
                  <a:lnTo>
                    <a:pt x="341" y="9"/>
                  </a:lnTo>
                  <a:lnTo>
                    <a:pt x="344" y="5"/>
                  </a:lnTo>
                  <a:lnTo>
                    <a:pt x="348" y="5"/>
                  </a:lnTo>
                  <a:lnTo>
                    <a:pt x="349" y="1"/>
                  </a:lnTo>
                  <a:lnTo>
                    <a:pt x="354" y="0"/>
                  </a:lnTo>
                  <a:lnTo>
                    <a:pt x="356" y="1"/>
                  </a:lnTo>
                  <a:lnTo>
                    <a:pt x="363" y="6"/>
                  </a:lnTo>
                  <a:lnTo>
                    <a:pt x="364" y="8"/>
                  </a:lnTo>
                  <a:lnTo>
                    <a:pt x="372" y="6"/>
                  </a:lnTo>
                  <a:lnTo>
                    <a:pt x="374" y="6"/>
                  </a:lnTo>
                  <a:lnTo>
                    <a:pt x="377" y="8"/>
                  </a:lnTo>
                  <a:lnTo>
                    <a:pt x="384" y="6"/>
                  </a:lnTo>
                  <a:lnTo>
                    <a:pt x="394" y="5"/>
                  </a:lnTo>
                  <a:lnTo>
                    <a:pt x="396" y="5"/>
                  </a:lnTo>
                  <a:lnTo>
                    <a:pt x="402" y="11"/>
                  </a:lnTo>
                  <a:lnTo>
                    <a:pt x="410" y="18"/>
                  </a:lnTo>
                  <a:lnTo>
                    <a:pt x="410" y="19"/>
                  </a:lnTo>
                  <a:lnTo>
                    <a:pt x="412" y="22"/>
                  </a:lnTo>
                  <a:lnTo>
                    <a:pt x="414" y="24"/>
                  </a:lnTo>
                  <a:lnTo>
                    <a:pt x="414" y="27"/>
                  </a:lnTo>
                  <a:lnTo>
                    <a:pt x="415" y="37"/>
                  </a:lnTo>
                  <a:lnTo>
                    <a:pt x="424" y="43"/>
                  </a:lnTo>
                  <a:lnTo>
                    <a:pt x="432" y="52"/>
                  </a:lnTo>
                  <a:lnTo>
                    <a:pt x="434" y="64"/>
                  </a:lnTo>
                  <a:lnTo>
                    <a:pt x="434" y="73"/>
                  </a:lnTo>
                  <a:lnTo>
                    <a:pt x="437" y="77"/>
                  </a:lnTo>
                  <a:lnTo>
                    <a:pt x="440" y="79"/>
                  </a:lnTo>
                  <a:lnTo>
                    <a:pt x="444" y="81"/>
                  </a:lnTo>
                  <a:lnTo>
                    <a:pt x="449" y="82"/>
                  </a:lnTo>
                  <a:lnTo>
                    <a:pt x="458" y="77"/>
                  </a:lnTo>
                  <a:lnTo>
                    <a:pt x="458" y="69"/>
                  </a:lnTo>
                  <a:lnTo>
                    <a:pt x="462" y="66"/>
                  </a:lnTo>
                  <a:lnTo>
                    <a:pt x="467" y="61"/>
                  </a:lnTo>
                  <a:lnTo>
                    <a:pt x="472" y="56"/>
                  </a:lnTo>
                  <a:lnTo>
                    <a:pt x="477" y="48"/>
                  </a:lnTo>
                  <a:lnTo>
                    <a:pt x="478" y="47"/>
                  </a:lnTo>
                  <a:lnTo>
                    <a:pt x="485" y="45"/>
                  </a:lnTo>
                  <a:lnTo>
                    <a:pt x="492" y="39"/>
                  </a:lnTo>
                  <a:lnTo>
                    <a:pt x="493" y="30"/>
                  </a:lnTo>
                  <a:lnTo>
                    <a:pt x="501" y="27"/>
                  </a:lnTo>
                  <a:lnTo>
                    <a:pt x="513" y="26"/>
                  </a:lnTo>
                  <a:lnTo>
                    <a:pt x="516" y="24"/>
                  </a:lnTo>
                  <a:lnTo>
                    <a:pt x="520" y="21"/>
                  </a:lnTo>
                  <a:lnTo>
                    <a:pt x="520" y="14"/>
                  </a:lnTo>
                  <a:lnTo>
                    <a:pt x="520" y="9"/>
                  </a:lnTo>
                  <a:lnTo>
                    <a:pt x="520" y="5"/>
                  </a:lnTo>
                  <a:lnTo>
                    <a:pt x="528" y="6"/>
                  </a:lnTo>
                  <a:lnTo>
                    <a:pt x="535" y="18"/>
                  </a:lnTo>
                  <a:lnTo>
                    <a:pt x="536" y="19"/>
                  </a:lnTo>
                  <a:lnTo>
                    <a:pt x="549" y="21"/>
                  </a:lnTo>
                  <a:lnTo>
                    <a:pt x="553" y="19"/>
                  </a:lnTo>
                  <a:lnTo>
                    <a:pt x="563" y="18"/>
                  </a:lnTo>
                  <a:lnTo>
                    <a:pt x="564" y="18"/>
                  </a:lnTo>
                  <a:lnTo>
                    <a:pt x="571" y="24"/>
                  </a:lnTo>
                  <a:lnTo>
                    <a:pt x="578" y="27"/>
                  </a:lnTo>
                  <a:lnTo>
                    <a:pt x="579" y="29"/>
                  </a:lnTo>
                  <a:lnTo>
                    <a:pt x="581" y="34"/>
                  </a:lnTo>
                  <a:lnTo>
                    <a:pt x="584" y="32"/>
                  </a:lnTo>
                  <a:lnTo>
                    <a:pt x="587" y="35"/>
                  </a:lnTo>
                  <a:lnTo>
                    <a:pt x="587" y="40"/>
                  </a:lnTo>
                  <a:lnTo>
                    <a:pt x="589" y="45"/>
                  </a:lnTo>
                  <a:lnTo>
                    <a:pt x="594" y="47"/>
                  </a:lnTo>
                  <a:lnTo>
                    <a:pt x="596" y="47"/>
                  </a:lnTo>
                  <a:lnTo>
                    <a:pt x="596" y="42"/>
                  </a:lnTo>
                  <a:lnTo>
                    <a:pt x="602" y="42"/>
                  </a:lnTo>
                  <a:lnTo>
                    <a:pt x="604" y="43"/>
                  </a:lnTo>
                  <a:lnTo>
                    <a:pt x="606" y="50"/>
                  </a:lnTo>
                  <a:lnTo>
                    <a:pt x="606" y="56"/>
                  </a:lnTo>
                  <a:lnTo>
                    <a:pt x="609" y="58"/>
                  </a:lnTo>
                  <a:lnTo>
                    <a:pt x="617" y="60"/>
                  </a:lnTo>
                  <a:lnTo>
                    <a:pt x="617" y="61"/>
                  </a:lnTo>
                  <a:lnTo>
                    <a:pt x="616" y="68"/>
                  </a:lnTo>
                  <a:lnTo>
                    <a:pt x="614" y="69"/>
                  </a:lnTo>
                  <a:lnTo>
                    <a:pt x="611" y="74"/>
                  </a:lnTo>
                  <a:lnTo>
                    <a:pt x="619" y="76"/>
                  </a:lnTo>
                  <a:lnTo>
                    <a:pt x="621" y="79"/>
                  </a:lnTo>
                  <a:lnTo>
                    <a:pt x="622" y="82"/>
                  </a:lnTo>
                  <a:lnTo>
                    <a:pt x="622" y="89"/>
                  </a:lnTo>
                  <a:lnTo>
                    <a:pt x="622" y="92"/>
                  </a:lnTo>
                  <a:lnTo>
                    <a:pt x="627" y="92"/>
                  </a:lnTo>
                  <a:lnTo>
                    <a:pt x="634" y="95"/>
                  </a:lnTo>
                  <a:lnTo>
                    <a:pt x="634" y="102"/>
                  </a:lnTo>
                  <a:lnTo>
                    <a:pt x="635" y="103"/>
                  </a:lnTo>
                  <a:lnTo>
                    <a:pt x="644" y="102"/>
                  </a:lnTo>
                  <a:lnTo>
                    <a:pt x="645" y="102"/>
                  </a:lnTo>
                  <a:lnTo>
                    <a:pt x="650" y="103"/>
                  </a:lnTo>
                  <a:lnTo>
                    <a:pt x="654" y="103"/>
                  </a:lnTo>
                  <a:lnTo>
                    <a:pt x="655" y="103"/>
                  </a:lnTo>
                  <a:lnTo>
                    <a:pt x="660" y="100"/>
                  </a:lnTo>
                  <a:lnTo>
                    <a:pt x="662" y="89"/>
                  </a:lnTo>
                  <a:lnTo>
                    <a:pt x="662" y="85"/>
                  </a:lnTo>
                  <a:lnTo>
                    <a:pt x="664" y="79"/>
                  </a:lnTo>
                  <a:lnTo>
                    <a:pt x="664" y="76"/>
                  </a:lnTo>
                  <a:lnTo>
                    <a:pt x="665" y="73"/>
                  </a:lnTo>
                  <a:lnTo>
                    <a:pt x="665" y="63"/>
                  </a:lnTo>
                  <a:lnTo>
                    <a:pt x="667" y="61"/>
                  </a:lnTo>
                  <a:lnTo>
                    <a:pt x="668" y="53"/>
                  </a:lnTo>
                  <a:lnTo>
                    <a:pt x="670" y="47"/>
                  </a:lnTo>
                  <a:lnTo>
                    <a:pt x="672" y="43"/>
                  </a:lnTo>
                  <a:lnTo>
                    <a:pt x="677" y="42"/>
                  </a:lnTo>
                  <a:lnTo>
                    <a:pt x="678" y="40"/>
                  </a:lnTo>
                  <a:lnTo>
                    <a:pt x="683" y="35"/>
                  </a:lnTo>
                  <a:lnTo>
                    <a:pt x="685" y="35"/>
                  </a:lnTo>
                  <a:lnTo>
                    <a:pt x="698" y="34"/>
                  </a:lnTo>
                  <a:lnTo>
                    <a:pt x="708" y="30"/>
                  </a:lnTo>
                  <a:lnTo>
                    <a:pt x="710" y="32"/>
                  </a:lnTo>
                  <a:lnTo>
                    <a:pt x="711" y="32"/>
                  </a:lnTo>
                  <a:lnTo>
                    <a:pt x="721" y="32"/>
                  </a:lnTo>
                  <a:lnTo>
                    <a:pt x="723" y="30"/>
                  </a:lnTo>
                  <a:lnTo>
                    <a:pt x="725" y="27"/>
                  </a:lnTo>
                  <a:lnTo>
                    <a:pt x="726" y="24"/>
                  </a:lnTo>
                  <a:lnTo>
                    <a:pt x="730" y="26"/>
                  </a:lnTo>
                  <a:lnTo>
                    <a:pt x="733" y="26"/>
                  </a:lnTo>
                  <a:lnTo>
                    <a:pt x="740" y="24"/>
                  </a:lnTo>
                  <a:lnTo>
                    <a:pt x="740" y="18"/>
                  </a:lnTo>
                  <a:lnTo>
                    <a:pt x="748" y="16"/>
                  </a:lnTo>
                  <a:lnTo>
                    <a:pt x="750" y="18"/>
                  </a:lnTo>
                  <a:lnTo>
                    <a:pt x="751" y="19"/>
                  </a:lnTo>
                  <a:lnTo>
                    <a:pt x="759" y="30"/>
                  </a:lnTo>
                  <a:lnTo>
                    <a:pt x="761" y="34"/>
                  </a:lnTo>
                  <a:lnTo>
                    <a:pt x="769" y="52"/>
                  </a:lnTo>
                  <a:lnTo>
                    <a:pt x="769" y="56"/>
                  </a:lnTo>
                  <a:lnTo>
                    <a:pt x="771" y="60"/>
                  </a:lnTo>
                  <a:lnTo>
                    <a:pt x="778" y="68"/>
                  </a:lnTo>
                  <a:lnTo>
                    <a:pt x="791" y="69"/>
                  </a:lnTo>
                  <a:lnTo>
                    <a:pt x="793" y="71"/>
                  </a:lnTo>
                  <a:lnTo>
                    <a:pt x="807" y="76"/>
                  </a:lnTo>
                  <a:lnTo>
                    <a:pt x="809" y="74"/>
                  </a:lnTo>
                  <a:lnTo>
                    <a:pt x="817" y="63"/>
                  </a:lnTo>
                  <a:lnTo>
                    <a:pt x="819" y="61"/>
                  </a:lnTo>
                  <a:lnTo>
                    <a:pt x="831" y="52"/>
                  </a:lnTo>
                  <a:lnTo>
                    <a:pt x="844" y="42"/>
                  </a:lnTo>
                  <a:lnTo>
                    <a:pt x="847" y="40"/>
                  </a:lnTo>
                  <a:lnTo>
                    <a:pt x="854" y="34"/>
                  </a:lnTo>
                  <a:lnTo>
                    <a:pt x="855" y="32"/>
                  </a:lnTo>
                  <a:lnTo>
                    <a:pt x="855" y="30"/>
                  </a:lnTo>
                  <a:lnTo>
                    <a:pt x="860" y="22"/>
                  </a:lnTo>
                  <a:lnTo>
                    <a:pt x="862" y="19"/>
                  </a:lnTo>
                  <a:lnTo>
                    <a:pt x="865" y="19"/>
                  </a:lnTo>
                  <a:lnTo>
                    <a:pt x="874" y="19"/>
                  </a:lnTo>
                  <a:lnTo>
                    <a:pt x="887" y="21"/>
                  </a:lnTo>
                  <a:lnTo>
                    <a:pt x="908" y="26"/>
                  </a:lnTo>
                  <a:lnTo>
                    <a:pt x="912" y="26"/>
                  </a:lnTo>
                  <a:lnTo>
                    <a:pt x="915" y="26"/>
                  </a:lnTo>
                  <a:lnTo>
                    <a:pt x="918" y="26"/>
                  </a:lnTo>
                  <a:lnTo>
                    <a:pt x="918" y="35"/>
                  </a:lnTo>
                  <a:lnTo>
                    <a:pt x="918" y="40"/>
                  </a:lnTo>
                  <a:lnTo>
                    <a:pt x="912" y="47"/>
                  </a:lnTo>
                  <a:lnTo>
                    <a:pt x="908" y="52"/>
                  </a:lnTo>
                  <a:lnTo>
                    <a:pt x="917" y="53"/>
                  </a:lnTo>
                  <a:lnTo>
                    <a:pt x="922" y="56"/>
                  </a:lnTo>
                  <a:lnTo>
                    <a:pt x="928" y="60"/>
                  </a:lnTo>
                  <a:lnTo>
                    <a:pt x="933" y="64"/>
                  </a:lnTo>
                  <a:lnTo>
                    <a:pt x="931" y="69"/>
                  </a:lnTo>
                  <a:lnTo>
                    <a:pt x="925" y="68"/>
                  </a:lnTo>
                  <a:lnTo>
                    <a:pt x="922" y="66"/>
                  </a:lnTo>
                  <a:lnTo>
                    <a:pt x="917" y="69"/>
                  </a:lnTo>
                  <a:lnTo>
                    <a:pt x="915" y="71"/>
                  </a:lnTo>
                  <a:lnTo>
                    <a:pt x="910" y="71"/>
                  </a:lnTo>
                  <a:lnTo>
                    <a:pt x="908" y="68"/>
                  </a:lnTo>
                  <a:lnTo>
                    <a:pt x="905" y="63"/>
                  </a:lnTo>
                  <a:lnTo>
                    <a:pt x="903" y="61"/>
                  </a:lnTo>
                  <a:lnTo>
                    <a:pt x="892" y="64"/>
                  </a:lnTo>
                  <a:lnTo>
                    <a:pt x="897" y="76"/>
                  </a:lnTo>
                  <a:lnTo>
                    <a:pt x="897" y="77"/>
                  </a:lnTo>
                  <a:lnTo>
                    <a:pt x="892" y="84"/>
                  </a:lnTo>
                  <a:lnTo>
                    <a:pt x="888" y="90"/>
                  </a:lnTo>
                  <a:lnTo>
                    <a:pt x="890" y="97"/>
                  </a:lnTo>
                  <a:lnTo>
                    <a:pt x="888" y="98"/>
                  </a:lnTo>
                  <a:lnTo>
                    <a:pt x="885" y="103"/>
                  </a:lnTo>
                  <a:lnTo>
                    <a:pt x="887" y="113"/>
                  </a:lnTo>
                  <a:lnTo>
                    <a:pt x="882" y="116"/>
                  </a:lnTo>
                  <a:lnTo>
                    <a:pt x="880" y="118"/>
                  </a:lnTo>
                  <a:lnTo>
                    <a:pt x="879" y="123"/>
                  </a:lnTo>
                  <a:lnTo>
                    <a:pt x="880" y="124"/>
                  </a:lnTo>
                  <a:lnTo>
                    <a:pt x="882" y="129"/>
                  </a:lnTo>
                  <a:lnTo>
                    <a:pt x="883" y="132"/>
                  </a:lnTo>
                  <a:lnTo>
                    <a:pt x="887" y="134"/>
                  </a:lnTo>
                  <a:lnTo>
                    <a:pt x="887" y="142"/>
                  </a:lnTo>
                  <a:lnTo>
                    <a:pt x="888" y="150"/>
                  </a:lnTo>
                  <a:lnTo>
                    <a:pt x="890" y="150"/>
                  </a:lnTo>
                  <a:lnTo>
                    <a:pt x="897" y="157"/>
                  </a:lnTo>
                  <a:lnTo>
                    <a:pt x="907" y="157"/>
                  </a:lnTo>
                  <a:lnTo>
                    <a:pt x="908" y="155"/>
                  </a:lnTo>
                  <a:lnTo>
                    <a:pt x="912" y="153"/>
                  </a:lnTo>
                  <a:lnTo>
                    <a:pt x="915" y="155"/>
                  </a:lnTo>
                  <a:lnTo>
                    <a:pt x="918" y="163"/>
                  </a:lnTo>
                  <a:lnTo>
                    <a:pt x="925" y="173"/>
                  </a:lnTo>
                  <a:lnTo>
                    <a:pt x="920" y="178"/>
                  </a:lnTo>
                  <a:lnTo>
                    <a:pt x="923" y="186"/>
                  </a:lnTo>
                  <a:lnTo>
                    <a:pt x="923" y="192"/>
                  </a:lnTo>
                  <a:lnTo>
                    <a:pt x="923" y="196"/>
                  </a:lnTo>
                  <a:lnTo>
                    <a:pt x="920" y="200"/>
                  </a:lnTo>
                  <a:lnTo>
                    <a:pt x="918" y="210"/>
                  </a:lnTo>
                  <a:lnTo>
                    <a:pt x="918" y="215"/>
                  </a:lnTo>
                  <a:lnTo>
                    <a:pt x="918" y="217"/>
                  </a:lnTo>
                  <a:lnTo>
                    <a:pt x="917" y="223"/>
                  </a:lnTo>
                  <a:lnTo>
                    <a:pt x="917" y="226"/>
                  </a:lnTo>
                  <a:lnTo>
                    <a:pt x="915" y="228"/>
                  </a:lnTo>
                  <a:lnTo>
                    <a:pt x="912" y="242"/>
                  </a:lnTo>
                  <a:lnTo>
                    <a:pt x="918" y="249"/>
                  </a:lnTo>
                  <a:lnTo>
                    <a:pt x="918" y="257"/>
                  </a:lnTo>
                  <a:lnTo>
                    <a:pt x="918" y="260"/>
                  </a:lnTo>
                  <a:lnTo>
                    <a:pt x="917" y="263"/>
                  </a:lnTo>
                  <a:lnTo>
                    <a:pt x="915" y="272"/>
                  </a:lnTo>
                  <a:lnTo>
                    <a:pt x="917" y="276"/>
                  </a:lnTo>
                  <a:lnTo>
                    <a:pt x="917" y="289"/>
                  </a:lnTo>
                  <a:lnTo>
                    <a:pt x="917" y="294"/>
                  </a:lnTo>
                  <a:lnTo>
                    <a:pt x="917" y="296"/>
                  </a:lnTo>
                  <a:lnTo>
                    <a:pt x="913" y="302"/>
                  </a:lnTo>
                  <a:lnTo>
                    <a:pt x="912" y="312"/>
                  </a:lnTo>
                  <a:lnTo>
                    <a:pt x="913" y="317"/>
                  </a:lnTo>
                  <a:lnTo>
                    <a:pt x="915" y="319"/>
                  </a:lnTo>
                  <a:lnTo>
                    <a:pt x="918" y="322"/>
                  </a:lnTo>
                  <a:lnTo>
                    <a:pt x="923" y="323"/>
                  </a:lnTo>
                  <a:lnTo>
                    <a:pt x="925" y="325"/>
                  </a:lnTo>
                  <a:lnTo>
                    <a:pt x="926" y="328"/>
                  </a:lnTo>
                  <a:lnTo>
                    <a:pt x="926" y="331"/>
                  </a:lnTo>
                  <a:lnTo>
                    <a:pt x="920" y="338"/>
                  </a:lnTo>
                  <a:lnTo>
                    <a:pt x="912" y="335"/>
                  </a:lnTo>
                  <a:lnTo>
                    <a:pt x="908" y="335"/>
                  </a:lnTo>
                  <a:lnTo>
                    <a:pt x="905" y="333"/>
                  </a:lnTo>
                  <a:lnTo>
                    <a:pt x="902" y="331"/>
                  </a:lnTo>
                  <a:lnTo>
                    <a:pt x="898" y="331"/>
                  </a:lnTo>
                  <a:lnTo>
                    <a:pt x="897" y="330"/>
                  </a:lnTo>
                  <a:lnTo>
                    <a:pt x="895" y="331"/>
                  </a:lnTo>
                  <a:lnTo>
                    <a:pt x="893" y="335"/>
                  </a:lnTo>
                  <a:lnTo>
                    <a:pt x="888" y="335"/>
                  </a:lnTo>
                  <a:lnTo>
                    <a:pt x="887" y="340"/>
                  </a:lnTo>
                  <a:lnTo>
                    <a:pt x="888" y="343"/>
                  </a:lnTo>
                  <a:lnTo>
                    <a:pt x="885" y="346"/>
                  </a:lnTo>
                  <a:lnTo>
                    <a:pt x="883" y="346"/>
                  </a:lnTo>
                  <a:lnTo>
                    <a:pt x="882" y="344"/>
                  </a:lnTo>
                  <a:lnTo>
                    <a:pt x="879" y="341"/>
                  </a:lnTo>
                  <a:lnTo>
                    <a:pt x="874" y="336"/>
                  </a:lnTo>
                  <a:lnTo>
                    <a:pt x="869" y="335"/>
                  </a:lnTo>
                  <a:lnTo>
                    <a:pt x="865" y="336"/>
                  </a:lnTo>
                  <a:lnTo>
                    <a:pt x="860" y="341"/>
                  </a:lnTo>
                  <a:lnTo>
                    <a:pt x="859" y="344"/>
                  </a:lnTo>
                  <a:lnTo>
                    <a:pt x="857" y="348"/>
                  </a:lnTo>
                  <a:lnTo>
                    <a:pt x="854" y="349"/>
                  </a:lnTo>
                  <a:lnTo>
                    <a:pt x="849" y="349"/>
                  </a:lnTo>
                  <a:lnTo>
                    <a:pt x="847" y="352"/>
                  </a:lnTo>
                  <a:lnTo>
                    <a:pt x="849" y="356"/>
                  </a:lnTo>
                  <a:lnTo>
                    <a:pt x="849" y="359"/>
                  </a:lnTo>
                  <a:lnTo>
                    <a:pt x="845" y="362"/>
                  </a:lnTo>
                  <a:lnTo>
                    <a:pt x="845" y="364"/>
                  </a:lnTo>
                  <a:lnTo>
                    <a:pt x="842" y="369"/>
                  </a:lnTo>
                  <a:lnTo>
                    <a:pt x="839" y="372"/>
                  </a:lnTo>
                  <a:lnTo>
                    <a:pt x="829" y="378"/>
                  </a:lnTo>
                  <a:lnTo>
                    <a:pt x="826" y="395"/>
                  </a:lnTo>
                  <a:lnTo>
                    <a:pt x="824" y="396"/>
                  </a:lnTo>
                  <a:lnTo>
                    <a:pt x="826" y="411"/>
                  </a:lnTo>
                  <a:lnTo>
                    <a:pt x="824" y="412"/>
                  </a:lnTo>
                  <a:lnTo>
                    <a:pt x="822" y="416"/>
                  </a:lnTo>
                  <a:lnTo>
                    <a:pt x="812" y="419"/>
                  </a:lnTo>
                  <a:lnTo>
                    <a:pt x="811" y="422"/>
                  </a:lnTo>
                  <a:lnTo>
                    <a:pt x="806" y="427"/>
                  </a:lnTo>
                  <a:lnTo>
                    <a:pt x="801" y="429"/>
                  </a:lnTo>
                  <a:lnTo>
                    <a:pt x="796" y="432"/>
                  </a:lnTo>
                  <a:lnTo>
                    <a:pt x="793" y="435"/>
                  </a:lnTo>
                  <a:lnTo>
                    <a:pt x="791" y="443"/>
                  </a:lnTo>
                  <a:lnTo>
                    <a:pt x="794" y="451"/>
                  </a:lnTo>
                  <a:lnTo>
                    <a:pt x="793" y="453"/>
                  </a:lnTo>
                  <a:lnTo>
                    <a:pt x="789" y="461"/>
                  </a:lnTo>
                  <a:lnTo>
                    <a:pt x="793" y="472"/>
                  </a:lnTo>
                  <a:lnTo>
                    <a:pt x="788" y="484"/>
                  </a:lnTo>
                  <a:lnTo>
                    <a:pt x="783" y="488"/>
                  </a:lnTo>
                  <a:lnTo>
                    <a:pt x="781" y="492"/>
                  </a:lnTo>
                  <a:lnTo>
                    <a:pt x="778" y="501"/>
                  </a:lnTo>
                  <a:lnTo>
                    <a:pt x="778" y="503"/>
                  </a:lnTo>
                  <a:lnTo>
                    <a:pt x="779" y="508"/>
                  </a:lnTo>
                  <a:lnTo>
                    <a:pt x="781" y="513"/>
                  </a:lnTo>
                  <a:lnTo>
                    <a:pt x="786" y="522"/>
                  </a:lnTo>
                  <a:lnTo>
                    <a:pt x="791" y="534"/>
                  </a:lnTo>
                  <a:lnTo>
                    <a:pt x="804" y="548"/>
                  </a:lnTo>
                  <a:lnTo>
                    <a:pt x="806" y="552"/>
                  </a:lnTo>
                  <a:lnTo>
                    <a:pt x="806" y="556"/>
                  </a:lnTo>
                  <a:lnTo>
                    <a:pt x="802" y="560"/>
                  </a:lnTo>
                  <a:lnTo>
                    <a:pt x="801" y="561"/>
                  </a:lnTo>
                  <a:lnTo>
                    <a:pt x="796" y="568"/>
                  </a:lnTo>
                  <a:lnTo>
                    <a:pt x="796" y="569"/>
                  </a:lnTo>
                  <a:lnTo>
                    <a:pt x="793" y="577"/>
                  </a:lnTo>
                  <a:lnTo>
                    <a:pt x="788" y="584"/>
                  </a:lnTo>
                  <a:lnTo>
                    <a:pt x="784" y="590"/>
                  </a:lnTo>
                  <a:lnTo>
                    <a:pt x="783" y="592"/>
                  </a:lnTo>
                  <a:lnTo>
                    <a:pt x="776" y="603"/>
                  </a:lnTo>
                  <a:lnTo>
                    <a:pt x="774" y="605"/>
                  </a:lnTo>
                  <a:lnTo>
                    <a:pt x="773" y="615"/>
                  </a:lnTo>
                  <a:lnTo>
                    <a:pt x="773" y="618"/>
                  </a:lnTo>
                  <a:lnTo>
                    <a:pt x="771" y="623"/>
                  </a:lnTo>
                  <a:lnTo>
                    <a:pt x="763" y="626"/>
                  </a:lnTo>
                  <a:lnTo>
                    <a:pt x="756" y="634"/>
                  </a:lnTo>
                  <a:lnTo>
                    <a:pt x="754" y="636"/>
                  </a:lnTo>
                  <a:lnTo>
                    <a:pt x="756" y="639"/>
                  </a:lnTo>
                  <a:lnTo>
                    <a:pt x="758" y="645"/>
                  </a:lnTo>
                  <a:lnTo>
                    <a:pt x="759" y="647"/>
                  </a:lnTo>
                  <a:lnTo>
                    <a:pt x="766" y="666"/>
                  </a:lnTo>
                  <a:lnTo>
                    <a:pt x="776" y="679"/>
                  </a:lnTo>
                  <a:lnTo>
                    <a:pt x="778" y="684"/>
                  </a:lnTo>
                  <a:lnTo>
                    <a:pt x="779" y="686"/>
                  </a:lnTo>
                  <a:lnTo>
                    <a:pt x="789" y="686"/>
                  </a:lnTo>
                  <a:lnTo>
                    <a:pt x="791" y="686"/>
                  </a:lnTo>
                  <a:lnTo>
                    <a:pt x="797" y="687"/>
                  </a:lnTo>
                  <a:lnTo>
                    <a:pt x="809" y="687"/>
                  </a:lnTo>
                  <a:lnTo>
                    <a:pt x="821" y="691"/>
                  </a:lnTo>
                  <a:lnTo>
                    <a:pt x="832" y="699"/>
                  </a:lnTo>
                  <a:lnTo>
                    <a:pt x="836" y="700"/>
                  </a:lnTo>
                  <a:lnTo>
                    <a:pt x="844" y="700"/>
                  </a:lnTo>
                  <a:lnTo>
                    <a:pt x="847" y="700"/>
                  </a:lnTo>
                  <a:lnTo>
                    <a:pt x="857" y="700"/>
                  </a:lnTo>
                  <a:lnTo>
                    <a:pt x="865" y="705"/>
                  </a:lnTo>
                  <a:lnTo>
                    <a:pt x="867" y="710"/>
                  </a:lnTo>
                  <a:lnTo>
                    <a:pt x="865" y="712"/>
                  </a:lnTo>
                  <a:lnTo>
                    <a:pt x="870" y="718"/>
                  </a:lnTo>
                  <a:lnTo>
                    <a:pt x="874" y="718"/>
                  </a:lnTo>
                  <a:lnTo>
                    <a:pt x="877" y="723"/>
                  </a:lnTo>
                  <a:lnTo>
                    <a:pt x="880" y="723"/>
                  </a:lnTo>
                  <a:lnTo>
                    <a:pt x="890" y="723"/>
                  </a:lnTo>
                  <a:lnTo>
                    <a:pt x="892" y="725"/>
                  </a:lnTo>
                  <a:lnTo>
                    <a:pt x="898" y="730"/>
                  </a:lnTo>
                  <a:lnTo>
                    <a:pt x="912" y="734"/>
                  </a:lnTo>
                  <a:lnTo>
                    <a:pt x="922" y="742"/>
                  </a:lnTo>
                  <a:lnTo>
                    <a:pt x="923" y="744"/>
                  </a:lnTo>
                  <a:lnTo>
                    <a:pt x="931" y="749"/>
                  </a:lnTo>
                  <a:lnTo>
                    <a:pt x="950" y="746"/>
                  </a:lnTo>
                  <a:lnTo>
                    <a:pt x="951" y="747"/>
                  </a:lnTo>
                  <a:lnTo>
                    <a:pt x="955" y="747"/>
                  </a:lnTo>
                  <a:lnTo>
                    <a:pt x="961" y="751"/>
                  </a:lnTo>
                  <a:lnTo>
                    <a:pt x="963" y="751"/>
                  </a:lnTo>
                  <a:lnTo>
                    <a:pt x="971" y="749"/>
                  </a:lnTo>
                  <a:lnTo>
                    <a:pt x="973" y="751"/>
                  </a:lnTo>
                  <a:lnTo>
                    <a:pt x="976" y="749"/>
                  </a:lnTo>
                  <a:lnTo>
                    <a:pt x="979" y="746"/>
                  </a:lnTo>
                  <a:lnTo>
                    <a:pt x="979" y="744"/>
                  </a:lnTo>
                  <a:lnTo>
                    <a:pt x="983" y="736"/>
                  </a:lnTo>
                  <a:lnTo>
                    <a:pt x="988" y="731"/>
                  </a:lnTo>
                  <a:lnTo>
                    <a:pt x="989" y="731"/>
                  </a:lnTo>
                  <a:lnTo>
                    <a:pt x="998" y="738"/>
                  </a:lnTo>
                  <a:lnTo>
                    <a:pt x="999" y="741"/>
                  </a:lnTo>
                  <a:lnTo>
                    <a:pt x="1008" y="746"/>
                  </a:lnTo>
                  <a:lnTo>
                    <a:pt x="1017" y="754"/>
                  </a:lnTo>
                  <a:lnTo>
                    <a:pt x="1021" y="757"/>
                  </a:lnTo>
                  <a:lnTo>
                    <a:pt x="1022" y="759"/>
                  </a:lnTo>
                  <a:lnTo>
                    <a:pt x="1039" y="770"/>
                  </a:lnTo>
                  <a:lnTo>
                    <a:pt x="1041" y="773"/>
                  </a:lnTo>
                  <a:lnTo>
                    <a:pt x="1044" y="775"/>
                  </a:lnTo>
                  <a:lnTo>
                    <a:pt x="1047" y="776"/>
                  </a:lnTo>
                  <a:lnTo>
                    <a:pt x="1051" y="780"/>
                  </a:lnTo>
                  <a:lnTo>
                    <a:pt x="1055" y="783"/>
                  </a:lnTo>
                  <a:lnTo>
                    <a:pt x="1085" y="797"/>
                  </a:lnTo>
                  <a:lnTo>
                    <a:pt x="1094" y="806"/>
                  </a:lnTo>
                  <a:lnTo>
                    <a:pt x="1095" y="807"/>
                  </a:lnTo>
                  <a:lnTo>
                    <a:pt x="1098" y="809"/>
                  </a:lnTo>
                  <a:lnTo>
                    <a:pt x="1107" y="810"/>
                  </a:lnTo>
                  <a:lnTo>
                    <a:pt x="1110" y="810"/>
                  </a:lnTo>
                  <a:lnTo>
                    <a:pt x="1112" y="809"/>
                  </a:lnTo>
                  <a:lnTo>
                    <a:pt x="1117" y="804"/>
                  </a:lnTo>
                  <a:lnTo>
                    <a:pt x="1118" y="802"/>
                  </a:lnTo>
                  <a:lnTo>
                    <a:pt x="1118" y="801"/>
                  </a:lnTo>
                  <a:lnTo>
                    <a:pt x="1118" y="796"/>
                  </a:lnTo>
                  <a:lnTo>
                    <a:pt x="1127" y="797"/>
                  </a:lnTo>
                  <a:lnTo>
                    <a:pt x="1130" y="799"/>
                  </a:lnTo>
                  <a:lnTo>
                    <a:pt x="1132" y="801"/>
                  </a:lnTo>
                  <a:lnTo>
                    <a:pt x="1132" y="802"/>
                  </a:lnTo>
                  <a:lnTo>
                    <a:pt x="1138" y="809"/>
                  </a:lnTo>
                  <a:lnTo>
                    <a:pt x="1142" y="812"/>
                  </a:lnTo>
                  <a:lnTo>
                    <a:pt x="1143" y="812"/>
                  </a:lnTo>
                  <a:lnTo>
                    <a:pt x="1146" y="814"/>
                  </a:lnTo>
                  <a:lnTo>
                    <a:pt x="1150" y="815"/>
                  </a:lnTo>
                  <a:lnTo>
                    <a:pt x="1156" y="822"/>
                  </a:lnTo>
                  <a:lnTo>
                    <a:pt x="1156" y="823"/>
                  </a:lnTo>
                  <a:lnTo>
                    <a:pt x="1160" y="831"/>
                  </a:lnTo>
                  <a:lnTo>
                    <a:pt x="1160" y="833"/>
                  </a:lnTo>
                  <a:lnTo>
                    <a:pt x="1165" y="840"/>
                  </a:lnTo>
                  <a:lnTo>
                    <a:pt x="1165" y="843"/>
                  </a:lnTo>
                  <a:lnTo>
                    <a:pt x="1166" y="851"/>
                  </a:lnTo>
                  <a:lnTo>
                    <a:pt x="1166" y="853"/>
                  </a:lnTo>
                  <a:lnTo>
                    <a:pt x="1173" y="856"/>
                  </a:lnTo>
                  <a:lnTo>
                    <a:pt x="1175" y="856"/>
                  </a:lnTo>
                  <a:lnTo>
                    <a:pt x="1185" y="853"/>
                  </a:lnTo>
                  <a:lnTo>
                    <a:pt x="1188" y="851"/>
                  </a:lnTo>
                  <a:lnTo>
                    <a:pt x="1189" y="853"/>
                  </a:lnTo>
                  <a:lnTo>
                    <a:pt x="1193" y="854"/>
                  </a:lnTo>
                  <a:lnTo>
                    <a:pt x="1199" y="859"/>
                  </a:lnTo>
                  <a:lnTo>
                    <a:pt x="1203" y="872"/>
                  </a:lnTo>
                  <a:lnTo>
                    <a:pt x="1201" y="875"/>
                  </a:lnTo>
                  <a:lnTo>
                    <a:pt x="1196" y="888"/>
                  </a:lnTo>
                  <a:lnTo>
                    <a:pt x="1194" y="891"/>
                  </a:lnTo>
                  <a:lnTo>
                    <a:pt x="1193" y="893"/>
                  </a:lnTo>
                  <a:lnTo>
                    <a:pt x="1189" y="901"/>
                  </a:lnTo>
                  <a:lnTo>
                    <a:pt x="1189" y="903"/>
                  </a:lnTo>
                  <a:lnTo>
                    <a:pt x="1189" y="909"/>
                  </a:lnTo>
                  <a:lnTo>
                    <a:pt x="1196" y="914"/>
                  </a:lnTo>
                  <a:lnTo>
                    <a:pt x="1196" y="920"/>
                  </a:lnTo>
                  <a:lnTo>
                    <a:pt x="1201" y="927"/>
                  </a:lnTo>
                  <a:lnTo>
                    <a:pt x="1198" y="933"/>
                  </a:lnTo>
                  <a:lnTo>
                    <a:pt x="1196" y="935"/>
                  </a:lnTo>
                  <a:lnTo>
                    <a:pt x="1193" y="945"/>
                  </a:lnTo>
                  <a:lnTo>
                    <a:pt x="1193" y="953"/>
                  </a:lnTo>
                  <a:lnTo>
                    <a:pt x="1196" y="956"/>
                  </a:lnTo>
                  <a:lnTo>
                    <a:pt x="1198" y="958"/>
                  </a:lnTo>
                  <a:lnTo>
                    <a:pt x="1199" y="959"/>
                  </a:lnTo>
                  <a:lnTo>
                    <a:pt x="1196" y="964"/>
                  </a:lnTo>
                  <a:lnTo>
                    <a:pt x="1193" y="964"/>
                  </a:lnTo>
                  <a:lnTo>
                    <a:pt x="1186" y="961"/>
                  </a:lnTo>
                  <a:lnTo>
                    <a:pt x="1186" y="942"/>
                  </a:lnTo>
                  <a:lnTo>
                    <a:pt x="1186" y="938"/>
                  </a:lnTo>
                  <a:lnTo>
                    <a:pt x="1185" y="935"/>
                  </a:lnTo>
                  <a:lnTo>
                    <a:pt x="1180" y="925"/>
                  </a:lnTo>
                  <a:lnTo>
                    <a:pt x="1170" y="909"/>
                  </a:lnTo>
                  <a:lnTo>
                    <a:pt x="1170" y="906"/>
                  </a:lnTo>
                  <a:lnTo>
                    <a:pt x="1161" y="898"/>
                  </a:lnTo>
                  <a:lnTo>
                    <a:pt x="1160" y="895"/>
                  </a:lnTo>
                  <a:lnTo>
                    <a:pt x="1158" y="893"/>
                  </a:lnTo>
                  <a:lnTo>
                    <a:pt x="1151" y="885"/>
                  </a:lnTo>
                  <a:lnTo>
                    <a:pt x="1150" y="885"/>
                  </a:lnTo>
                  <a:lnTo>
                    <a:pt x="1143" y="882"/>
                  </a:lnTo>
                  <a:lnTo>
                    <a:pt x="1133" y="880"/>
                  </a:lnTo>
                  <a:lnTo>
                    <a:pt x="1123" y="875"/>
                  </a:lnTo>
                  <a:lnTo>
                    <a:pt x="1122" y="878"/>
                  </a:lnTo>
                  <a:lnTo>
                    <a:pt x="1115" y="877"/>
                  </a:lnTo>
                  <a:lnTo>
                    <a:pt x="1107" y="878"/>
                  </a:lnTo>
                  <a:lnTo>
                    <a:pt x="1102" y="882"/>
                  </a:lnTo>
                  <a:lnTo>
                    <a:pt x="1089" y="882"/>
                  </a:lnTo>
                  <a:lnTo>
                    <a:pt x="1087" y="888"/>
                  </a:lnTo>
                  <a:lnTo>
                    <a:pt x="1084" y="886"/>
                  </a:lnTo>
                  <a:lnTo>
                    <a:pt x="1077" y="885"/>
                  </a:lnTo>
                  <a:lnTo>
                    <a:pt x="1074" y="886"/>
                  </a:lnTo>
                  <a:lnTo>
                    <a:pt x="1075" y="896"/>
                  </a:lnTo>
                  <a:lnTo>
                    <a:pt x="1064" y="898"/>
                  </a:lnTo>
                  <a:lnTo>
                    <a:pt x="1060" y="911"/>
                  </a:lnTo>
                  <a:lnTo>
                    <a:pt x="1054" y="916"/>
                  </a:lnTo>
                  <a:lnTo>
                    <a:pt x="1051" y="922"/>
                  </a:lnTo>
                  <a:lnTo>
                    <a:pt x="1049" y="922"/>
                  </a:lnTo>
                  <a:lnTo>
                    <a:pt x="1044" y="920"/>
                  </a:lnTo>
                  <a:lnTo>
                    <a:pt x="1041" y="924"/>
                  </a:lnTo>
                  <a:lnTo>
                    <a:pt x="1042" y="925"/>
                  </a:lnTo>
                  <a:lnTo>
                    <a:pt x="1042" y="930"/>
                  </a:lnTo>
                  <a:lnTo>
                    <a:pt x="1034" y="929"/>
                  </a:lnTo>
                  <a:lnTo>
                    <a:pt x="1031" y="937"/>
                  </a:lnTo>
                  <a:lnTo>
                    <a:pt x="1034" y="940"/>
                  </a:lnTo>
                  <a:lnTo>
                    <a:pt x="1036" y="942"/>
                  </a:lnTo>
                  <a:lnTo>
                    <a:pt x="1036" y="945"/>
                  </a:lnTo>
                  <a:lnTo>
                    <a:pt x="1037" y="945"/>
                  </a:lnTo>
                  <a:lnTo>
                    <a:pt x="1039" y="948"/>
                  </a:lnTo>
                  <a:lnTo>
                    <a:pt x="1041" y="953"/>
                  </a:lnTo>
                  <a:lnTo>
                    <a:pt x="1044" y="972"/>
                  </a:lnTo>
                  <a:lnTo>
                    <a:pt x="1042" y="974"/>
                  </a:lnTo>
                  <a:lnTo>
                    <a:pt x="1039" y="990"/>
                  </a:lnTo>
                  <a:lnTo>
                    <a:pt x="1031" y="997"/>
                  </a:lnTo>
                  <a:lnTo>
                    <a:pt x="1029" y="1005"/>
                  </a:lnTo>
                  <a:lnTo>
                    <a:pt x="1024" y="1011"/>
                  </a:lnTo>
                  <a:lnTo>
                    <a:pt x="1021" y="1014"/>
                  </a:lnTo>
                  <a:lnTo>
                    <a:pt x="1019" y="1019"/>
                  </a:lnTo>
                  <a:lnTo>
                    <a:pt x="1017" y="1022"/>
                  </a:lnTo>
                  <a:lnTo>
                    <a:pt x="1016" y="1029"/>
                  </a:lnTo>
                  <a:lnTo>
                    <a:pt x="1016" y="1031"/>
                  </a:lnTo>
                  <a:lnTo>
                    <a:pt x="1017" y="1035"/>
                  </a:lnTo>
                  <a:lnTo>
                    <a:pt x="1016" y="1037"/>
                  </a:lnTo>
                  <a:lnTo>
                    <a:pt x="1011" y="1043"/>
                  </a:lnTo>
                  <a:lnTo>
                    <a:pt x="1009" y="1045"/>
                  </a:lnTo>
                  <a:lnTo>
                    <a:pt x="1009" y="1053"/>
                  </a:lnTo>
                  <a:lnTo>
                    <a:pt x="1017" y="1061"/>
                  </a:lnTo>
                  <a:lnTo>
                    <a:pt x="1016" y="1064"/>
                  </a:lnTo>
                  <a:lnTo>
                    <a:pt x="1012" y="10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3" name="Freeform 56"/>
            <p:cNvSpPr>
              <a:spLocks/>
            </p:cNvSpPr>
            <p:nvPr/>
          </p:nvSpPr>
          <p:spPr bwMode="auto">
            <a:xfrm>
              <a:off x="4032250" y="2532858"/>
              <a:ext cx="433388" cy="315913"/>
            </a:xfrm>
            <a:custGeom>
              <a:avLst/>
              <a:gdLst>
                <a:gd name="T0" fmla="*/ 19 w 545"/>
                <a:gd name="T1" fmla="*/ 25 h 396"/>
                <a:gd name="T2" fmla="*/ 36 w 545"/>
                <a:gd name="T3" fmla="*/ 29 h 396"/>
                <a:gd name="T4" fmla="*/ 47 w 545"/>
                <a:gd name="T5" fmla="*/ 27 h 396"/>
                <a:gd name="T6" fmla="*/ 49 w 545"/>
                <a:gd name="T7" fmla="*/ 50 h 396"/>
                <a:gd name="T8" fmla="*/ 51 w 545"/>
                <a:gd name="T9" fmla="*/ 69 h 396"/>
                <a:gd name="T10" fmla="*/ 71 w 545"/>
                <a:gd name="T11" fmla="*/ 59 h 396"/>
                <a:gd name="T12" fmla="*/ 86 w 545"/>
                <a:gd name="T13" fmla="*/ 56 h 396"/>
                <a:gd name="T14" fmla="*/ 90 w 545"/>
                <a:gd name="T15" fmla="*/ 69 h 396"/>
                <a:gd name="T16" fmla="*/ 87 w 545"/>
                <a:gd name="T17" fmla="*/ 82 h 396"/>
                <a:gd name="T18" fmla="*/ 90 w 545"/>
                <a:gd name="T19" fmla="*/ 98 h 396"/>
                <a:gd name="T20" fmla="*/ 95 w 545"/>
                <a:gd name="T21" fmla="*/ 103 h 396"/>
                <a:gd name="T22" fmla="*/ 107 w 545"/>
                <a:gd name="T23" fmla="*/ 108 h 396"/>
                <a:gd name="T24" fmla="*/ 117 w 545"/>
                <a:gd name="T25" fmla="*/ 89 h 396"/>
                <a:gd name="T26" fmla="*/ 125 w 545"/>
                <a:gd name="T27" fmla="*/ 77 h 396"/>
                <a:gd name="T28" fmla="*/ 137 w 545"/>
                <a:gd name="T29" fmla="*/ 79 h 396"/>
                <a:gd name="T30" fmla="*/ 153 w 545"/>
                <a:gd name="T31" fmla="*/ 69 h 396"/>
                <a:gd name="T32" fmla="*/ 157 w 545"/>
                <a:gd name="T33" fmla="*/ 81 h 396"/>
                <a:gd name="T34" fmla="*/ 173 w 545"/>
                <a:gd name="T35" fmla="*/ 84 h 396"/>
                <a:gd name="T36" fmla="*/ 181 w 545"/>
                <a:gd name="T37" fmla="*/ 89 h 396"/>
                <a:gd name="T38" fmla="*/ 201 w 545"/>
                <a:gd name="T39" fmla="*/ 102 h 396"/>
                <a:gd name="T40" fmla="*/ 211 w 545"/>
                <a:gd name="T41" fmla="*/ 108 h 396"/>
                <a:gd name="T42" fmla="*/ 234 w 545"/>
                <a:gd name="T43" fmla="*/ 113 h 396"/>
                <a:gd name="T44" fmla="*/ 248 w 545"/>
                <a:gd name="T45" fmla="*/ 108 h 396"/>
                <a:gd name="T46" fmla="*/ 253 w 545"/>
                <a:gd name="T47" fmla="*/ 126 h 396"/>
                <a:gd name="T48" fmla="*/ 261 w 545"/>
                <a:gd name="T49" fmla="*/ 144 h 396"/>
                <a:gd name="T50" fmla="*/ 269 w 545"/>
                <a:gd name="T51" fmla="*/ 152 h 396"/>
                <a:gd name="T52" fmla="*/ 286 w 545"/>
                <a:gd name="T53" fmla="*/ 158 h 396"/>
                <a:gd name="T54" fmla="*/ 302 w 545"/>
                <a:gd name="T55" fmla="*/ 168 h 396"/>
                <a:gd name="T56" fmla="*/ 315 w 545"/>
                <a:gd name="T57" fmla="*/ 176 h 396"/>
                <a:gd name="T58" fmla="*/ 327 w 545"/>
                <a:gd name="T59" fmla="*/ 181 h 396"/>
                <a:gd name="T60" fmla="*/ 335 w 545"/>
                <a:gd name="T61" fmla="*/ 191 h 396"/>
                <a:gd name="T62" fmla="*/ 329 w 545"/>
                <a:gd name="T63" fmla="*/ 200 h 396"/>
                <a:gd name="T64" fmla="*/ 342 w 545"/>
                <a:gd name="T65" fmla="*/ 203 h 396"/>
                <a:gd name="T66" fmla="*/ 355 w 545"/>
                <a:gd name="T67" fmla="*/ 210 h 396"/>
                <a:gd name="T68" fmla="*/ 367 w 545"/>
                <a:gd name="T69" fmla="*/ 225 h 396"/>
                <a:gd name="T70" fmla="*/ 367 w 545"/>
                <a:gd name="T71" fmla="*/ 236 h 396"/>
                <a:gd name="T72" fmla="*/ 370 w 545"/>
                <a:gd name="T73" fmla="*/ 247 h 396"/>
                <a:gd name="T74" fmla="*/ 370 w 545"/>
                <a:gd name="T75" fmla="*/ 262 h 396"/>
                <a:gd name="T76" fmla="*/ 380 w 545"/>
                <a:gd name="T77" fmla="*/ 268 h 396"/>
                <a:gd name="T78" fmla="*/ 383 w 545"/>
                <a:gd name="T79" fmla="*/ 275 h 396"/>
                <a:gd name="T80" fmla="*/ 393 w 545"/>
                <a:gd name="T81" fmla="*/ 289 h 396"/>
                <a:gd name="T82" fmla="*/ 411 w 545"/>
                <a:gd name="T83" fmla="*/ 291 h 396"/>
                <a:gd name="T84" fmla="*/ 408 w 545"/>
                <a:gd name="T85" fmla="*/ 301 h 396"/>
                <a:gd name="T86" fmla="*/ 405 w 545"/>
                <a:gd name="T87" fmla="*/ 312 h 396"/>
                <a:gd name="T88" fmla="*/ 406 w 545"/>
                <a:gd name="T89" fmla="*/ 323 h 396"/>
                <a:gd name="T90" fmla="*/ 413 w 545"/>
                <a:gd name="T91" fmla="*/ 338 h 396"/>
                <a:gd name="T92" fmla="*/ 411 w 545"/>
                <a:gd name="T93" fmla="*/ 348 h 396"/>
                <a:gd name="T94" fmla="*/ 421 w 545"/>
                <a:gd name="T95" fmla="*/ 344 h 396"/>
                <a:gd name="T96" fmla="*/ 428 w 545"/>
                <a:gd name="T97" fmla="*/ 348 h 396"/>
                <a:gd name="T98" fmla="*/ 443 w 545"/>
                <a:gd name="T99" fmla="*/ 360 h 396"/>
                <a:gd name="T100" fmla="*/ 453 w 545"/>
                <a:gd name="T101" fmla="*/ 364 h 396"/>
                <a:gd name="T102" fmla="*/ 471 w 545"/>
                <a:gd name="T103" fmla="*/ 362 h 396"/>
                <a:gd name="T104" fmla="*/ 481 w 545"/>
                <a:gd name="T105" fmla="*/ 357 h 396"/>
                <a:gd name="T106" fmla="*/ 494 w 545"/>
                <a:gd name="T107" fmla="*/ 354 h 396"/>
                <a:gd name="T108" fmla="*/ 514 w 545"/>
                <a:gd name="T109" fmla="*/ 362 h 396"/>
                <a:gd name="T110" fmla="*/ 521 w 545"/>
                <a:gd name="T111" fmla="*/ 375 h 396"/>
                <a:gd name="T112" fmla="*/ 532 w 545"/>
                <a:gd name="T113" fmla="*/ 38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5" h="396">
                  <a:moveTo>
                    <a:pt x="0" y="0"/>
                  </a:moveTo>
                  <a:lnTo>
                    <a:pt x="11" y="14"/>
                  </a:lnTo>
                  <a:lnTo>
                    <a:pt x="19" y="25"/>
                  </a:lnTo>
                  <a:lnTo>
                    <a:pt x="24" y="34"/>
                  </a:lnTo>
                  <a:lnTo>
                    <a:pt x="29" y="35"/>
                  </a:lnTo>
                  <a:lnTo>
                    <a:pt x="36" y="29"/>
                  </a:lnTo>
                  <a:lnTo>
                    <a:pt x="41" y="27"/>
                  </a:lnTo>
                  <a:lnTo>
                    <a:pt x="46" y="27"/>
                  </a:lnTo>
                  <a:lnTo>
                    <a:pt x="47" y="27"/>
                  </a:lnTo>
                  <a:lnTo>
                    <a:pt x="52" y="32"/>
                  </a:lnTo>
                  <a:lnTo>
                    <a:pt x="56" y="42"/>
                  </a:lnTo>
                  <a:lnTo>
                    <a:pt x="49" y="50"/>
                  </a:lnTo>
                  <a:lnTo>
                    <a:pt x="46" y="56"/>
                  </a:lnTo>
                  <a:lnTo>
                    <a:pt x="47" y="64"/>
                  </a:lnTo>
                  <a:lnTo>
                    <a:pt x="51" y="69"/>
                  </a:lnTo>
                  <a:lnTo>
                    <a:pt x="61" y="66"/>
                  </a:lnTo>
                  <a:lnTo>
                    <a:pt x="66" y="63"/>
                  </a:lnTo>
                  <a:lnTo>
                    <a:pt x="71" y="59"/>
                  </a:lnTo>
                  <a:lnTo>
                    <a:pt x="74" y="58"/>
                  </a:lnTo>
                  <a:lnTo>
                    <a:pt x="79" y="56"/>
                  </a:lnTo>
                  <a:lnTo>
                    <a:pt x="86" y="56"/>
                  </a:lnTo>
                  <a:lnTo>
                    <a:pt x="89" y="59"/>
                  </a:lnTo>
                  <a:lnTo>
                    <a:pt x="89" y="63"/>
                  </a:lnTo>
                  <a:lnTo>
                    <a:pt x="90" y="69"/>
                  </a:lnTo>
                  <a:lnTo>
                    <a:pt x="90" y="72"/>
                  </a:lnTo>
                  <a:lnTo>
                    <a:pt x="89" y="76"/>
                  </a:lnTo>
                  <a:lnTo>
                    <a:pt x="87" y="82"/>
                  </a:lnTo>
                  <a:lnTo>
                    <a:pt x="89" y="90"/>
                  </a:lnTo>
                  <a:lnTo>
                    <a:pt x="89" y="97"/>
                  </a:lnTo>
                  <a:lnTo>
                    <a:pt x="90" y="98"/>
                  </a:lnTo>
                  <a:lnTo>
                    <a:pt x="92" y="100"/>
                  </a:lnTo>
                  <a:lnTo>
                    <a:pt x="94" y="102"/>
                  </a:lnTo>
                  <a:lnTo>
                    <a:pt x="95" y="103"/>
                  </a:lnTo>
                  <a:lnTo>
                    <a:pt x="99" y="106"/>
                  </a:lnTo>
                  <a:lnTo>
                    <a:pt x="105" y="110"/>
                  </a:lnTo>
                  <a:lnTo>
                    <a:pt x="107" y="108"/>
                  </a:lnTo>
                  <a:lnTo>
                    <a:pt x="109" y="98"/>
                  </a:lnTo>
                  <a:lnTo>
                    <a:pt x="110" y="95"/>
                  </a:lnTo>
                  <a:lnTo>
                    <a:pt x="117" y="89"/>
                  </a:lnTo>
                  <a:lnTo>
                    <a:pt x="119" y="85"/>
                  </a:lnTo>
                  <a:lnTo>
                    <a:pt x="124" y="79"/>
                  </a:lnTo>
                  <a:lnTo>
                    <a:pt x="125" y="77"/>
                  </a:lnTo>
                  <a:lnTo>
                    <a:pt x="129" y="77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3" y="77"/>
                  </a:lnTo>
                  <a:lnTo>
                    <a:pt x="150" y="71"/>
                  </a:lnTo>
                  <a:lnTo>
                    <a:pt x="153" y="69"/>
                  </a:lnTo>
                  <a:lnTo>
                    <a:pt x="158" y="72"/>
                  </a:lnTo>
                  <a:lnTo>
                    <a:pt x="158" y="76"/>
                  </a:lnTo>
                  <a:lnTo>
                    <a:pt x="157" y="81"/>
                  </a:lnTo>
                  <a:lnTo>
                    <a:pt x="160" y="82"/>
                  </a:lnTo>
                  <a:lnTo>
                    <a:pt x="165" y="84"/>
                  </a:lnTo>
                  <a:lnTo>
                    <a:pt x="173" y="84"/>
                  </a:lnTo>
                  <a:lnTo>
                    <a:pt x="175" y="85"/>
                  </a:lnTo>
                  <a:lnTo>
                    <a:pt x="176" y="85"/>
                  </a:lnTo>
                  <a:lnTo>
                    <a:pt x="181" y="89"/>
                  </a:lnTo>
                  <a:lnTo>
                    <a:pt x="191" y="92"/>
                  </a:lnTo>
                  <a:lnTo>
                    <a:pt x="195" y="95"/>
                  </a:lnTo>
                  <a:lnTo>
                    <a:pt x="201" y="102"/>
                  </a:lnTo>
                  <a:lnTo>
                    <a:pt x="203" y="103"/>
                  </a:lnTo>
                  <a:lnTo>
                    <a:pt x="210" y="108"/>
                  </a:lnTo>
                  <a:lnTo>
                    <a:pt x="211" y="108"/>
                  </a:lnTo>
                  <a:lnTo>
                    <a:pt x="223" y="111"/>
                  </a:lnTo>
                  <a:lnTo>
                    <a:pt x="231" y="114"/>
                  </a:lnTo>
                  <a:lnTo>
                    <a:pt x="234" y="113"/>
                  </a:lnTo>
                  <a:lnTo>
                    <a:pt x="236" y="108"/>
                  </a:lnTo>
                  <a:lnTo>
                    <a:pt x="238" y="106"/>
                  </a:lnTo>
                  <a:lnTo>
                    <a:pt x="248" y="108"/>
                  </a:lnTo>
                  <a:lnTo>
                    <a:pt x="249" y="110"/>
                  </a:lnTo>
                  <a:lnTo>
                    <a:pt x="253" y="123"/>
                  </a:lnTo>
                  <a:lnTo>
                    <a:pt x="253" y="126"/>
                  </a:lnTo>
                  <a:lnTo>
                    <a:pt x="258" y="139"/>
                  </a:lnTo>
                  <a:lnTo>
                    <a:pt x="259" y="142"/>
                  </a:lnTo>
                  <a:lnTo>
                    <a:pt x="261" y="144"/>
                  </a:lnTo>
                  <a:lnTo>
                    <a:pt x="264" y="147"/>
                  </a:lnTo>
                  <a:lnTo>
                    <a:pt x="266" y="148"/>
                  </a:lnTo>
                  <a:lnTo>
                    <a:pt x="269" y="152"/>
                  </a:lnTo>
                  <a:lnTo>
                    <a:pt x="279" y="157"/>
                  </a:lnTo>
                  <a:lnTo>
                    <a:pt x="282" y="157"/>
                  </a:lnTo>
                  <a:lnTo>
                    <a:pt x="286" y="158"/>
                  </a:lnTo>
                  <a:lnTo>
                    <a:pt x="297" y="165"/>
                  </a:lnTo>
                  <a:lnTo>
                    <a:pt x="301" y="166"/>
                  </a:lnTo>
                  <a:lnTo>
                    <a:pt x="302" y="168"/>
                  </a:lnTo>
                  <a:lnTo>
                    <a:pt x="304" y="168"/>
                  </a:lnTo>
                  <a:lnTo>
                    <a:pt x="312" y="174"/>
                  </a:lnTo>
                  <a:lnTo>
                    <a:pt x="315" y="176"/>
                  </a:lnTo>
                  <a:lnTo>
                    <a:pt x="322" y="179"/>
                  </a:lnTo>
                  <a:lnTo>
                    <a:pt x="324" y="179"/>
                  </a:lnTo>
                  <a:lnTo>
                    <a:pt x="327" y="181"/>
                  </a:lnTo>
                  <a:lnTo>
                    <a:pt x="330" y="184"/>
                  </a:lnTo>
                  <a:lnTo>
                    <a:pt x="332" y="186"/>
                  </a:lnTo>
                  <a:lnTo>
                    <a:pt x="335" y="191"/>
                  </a:lnTo>
                  <a:lnTo>
                    <a:pt x="332" y="194"/>
                  </a:lnTo>
                  <a:lnTo>
                    <a:pt x="330" y="195"/>
                  </a:lnTo>
                  <a:lnTo>
                    <a:pt x="329" y="200"/>
                  </a:lnTo>
                  <a:lnTo>
                    <a:pt x="339" y="202"/>
                  </a:lnTo>
                  <a:lnTo>
                    <a:pt x="340" y="202"/>
                  </a:lnTo>
                  <a:lnTo>
                    <a:pt x="342" y="203"/>
                  </a:lnTo>
                  <a:lnTo>
                    <a:pt x="347" y="208"/>
                  </a:lnTo>
                  <a:lnTo>
                    <a:pt x="348" y="208"/>
                  </a:lnTo>
                  <a:lnTo>
                    <a:pt x="355" y="210"/>
                  </a:lnTo>
                  <a:lnTo>
                    <a:pt x="357" y="212"/>
                  </a:lnTo>
                  <a:lnTo>
                    <a:pt x="357" y="213"/>
                  </a:lnTo>
                  <a:lnTo>
                    <a:pt x="367" y="225"/>
                  </a:lnTo>
                  <a:lnTo>
                    <a:pt x="368" y="226"/>
                  </a:lnTo>
                  <a:lnTo>
                    <a:pt x="367" y="233"/>
                  </a:lnTo>
                  <a:lnTo>
                    <a:pt x="367" y="236"/>
                  </a:lnTo>
                  <a:lnTo>
                    <a:pt x="367" y="239"/>
                  </a:lnTo>
                  <a:lnTo>
                    <a:pt x="370" y="244"/>
                  </a:lnTo>
                  <a:lnTo>
                    <a:pt x="370" y="247"/>
                  </a:lnTo>
                  <a:lnTo>
                    <a:pt x="370" y="249"/>
                  </a:lnTo>
                  <a:lnTo>
                    <a:pt x="370" y="260"/>
                  </a:lnTo>
                  <a:lnTo>
                    <a:pt x="370" y="262"/>
                  </a:lnTo>
                  <a:lnTo>
                    <a:pt x="373" y="265"/>
                  </a:lnTo>
                  <a:lnTo>
                    <a:pt x="375" y="267"/>
                  </a:lnTo>
                  <a:lnTo>
                    <a:pt x="380" y="268"/>
                  </a:lnTo>
                  <a:lnTo>
                    <a:pt x="382" y="268"/>
                  </a:lnTo>
                  <a:lnTo>
                    <a:pt x="383" y="273"/>
                  </a:lnTo>
                  <a:lnTo>
                    <a:pt x="383" y="275"/>
                  </a:lnTo>
                  <a:lnTo>
                    <a:pt x="383" y="276"/>
                  </a:lnTo>
                  <a:lnTo>
                    <a:pt x="390" y="281"/>
                  </a:lnTo>
                  <a:lnTo>
                    <a:pt x="393" y="289"/>
                  </a:lnTo>
                  <a:lnTo>
                    <a:pt x="401" y="289"/>
                  </a:lnTo>
                  <a:lnTo>
                    <a:pt x="405" y="289"/>
                  </a:lnTo>
                  <a:lnTo>
                    <a:pt x="411" y="291"/>
                  </a:lnTo>
                  <a:lnTo>
                    <a:pt x="413" y="292"/>
                  </a:lnTo>
                  <a:lnTo>
                    <a:pt x="411" y="299"/>
                  </a:lnTo>
                  <a:lnTo>
                    <a:pt x="408" y="301"/>
                  </a:lnTo>
                  <a:lnTo>
                    <a:pt x="406" y="302"/>
                  </a:lnTo>
                  <a:lnTo>
                    <a:pt x="405" y="305"/>
                  </a:lnTo>
                  <a:lnTo>
                    <a:pt x="405" y="312"/>
                  </a:lnTo>
                  <a:lnTo>
                    <a:pt x="401" y="318"/>
                  </a:lnTo>
                  <a:lnTo>
                    <a:pt x="406" y="322"/>
                  </a:lnTo>
                  <a:lnTo>
                    <a:pt x="406" y="323"/>
                  </a:lnTo>
                  <a:lnTo>
                    <a:pt x="408" y="325"/>
                  </a:lnTo>
                  <a:lnTo>
                    <a:pt x="410" y="330"/>
                  </a:lnTo>
                  <a:lnTo>
                    <a:pt x="413" y="338"/>
                  </a:lnTo>
                  <a:lnTo>
                    <a:pt x="411" y="339"/>
                  </a:lnTo>
                  <a:lnTo>
                    <a:pt x="411" y="346"/>
                  </a:lnTo>
                  <a:lnTo>
                    <a:pt x="411" y="348"/>
                  </a:lnTo>
                  <a:lnTo>
                    <a:pt x="416" y="349"/>
                  </a:lnTo>
                  <a:lnTo>
                    <a:pt x="418" y="348"/>
                  </a:lnTo>
                  <a:lnTo>
                    <a:pt x="421" y="344"/>
                  </a:lnTo>
                  <a:lnTo>
                    <a:pt x="425" y="346"/>
                  </a:lnTo>
                  <a:lnTo>
                    <a:pt x="426" y="348"/>
                  </a:lnTo>
                  <a:lnTo>
                    <a:pt x="428" y="348"/>
                  </a:lnTo>
                  <a:lnTo>
                    <a:pt x="433" y="356"/>
                  </a:lnTo>
                  <a:lnTo>
                    <a:pt x="438" y="357"/>
                  </a:lnTo>
                  <a:lnTo>
                    <a:pt x="443" y="360"/>
                  </a:lnTo>
                  <a:lnTo>
                    <a:pt x="444" y="362"/>
                  </a:lnTo>
                  <a:lnTo>
                    <a:pt x="451" y="365"/>
                  </a:lnTo>
                  <a:lnTo>
                    <a:pt x="453" y="364"/>
                  </a:lnTo>
                  <a:lnTo>
                    <a:pt x="461" y="364"/>
                  </a:lnTo>
                  <a:lnTo>
                    <a:pt x="463" y="364"/>
                  </a:lnTo>
                  <a:lnTo>
                    <a:pt x="471" y="362"/>
                  </a:lnTo>
                  <a:lnTo>
                    <a:pt x="473" y="360"/>
                  </a:lnTo>
                  <a:lnTo>
                    <a:pt x="478" y="357"/>
                  </a:lnTo>
                  <a:lnTo>
                    <a:pt x="481" y="357"/>
                  </a:lnTo>
                  <a:lnTo>
                    <a:pt x="486" y="359"/>
                  </a:lnTo>
                  <a:lnTo>
                    <a:pt x="489" y="357"/>
                  </a:lnTo>
                  <a:lnTo>
                    <a:pt x="494" y="354"/>
                  </a:lnTo>
                  <a:lnTo>
                    <a:pt x="501" y="352"/>
                  </a:lnTo>
                  <a:lnTo>
                    <a:pt x="504" y="352"/>
                  </a:lnTo>
                  <a:lnTo>
                    <a:pt x="514" y="362"/>
                  </a:lnTo>
                  <a:lnTo>
                    <a:pt x="516" y="364"/>
                  </a:lnTo>
                  <a:lnTo>
                    <a:pt x="519" y="373"/>
                  </a:lnTo>
                  <a:lnTo>
                    <a:pt x="521" y="375"/>
                  </a:lnTo>
                  <a:lnTo>
                    <a:pt x="525" y="378"/>
                  </a:lnTo>
                  <a:lnTo>
                    <a:pt x="529" y="383"/>
                  </a:lnTo>
                  <a:lnTo>
                    <a:pt x="532" y="386"/>
                  </a:lnTo>
                  <a:lnTo>
                    <a:pt x="535" y="388"/>
                  </a:lnTo>
                  <a:lnTo>
                    <a:pt x="545" y="3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4" name="Freeform 57"/>
            <p:cNvSpPr>
              <a:spLocks/>
            </p:cNvSpPr>
            <p:nvPr/>
          </p:nvSpPr>
          <p:spPr bwMode="auto">
            <a:xfrm>
              <a:off x="4032250" y="2223295"/>
              <a:ext cx="1843088" cy="735013"/>
            </a:xfrm>
            <a:custGeom>
              <a:avLst/>
              <a:gdLst>
                <a:gd name="T0" fmla="*/ 140 w 2322"/>
                <a:gd name="T1" fmla="*/ 325 h 927"/>
                <a:gd name="T2" fmla="*/ 254 w 2322"/>
                <a:gd name="T3" fmla="*/ 426 h 927"/>
                <a:gd name="T4" fmla="*/ 406 w 2322"/>
                <a:gd name="T5" fmla="*/ 502 h 927"/>
                <a:gd name="T6" fmla="*/ 559 w 2322"/>
                <a:gd name="T7" fmla="*/ 524 h 927"/>
                <a:gd name="T8" fmla="*/ 587 w 2322"/>
                <a:gd name="T9" fmla="*/ 628 h 927"/>
                <a:gd name="T10" fmla="*/ 669 w 2322"/>
                <a:gd name="T11" fmla="*/ 701 h 927"/>
                <a:gd name="T12" fmla="*/ 694 w 2322"/>
                <a:gd name="T13" fmla="*/ 621 h 927"/>
                <a:gd name="T14" fmla="*/ 818 w 2322"/>
                <a:gd name="T15" fmla="*/ 549 h 927"/>
                <a:gd name="T16" fmla="*/ 952 w 2322"/>
                <a:gd name="T17" fmla="*/ 485 h 927"/>
                <a:gd name="T18" fmla="*/ 1080 w 2322"/>
                <a:gd name="T19" fmla="*/ 498 h 927"/>
                <a:gd name="T20" fmla="*/ 1123 w 2322"/>
                <a:gd name="T21" fmla="*/ 346 h 927"/>
                <a:gd name="T22" fmla="*/ 1194 w 2322"/>
                <a:gd name="T23" fmla="*/ 251 h 927"/>
                <a:gd name="T24" fmla="*/ 1303 w 2322"/>
                <a:gd name="T25" fmla="*/ 178 h 927"/>
                <a:gd name="T26" fmla="*/ 1299 w 2322"/>
                <a:gd name="T27" fmla="*/ 108 h 927"/>
                <a:gd name="T28" fmla="*/ 1402 w 2322"/>
                <a:gd name="T29" fmla="*/ 15 h 927"/>
                <a:gd name="T30" fmla="*/ 1508 w 2322"/>
                <a:gd name="T31" fmla="*/ 13 h 927"/>
                <a:gd name="T32" fmla="*/ 1627 w 2322"/>
                <a:gd name="T33" fmla="*/ 34 h 927"/>
                <a:gd name="T34" fmla="*/ 1753 w 2322"/>
                <a:gd name="T35" fmla="*/ 89 h 927"/>
                <a:gd name="T36" fmla="*/ 1863 w 2322"/>
                <a:gd name="T37" fmla="*/ 118 h 927"/>
                <a:gd name="T38" fmla="*/ 2017 w 2322"/>
                <a:gd name="T39" fmla="*/ 147 h 927"/>
                <a:gd name="T40" fmla="*/ 2168 w 2322"/>
                <a:gd name="T41" fmla="*/ 230 h 927"/>
                <a:gd name="T42" fmla="*/ 2250 w 2322"/>
                <a:gd name="T43" fmla="*/ 382 h 927"/>
                <a:gd name="T44" fmla="*/ 2310 w 2322"/>
                <a:gd name="T45" fmla="*/ 474 h 927"/>
                <a:gd name="T46" fmla="*/ 2246 w 2322"/>
                <a:gd name="T47" fmla="*/ 519 h 927"/>
                <a:gd name="T48" fmla="*/ 2153 w 2322"/>
                <a:gd name="T49" fmla="*/ 615 h 927"/>
                <a:gd name="T50" fmla="*/ 2123 w 2322"/>
                <a:gd name="T51" fmla="*/ 670 h 927"/>
                <a:gd name="T52" fmla="*/ 2093 w 2322"/>
                <a:gd name="T53" fmla="*/ 735 h 927"/>
                <a:gd name="T54" fmla="*/ 2035 w 2322"/>
                <a:gd name="T55" fmla="*/ 668 h 927"/>
                <a:gd name="T56" fmla="*/ 1969 w 2322"/>
                <a:gd name="T57" fmla="*/ 620 h 927"/>
                <a:gd name="T58" fmla="*/ 1895 w 2322"/>
                <a:gd name="T59" fmla="*/ 657 h 927"/>
                <a:gd name="T60" fmla="*/ 1875 w 2322"/>
                <a:gd name="T61" fmla="*/ 563 h 927"/>
                <a:gd name="T62" fmla="*/ 1837 w 2322"/>
                <a:gd name="T63" fmla="*/ 579 h 927"/>
                <a:gd name="T64" fmla="*/ 1741 w 2322"/>
                <a:gd name="T65" fmla="*/ 523 h 927"/>
                <a:gd name="T66" fmla="*/ 1711 w 2322"/>
                <a:gd name="T67" fmla="*/ 473 h 927"/>
                <a:gd name="T68" fmla="*/ 1639 w 2322"/>
                <a:gd name="T69" fmla="*/ 422 h 927"/>
                <a:gd name="T70" fmla="*/ 1571 w 2322"/>
                <a:gd name="T71" fmla="*/ 424 h 927"/>
                <a:gd name="T72" fmla="*/ 1538 w 2322"/>
                <a:gd name="T73" fmla="*/ 490 h 927"/>
                <a:gd name="T74" fmla="*/ 1463 w 2322"/>
                <a:gd name="T75" fmla="*/ 498 h 927"/>
                <a:gd name="T76" fmla="*/ 1470 w 2322"/>
                <a:gd name="T77" fmla="*/ 545 h 927"/>
                <a:gd name="T78" fmla="*/ 1463 w 2322"/>
                <a:gd name="T79" fmla="*/ 625 h 927"/>
                <a:gd name="T80" fmla="*/ 1316 w 2322"/>
                <a:gd name="T81" fmla="*/ 659 h 927"/>
                <a:gd name="T82" fmla="*/ 1223 w 2322"/>
                <a:gd name="T83" fmla="*/ 639 h 927"/>
                <a:gd name="T84" fmla="*/ 1167 w 2322"/>
                <a:gd name="T85" fmla="*/ 691 h 927"/>
                <a:gd name="T86" fmla="*/ 1126 w 2322"/>
                <a:gd name="T87" fmla="*/ 633 h 927"/>
                <a:gd name="T88" fmla="*/ 1022 w 2322"/>
                <a:gd name="T89" fmla="*/ 647 h 927"/>
                <a:gd name="T90" fmla="*/ 939 w 2322"/>
                <a:gd name="T91" fmla="*/ 604 h 927"/>
                <a:gd name="T92" fmla="*/ 881 w 2322"/>
                <a:gd name="T93" fmla="*/ 657 h 927"/>
                <a:gd name="T94" fmla="*/ 853 w 2322"/>
                <a:gd name="T95" fmla="*/ 715 h 927"/>
                <a:gd name="T96" fmla="*/ 840 w 2322"/>
                <a:gd name="T97" fmla="*/ 807 h 927"/>
                <a:gd name="T98" fmla="*/ 755 w 2322"/>
                <a:gd name="T99" fmla="*/ 898 h 927"/>
                <a:gd name="T100" fmla="*/ 640 w 2322"/>
                <a:gd name="T101" fmla="*/ 926 h 927"/>
                <a:gd name="T102" fmla="*/ 573 w 2322"/>
                <a:gd name="T103" fmla="*/ 840 h 927"/>
                <a:gd name="T104" fmla="*/ 504 w 2322"/>
                <a:gd name="T105" fmla="*/ 744 h 927"/>
                <a:gd name="T106" fmla="*/ 416 w 2322"/>
                <a:gd name="T107" fmla="*/ 741 h 927"/>
                <a:gd name="T108" fmla="*/ 383 w 2322"/>
                <a:gd name="T109" fmla="*/ 667 h 927"/>
                <a:gd name="T110" fmla="*/ 340 w 2322"/>
                <a:gd name="T111" fmla="*/ 594 h 927"/>
                <a:gd name="T112" fmla="*/ 264 w 2322"/>
                <a:gd name="T113" fmla="*/ 539 h 927"/>
                <a:gd name="T114" fmla="*/ 173 w 2322"/>
                <a:gd name="T115" fmla="*/ 476 h 927"/>
                <a:gd name="T116" fmla="*/ 94 w 2322"/>
                <a:gd name="T117" fmla="*/ 494 h 927"/>
                <a:gd name="T118" fmla="*/ 52 w 2322"/>
                <a:gd name="T119" fmla="*/ 424 h 927"/>
                <a:gd name="T120" fmla="*/ 14 w 2322"/>
                <a:gd name="T121" fmla="*/ 343 h 927"/>
                <a:gd name="T122" fmla="*/ 54 w 2322"/>
                <a:gd name="T123" fmla="*/ 280 h 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22" h="927">
                  <a:moveTo>
                    <a:pt x="56" y="252"/>
                  </a:moveTo>
                  <a:lnTo>
                    <a:pt x="66" y="257"/>
                  </a:lnTo>
                  <a:lnTo>
                    <a:pt x="71" y="259"/>
                  </a:lnTo>
                  <a:lnTo>
                    <a:pt x="84" y="259"/>
                  </a:lnTo>
                  <a:lnTo>
                    <a:pt x="87" y="259"/>
                  </a:lnTo>
                  <a:lnTo>
                    <a:pt x="89" y="259"/>
                  </a:lnTo>
                  <a:lnTo>
                    <a:pt x="99" y="259"/>
                  </a:lnTo>
                  <a:lnTo>
                    <a:pt x="100" y="261"/>
                  </a:lnTo>
                  <a:lnTo>
                    <a:pt x="104" y="262"/>
                  </a:lnTo>
                  <a:lnTo>
                    <a:pt x="107" y="262"/>
                  </a:lnTo>
                  <a:lnTo>
                    <a:pt x="119" y="270"/>
                  </a:lnTo>
                  <a:lnTo>
                    <a:pt x="120" y="272"/>
                  </a:lnTo>
                  <a:lnTo>
                    <a:pt x="120" y="273"/>
                  </a:lnTo>
                  <a:lnTo>
                    <a:pt x="122" y="275"/>
                  </a:lnTo>
                  <a:lnTo>
                    <a:pt x="124" y="282"/>
                  </a:lnTo>
                  <a:lnTo>
                    <a:pt x="125" y="283"/>
                  </a:lnTo>
                  <a:lnTo>
                    <a:pt x="129" y="295"/>
                  </a:lnTo>
                  <a:lnTo>
                    <a:pt x="129" y="298"/>
                  </a:lnTo>
                  <a:lnTo>
                    <a:pt x="133" y="309"/>
                  </a:lnTo>
                  <a:lnTo>
                    <a:pt x="135" y="311"/>
                  </a:lnTo>
                  <a:lnTo>
                    <a:pt x="138" y="322"/>
                  </a:lnTo>
                  <a:lnTo>
                    <a:pt x="140" y="325"/>
                  </a:lnTo>
                  <a:lnTo>
                    <a:pt x="147" y="332"/>
                  </a:lnTo>
                  <a:lnTo>
                    <a:pt x="153" y="332"/>
                  </a:lnTo>
                  <a:lnTo>
                    <a:pt x="155" y="335"/>
                  </a:lnTo>
                  <a:lnTo>
                    <a:pt x="162" y="340"/>
                  </a:lnTo>
                  <a:lnTo>
                    <a:pt x="165" y="343"/>
                  </a:lnTo>
                  <a:lnTo>
                    <a:pt x="173" y="350"/>
                  </a:lnTo>
                  <a:lnTo>
                    <a:pt x="175" y="351"/>
                  </a:lnTo>
                  <a:lnTo>
                    <a:pt x="178" y="356"/>
                  </a:lnTo>
                  <a:lnTo>
                    <a:pt x="183" y="364"/>
                  </a:lnTo>
                  <a:lnTo>
                    <a:pt x="196" y="371"/>
                  </a:lnTo>
                  <a:lnTo>
                    <a:pt x="198" y="372"/>
                  </a:lnTo>
                  <a:lnTo>
                    <a:pt x="208" y="379"/>
                  </a:lnTo>
                  <a:lnTo>
                    <a:pt x="208" y="380"/>
                  </a:lnTo>
                  <a:lnTo>
                    <a:pt x="210" y="382"/>
                  </a:lnTo>
                  <a:lnTo>
                    <a:pt x="216" y="392"/>
                  </a:lnTo>
                  <a:lnTo>
                    <a:pt x="224" y="405"/>
                  </a:lnTo>
                  <a:lnTo>
                    <a:pt x="226" y="406"/>
                  </a:lnTo>
                  <a:lnTo>
                    <a:pt x="229" y="409"/>
                  </a:lnTo>
                  <a:lnTo>
                    <a:pt x="234" y="414"/>
                  </a:lnTo>
                  <a:lnTo>
                    <a:pt x="241" y="422"/>
                  </a:lnTo>
                  <a:lnTo>
                    <a:pt x="243" y="424"/>
                  </a:lnTo>
                  <a:lnTo>
                    <a:pt x="254" y="426"/>
                  </a:lnTo>
                  <a:lnTo>
                    <a:pt x="262" y="430"/>
                  </a:lnTo>
                  <a:lnTo>
                    <a:pt x="274" y="435"/>
                  </a:lnTo>
                  <a:lnTo>
                    <a:pt x="277" y="435"/>
                  </a:lnTo>
                  <a:lnTo>
                    <a:pt x="296" y="437"/>
                  </a:lnTo>
                  <a:lnTo>
                    <a:pt x="297" y="439"/>
                  </a:lnTo>
                  <a:lnTo>
                    <a:pt x="317" y="443"/>
                  </a:lnTo>
                  <a:lnTo>
                    <a:pt x="319" y="443"/>
                  </a:lnTo>
                  <a:lnTo>
                    <a:pt x="322" y="445"/>
                  </a:lnTo>
                  <a:lnTo>
                    <a:pt x="337" y="451"/>
                  </a:lnTo>
                  <a:lnTo>
                    <a:pt x="339" y="453"/>
                  </a:lnTo>
                  <a:lnTo>
                    <a:pt x="352" y="460"/>
                  </a:lnTo>
                  <a:lnTo>
                    <a:pt x="353" y="461"/>
                  </a:lnTo>
                  <a:lnTo>
                    <a:pt x="365" y="469"/>
                  </a:lnTo>
                  <a:lnTo>
                    <a:pt x="372" y="474"/>
                  </a:lnTo>
                  <a:lnTo>
                    <a:pt x="375" y="477"/>
                  </a:lnTo>
                  <a:lnTo>
                    <a:pt x="377" y="481"/>
                  </a:lnTo>
                  <a:lnTo>
                    <a:pt x="377" y="484"/>
                  </a:lnTo>
                  <a:lnTo>
                    <a:pt x="382" y="490"/>
                  </a:lnTo>
                  <a:lnTo>
                    <a:pt x="390" y="494"/>
                  </a:lnTo>
                  <a:lnTo>
                    <a:pt x="391" y="495"/>
                  </a:lnTo>
                  <a:lnTo>
                    <a:pt x="393" y="495"/>
                  </a:lnTo>
                  <a:lnTo>
                    <a:pt x="406" y="502"/>
                  </a:lnTo>
                  <a:lnTo>
                    <a:pt x="408" y="503"/>
                  </a:lnTo>
                  <a:lnTo>
                    <a:pt x="418" y="508"/>
                  </a:lnTo>
                  <a:lnTo>
                    <a:pt x="434" y="513"/>
                  </a:lnTo>
                  <a:lnTo>
                    <a:pt x="438" y="515"/>
                  </a:lnTo>
                  <a:lnTo>
                    <a:pt x="444" y="518"/>
                  </a:lnTo>
                  <a:lnTo>
                    <a:pt x="454" y="523"/>
                  </a:lnTo>
                  <a:lnTo>
                    <a:pt x="456" y="523"/>
                  </a:lnTo>
                  <a:lnTo>
                    <a:pt x="466" y="523"/>
                  </a:lnTo>
                  <a:lnTo>
                    <a:pt x="478" y="519"/>
                  </a:lnTo>
                  <a:lnTo>
                    <a:pt x="486" y="518"/>
                  </a:lnTo>
                  <a:lnTo>
                    <a:pt x="494" y="518"/>
                  </a:lnTo>
                  <a:lnTo>
                    <a:pt x="499" y="519"/>
                  </a:lnTo>
                  <a:lnTo>
                    <a:pt x="504" y="523"/>
                  </a:lnTo>
                  <a:lnTo>
                    <a:pt x="514" y="526"/>
                  </a:lnTo>
                  <a:lnTo>
                    <a:pt x="517" y="524"/>
                  </a:lnTo>
                  <a:lnTo>
                    <a:pt x="525" y="523"/>
                  </a:lnTo>
                  <a:lnTo>
                    <a:pt x="529" y="521"/>
                  </a:lnTo>
                  <a:lnTo>
                    <a:pt x="534" y="519"/>
                  </a:lnTo>
                  <a:lnTo>
                    <a:pt x="539" y="519"/>
                  </a:lnTo>
                  <a:lnTo>
                    <a:pt x="547" y="521"/>
                  </a:lnTo>
                  <a:lnTo>
                    <a:pt x="550" y="523"/>
                  </a:lnTo>
                  <a:lnTo>
                    <a:pt x="559" y="524"/>
                  </a:lnTo>
                  <a:lnTo>
                    <a:pt x="562" y="526"/>
                  </a:lnTo>
                  <a:lnTo>
                    <a:pt x="572" y="526"/>
                  </a:lnTo>
                  <a:lnTo>
                    <a:pt x="573" y="526"/>
                  </a:lnTo>
                  <a:lnTo>
                    <a:pt x="582" y="528"/>
                  </a:lnTo>
                  <a:lnTo>
                    <a:pt x="583" y="528"/>
                  </a:lnTo>
                  <a:lnTo>
                    <a:pt x="590" y="531"/>
                  </a:lnTo>
                  <a:lnTo>
                    <a:pt x="595" y="534"/>
                  </a:lnTo>
                  <a:lnTo>
                    <a:pt x="598" y="539"/>
                  </a:lnTo>
                  <a:lnTo>
                    <a:pt x="602" y="544"/>
                  </a:lnTo>
                  <a:lnTo>
                    <a:pt x="603" y="552"/>
                  </a:lnTo>
                  <a:lnTo>
                    <a:pt x="605" y="560"/>
                  </a:lnTo>
                  <a:lnTo>
                    <a:pt x="605" y="563"/>
                  </a:lnTo>
                  <a:lnTo>
                    <a:pt x="605" y="573"/>
                  </a:lnTo>
                  <a:lnTo>
                    <a:pt x="605" y="574"/>
                  </a:lnTo>
                  <a:lnTo>
                    <a:pt x="605" y="578"/>
                  </a:lnTo>
                  <a:lnTo>
                    <a:pt x="605" y="584"/>
                  </a:lnTo>
                  <a:lnTo>
                    <a:pt x="602" y="595"/>
                  </a:lnTo>
                  <a:lnTo>
                    <a:pt x="597" y="605"/>
                  </a:lnTo>
                  <a:lnTo>
                    <a:pt x="597" y="607"/>
                  </a:lnTo>
                  <a:lnTo>
                    <a:pt x="593" y="617"/>
                  </a:lnTo>
                  <a:lnTo>
                    <a:pt x="592" y="618"/>
                  </a:lnTo>
                  <a:lnTo>
                    <a:pt x="587" y="628"/>
                  </a:lnTo>
                  <a:lnTo>
                    <a:pt x="587" y="629"/>
                  </a:lnTo>
                  <a:lnTo>
                    <a:pt x="583" y="636"/>
                  </a:lnTo>
                  <a:lnTo>
                    <a:pt x="582" y="638"/>
                  </a:lnTo>
                  <a:lnTo>
                    <a:pt x="580" y="641"/>
                  </a:lnTo>
                  <a:lnTo>
                    <a:pt x="578" y="646"/>
                  </a:lnTo>
                  <a:lnTo>
                    <a:pt x="578" y="649"/>
                  </a:lnTo>
                  <a:lnTo>
                    <a:pt x="580" y="657"/>
                  </a:lnTo>
                  <a:lnTo>
                    <a:pt x="585" y="663"/>
                  </a:lnTo>
                  <a:lnTo>
                    <a:pt x="593" y="667"/>
                  </a:lnTo>
                  <a:lnTo>
                    <a:pt x="597" y="668"/>
                  </a:lnTo>
                  <a:lnTo>
                    <a:pt x="607" y="668"/>
                  </a:lnTo>
                  <a:lnTo>
                    <a:pt x="616" y="668"/>
                  </a:lnTo>
                  <a:lnTo>
                    <a:pt x="625" y="670"/>
                  </a:lnTo>
                  <a:lnTo>
                    <a:pt x="628" y="672"/>
                  </a:lnTo>
                  <a:lnTo>
                    <a:pt x="636" y="675"/>
                  </a:lnTo>
                  <a:lnTo>
                    <a:pt x="638" y="675"/>
                  </a:lnTo>
                  <a:lnTo>
                    <a:pt x="640" y="676"/>
                  </a:lnTo>
                  <a:lnTo>
                    <a:pt x="650" y="684"/>
                  </a:lnTo>
                  <a:lnTo>
                    <a:pt x="651" y="688"/>
                  </a:lnTo>
                  <a:lnTo>
                    <a:pt x="659" y="696"/>
                  </a:lnTo>
                  <a:lnTo>
                    <a:pt x="663" y="697"/>
                  </a:lnTo>
                  <a:lnTo>
                    <a:pt x="669" y="701"/>
                  </a:lnTo>
                  <a:lnTo>
                    <a:pt x="676" y="701"/>
                  </a:lnTo>
                  <a:lnTo>
                    <a:pt x="678" y="701"/>
                  </a:lnTo>
                  <a:lnTo>
                    <a:pt x="683" y="699"/>
                  </a:lnTo>
                  <a:lnTo>
                    <a:pt x="688" y="694"/>
                  </a:lnTo>
                  <a:lnTo>
                    <a:pt x="689" y="693"/>
                  </a:lnTo>
                  <a:lnTo>
                    <a:pt x="691" y="683"/>
                  </a:lnTo>
                  <a:lnTo>
                    <a:pt x="691" y="681"/>
                  </a:lnTo>
                  <a:lnTo>
                    <a:pt x="689" y="680"/>
                  </a:lnTo>
                  <a:lnTo>
                    <a:pt x="688" y="676"/>
                  </a:lnTo>
                  <a:lnTo>
                    <a:pt x="686" y="673"/>
                  </a:lnTo>
                  <a:lnTo>
                    <a:pt x="684" y="672"/>
                  </a:lnTo>
                  <a:lnTo>
                    <a:pt x="683" y="672"/>
                  </a:lnTo>
                  <a:lnTo>
                    <a:pt x="676" y="663"/>
                  </a:lnTo>
                  <a:lnTo>
                    <a:pt x="674" y="662"/>
                  </a:lnTo>
                  <a:lnTo>
                    <a:pt x="673" y="655"/>
                  </a:lnTo>
                  <a:lnTo>
                    <a:pt x="673" y="652"/>
                  </a:lnTo>
                  <a:lnTo>
                    <a:pt x="673" y="644"/>
                  </a:lnTo>
                  <a:lnTo>
                    <a:pt x="674" y="641"/>
                  </a:lnTo>
                  <a:lnTo>
                    <a:pt x="679" y="633"/>
                  </a:lnTo>
                  <a:lnTo>
                    <a:pt x="681" y="631"/>
                  </a:lnTo>
                  <a:lnTo>
                    <a:pt x="688" y="625"/>
                  </a:lnTo>
                  <a:lnTo>
                    <a:pt x="694" y="621"/>
                  </a:lnTo>
                  <a:lnTo>
                    <a:pt x="697" y="621"/>
                  </a:lnTo>
                  <a:lnTo>
                    <a:pt x="704" y="620"/>
                  </a:lnTo>
                  <a:lnTo>
                    <a:pt x="707" y="618"/>
                  </a:lnTo>
                  <a:lnTo>
                    <a:pt x="712" y="618"/>
                  </a:lnTo>
                  <a:lnTo>
                    <a:pt x="722" y="615"/>
                  </a:lnTo>
                  <a:lnTo>
                    <a:pt x="736" y="612"/>
                  </a:lnTo>
                  <a:lnTo>
                    <a:pt x="752" y="604"/>
                  </a:lnTo>
                  <a:lnTo>
                    <a:pt x="754" y="604"/>
                  </a:lnTo>
                  <a:lnTo>
                    <a:pt x="764" y="595"/>
                  </a:lnTo>
                  <a:lnTo>
                    <a:pt x="765" y="594"/>
                  </a:lnTo>
                  <a:lnTo>
                    <a:pt x="770" y="589"/>
                  </a:lnTo>
                  <a:lnTo>
                    <a:pt x="774" y="586"/>
                  </a:lnTo>
                  <a:lnTo>
                    <a:pt x="774" y="584"/>
                  </a:lnTo>
                  <a:lnTo>
                    <a:pt x="779" y="574"/>
                  </a:lnTo>
                  <a:lnTo>
                    <a:pt x="780" y="571"/>
                  </a:lnTo>
                  <a:lnTo>
                    <a:pt x="785" y="563"/>
                  </a:lnTo>
                  <a:lnTo>
                    <a:pt x="785" y="562"/>
                  </a:lnTo>
                  <a:lnTo>
                    <a:pt x="793" y="553"/>
                  </a:lnTo>
                  <a:lnTo>
                    <a:pt x="797" y="553"/>
                  </a:lnTo>
                  <a:lnTo>
                    <a:pt x="813" y="549"/>
                  </a:lnTo>
                  <a:lnTo>
                    <a:pt x="815" y="549"/>
                  </a:lnTo>
                  <a:lnTo>
                    <a:pt x="818" y="549"/>
                  </a:lnTo>
                  <a:lnTo>
                    <a:pt x="833" y="544"/>
                  </a:lnTo>
                  <a:lnTo>
                    <a:pt x="835" y="542"/>
                  </a:lnTo>
                  <a:lnTo>
                    <a:pt x="848" y="531"/>
                  </a:lnTo>
                  <a:lnTo>
                    <a:pt x="850" y="529"/>
                  </a:lnTo>
                  <a:lnTo>
                    <a:pt x="851" y="526"/>
                  </a:lnTo>
                  <a:lnTo>
                    <a:pt x="861" y="518"/>
                  </a:lnTo>
                  <a:lnTo>
                    <a:pt x="863" y="516"/>
                  </a:lnTo>
                  <a:lnTo>
                    <a:pt x="876" y="510"/>
                  </a:lnTo>
                  <a:lnTo>
                    <a:pt x="893" y="506"/>
                  </a:lnTo>
                  <a:lnTo>
                    <a:pt x="896" y="506"/>
                  </a:lnTo>
                  <a:lnTo>
                    <a:pt x="903" y="506"/>
                  </a:lnTo>
                  <a:lnTo>
                    <a:pt x="904" y="505"/>
                  </a:lnTo>
                  <a:lnTo>
                    <a:pt x="908" y="505"/>
                  </a:lnTo>
                  <a:lnTo>
                    <a:pt x="911" y="505"/>
                  </a:lnTo>
                  <a:lnTo>
                    <a:pt x="921" y="503"/>
                  </a:lnTo>
                  <a:lnTo>
                    <a:pt x="924" y="502"/>
                  </a:lnTo>
                  <a:lnTo>
                    <a:pt x="926" y="500"/>
                  </a:lnTo>
                  <a:lnTo>
                    <a:pt x="937" y="495"/>
                  </a:lnTo>
                  <a:lnTo>
                    <a:pt x="939" y="494"/>
                  </a:lnTo>
                  <a:lnTo>
                    <a:pt x="941" y="492"/>
                  </a:lnTo>
                  <a:lnTo>
                    <a:pt x="949" y="487"/>
                  </a:lnTo>
                  <a:lnTo>
                    <a:pt x="952" y="485"/>
                  </a:lnTo>
                  <a:lnTo>
                    <a:pt x="964" y="481"/>
                  </a:lnTo>
                  <a:lnTo>
                    <a:pt x="975" y="479"/>
                  </a:lnTo>
                  <a:lnTo>
                    <a:pt x="979" y="479"/>
                  </a:lnTo>
                  <a:lnTo>
                    <a:pt x="980" y="479"/>
                  </a:lnTo>
                  <a:lnTo>
                    <a:pt x="990" y="481"/>
                  </a:lnTo>
                  <a:lnTo>
                    <a:pt x="1002" y="485"/>
                  </a:lnTo>
                  <a:lnTo>
                    <a:pt x="1003" y="485"/>
                  </a:lnTo>
                  <a:lnTo>
                    <a:pt x="1010" y="490"/>
                  </a:lnTo>
                  <a:lnTo>
                    <a:pt x="1018" y="495"/>
                  </a:lnTo>
                  <a:lnTo>
                    <a:pt x="1023" y="498"/>
                  </a:lnTo>
                  <a:lnTo>
                    <a:pt x="1028" y="500"/>
                  </a:lnTo>
                  <a:lnTo>
                    <a:pt x="1033" y="503"/>
                  </a:lnTo>
                  <a:lnTo>
                    <a:pt x="1035" y="505"/>
                  </a:lnTo>
                  <a:lnTo>
                    <a:pt x="1038" y="506"/>
                  </a:lnTo>
                  <a:lnTo>
                    <a:pt x="1040" y="511"/>
                  </a:lnTo>
                  <a:lnTo>
                    <a:pt x="1045" y="515"/>
                  </a:lnTo>
                  <a:lnTo>
                    <a:pt x="1053" y="518"/>
                  </a:lnTo>
                  <a:lnTo>
                    <a:pt x="1060" y="516"/>
                  </a:lnTo>
                  <a:lnTo>
                    <a:pt x="1061" y="515"/>
                  </a:lnTo>
                  <a:lnTo>
                    <a:pt x="1070" y="510"/>
                  </a:lnTo>
                  <a:lnTo>
                    <a:pt x="1070" y="508"/>
                  </a:lnTo>
                  <a:lnTo>
                    <a:pt x="1080" y="498"/>
                  </a:lnTo>
                  <a:lnTo>
                    <a:pt x="1081" y="497"/>
                  </a:lnTo>
                  <a:lnTo>
                    <a:pt x="1088" y="489"/>
                  </a:lnTo>
                  <a:lnTo>
                    <a:pt x="1089" y="487"/>
                  </a:lnTo>
                  <a:lnTo>
                    <a:pt x="1094" y="481"/>
                  </a:lnTo>
                  <a:lnTo>
                    <a:pt x="1103" y="468"/>
                  </a:lnTo>
                  <a:lnTo>
                    <a:pt x="1106" y="461"/>
                  </a:lnTo>
                  <a:lnTo>
                    <a:pt x="1111" y="450"/>
                  </a:lnTo>
                  <a:lnTo>
                    <a:pt x="1114" y="437"/>
                  </a:lnTo>
                  <a:lnTo>
                    <a:pt x="1111" y="427"/>
                  </a:lnTo>
                  <a:lnTo>
                    <a:pt x="1111" y="426"/>
                  </a:lnTo>
                  <a:lnTo>
                    <a:pt x="1108" y="419"/>
                  </a:lnTo>
                  <a:lnTo>
                    <a:pt x="1108" y="417"/>
                  </a:lnTo>
                  <a:lnTo>
                    <a:pt x="1104" y="406"/>
                  </a:lnTo>
                  <a:lnTo>
                    <a:pt x="1106" y="403"/>
                  </a:lnTo>
                  <a:lnTo>
                    <a:pt x="1108" y="398"/>
                  </a:lnTo>
                  <a:lnTo>
                    <a:pt x="1109" y="392"/>
                  </a:lnTo>
                  <a:lnTo>
                    <a:pt x="1114" y="374"/>
                  </a:lnTo>
                  <a:lnTo>
                    <a:pt x="1111" y="362"/>
                  </a:lnTo>
                  <a:lnTo>
                    <a:pt x="1114" y="354"/>
                  </a:lnTo>
                  <a:lnTo>
                    <a:pt x="1119" y="348"/>
                  </a:lnTo>
                  <a:lnTo>
                    <a:pt x="1121" y="348"/>
                  </a:lnTo>
                  <a:lnTo>
                    <a:pt x="1123" y="346"/>
                  </a:lnTo>
                  <a:lnTo>
                    <a:pt x="1127" y="343"/>
                  </a:lnTo>
                  <a:lnTo>
                    <a:pt x="1129" y="341"/>
                  </a:lnTo>
                  <a:lnTo>
                    <a:pt x="1131" y="340"/>
                  </a:lnTo>
                  <a:lnTo>
                    <a:pt x="1137" y="337"/>
                  </a:lnTo>
                  <a:lnTo>
                    <a:pt x="1142" y="333"/>
                  </a:lnTo>
                  <a:lnTo>
                    <a:pt x="1151" y="330"/>
                  </a:lnTo>
                  <a:lnTo>
                    <a:pt x="1154" y="328"/>
                  </a:lnTo>
                  <a:lnTo>
                    <a:pt x="1159" y="325"/>
                  </a:lnTo>
                  <a:lnTo>
                    <a:pt x="1161" y="325"/>
                  </a:lnTo>
                  <a:lnTo>
                    <a:pt x="1169" y="319"/>
                  </a:lnTo>
                  <a:lnTo>
                    <a:pt x="1172" y="316"/>
                  </a:lnTo>
                  <a:lnTo>
                    <a:pt x="1179" y="311"/>
                  </a:lnTo>
                  <a:lnTo>
                    <a:pt x="1180" y="309"/>
                  </a:lnTo>
                  <a:lnTo>
                    <a:pt x="1185" y="304"/>
                  </a:lnTo>
                  <a:lnTo>
                    <a:pt x="1187" y="301"/>
                  </a:lnTo>
                  <a:lnTo>
                    <a:pt x="1192" y="296"/>
                  </a:lnTo>
                  <a:lnTo>
                    <a:pt x="1200" y="283"/>
                  </a:lnTo>
                  <a:lnTo>
                    <a:pt x="1202" y="272"/>
                  </a:lnTo>
                  <a:lnTo>
                    <a:pt x="1200" y="270"/>
                  </a:lnTo>
                  <a:lnTo>
                    <a:pt x="1197" y="262"/>
                  </a:lnTo>
                  <a:lnTo>
                    <a:pt x="1194" y="252"/>
                  </a:lnTo>
                  <a:lnTo>
                    <a:pt x="1194" y="251"/>
                  </a:lnTo>
                  <a:lnTo>
                    <a:pt x="1194" y="246"/>
                  </a:lnTo>
                  <a:lnTo>
                    <a:pt x="1192" y="243"/>
                  </a:lnTo>
                  <a:lnTo>
                    <a:pt x="1192" y="238"/>
                  </a:lnTo>
                  <a:lnTo>
                    <a:pt x="1197" y="231"/>
                  </a:lnTo>
                  <a:lnTo>
                    <a:pt x="1197" y="230"/>
                  </a:lnTo>
                  <a:lnTo>
                    <a:pt x="1200" y="223"/>
                  </a:lnTo>
                  <a:lnTo>
                    <a:pt x="1202" y="222"/>
                  </a:lnTo>
                  <a:lnTo>
                    <a:pt x="1207" y="217"/>
                  </a:lnTo>
                  <a:lnTo>
                    <a:pt x="1210" y="214"/>
                  </a:lnTo>
                  <a:lnTo>
                    <a:pt x="1213" y="210"/>
                  </a:lnTo>
                  <a:lnTo>
                    <a:pt x="1227" y="199"/>
                  </a:lnTo>
                  <a:lnTo>
                    <a:pt x="1237" y="196"/>
                  </a:lnTo>
                  <a:lnTo>
                    <a:pt x="1248" y="194"/>
                  </a:lnTo>
                  <a:lnTo>
                    <a:pt x="1256" y="193"/>
                  </a:lnTo>
                  <a:lnTo>
                    <a:pt x="1258" y="193"/>
                  </a:lnTo>
                  <a:lnTo>
                    <a:pt x="1260" y="191"/>
                  </a:lnTo>
                  <a:lnTo>
                    <a:pt x="1270" y="189"/>
                  </a:lnTo>
                  <a:lnTo>
                    <a:pt x="1283" y="183"/>
                  </a:lnTo>
                  <a:lnTo>
                    <a:pt x="1285" y="183"/>
                  </a:lnTo>
                  <a:lnTo>
                    <a:pt x="1293" y="178"/>
                  </a:lnTo>
                  <a:lnTo>
                    <a:pt x="1296" y="178"/>
                  </a:lnTo>
                  <a:lnTo>
                    <a:pt x="1303" y="178"/>
                  </a:lnTo>
                  <a:lnTo>
                    <a:pt x="1304" y="178"/>
                  </a:lnTo>
                  <a:lnTo>
                    <a:pt x="1311" y="178"/>
                  </a:lnTo>
                  <a:lnTo>
                    <a:pt x="1326" y="175"/>
                  </a:lnTo>
                  <a:lnTo>
                    <a:pt x="1328" y="175"/>
                  </a:lnTo>
                  <a:lnTo>
                    <a:pt x="1334" y="170"/>
                  </a:lnTo>
                  <a:lnTo>
                    <a:pt x="1342" y="165"/>
                  </a:lnTo>
                  <a:lnTo>
                    <a:pt x="1346" y="162"/>
                  </a:lnTo>
                  <a:lnTo>
                    <a:pt x="1351" y="159"/>
                  </a:lnTo>
                  <a:lnTo>
                    <a:pt x="1352" y="157"/>
                  </a:lnTo>
                  <a:lnTo>
                    <a:pt x="1351" y="146"/>
                  </a:lnTo>
                  <a:lnTo>
                    <a:pt x="1351" y="141"/>
                  </a:lnTo>
                  <a:lnTo>
                    <a:pt x="1349" y="138"/>
                  </a:lnTo>
                  <a:lnTo>
                    <a:pt x="1346" y="134"/>
                  </a:lnTo>
                  <a:lnTo>
                    <a:pt x="1338" y="129"/>
                  </a:lnTo>
                  <a:lnTo>
                    <a:pt x="1326" y="123"/>
                  </a:lnTo>
                  <a:lnTo>
                    <a:pt x="1321" y="121"/>
                  </a:lnTo>
                  <a:lnTo>
                    <a:pt x="1319" y="120"/>
                  </a:lnTo>
                  <a:lnTo>
                    <a:pt x="1316" y="118"/>
                  </a:lnTo>
                  <a:lnTo>
                    <a:pt x="1311" y="117"/>
                  </a:lnTo>
                  <a:lnTo>
                    <a:pt x="1308" y="113"/>
                  </a:lnTo>
                  <a:lnTo>
                    <a:pt x="1304" y="110"/>
                  </a:lnTo>
                  <a:lnTo>
                    <a:pt x="1299" y="108"/>
                  </a:lnTo>
                  <a:lnTo>
                    <a:pt x="1296" y="100"/>
                  </a:lnTo>
                  <a:lnTo>
                    <a:pt x="1296" y="99"/>
                  </a:lnTo>
                  <a:lnTo>
                    <a:pt x="1306" y="78"/>
                  </a:lnTo>
                  <a:lnTo>
                    <a:pt x="1309" y="76"/>
                  </a:lnTo>
                  <a:lnTo>
                    <a:pt x="1313" y="71"/>
                  </a:lnTo>
                  <a:lnTo>
                    <a:pt x="1318" y="68"/>
                  </a:lnTo>
                  <a:lnTo>
                    <a:pt x="1321" y="66"/>
                  </a:lnTo>
                  <a:lnTo>
                    <a:pt x="1328" y="63"/>
                  </a:lnTo>
                  <a:lnTo>
                    <a:pt x="1329" y="61"/>
                  </a:lnTo>
                  <a:lnTo>
                    <a:pt x="1339" y="52"/>
                  </a:lnTo>
                  <a:lnTo>
                    <a:pt x="1341" y="49"/>
                  </a:lnTo>
                  <a:lnTo>
                    <a:pt x="1346" y="37"/>
                  </a:lnTo>
                  <a:lnTo>
                    <a:pt x="1346" y="34"/>
                  </a:lnTo>
                  <a:lnTo>
                    <a:pt x="1352" y="28"/>
                  </a:lnTo>
                  <a:lnTo>
                    <a:pt x="1356" y="24"/>
                  </a:lnTo>
                  <a:lnTo>
                    <a:pt x="1371" y="19"/>
                  </a:lnTo>
                  <a:lnTo>
                    <a:pt x="1372" y="18"/>
                  </a:lnTo>
                  <a:lnTo>
                    <a:pt x="1385" y="18"/>
                  </a:lnTo>
                  <a:lnTo>
                    <a:pt x="1389" y="18"/>
                  </a:lnTo>
                  <a:lnTo>
                    <a:pt x="1394" y="16"/>
                  </a:lnTo>
                  <a:lnTo>
                    <a:pt x="1395" y="16"/>
                  </a:lnTo>
                  <a:lnTo>
                    <a:pt x="1402" y="15"/>
                  </a:lnTo>
                  <a:lnTo>
                    <a:pt x="1404" y="15"/>
                  </a:lnTo>
                  <a:lnTo>
                    <a:pt x="1407" y="15"/>
                  </a:lnTo>
                  <a:lnTo>
                    <a:pt x="1419" y="13"/>
                  </a:lnTo>
                  <a:lnTo>
                    <a:pt x="1420" y="13"/>
                  </a:lnTo>
                  <a:lnTo>
                    <a:pt x="1422" y="13"/>
                  </a:lnTo>
                  <a:lnTo>
                    <a:pt x="1430" y="11"/>
                  </a:lnTo>
                  <a:lnTo>
                    <a:pt x="1433" y="10"/>
                  </a:lnTo>
                  <a:lnTo>
                    <a:pt x="1435" y="10"/>
                  </a:lnTo>
                  <a:lnTo>
                    <a:pt x="1437" y="8"/>
                  </a:lnTo>
                  <a:lnTo>
                    <a:pt x="1445" y="3"/>
                  </a:lnTo>
                  <a:lnTo>
                    <a:pt x="1447" y="3"/>
                  </a:lnTo>
                  <a:lnTo>
                    <a:pt x="1452" y="2"/>
                  </a:lnTo>
                  <a:lnTo>
                    <a:pt x="1453" y="0"/>
                  </a:lnTo>
                  <a:lnTo>
                    <a:pt x="1458" y="0"/>
                  </a:lnTo>
                  <a:lnTo>
                    <a:pt x="1467" y="0"/>
                  </a:lnTo>
                  <a:lnTo>
                    <a:pt x="1470" y="2"/>
                  </a:lnTo>
                  <a:lnTo>
                    <a:pt x="1480" y="2"/>
                  </a:lnTo>
                  <a:lnTo>
                    <a:pt x="1490" y="5"/>
                  </a:lnTo>
                  <a:lnTo>
                    <a:pt x="1493" y="6"/>
                  </a:lnTo>
                  <a:lnTo>
                    <a:pt x="1503" y="11"/>
                  </a:lnTo>
                  <a:lnTo>
                    <a:pt x="1505" y="13"/>
                  </a:lnTo>
                  <a:lnTo>
                    <a:pt x="1508" y="13"/>
                  </a:lnTo>
                  <a:lnTo>
                    <a:pt x="1510" y="15"/>
                  </a:lnTo>
                  <a:lnTo>
                    <a:pt x="1513" y="16"/>
                  </a:lnTo>
                  <a:lnTo>
                    <a:pt x="1521" y="19"/>
                  </a:lnTo>
                  <a:lnTo>
                    <a:pt x="1529" y="24"/>
                  </a:lnTo>
                  <a:lnTo>
                    <a:pt x="1536" y="24"/>
                  </a:lnTo>
                  <a:lnTo>
                    <a:pt x="1541" y="23"/>
                  </a:lnTo>
                  <a:lnTo>
                    <a:pt x="1546" y="23"/>
                  </a:lnTo>
                  <a:lnTo>
                    <a:pt x="1548" y="23"/>
                  </a:lnTo>
                  <a:lnTo>
                    <a:pt x="1549" y="23"/>
                  </a:lnTo>
                  <a:lnTo>
                    <a:pt x="1554" y="24"/>
                  </a:lnTo>
                  <a:lnTo>
                    <a:pt x="1557" y="26"/>
                  </a:lnTo>
                  <a:lnTo>
                    <a:pt x="1561" y="26"/>
                  </a:lnTo>
                  <a:lnTo>
                    <a:pt x="1574" y="28"/>
                  </a:lnTo>
                  <a:lnTo>
                    <a:pt x="1577" y="28"/>
                  </a:lnTo>
                  <a:lnTo>
                    <a:pt x="1586" y="24"/>
                  </a:lnTo>
                  <a:lnTo>
                    <a:pt x="1589" y="24"/>
                  </a:lnTo>
                  <a:lnTo>
                    <a:pt x="1599" y="23"/>
                  </a:lnTo>
                  <a:lnTo>
                    <a:pt x="1604" y="24"/>
                  </a:lnTo>
                  <a:lnTo>
                    <a:pt x="1612" y="26"/>
                  </a:lnTo>
                  <a:lnTo>
                    <a:pt x="1614" y="28"/>
                  </a:lnTo>
                  <a:lnTo>
                    <a:pt x="1625" y="32"/>
                  </a:lnTo>
                  <a:lnTo>
                    <a:pt x="1627" y="34"/>
                  </a:lnTo>
                  <a:lnTo>
                    <a:pt x="1634" y="36"/>
                  </a:lnTo>
                  <a:lnTo>
                    <a:pt x="1642" y="40"/>
                  </a:lnTo>
                  <a:lnTo>
                    <a:pt x="1645" y="42"/>
                  </a:lnTo>
                  <a:lnTo>
                    <a:pt x="1650" y="44"/>
                  </a:lnTo>
                  <a:lnTo>
                    <a:pt x="1657" y="47"/>
                  </a:lnTo>
                  <a:lnTo>
                    <a:pt x="1658" y="47"/>
                  </a:lnTo>
                  <a:lnTo>
                    <a:pt x="1673" y="47"/>
                  </a:lnTo>
                  <a:lnTo>
                    <a:pt x="1675" y="47"/>
                  </a:lnTo>
                  <a:lnTo>
                    <a:pt x="1688" y="47"/>
                  </a:lnTo>
                  <a:lnTo>
                    <a:pt x="1691" y="47"/>
                  </a:lnTo>
                  <a:lnTo>
                    <a:pt x="1698" y="49"/>
                  </a:lnTo>
                  <a:lnTo>
                    <a:pt x="1701" y="50"/>
                  </a:lnTo>
                  <a:lnTo>
                    <a:pt x="1703" y="52"/>
                  </a:lnTo>
                  <a:lnTo>
                    <a:pt x="1711" y="58"/>
                  </a:lnTo>
                  <a:lnTo>
                    <a:pt x="1713" y="60"/>
                  </a:lnTo>
                  <a:lnTo>
                    <a:pt x="1716" y="61"/>
                  </a:lnTo>
                  <a:lnTo>
                    <a:pt x="1721" y="63"/>
                  </a:lnTo>
                  <a:lnTo>
                    <a:pt x="1725" y="65"/>
                  </a:lnTo>
                  <a:lnTo>
                    <a:pt x="1739" y="78"/>
                  </a:lnTo>
                  <a:lnTo>
                    <a:pt x="1741" y="79"/>
                  </a:lnTo>
                  <a:lnTo>
                    <a:pt x="1749" y="87"/>
                  </a:lnTo>
                  <a:lnTo>
                    <a:pt x="1753" y="89"/>
                  </a:lnTo>
                  <a:lnTo>
                    <a:pt x="1754" y="91"/>
                  </a:lnTo>
                  <a:lnTo>
                    <a:pt x="1761" y="95"/>
                  </a:lnTo>
                  <a:lnTo>
                    <a:pt x="1768" y="99"/>
                  </a:lnTo>
                  <a:lnTo>
                    <a:pt x="1769" y="100"/>
                  </a:lnTo>
                  <a:lnTo>
                    <a:pt x="1773" y="102"/>
                  </a:lnTo>
                  <a:lnTo>
                    <a:pt x="1777" y="105"/>
                  </a:lnTo>
                  <a:lnTo>
                    <a:pt x="1779" y="107"/>
                  </a:lnTo>
                  <a:lnTo>
                    <a:pt x="1791" y="112"/>
                  </a:lnTo>
                  <a:lnTo>
                    <a:pt x="1792" y="113"/>
                  </a:lnTo>
                  <a:lnTo>
                    <a:pt x="1794" y="113"/>
                  </a:lnTo>
                  <a:lnTo>
                    <a:pt x="1796" y="115"/>
                  </a:lnTo>
                  <a:lnTo>
                    <a:pt x="1799" y="115"/>
                  </a:lnTo>
                  <a:lnTo>
                    <a:pt x="1812" y="115"/>
                  </a:lnTo>
                  <a:lnTo>
                    <a:pt x="1816" y="115"/>
                  </a:lnTo>
                  <a:lnTo>
                    <a:pt x="1817" y="115"/>
                  </a:lnTo>
                  <a:lnTo>
                    <a:pt x="1834" y="113"/>
                  </a:lnTo>
                  <a:lnTo>
                    <a:pt x="1835" y="113"/>
                  </a:lnTo>
                  <a:lnTo>
                    <a:pt x="1842" y="118"/>
                  </a:lnTo>
                  <a:lnTo>
                    <a:pt x="1845" y="118"/>
                  </a:lnTo>
                  <a:lnTo>
                    <a:pt x="1855" y="118"/>
                  </a:lnTo>
                  <a:lnTo>
                    <a:pt x="1860" y="118"/>
                  </a:lnTo>
                  <a:lnTo>
                    <a:pt x="1863" y="118"/>
                  </a:lnTo>
                  <a:lnTo>
                    <a:pt x="1867" y="118"/>
                  </a:lnTo>
                  <a:lnTo>
                    <a:pt x="1880" y="118"/>
                  </a:lnTo>
                  <a:lnTo>
                    <a:pt x="1882" y="118"/>
                  </a:lnTo>
                  <a:lnTo>
                    <a:pt x="1883" y="118"/>
                  </a:lnTo>
                  <a:lnTo>
                    <a:pt x="1885" y="117"/>
                  </a:lnTo>
                  <a:lnTo>
                    <a:pt x="1897" y="117"/>
                  </a:lnTo>
                  <a:lnTo>
                    <a:pt x="1900" y="117"/>
                  </a:lnTo>
                  <a:lnTo>
                    <a:pt x="1921" y="118"/>
                  </a:lnTo>
                  <a:lnTo>
                    <a:pt x="1943" y="138"/>
                  </a:lnTo>
                  <a:lnTo>
                    <a:pt x="1943" y="142"/>
                  </a:lnTo>
                  <a:lnTo>
                    <a:pt x="1956" y="165"/>
                  </a:lnTo>
                  <a:lnTo>
                    <a:pt x="1959" y="168"/>
                  </a:lnTo>
                  <a:lnTo>
                    <a:pt x="1963" y="172"/>
                  </a:lnTo>
                  <a:lnTo>
                    <a:pt x="1969" y="178"/>
                  </a:lnTo>
                  <a:lnTo>
                    <a:pt x="1974" y="178"/>
                  </a:lnTo>
                  <a:lnTo>
                    <a:pt x="1978" y="178"/>
                  </a:lnTo>
                  <a:lnTo>
                    <a:pt x="1991" y="175"/>
                  </a:lnTo>
                  <a:lnTo>
                    <a:pt x="1992" y="173"/>
                  </a:lnTo>
                  <a:lnTo>
                    <a:pt x="1999" y="168"/>
                  </a:lnTo>
                  <a:lnTo>
                    <a:pt x="2007" y="157"/>
                  </a:lnTo>
                  <a:lnTo>
                    <a:pt x="2007" y="155"/>
                  </a:lnTo>
                  <a:lnTo>
                    <a:pt x="2017" y="147"/>
                  </a:lnTo>
                  <a:lnTo>
                    <a:pt x="2019" y="146"/>
                  </a:lnTo>
                  <a:lnTo>
                    <a:pt x="2031" y="138"/>
                  </a:lnTo>
                  <a:lnTo>
                    <a:pt x="2032" y="136"/>
                  </a:lnTo>
                  <a:lnTo>
                    <a:pt x="2044" y="129"/>
                  </a:lnTo>
                  <a:lnTo>
                    <a:pt x="2045" y="128"/>
                  </a:lnTo>
                  <a:lnTo>
                    <a:pt x="2047" y="128"/>
                  </a:lnTo>
                  <a:lnTo>
                    <a:pt x="2070" y="120"/>
                  </a:lnTo>
                  <a:lnTo>
                    <a:pt x="2082" y="121"/>
                  </a:lnTo>
                  <a:lnTo>
                    <a:pt x="2093" y="126"/>
                  </a:lnTo>
                  <a:lnTo>
                    <a:pt x="2095" y="128"/>
                  </a:lnTo>
                  <a:lnTo>
                    <a:pt x="2103" y="134"/>
                  </a:lnTo>
                  <a:lnTo>
                    <a:pt x="2105" y="138"/>
                  </a:lnTo>
                  <a:lnTo>
                    <a:pt x="2117" y="155"/>
                  </a:lnTo>
                  <a:lnTo>
                    <a:pt x="2128" y="173"/>
                  </a:lnTo>
                  <a:lnTo>
                    <a:pt x="2135" y="186"/>
                  </a:lnTo>
                  <a:lnTo>
                    <a:pt x="2136" y="189"/>
                  </a:lnTo>
                  <a:lnTo>
                    <a:pt x="2145" y="199"/>
                  </a:lnTo>
                  <a:lnTo>
                    <a:pt x="2148" y="204"/>
                  </a:lnTo>
                  <a:lnTo>
                    <a:pt x="2151" y="207"/>
                  </a:lnTo>
                  <a:lnTo>
                    <a:pt x="2153" y="210"/>
                  </a:lnTo>
                  <a:lnTo>
                    <a:pt x="2161" y="222"/>
                  </a:lnTo>
                  <a:lnTo>
                    <a:pt x="2168" y="230"/>
                  </a:lnTo>
                  <a:lnTo>
                    <a:pt x="2169" y="231"/>
                  </a:lnTo>
                  <a:lnTo>
                    <a:pt x="2171" y="235"/>
                  </a:lnTo>
                  <a:lnTo>
                    <a:pt x="2179" y="243"/>
                  </a:lnTo>
                  <a:lnTo>
                    <a:pt x="2179" y="244"/>
                  </a:lnTo>
                  <a:lnTo>
                    <a:pt x="2188" y="257"/>
                  </a:lnTo>
                  <a:lnTo>
                    <a:pt x="2188" y="259"/>
                  </a:lnTo>
                  <a:lnTo>
                    <a:pt x="2189" y="273"/>
                  </a:lnTo>
                  <a:lnTo>
                    <a:pt x="2189" y="275"/>
                  </a:lnTo>
                  <a:lnTo>
                    <a:pt x="2191" y="278"/>
                  </a:lnTo>
                  <a:lnTo>
                    <a:pt x="2211" y="304"/>
                  </a:lnTo>
                  <a:lnTo>
                    <a:pt x="2216" y="316"/>
                  </a:lnTo>
                  <a:lnTo>
                    <a:pt x="2216" y="317"/>
                  </a:lnTo>
                  <a:lnTo>
                    <a:pt x="2217" y="319"/>
                  </a:lnTo>
                  <a:lnTo>
                    <a:pt x="2222" y="335"/>
                  </a:lnTo>
                  <a:lnTo>
                    <a:pt x="2222" y="338"/>
                  </a:lnTo>
                  <a:lnTo>
                    <a:pt x="2224" y="341"/>
                  </a:lnTo>
                  <a:lnTo>
                    <a:pt x="2224" y="343"/>
                  </a:lnTo>
                  <a:lnTo>
                    <a:pt x="2232" y="361"/>
                  </a:lnTo>
                  <a:lnTo>
                    <a:pt x="2234" y="364"/>
                  </a:lnTo>
                  <a:lnTo>
                    <a:pt x="2236" y="366"/>
                  </a:lnTo>
                  <a:lnTo>
                    <a:pt x="2249" y="382"/>
                  </a:lnTo>
                  <a:lnTo>
                    <a:pt x="2250" y="382"/>
                  </a:lnTo>
                  <a:lnTo>
                    <a:pt x="2262" y="395"/>
                  </a:lnTo>
                  <a:lnTo>
                    <a:pt x="2269" y="403"/>
                  </a:lnTo>
                  <a:lnTo>
                    <a:pt x="2270" y="405"/>
                  </a:lnTo>
                  <a:lnTo>
                    <a:pt x="2277" y="413"/>
                  </a:lnTo>
                  <a:lnTo>
                    <a:pt x="2280" y="416"/>
                  </a:lnTo>
                  <a:lnTo>
                    <a:pt x="2282" y="417"/>
                  </a:lnTo>
                  <a:lnTo>
                    <a:pt x="2284" y="419"/>
                  </a:lnTo>
                  <a:lnTo>
                    <a:pt x="2285" y="421"/>
                  </a:lnTo>
                  <a:lnTo>
                    <a:pt x="2295" y="432"/>
                  </a:lnTo>
                  <a:lnTo>
                    <a:pt x="2297" y="434"/>
                  </a:lnTo>
                  <a:lnTo>
                    <a:pt x="2298" y="434"/>
                  </a:lnTo>
                  <a:lnTo>
                    <a:pt x="2308" y="443"/>
                  </a:lnTo>
                  <a:lnTo>
                    <a:pt x="2308" y="445"/>
                  </a:lnTo>
                  <a:lnTo>
                    <a:pt x="2312" y="448"/>
                  </a:lnTo>
                  <a:lnTo>
                    <a:pt x="2315" y="451"/>
                  </a:lnTo>
                  <a:lnTo>
                    <a:pt x="2318" y="456"/>
                  </a:lnTo>
                  <a:lnTo>
                    <a:pt x="2320" y="460"/>
                  </a:lnTo>
                  <a:lnTo>
                    <a:pt x="2322" y="463"/>
                  </a:lnTo>
                  <a:lnTo>
                    <a:pt x="2318" y="469"/>
                  </a:lnTo>
                  <a:lnTo>
                    <a:pt x="2317" y="474"/>
                  </a:lnTo>
                  <a:lnTo>
                    <a:pt x="2315" y="474"/>
                  </a:lnTo>
                  <a:lnTo>
                    <a:pt x="2310" y="474"/>
                  </a:lnTo>
                  <a:lnTo>
                    <a:pt x="2307" y="481"/>
                  </a:lnTo>
                  <a:lnTo>
                    <a:pt x="2303" y="484"/>
                  </a:lnTo>
                  <a:lnTo>
                    <a:pt x="2302" y="485"/>
                  </a:lnTo>
                  <a:lnTo>
                    <a:pt x="2295" y="479"/>
                  </a:lnTo>
                  <a:lnTo>
                    <a:pt x="2292" y="471"/>
                  </a:lnTo>
                  <a:lnTo>
                    <a:pt x="2285" y="469"/>
                  </a:lnTo>
                  <a:lnTo>
                    <a:pt x="2284" y="469"/>
                  </a:lnTo>
                  <a:lnTo>
                    <a:pt x="2280" y="477"/>
                  </a:lnTo>
                  <a:lnTo>
                    <a:pt x="2274" y="482"/>
                  </a:lnTo>
                  <a:lnTo>
                    <a:pt x="2270" y="485"/>
                  </a:lnTo>
                  <a:lnTo>
                    <a:pt x="2260" y="484"/>
                  </a:lnTo>
                  <a:lnTo>
                    <a:pt x="2255" y="484"/>
                  </a:lnTo>
                  <a:lnTo>
                    <a:pt x="2250" y="484"/>
                  </a:lnTo>
                  <a:lnTo>
                    <a:pt x="2246" y="484"/>
                  </a:lnTo>
                  <a:lnTo>
                    <a:pt x="2242" y="487"/>
                  </a:lnTo>
                  <a:lnTo>
                    <a:pt x="2242" y="489"/>
                  </a:lnTo>
                  <a:lnTo>
                    <a:pt x="2242" y="492"/>
                  </a:lnTo>
                  <a:lnTo>
                    <a:pt x="2242" y="498"/>
                  </a:lnTo>
                  <a:lnTo>
                    <a:pt x="2246" y="506"/>
                  </a:lnTo>
                  <a:lnTo>
                    <a:pt x="2246" y="508"/>
                  </a:lnTo>
                  <a:lnTo>
                    <a:pt x="2244" y="518"/>
                  </a:lnTo>
                  <a:lnTo>
                    <a:pt x="2246" y="519"/>
                  </a:lnTo>
                  <a:lnTo>
                    <a:pt x="2252" y="531"/>
                  </a:lnTo>
                  <a:lnTo>
                    <a:pt x="2255" y="536"/>
                  </a:lnTo>
                  <a:lnTo>
                    <a:pt x="2259" y="537"/>
                  </a:lnTo>
                  <a:lnTo>
                    <a:pt x="2260" y="540"/>
                  </a:lnTo>
                  <a:lnTo>
                    <a:pt x="2264" y="552"/>
                  </a:lnTo>
                  <a:lnTo>
                    <a:pt x="2247" y="571"/>
                  </a:lnTo>
                  <a:lnTo>
                    <a:pt x="2236" y="583"/>
                  </a:lnTo>
                  <a:lnTo>
                    <a:pt x="2229" y="591"/>
                  </a:lnTo>
                  <a:lnTo>
                    <a:pt x="2227" y="591"/>
                  </a:lnTo>
                  <a:lnTo>
                    <a:pt x="2212" y="607"/>
                  </a:lnTo>
                  <a:lnTo>
                    <a:pt x="2212" y="608"/>
                  </a:lnTo>
                  <a:lnTo>
                    <a:pt x="2206" y="617"/>
                  </a:lnTo>
                  <a:lnTo>
                    <a:pt x="2199" y="623"/>
                  </a:lnTo>
                  <a:lnTo>
                    <a:pt x="2194" y="621"/>
                  </a:lnTo>
                  <a:lnTo>
                    <a:pt x="2189" y="620"/>
                  </a:lnTo>
                  <a:lnTo>
                    <a:pt x="2188" y="618"/>
                  </a:lnTo>
                  <a:lnTo>
                    <a:pt x="2178" y="612"/>
                  </a:lnTo>
                  <a:lnTo>
                    <a:pt x="2174" y="612"/>
                  </a:lnTo>
                  <a:lnTo>
                    <a:pt x="2164" y="612"/>
                  </a:lnTo>
                  <a:lnTo>
                    <a:pt x="2163" y="612"/>
                  </a:lnTo>
                  <a:lnTo>
                    <a:pt x="2161" y="613"/>
                  </a:lnTo>
                  <a:lnTo>
                    <a:pt x="2153" y="615"/>
                  </a:lnTo>
                  <a:lnTo>
                    <a:pt x="2151" y="613"/>
                  </a:lnTo>
                  <a:lnTo>
                    <a:pt x="2145" y="612"/>
                  </a:lnTo>
                  <a:lnTo>
                    <a:pt x="2138" y="610"/>
                  </a:lnTo>
                  <a:lnTo>
                    <a:pt x="2133" y="612"/>
                  </a:lnTo>
                  <a:lnTo>
                    <a:pt x="2126" y="608"/>
                  </a:lnTo>
                  <a:lnTo>
                    <a:pt x="2121" y="605"/>
                  </a:lnTo>
                  <a:lnTo>
                    <a:pt x="2118" y="605"/>
                  </a:lnTo>
                  <a:lnTo>
                    <a:pt x="2115" y="613"/>
                  </a:lnTo>
                  <a:lnTo>
                    <a:pt x="2110" y="621"/>
                  </a:lnTo>
                  <a:lnTo>
                    <a:pt x="2105" y="626"/>
                  </a:lnTo>
                  <a:lnTo>
                    <a:pt x="2098" y="628"/>
                  </a:lnTo>
                  <a:lnTo>
                    <a:pt x="2098" y="629"/>
                  </a:lnTo>
                  <a:lnTo>
                    <a:pt x="2100" y="633"/>
                  </a:lnTo>
                  <a:lnTo>
                    <a:pt x="2102" y="636"/>
                  </a:lnTo>
                  <a:lnTo>
                    <a:pt x="2100" y="638"/>
                  </a:lnTo>
                  <a:lnTo>
                    <a:pt x="2100" y="641"/>
                  </a:lnTo>
                  <a:lnTo>
                    <a:pt x="2098" y="642"/>
                  </a:lnTo>
                  <a:lnTo>
                    <a:pt x="2102" y="647"/>
                  </a:lnTo>
                  <a:lnTo>
                    <a:pt x="2120" y="655"/>
                  </a:lnTo>
                  <a:lnTo>
                    <a:pt x="2117" y="660"/>
                  </a:lnTo>
                  <a:lnTo>
                    <a:pt x="2120" y="665"/>
                  </a:lnTo>
                  <a:lnTo>
                    <a:pt x="2123" y="670"/>
                  </a:lnTo>
                  <a:lnTo>
                    <a:pt x="2131" y="676"/>
                  </a:lnTo>
                  <a:lnTo>
                    <a:pt x="2130" y="681"/>
                  </a:lnTo>
                  <a:lnTo>
                    <a:pt x="2133" y="688"/>
                  </a:lnTo>
                  <a:lnTo>
                    <a:pt x="2130" y="691"/>
                  </a:lnTo>
                  <a:lnTo>
                    <a:pt x="2128" y="694"/>
                  </a:lnTo>
                  <a:lnTo>
                    <a:pt x="2125" y="694"/>
                  </a:lnTo>
                  <a:lnTo>
                    <a:pt x="2121" y="694"/>
                  </a:lnTo>
                  <a:lnTo>
                    <a:pt x="2120" y="694"/>
                  </a:lnTo>
                  <a:lnTo>
                    <a:pt x="2117" y="694"/>
                  </a:lnTo>
                  <a:lnTo>
                    <a:pt x="2115" y="696"/>
                  </a:lnTo>
                  <a:lnTo>
                    <a:pt x="2112" y="699"/>
                  </a:lnTo>
                  <a:lnTo>
                    <a:pt x="2112" y="707"/>
                  </a:lnTo>
                  <a:lnTo>
                    <a:pt x="2112" y="709"/>
                  </a:lnTo>
                  <a:lnTo>
                    <a:pt x="2113" y="718"/>
                  </a:lnTo>
                  <a:lnTo>
                    <a:pt x="2113" y="720"/>
                  </a:lnTo>
                  <a:lnTo>
                    <a:pt x="2107" y="720"/>
                  </a:lnTo>
                  <a:lnTo>
                    <a:pt x="2102" y="718"/>
                  </a:lnTo>
                  <a:lnTo>
                    <a:pt x="2100" y="720"/>
                  </a:lnTo>
                  <a:lnTo>
                    <a:pt x="2100" y="727"/>
                  </a:lnTo>
                  <a:lnTo>
                    <a:pt x="2100" y="730"/>
                  </a:lnTo>
                  <a:lnTo>
                    <a:pt x="2098" y="730"/>
                  </a:lnTo>
                  <a:lnTo>
                    <a:pt x="2093" y="735"/>
                  </a:lnTo>
                  <a:lnTo>
                    <a:pt x="2085" y="730"/>
                  </a:lnTo>
                  <a:lnTo>
                    <a:pt x="2088" y="725"/>
                  </a:lnTo>
                  <a:lnTo>
                    <a:pt x="2085" y="722"/>
                  </a:lnTo>
                  <a:lnTo>
                    <a:pt x="2082" y="723"/>
                  </a:lnTo>
                  <a:lnTo>
                    <a:pt x="2078" y="728"/>
                  </a:lnTo>
                  <a:lnTo>
                    <a:pt x="2075" y="736"/>
                  </a:lnTo>
                  <a:lnTo>
                    <a:pt x="2067" y="731"/>
                  </a:lnTo>
                  <a:lnTo>
                    <a:pt x="2064" y="731"/>
                  </a:lnTo>
                  <a:lnTo>
                    <a:pt x="2057" y="725"/>
                  </a:lnTo>
                  <a:lnTo>
                    <a:pt x="2054" y="725"/>
                  </a:lnTo>
                  <a:lnTo>
                    <a:pt x="2050" y="717"/>
                  </a:lnTo>
                  <a:lnTo>
                    <a:pt x="2050" y="712"/>
                  </a:lnTo>
                  <a:lnTo>
                    <a:pt x="2049" y="709"/>
                  </a:lnTo>
                  <a:lnTo>
                    <a:pt x="2047" y="702"/>
                  </a:lnTo>
                  <a:lnTo>
                    <a:pt x="2044" y="697"/>
                  </a:lnTo>
                  <a:lnTo>
                    <a:pt x="2040" y="693"/>
                  </a:lnTo>
                  <a:lnTo>
                    <a:pt x="2037" y="689"/>
                  </a:lnTo>
                  <a:lnTo>
                    <a:pt x="2034" y="688"/>
                  </a:lnTo>
                  <a:lnTo>
                    <a:pt x="2029" y="681"/>
                  </a:lnTo>
                  <a:lnTo>
                    <a:pt x="2031" y="675"/>
                  </a:lnTo>
                  <a:lnTo>
                    <a:pt x="2032" y="673"/>
                  </a:lnTo>
                  <a:lnTo>
                    <a:pt x="2035" y="668"/>
                  </a:lnTo>
                  <a:lnTo>
                    <a:pt x="2035" y="667"/>
                  </a:lnTo>
                  <a:lnTo>
                    <a:pt x="2031" y="659"/>
                  </a:lnTo>
                  <a:lnTo>
                    <a:pt x="2029" y="657"/>
                  </a:lnTo>
                  <a:lnTo>
                    <a:pt x="2031" y="647"/>
                  </a:lnTo>
                  <a:lnTo>
                    <a:pt x="2029" y="646"/>
                  </a:lnTo>
                  <a:lnTo>
                    <a:pt x="2022" y="647"/>
                  </a:lnTo>
                  <a:lnTo>
                    <a:pt x="2019" y="652"/>
                  </a:lnTo>
                  <a:lnTo>
                    <a:pt x="2014" y="654"/>
                  </a:lnTo>
                  <a:lnTo>
                    <a:pt x="2012" y="655"/>
                  </a:lnTo>
                  <a:lnTo>
                    <a:pt x="2007" y="652"/>
                  </a:lnTo>
                  <a:lnTo>
                    <a:pt x="2007" y="644"/>
                  </a:lnTo>
                  <a:lnTo>
                    <a:pt x="2011" y="633"/>
                  </a:lnTo>
                  <a:lnTo>
                    <a:pt x="2011" y="631"/>
                  </a:lnTo>
                  <a:lnTo>
                    <a:pt x="2016" y="621"/>
                  </a:lnTo>
                  <a:lnTo>
                    <a:pt x="2004" y="621"/>
                  </a:lnTo>
                  <a:lnTo>
                    <a:pt x="1994" y="623"/>
                  </a:lnTo>
                  <a:lnTo>
                    <a:pt x="1992" y="623"/>
                  </a:lnTo>
                  <a:lnTo>
                    <a:pt x="1981" y="628"/>
                  </a:lnTo>
                  <a:lnTo>
                    <a:pt x="1979" y="629"/>
                  </a:lnTo>
                  <a:lnTo>
                    <a:pt x="1968" y="634"/>
                  </a:lnTo>
                  <a:lnTo>
                    <a:pt x="1969" y="626"/>
                  </a:lnTo>
                  <a:lnTo>
                    <a:pt x="1969" y="620"/>
                  </a:lnTo>
                  <a:lnTo>
                    <a:pt x="1961" y="617"/>
                  </a:lnTo>
                  <a:lnTo>
                    <a:pt x="1959" y="615"/>
                  </a:lnTo>
                  <a:lnTo>
                    <a:pt x="1949" y="620"/>
                  </a:lnTo>
                  <a:lnTo>
                    <a:pt x="1933" y="631"/>
                  </a:lnTo>
                  <a:lnTo>
                    <a:pt x="1930" y="631"/>
                  </a:lnTo>
                  <a:lnTo>
                    <a:pt x="1928" y="631"/>
                  </a:lnTo>
                  <a:lnTo>
                    <a:pt x="1925" y="626"/>
                  </a:lnTo>
                  <a:lnTo>
                    <a:pt x="1916" y="628"/>
                  </a:lnTo>
                  <a:lnTo>
                    <a:pt x="1915" y="628"/>
                  </a:lnTo>
                  <a:lnTo>
                    <a:pt x="1913" y="628"/>
                  </a:lnTo>
                  <a:lnTo>
                    <a:pt x="1903" y="626"/>
                  </a:lnTo>
                  <a:lnTo>
                    <a:pt x="1902" y="625"/>
                  </a:lnTo>
                  <a:lnTo>
                    <a:pt x="1900" y="625"/>
                  </a:lnTo>
                  <a:lnTo>
                    <a:pt x="1893" y="623"/>
                  </a:lnTo>
                  <a:lnTo>
                    <a:pt x="1892" y="626"/>
                  </a:lnTo>
                  <a:lnTo>
                    <a:pt x="1893" y="631"/>
                  </a:lnTo>
                  <a:lnTo>
                    <a:pt x="1895" y="633"/>
                  </a:lnTo>
                  <a:lnTo>
                    <a:pt x="1906" y="641"/>
                  </a:lnTo>
                  <a:lnTo>
                    <a:pt x="1908" y="641"/>
                  </a:lnTo>
                  <a:lnTo>
                    <a:pt x="1908" y="649"/>
                  </a:lnTo>
                  <a:lnTo>
                    <a:pt x="1903" y="655"/>
                  </a:lnTo>
                  <a:lnTo>
                    <a:pt x="1895" y="657"/>
                  </a:lnTo>
                  <a:lnTo>
                    <a:pt x="1893" y="655"/>
                  </a:lnTo>
                  <a:lnTo>
                    <a:pt x="1888" y="647"/>
                  </a:lnTo>
                  <a:lnTo>
                    <a:pt x="1880" y="642"/>
                  </a:lnTo>
                  <a:lnTo>
                    <a:pt x="1872" y="636"/>
                  </a:lnTo>
                  <a:lnTo>
                    <a:pt x="1868" y="626"/>
                  </a:lnTo>
                  <a:lnTo>
                    <a:pt x="1867" y="625"/>
                  </a:lnTo>
                  <a:lnTo>
                    <a:pt x="1862" y="620"/>
                  </a:lnTo>
                  <a:lnTo>
                    <a:pt x="1862" y="618"/>
                  </a:lnTo>
                  <a:lnTo>
                    <a:pt x="1862" y="610"/>
                  </a:lnTo>
                  <a:lnTo>
                    <a:pt x="1863" y="608"/>
                  </a:lnTo>
                  <a:lnTo>
                    <a:pt x="1872" y="607"/>
                  </a:lnTo>
                  <a:lnTo>
                    <a:pt x="1875" y="605"/>
                  </a:lnTo>
                  <a:lnTo>
                    <a:pt x="1883" y="604"/>
                  </a:lnTo>
                  <a:lnTo>
                    <a:pt x="1880" y="599"/>
                  </a:lnTo>
                  <a:lnTo>
                    <a:pt x="1878" y="599"/>
                  </a:lnTo>
                  <a:lnTo>
                    <a:pt x="1872" y="592"/>
                  </a:lnTo>
                  <a:lnTo>
                    <a:pt x="1872" y="584"/>
                  </a:lnTo>
                  <a:lnTo>
                    <a:pt x="1873" y="583"/>
                  </a:lnTo>
                  <a:lnTo>
                    <a:pt x="1875" y="581"/>
                  </a:lnTo>
                  <a:lnTo>
                    <a:pt x="1880" y="568"/>
                  </a:lnTo>
                  <a:lnTo>
                    <a:pt x="1878" y="566"/>
                  </a:lnTo>
                  <a:lnTo>
                    <a:pt x="1875" y="563"/>
                  </a:lnTo>
                  <a:lnTo>
                    <a:pt x="1870" y="565"/>
                  </a:lnTo>
                  <a:lnTo>
                    <a:pt x="1865" y="570"/>
                  </a:lnTo>
                  <a:lnTo>
                    <a:pt x="1863" y="571"/>
                  </a:lnTo>
                  <a:lnTo>
                    <a:pt x="1854" y="574"/>
                  </a:lnTo>
                  <a:lnTo>
                    <a:pt x="1852" y="568"/>
                  </a:lnTo>
                  <a:lnTo>
                    <a:pt x="1857" y="560"/>
                  </a:lnTo>
                  <a:lnTo>
                    <a:pt x="1862" y="552"/>
                  </a:lnTo>
                  <a:lnTo>
                    <a:pt x="1862" y="544"/>
                  </a:lnTo>
                  <a:lnTo>
                    <a:pt x="1862" y="542"/>
                  </a:lnTo>
                  <a:lnTo>
                    <a:pt x="1855" y="539"/>
                  </a:lnTo>
                  <a:lnTo>
                    <a:pt x="1854" y="540"/>
                  </a:lnTo>
                  <a:lnTo>
                    <a:pt x="1852" y="544"/>
                  </a:lnTo>
                  <a:lnTo>
                    <a:pt x="1852" y="549"/>
                  </a:lnTo>
                  <a:lnTo>
                    <a:pt x="1849" y="555"/>
                  </a:lnTo>
                  <a:lnTo>
                    <a:pt x="1845" y="560"/>
                  </a:lnTo>
                  <a:lnTo>
                    <a:pt x="1844" y="563"/>
                  </a:lnTo>
                  <a:lnTo>
                    <a:pt x="1844" y="571"/>
                  </a:lnTo>
                  <a:lnTo>
                    <a:pt x="1844" y="573"/>
                  </a:lnTo>
                  <a:lnTo>
                    <a:pt x="1845" y="574"/>
                  </a:lnTo>
                  <a:lnTo>
                    <a:pt x="1845" y="581"/>
                  </a:lnTo>
                  <a:lnTo>
                    <a:pt x="1844" y="583"/>
                  </a:lnTo>
                  <a:lnTo>
                    <a:pt x="1837" y="579"/>
                  </a:lnTo>
                  <a:lnTo>
                    <a:pt x="1835" y="579"/>
                  </a:lnTo>
                  <a:lnTo>
                    <a:pt x="1834" y="578"/>
                  </a:lnTo>
                  <a:lnTo>
                    <a:pt x="1825" y="571"/>
                  </a:lnTo>
                  <a:lnTo>
                    <a:pt x="1824" y="571"/>
                  </a:lnTo>
                  <a:lnTo>
                    <a:pt x="1814" y="566"/>
                  </a:lnTo>
                  <a:lnTo>
                    <a:pt x="1811" y="553"/>
                  </a:lnTo>
                  <a:lnTo>
                    <a:pt x="1807" y="552"/>
                  </a:lnTo>
                  <a:lnTo>
                    <a:pt x="1792" y="553"/>
                  </a:lnTo>
                  <a:lnTo>
                    <a:pt x="1792" y="549"/>
                  </a:lnTo>
                  <a:lnTo>
                    <a:pt x="1784" y="542"/>
                  </a:lnTo>
                  <a:lnTo>
                    <a:pt x="1782" y="540"/>
                  </a:lnTo>
                  <a:lnTo>
                    <a:pt x="1771" y="539"/>
                  </a:lnTo>
                  <a:lnTo>
                    <a:pt x="1768" y="540"/>
                  </a:lnTo>
                  <a:lnTo>
                    <a:pt x="1766" y="540"/>
                  </a:lnTo>
                  <a:lnTo>
                    <a:pt x="1749" y="544"/>
                  </a:lnTo>
                  <a:lnTo>
                    <a:pt x="1748" y="542"/>
                  </a:lnTo>
                  <a:lnTo>
                    <a:pt x="1748" y="532"/>
                  </a:lnTo>
                  <a:lnTo>
                    <a:pt x="1754" y="524"/>
                  </a:lnTo>
                  <a:lnTo>
                    <a:pt x="1754" y="523"/>
                  </a:lnTo>
                  <a:lnTo>
                    <a:pt x="1748" y="519"/>
                  </a:lnTo>
                  <a:lnTo>
                    <a:pt x="1746" y="519"/>
                  </a:lnTo>
                  <a:lnTo>
                    <a:pt x="1741" y="523"/>
                  </a:lnTo>
                  <a:lnTo>
                    <a:pt x="1739" y="526"/>
                  </a:lnTo>
                  <a:lnTo>
                    <a:pt x="1730" y="528"/>
                  </a:lnTo>
                  <a:lnTo>
                    <a:pt x="1728" y="528"/>
                  </a:lnTo>
                  <a:lnTo>
                    <a:pt x="1725" y="526"/>
                  </a:lnTo>
                  <a:lnTo>
                    <a:pt x="1725" y="523"/>
                  </a:lnTo>
                  <a:lnTo>
                    <a:pt x="1725" y="515"/>
                  </a:lnTo>
                  <a:lnTo>
                    <a:pt x="1723" y="515"/>
                  </a:lnTo>
                  <a:lnTo>
                    <a:pt x="1715" y="519"/>
                  </a:lnTo>
                  <a:lnTo>
                    <a:pt x="1708" y="519"/>
                  </a:lnTo>
                  <a:lnTo>
                    <a:pt x="1708" y="515"/>
                  </a:lnTo>
                  <a:lnTo>
                    <a:pt x="1710" y="506"/>
                  </a:lnTo>
                  <a:lnTo>
                    <a:pt x="1706" y="502"/>
                  </a:lnTo>
                  <a:lnTo>
                    <a:pt x="1705" y="500"/>
                  </a:lnTo>
                  <a:lnTo>
                    <a:pt x="1705" y="494"/>
                  </a:lnTo>
                  <a:lnTo>
                    <a:pt x="1705" y="490"/>
                  </a:lnTo>
                  <a:lnTo>
                    <a:pt x="1713" y="485"/>
                  </a:lnTo>
                  <a:lnTo>
                    <a:pt x="1721" y="484"/>
                  </a:lnTo>
                  <a:lnTo>
                    <a:pt x="1721" y="482"/>
                  </a:lnTo>
                  <a:lnTo>
                    <a:pt x="1728" y="477"/>
                  </a:lnTo>
                  <a:lnTo>
                    <a:pt x="1726" y="474"/>
                  </a:lnTo>
                  <a:lnTo>
                    <a:pt x="1720" y="473"/>
                  </a:lnTo>
                  <a:lnTo>
                    <a:pt x="1711" y="473"/>
                  </a:lnTo>
                  <a:lnTo>
                    <a:pt x="1703" y="473"/>
                  </a:lnTo>
                  <a:lnTo>
                    <a:pt x="1701" y="473"/>
                  </a:lnTo>
                  <a:lnTo>
                    <a:pt x="1691" y="473"/>
                  </a:lnTo>
                  <a:lnTo>
                    <a:pt x="1690" y="471"/>
                  </a:lnTo>
                  <a:lnTo>
                    <a:pt x="1690" y="469"/>
                  </a:lnTo>
                  <a:lnTo>
                    <a:pt x="1690" y="463"/>
                  </a:lnTo>
                  <a:lnTo>
                    <a:pt x="1690" y="460"/>
                  </a:lnTo>
                  <a:lnTo>
                    <a:pt x="1691" y="458"/>
                  </a:lnTo>
                  <a:lnTo>
                    <a:pt x="1683" y="447"/>
                  </a:lnTo>
                  <a:lnTo>
                    <a:pt x="1682" y="440"/>
                  </a:lnTo>
                  <a:lnTo>
                    <a:pt x="1682" y="439"/>
                  </a:lnTo>
                  <a:lnTo>
                    <a:pt x="1678" y="437"/>
                  </a:lnTo>
                  <a:lnTo>
                    <a:pt x="1672" y="435"/>
                  </a:lnTo>
                  <a:lnTo>
                    <a:pt x="1670" y="442"/>
                  </a:lnTo>
                  <a:lnTo>
                    <a:pt x="1668" y="445"/>
                  </a:lnTo>
                  <a:lnTo>
                    <a:pt x="1663" y="448"/>
                  </a:lnTo>
                  <a:lnTo>
                    <a:pt x="1662" y="447"/>
                  </a:lnTo>
                  <a:lnTo>
                    <a:pt x="1658" y="440"/>
                  </a:lnTo>
                  <a:lnTo>
                    <a:pt x="1653" y="434"/>
                  </a:lnTo>
                  <a:lnTo>
                    <a:pt x="1652" y="432"/>
                  </a:lnTo>
                  <a:lnTo>
                    <a:pt x="1643" y="429"/>
                  </a:lnTo>
                  <a:lnTo>
                    <a:pt x="1639" y="422"/>
                  </a:lnTo>
                  <a:lnTo>
                    <a:pt x="1632" y="421"/>
                  </a:lnTo>
                  <a:lnTo>
                    <a:pt x="1629" y="419"/>
                  </a:lnTo>
                  <a:lnTo>
                    <a:pt x="1620" y="414"/>
                  </a:lnTo>
                  <a:lnTo>
                    <a:pt x="1620" y="413"/>
                  </a:lnTo>
                  <a:lnTo>
                    <a:pt x="1624" y="408"/>
                  </a:lnTo>
                  <a:lnTo>
                    <a:pt x="1625" y="403"/>
                  </a:lnTo>
                  <a:lnTo>
                    <a:pt x="1624" y="396"/>
                  </a:lnTo>
                  <a:lnTo>
                    <a:pt x="1620" y="395"/>
                  </a:lnTo>
                  <a:lnTo>
                    <a:pt x="1612" y="396"/>
                  </a:lnTo>
                  <a:lnTo>
                    <a:pt x="1612" y="401"/>
                  </a:lnTo>
                  <a:lnTo>
                    <a:pt x="1612" y="403"/>
                  </a:lnTo>
                  <a:lnTo>
                    <a:pt x="1612" y="409"/>
                  </a:lnTo>
                  <a:lnTo>
                    <a:pt x="1609" y="413"/>
                  </a:lnTo>
                  <a:lnTo>
                    <a:pt x="1607" y="413"/>
                  </a:lnTo>
                  <a:lnTo>
                    <a:pt x="1600" y="417"/>
                  </a:lnTo>
                  <a:lnTo>
                    <a:pt x="1599" y="414"/>
                  </a:lnTo>
                  <a:lnTo>
                    <a:pt x="1591" y="408"/>
                  </a:lnTo>
                  <a:lnTo>
                    <a:pt x="1589" y="408"/>
                  </a:lnTo>
                  <a:lnTo>
                    <a:pt x="1582" y="414"/>
                  </a:lnTo>
                  <a:lnTo>
                    <a:pt x="1579" y="421"/>
                  </a:lnTo>
                  <a:lnTo>
                    <a:pt x="1577" y="421"/>
                  </a:lnTo>
                  <a:lnTo>
                    <a:pt x="1571" y="424"/>
                  </a:lnTo>
                  <a:lnTo>
                    <a:pt x="1571" y="429"/>
                  </a:lnTo>
                  <a:lnTo>
                    <a:pt x="1571" y="434"/>
                  </a:lnTo>
                  <a:lnTo>
                    <a:pt x="1569" y="447"/>
                  </a:lnTo>
                  <a:lnTo>
                    <a:pt x="1569" y="456"/>
                  </a:lnTo>
                  <a:lnTo>
                    <a:pt x="1569" y="466"/>
                  </a:lnTo>
                  <a:lnTo>
                    <a:pt x="1572" y="477"/>
                  </a:lnTo>
                  <a:lnTo>
                    <a:pt x="1572" y="479"/>
                  </a:lnTo>
                  <a:lnTo>
                    <a:pt x="1574" y="481"/>
                  </a:lnTo>
                  <a:lnTo>
                    <a:pt x="1577" y="489"/>
                  </a:lnTo>
                  <a:lnTo>
                    <a:pt x="1577" y="490"/>
                  </a:lnTo>
                  <a:lnTo>
                    <a:pt x="1571" y="494"/>
                  </a:lnTo>
                  <a:lnTo>
                    <a:pt x="1569" y="492"/>
                  </a:lnTo>
                  <a:lnTo>
                    <a:pt x="1567" y="497"/>
                  </a:lnTo>
                  <a:lnTo>
                    <a:pt x="1567" y="498"/>
                  </a:lnTo>
                  <a:lnTo>
                    <a:pt x="1561" y="500"/>
                  </a:lnTo>
                  <a:lnTo>
                    <a:pt x="1559" y="498"/>
                  </a:lnTo>
                  <a:lnTo>
                    <a:pt x="1557" y="497"/>
                  </a:lnTo>
                  <a:lnTo>
                    <a:pt x="1554" y="492"/>
                  </a:lnTo>
                  <a:lnTo>
                    <a:pt x="1553" y="490"/>
                  </a:lnTo>
                  <a:lnTo>
                    <a:pt x="1549" y="487"/>
                  </a:lnTo>
                  <a:lnTo>
                    <a:pt x="1543" y="489"/>
                  </a:lnTo>
                  <a:lnTo>
                    <a:pt x="1538" y="490"/>
                  </a:lnTo>
                  <a:lnTo>
                    <a:pt x="1534" y="498"/>
                  </a:lnTo>
                  <a:lnTo>
                    <a:pt x="1528" y="502"/>
                  </a:lnTo>
                  <a:lnTo>
                    <a:pt x="1519" y="498"/>
                  </a:lnTo>
                  <a:lnTo>
                    <a:pt x="1516" y="498"/>
                  </a:lnTo>
                  <a:lnTo>
                    <a:pt x="1514" y="498"/>
                  </a:lnTo>
                  <a:lnTo>
                    <a:pt x="1508" y="506"/>
                  </a:lnTo>
                  <a:lnTo>
                    <a:pt x="1508" y="508"/>
                  </a:lnTo>
                  <a:lnTo>
                    <a:pt x="1513" y="513"/>
                  </a:lnTo>
                  <a:lnTo>
                    <a:pt x="1514" y="513"/>
                  </a:lnTo>
                  <a:lnTo>
                    <a:pt x="1518" y="519"/>
                  </a:lnTo>
                  <a:lnTo>
                    <a:pt x="1516" y="519"/>
                  </a:lnTo>
                  <a:lnTo>
                    <a:pt x="1510" y="523"/>
                  </a:lnTo>
                  <a:lnTo>
                    <a:pt x="1506" y="523"/>
                  </a:lnTo>
                  <a:lnTo>
                    <a:pt x="1503" y="519"/>
                  </a:lnTo>
                  <a:lnTo>
                    <a:pt x="1498" y="516"/>
                  </a:lnTo>
                  <a:lnTo>
                    <a:pt x="1496" y="516"/>
                  </a:lnTo>
                  <a:lnTo>
                    <a:pt x="1496" y="511"/>
                  </a:lnTo>
                  <a:lnTo>
                    <a:pt x="1495" y="506"/>
                  </a:lnTo>
                  <a:lnTo>
                    <a:pt x="1486" y="506"/>
                  </a:lnTo>
                  <a:lnTo>
                    <a:pt x="1475" y="500"/>
                  </a:lnTo>
                  <a:lnTo>
                    <a:pt x="1465" y="497"/>
                  </a:lnTo>
                  <a:lnTo>
                    <a:pt x="1463" y="498"/>
                  </a:lnTo>
                  <a:lnTo>
                    <a:pt x="1462" y="500"/>
                  </a:lnTo>
                  <a:lnTo>
                    <a:pt x="1462" y="503"/>
                  </a:lnTo>
                  <a:lnTo>
                    <a:pt x="1460" y="505"/>
                  </a:lnTo>
                  <a:lnTo>
                    <a:pt x="1455" y="505"/>
                  </a:lnTo>
                  <a:lnTo>
                    <a:pt x="1453" y="503"/>
                  </a:lnTo>
                  <a:lnTo>
                    <a:pt x="1450" y="508"/>
                  </a:lnTo>
                  <a:lnTo>
                    <a:pt x="1452" y="511"/>
                  </a:lnTo>
                  <a:lnTo>
                    <a:pt x="1452" y="513"/>
                  </a:lnTo>
                  <a:lnTo>
                    <a:pt x="1452" y="515"/>
                  </a:lnTo>
                  <a:lnTo>
                    <a:pt x="1452" y="518"/>
                  </a:lnTo>
                  <a:lnTo>
                    <a:pt x="1452" y="519"/>
                  </a:lnTo>
                  <a:lnTo>
                    <a:pt x="1452" y="523"/>
                  </a:lnTo>
                  <a:lnTo>
                    <a:pt x="1452" y="524"/>
                  </a:lnTo>
                  <a:lnTo>
                    <a:pt x="1450" y="526"/>
                  </a:lnTo>
                  <a:lnTo>
                    <a:pt x="1450" y="529"/>
                  </a:lnTo>
                  <a:lnTo>
                    <a:pt x="1450" y="531"/>
                  </a:lnTo>
                  <a:lnTo>
                    <a:pt x="1452" y="536"/>
                  </a:lnTo>
                  <a:lnTo>
                    <a:pt x="1452" y="537"/>
                  </a:lnTo>
                  <a:lnTo>
                    <a:pt x="1458" y="540"/>
                  </a:lnTo>
                  <a:lnTo>
                    <a:pt x="1462" y="540"/>
                  </a:lnTo>
                  <a:lnTo>
                    <a:pt x="1468" y="544"/>
                  </a:lnTo>
                  <a:lnTo>
                    <a:pt x="1470" y="545"/>
                  </a:lnTo>
                  <a:lnTo>
                    <a:pt x="1468" y="550"/>
                  </a:lnTo>
                  <a:lnTo>
                    <a:pt x="1467" y="552"/>
                  </a:lnTo>
                  <a:lnTo>
                    <a:pt x="1468" y="555"/>
                  </a:lnTo>
                  <a:lnTo>
                    <a:pt x="1473" y="558"/>
                  </a:lnTo>
                  <a:lnTo>
                    <a:pt x="1478" y="563"/>
                  </a:lnTo>
                  <a:lnTo>
                    <a:pt x="1475" y="568"/>
                  </a:lnTo>
                  <a:lnTo>
                    <a:pt x="1467" y="568"/>
                  </a:lnTo>
                  <a:lnTo>
                    <a:pt x="1462" y="565"/>
                  </a:lnTo>
                  <a:lnTo>
                    <a:pt x="1453" y="566"/>
                  </a:lnTo>
                  <a:lnTo>
                    <a:pt x="1453" y="570"/>
                  </a:lnTo>
                  <a:lnTo>
                    <a:pt x="1457" y="573"/>
                  </a:lnTo>
                  <a:lnTo>
                    <a:pt x="1460" y="578"/>
                  </a:lnTo>
                  <a:lnTo>
                    <a:pt x="1462" y="584"/>
                  </a:lnTo>
                  <a:lnTo>
                    <a:pt x="1460" y="592"/>
                  </a:lnTo>
                  <a:lnTo>
                    <a:pt x="1462" y="594"/>
                  </a:lnTo>
                  <a:lnTo>
                    <a:pt x="1470" y="599"/>
                  </a:lnTo>
                  <a:lnTo>
                    <a:pt x="1473" y="599"/>
                  </a:lnTo>
                  <a:lnTo>
                    <a:pt x="1475" y="600"/>
                  </a:lnTo>
                  <a:lnTo>
                    <a:pt x="1475" y="605"/>
                  </a:lnTo>
                  <a:lnTo>
                    <a:pt x="1475" y="610"/>
                  </a:lnTo>
                  <a:lnTo>
                    <a:pt x="1476" y="625"/>
                  </a:lnTo>
                  <a:lnTo>
                    <a:pt x="1463" y="625"/>
                  </a:lnTo>
                  <a:lnTo>
                    <a:pt x="1460" y="625"/>
                  </a:lnTo>
                  <a:lnTo>
                    <a:pt x="1457" y="625"/>
                  </a:lnTo>
                  <a:lnTo>
                    <a:pt x="1453" y="625"/>
                  </a:lnTo>
                  <a:lnTo>
                    <a:pt x="1432" y="620"/>
                  </a:lnTo>
                  <a:lnTo>
                    <a:pt x="1419" y="618"/>
                  </a:lnTo>
                  <a:lnTo>
                    <a:pt x="1410" y="618"/>
                  </a:lnTo>
                  <a:lnTo>
                    <a:pt x="1407" y="618"/>
                  </a:lnTo>
                  <a:lnTo>
                    <a:pt x="1405" y="621"/>
                  </a:lnTo>
                  <a:lnTo>
                    <a:pt x="1400" y="629"/>
                  </a:lnTo>
                  <a:lnTo>
                    <a:pt x="1400" y="631"/>
                  </a:lnTo>
                  <a:lnTo>
                    <a:pt x="1399" y="633"/>
                  </a:lnTo>
                  <a:lnTo>
                    <a:pt x="1392" y="639"/>
                  </a:lnTo>
                  <a:lnTo>
                    <a:pt x="1389" y="641"/>
                  </a:lnTo>
                  <a:lnTo>
                    <a:pt x="1376" y="651"/>
                  </a:lnTo>
                  <a:lnTo>
                    <a:pt x="1364" y="660"/>
                  </a:lnTo>
                  <a:lnTo>
                    <a:pt x="1362" y="662"/>
                  </a:lnTo>
                  <a:lnTo>
                    <a:pt x="1354" y="673"/>
                  </a:lnTo>
                  <a:lnTo>
                    <a:pt x="1352" y="675"/>
                  </a:lnTo>
                  <a:lnTo>
                    <a:pt x="1338" y="670"/>
                  </a:lnTo>
                  <a:lnTo>
                    <a:pt x="1336" y="668"/>
                  </a:lnTo>
                  <a:lnTo>
                    <a:pt x="1323" y="667"/>
                  </a:lnTo>
                  <a:lnTo>
                    <a:pt x="1316" y="659"/>
                  </a:lnTo>
                  <a:lnTo>
                    <a:pt x="1314" y="655"/>
                  </a:lnTo>
                  <a:lnTo>
                    <a:pt x="1314" y="651"/>
                  </a:lnTo>
                  <a:lnTo>
                    <a:pt x="1306" y="633"/>
                  </a:lnTo>
                  <a:lnTo>
                    <a:pt x="1304" y="629"/>
                  </a:lnTo>
                  <a:lnTo>
                    <a:pt x="1296" y="618"/>
                  </a:lnTo>
                  <a:lnTo>
                    <a:pt x="1295" y="617"/>
                  </a:lnTo>
                  <a:lnTo>
                    <a:pt x="1293" y="615"/>
                  </a:lnTo>
                  <a:lnTo>
                    <a:pt x="1285" y="617"/>
                  </a:lnTo>
                  <a:lnTo>
                    <a:pt x="1285" y="623"/>
                  </a:lnTo>
                  <a:lnTo>
                    <a:pt x="1278" y="625"/>
                  </a:lnTo>
                  <a:lnTo>
                    <a:pt x="1275" y="625"/>
                  </a:lnTo>
                  <a:lnTo>
                    <a:pt x="1271" y="623"/>
                  </a:lnTo>
                  <a:lnTo>
                    <a:pt x="1270" y="626"/>
                  </a:lnTo>
                  <a:lnTo>
                    <a:pt x="1268" y="629"/>
                  </a:lnTo>
                  <a:lnTo>
                    <a:pt x="1266" y="631"/>
                  </a:lnTo>
                  <a:lnTo>
                    <a:pt x="1256" y="631"/>
                  </a:lnTo>
                  <a:lnTo>
                    <a:pt x="1255" y="631"/>
                  </a:lnTo>
                  <a:lnTo>
                    <a:pt x="1253" y="629"/>
                  </a:lnTo>
                  <a:lnTo>
                    <a:pt x="1243" y="633"/>
                  </a:lnTo>
                  <a:lnTo>
                    <a:pt x="1230" y="634"/>
                  </a:lnTo>
                  <a:lnTo>
                    <a:pt x="1228" y="634"/>
                  </a:lnTo>
                  <a:lnTo>
                    <a:pt x="1223" y="639"/>
                  </a:lnTo>
                  <a:lnTo>
                    <a:pt x="1222" y="641"/>
                  </a:lnTo>
                  <a:lnTo>
                    <a:pt x="1217" y="642"/>
                  </a:lnTo>
                  <a:lnTo>
                    <a:pt x="1215" y="646"/>
                  </a:lnTo>
                  <a:lnTo>
                    <a:pt x="1213" y="652"/>
                  </a:lnTo>
                  <a:lnTo>
                    <a:pt x="1212" y="660"/>
                  </a:lnTo>
                  <a:lnTo>
                    <a:pt x="1210" y="662"/>
                  </a:lnTo>
                  <a:lnTo>
                    <a:pt x="1210" y="672"/>
                  </a:lnTo>
                  <a:lnTo>
                    <a:pt x="1209" y="675"/>
                  </a:lnTo>
                  <a:lnTo>
                    <a:pt x="1209" y="678"/>
                  </a:lnTo>
                  <a:lnTo>
                    <a:pt x="1207" y="684"/>
                  </a:lnTo>
                  <a:lnTo>
                    <a:pt x="1207" y="688"/>
                  </a:lnTo>
                  <a:lnTo>
                    <a:pt x="1205" y="699"/>
                  </a:lnTo>
                  <a:lnTo>
                    <a:pt x="1200" y="702"/>
                  </a:lnTo>
                  <a:lnTo>
                    <a:pt x="1199" y="702"/>
                  </a:lnTo>
                  <a:lnTo>
                    <a:pt x="1195" y="702"/>
                  </a:lnTo>
                  <a:lnTo>
                    <a:pt x="1190" y="701"/>
                  </a:lnTo>
                  <a:lnTo>
                    <a:pt x="1189" y="701"/>
                  </a:lnTo>
                  <a:lnTo>
                    <a:pt x="1180" y="702"/>
                  </a:lnTo>
                  <a:lnTo>
                    <a:pt x="1179" y="701"/>
                  </a:lnTo>
                  <a:lnTo>
                    <a:pt x="1179" y="694"/>
                  </a:lnTo>
                  <a:lnTo>
                    <a:pt x="1172" y="691"/>
                  </a:lnTo>
                  <a:lnTo>
                    <a:pt x="1167" y="691"/>
                  </a:lnTo>
                  <a:lnTo>
                    <a:pt x="1167" y="688"/>
                  </a:lnTo>
                  <a:lnTo>
                    <a:pt x="1167" y="681"/>
                  </a:lnTo>
                  <a:lnTo>
                    <a:pt x="1166" y="678"/>
                  </a:lnTo>
                  <a:lnTo>
                    <a:pt x="1164" y="675"/>
                  </a:lnTo>
                  <a:lnTo>
                    <a:pt x="1156" y="673"/>
                  </a:lnTo>
                  <a:lnTo>
                    <a:pt x="1159" y="668"/>
                  </a:lnTo>
                  <a:lnTo>
                    <a:pt x="1161" y="667"/>
                  </a:lnTo>
                  <a:lnTo>
                    <a:pt x="1162" y="660"/>
                  </a:lnTo>
                  <a:lnTo>
                    <a:pt x="1162" y="659"/>
                  </a:lnTo>
                  <a:lnTo>
                    <a:pt x="1154" y="657"/>
                  </a:lnTo>
                  <a:lnTo>
                    <a:pt x="1151" y="655"/>
                  </a:lnTo>
                  <a:lnTo>
                    <a:pt x="1151" y="649"/>
                  </a:lnTo>
                  <a:lnTo>
                    <a:pt x="1149" y="642"/>
                  </a:lnTo>
                  <a:lnTo>
                    <a:pt x="1147" y="641"/>
                  </a:lnTo>
                  <a:lnTo>
                    <a:pt x="1141" y="641"/>
                  </a:lnTo>
                  <a:lnTo>
                    <a:pt x="1141" y="646"/>
                  </a:lnTo>
                  <a:lnTo>
                    <a:pt x="1139" y="646"/>
                  </a:lnTo>
                  <a:lnTo>
                    <a:pt x="1134" y="644"/>
                  </a:lnTo>
                  <a:lnTo>
                    <a:pt x="1132" y="639"/>
                  </a:lnTo>
                  <a:lnTo>
                    <a:pt x="1132" y="634"/>
                  </a:lnTo>
                  <a:lnTo>
                    <a:pt x="1129" y="631"/>
                  </a:lnTo>
                  <a:lnTo>
                    <a:pt x="1126" y="633"/>
                  </a:lnTo>
                  <a:lnTo>
                    <a:pt x="1124" y="628"/>
                  </a:lnTo>
                  <a:lnTo>
                    <a:pt x="1123" y="626"/>
                  </a:lnTo>
                  <a:lnTo>
                    <a:pt x="1116" y="623"/>
                  </a:lnTo>
                  <a:lnTo>
                    <a:pt x="1109" y="617"/>
                  </a:lnTo>
                  <a:lnTo>
                    <a:pt x="1108" y="617"/>
                  </a:lnTo>
                  <a:lnTo>
                    <a:pt x="1098" y="618"/>
                  </a:lnTo>
                  <a:lnTo>
                    <a:pt x="1094" y="620"/>
                  </a:lnTo>
                  <a:lnTo>
                    <a:pt x="1081" y="618"/>
                  </a:lnTo>
                  <a:lnTo>
                    <a:pt x="1080" y="617"/>
                  </a:lnTo>
                  <a:lnTo>
                    <a:pt x="1073" y="605"/>
                  </a:lnTo>
                  <a:lnTo>
                    <a:pt x="1065" y="604"/>
                  </a:lnTo>
                  <a:lnTo>
                    <a:pt x="1065" y="608"/>
                  </a:lnTo>
                  <a:lnTo>
                    <a:pt x="1065" y="613"/>
                  </a:lnTo>
                  <a:lnTo>
                    <a:pt x="1065" y="620"/>
                  </a:lnTo>
                  <a:lnTo>
                    <a:pt x="1061" y="623"/>
                  </a:lnTo>
                  <a:lnTo>
                    <a:pt x="1058" y="625"/>
                  </a:lnTo>
                  <a:lnTo>
                    <a:pt x="1046" y="626"/>
                  </a:lnTo>
                  <a:lnTo>
                    <a:pt x="1038" y="629"/>
                  </a:lnTo>
                  <a:lnTo>
                    <a:pt x="1037" y="638"/>
                  </a:lnTo>
                  <a:lnTo>
                    <a:pt x="1030" y="644"/>
                  </a:lnTo>
                  <a:lnTo>
                    <a:pt x="1023" y="646"/>
                  </a:lnTo>
                  <a:lnTo>
                    <a:pt x="1022" y="647"/>
                  </a:lnTo>
                  <a:lnTo>
                    <a:pt x="1017" y="655"/>
                  </a:lnTo>
                  <a:lnTo>
                    <a:pt x="1012" y="660"/>
                  </a:lnTo>
                  <a:lnTo>
                    <a:pt x="1007" y="665"/>
                  </a:lnTo>
                  <a:lnTo>
                    <a:pt x="1003" y="668"/>
                  </a:lnTo>
                  <a:lnTo>
                    <a:pt x="1003" y="676"/>
                  </a:lnTo>
                  <a:lnTo>
                    <a:pt x="994" y="681"/>
                  </a:lnTo>
                  <a:lnTo>
                    <a:pt x="989" y="680"/>
                  </a:lnTo>
                  <a:lnTo>
                    <a:pt x="985" y="678"/>
                  </a:lnTo>
                  <a:lnTo>
                    <a:pt x="982" y="676"/>
                  </a:lnTo>
                  <a:lnTo>
                    <a:pt x="979" y="672"/>
                  </a:lnTo>
                  <a:lnTo>
                    <a:pt x="979" y="663"/>
                  </a:lnTo>
                  <a:lnTo>
                    <a:pt x="977" y="651"/>
                  </a:lnTo>
                  <a:lnTo>
                    <a:pt x="969" y="642"/>
                  </a:lnTo>
                  <a:lnTo>
                    <a:pt x="960" y="636"/>
                  </a:lnTo>
                  <a:lnTo>
                    <a:pt x="959" y="626"/>
                  </a:lnTo>
                  <a:lnTo>
                    <a:pt x="959" y="623"/>
                  </a:lnTo>
                  <a:lnTo>
                    <a:pt x="957" y="621"/>
                  </a:lnTo>
                  <a:lnTo>
                    <a:pt x="955" y="618"/>
                  </a:lnTo>
                  <a:lnTo>
                    <a:pt x="955" y="617"/>
                  </a:lnTo>
                  <a:lnTo>
                    <a:pt x="947" y="610"/>
                  </a:lnTo>
                  <a:lnTo>
                    <a:pt x="941" y="604"/>
                  </a:lnTo>
                  <a:lnTo>
                    <a:pt x="939" y="604"/>
                  </a:lnTo>
                  <a:lnTo>
                    <a:pt x="929" y="605"/>
                  </a:lnTo>
                  <a:lnTo>
                    <a:pt x="922" y="607"/>
                  </a:lnTo>
                  <a:lnTo>
                    <a:pt x="919" y="605"/>
                  </a:lnTo>
                  <a:lnTo>
                    <a:pt x="917" y="605"/>
                  </a:lnTo>
                  <a:lnTo>
                    <a:pt x="909" y="607"/>
                  </a:lnTo>
                  <a:lnTo>
                    <a:pt x="908" y="605"/>
                  </a:lnTo>
                  <a:lnTo>
                    <a:pt x="901" y="600"/>
                  </a:lnTo>
                  <a:lnTo>
                    <a:pt x="899" y="599"/>
                  </a:lnTo>
                  <a:lnTo>
                    <a:pt x="894" y="600"/>
                  </a:lnTo>
                  <a:lnTo>
                    <a:pt x="893" y="604"/>
                  </a:lnTo>
                  <a:lnTo>
                    <a:pt x="889" y="604"/>
                  </a:lnTo>
                  <a:lnTo>
                    <a:pt x="886" y="608"/>
                  </a:lnTo>
                  <a:lnTo>
                    <a:pt x="884" y="612"/>
                  </a:lnTo>
                  <a:lnTo>
                    <a:pt x="883" y="618"/>
                  </a:lnTo>
                  <a:lnTo>
                    <a:pt x="883" y="621"/>
                  </a:lnTo>
                  <a:lnTo>
                    <a:pt x="884" y="633"/>
                  </a:lnTo>
                  <a:lnTo>
                    <a:pt x="884" y="634"/>
                  </a:lnTo>
                  <a:lnTo>
                    <a:pt x="883" y="642"/>
                  </a:lnTo>
                  <a:lnTo>
                    <a:pt x="878" y="646"/>
                  </a:lnTo>
                  <a:lnTo>
                    <a:pt x="878" y="651"/>
                  </a:lnTo>
                  <a:lnTo>
                    <a:pt x="879" y="652"/>
                  </a:lnTo>
                  <a:lnTo>
                    <a:pt x="881" y="657"/>
                  </a:lnTo>
                  <a:lnTo>
                    <a:pt x="871" y="659"/>
                  </a:lnTo>
                  <a:lnTo>
                    <a:pt x="863" y="665"/>
                  </a:lnTo>
                  <a:lnTo>
                    <a:pt x="855" y="667"/>
                  </a:lnTo>
                  <a:lnTo>
                    <a:pt x="855" y="672"/>
                  </a:lnTo>
                  <a:lnTo>
                    <a:pt x="856" y="673"/>
                  </a:lnTo>
                  <a:lnTo>
                    <a:pt x="858" y="680"/>
                  </a:lnTo>
                  <a:lnTo>
                    <a:pt x="846" y="681"/>
                  </a:lnTo>
                  <a:lnTo>
                    <a:pt x="848" y="686"/>
                  </a:lnTo>
                  <a:lnTo>
                    <a:pt x="848" y="689"/>
                  </a:lnTo>
                  <a:lnTo>
                    <a:pt x="850" y="691"/>
                  </a:lnTo>
                  <a:lnTo>
                    <a:pt x="843" y="691"/>
                  </a:lnTo>
                  <a:lnTo>
                    <a:pt x="838" y="691"/>
                  </a:lnTo>
                  <a:lnTo>
                    <a:pt x="835" y="689"/>
                  </a:lnTo>
                  <a:lnTo>
                    <a:pt x="833" y="693"/>
                  </a:lnTo>
                  <a:lnTo>
                    <a:pt x="833" y="694"/>
                  </a:lnTo>
                  <a:lnTo>
                    <a:pt x="836" y="696"/>
                  </a:lnTo>
                  <a:lnTo>
                    <a:pt x="841" y="699"/>
                  </a:lnTo>
                  <a:lnTo>
                    <a:pt x="846" y="699"/>
                  </a:lnTo>
                  <a:lnTo>
                    <a:pt x="850" y="699"/>
                  </a:lnTo>
                  <a:lnTo>
                    <a:pt x="850" y="707"/>
                  </a:lnTo>
                  <a:lnTo>
                    <a:pt x="850" y="712"/>
                  </a:lnTo>
                  <a:lnTo>
                    <a:pt x="853" y="715"/>
                  </a:lnTo>
                  <a:lnTo>
                    <a:pt x="855" y="717"/>
                  </a:lnTo>
                  <a:lnTo>
                    <a:pt x="860" y="722"/>
                  </a:lnTo>
                  <a:lnTo>
                    <a:pt x="856" y="723"/>
                  </a:lnTo>
                  <a:lnTo>
                    <a:pt x="855" y="723"/>
                  </a:lnTo>
                  <a:lnTo>
                    <a:pt x="851" y="725"/>
                  </a:lnTo>
                  <a:lnTo>
                    <a:pt x="853" y="730"/>
                  </a:lnTo>
                  <a:lnTo>
                    <a:pt x="860" y="733"/>
                  </a:lnTo>
                  <a:lnTo>
                    <a:pt x="863" y="736"/>
                  </a:lnTo>
                  <a:lnTo>
                    <a:pt x="863" y="741"/>
                  </a:lnTo>
                  <a:lnTo>
                    <a:pt x="861" y="741"/>
                  </a:lnTo>
                  <a:lnTo>
                    <a:pt x="856" y="743"/>
                  </a:lnTo>
                  <a:lnTo>
                    <a:pt x="856" y="748"/>
                  </a:lnTo>
                  <a:lnTo>
                    <a:pt x="856" y="751"/>
                  </a:lnTo>
                  <a:lnTo>
                    <a:pt x="858" y="756"/>
                  </a:lnTo>
                  <a:lnTo>
                    <a:pt x="860" y="757"/>
                  </a:lnTo>
                  <a:lnTo>
                    <a:pt x="858" y="762"/>
                  </a:lnTo>
                  <a:lnTo>
                    <a:pt x="850" y="767"/>
                  </a:lnTo>
                  <a:lnTo>
                    <a:pt x="851" y="773"/>
                  </a:lnTo>
                  <a:lnTo>
                    <a:pt x="856" y="783"/>
                  </a:lnTo>
                  <a:lnTo>
                    <a:pt x="850" y="795"/>
                  </a:lnTo>
                  <a:lnTo>
                    <a:pt x="840" y="801"/>
                  </a:lnTo>
                  <a:lnTo>
                    <a:pt x="840" y="807"/>
                  </a:lnTo>
                  <a:lnTo>
                    <a:pt x="838" y="816"/>
                  </a:lnTo>
                  <a:lnTo>
                    <a:pt x="838" y="819"/>
                  </a:lnTo>
                  <a:lnTo>
                    <a:pt x="828" y="825"/>
                  </a:lnTo>
                  <a:lnTo>
                    <a:pt x="826" y="827"/>
                  </a:lnTo>
                  <a:lnTo>
                    <a:pt x="808" y="832"/>
                  </a:lnTo>
                  <a:lnTo>
                    <a:pt x="807" y="830"/>
                  </a:lnTo>
                  <a:lnTo>
                    <a:pt x="792" y="830"/>
                  </a:lnTo>
                  <a:lnTo>
                    <a:pt x="790" y="832"/>
                  </a:lnTo>
                  <a:lnTo>
                    <a:pt x="785" y="837"/>
                  </a:lnTo>
                  <a:lnTo>
                    <a:pt x="782" y="838"/>
                  </a:lnTo>
                  <a:lnTo>
                    <a:pt x="779" y="845"/>
                  </a:lnTo>
                  <a:lnTo>
                    <a:pt x="775" y="850"/>
                  </a:lnTo>
                  <a:lnTo>
                    <a:pt x="775" y="862"/>
                  </a:lnTo>
                  <a:lnTo>
                    <a:pt x="777" y="864"/>
                  </a:lnTo>
                  <a:lnTo>
                    <a:pt x="774" y="869"/>
                  </a:lnTo>
                  <a:lnTo>
                    <a:pt x="770" y="875"/>
                  </a:lnTo>
                  <a:lnTo>
                    <a:pt x="769" y="875"/>
                  </a:lnTo>
                  <a:lnTo>
                    <a:pt x="760" y="880"/>
                  </a:lnTo>
                  <a:lnTo>
                    <a:pt x="762" y="892"/>
                  </a:lnTo>
                  <a:lnTo>
                    <a:pt x="764" y="893"/>
                  </a:lnTo>
                  <a:lnTo>
                    <a:pt x="757" y="900"/>
                  </a:lnTo>
                  <a:lnTo>
                    <a:pt x="755" y="898"/>
                  </a:lnTo>
                  <a:lnTo>
                    <a:pt x="749" y="903"/>
                  </a:lnTo>
                  <a:lnTo>
                    <a:pt x="744" y="905"/>
                  </a:lnTo>
                  <a:lnTo>
                    <a:pt x="737" y="906"/>
                  </a:lnTo>
                  <a:lnTo>
                    <a:pt x="731" y="919"/>
                  </a:lnTo>
                  <a:lnTo>
                    <a:pt x="726" y="919"/>
                  </a:lnTo>
                  <a:lnTo>
                    <a:pt x="721" y="918"/>
                  </a:lnTo>
                  <a:lnTo>
                    <a:pt x="711" y="916"/>
                  </a:lnTo>
                  <a:lnTo>
                    <a:pt x="709" y="914"/>
                  </a:lnTo>
                  <a:lnTo>
                    <a:pt x="706" y="914"/>
                  </a:lnTo>
                  <a:lnTo>
                    <a:pt x="699" y="906"/>
                  </a:lnTo>
                  <a:lnTo>
                    <a:pt x="697" y="905"/>
                  </a:lnTo>
                  <a:lnTo>
                    <a:pt x="694" y="903"/>
                  </a:lnTo>
                  <a:lnTo>
                    <a:pt x="689" y="903"/>
                  </a:lnTo>
                  <a:lnTo>
                    <a:pt x="686" y="903"/>
                  </a:lnTo>
                  <a:lnTo>
                    <a:pt x="683" y="905"/>
                  </a:lnTo>
                  <a:lnTo>
                    <a:pt x="679" y="906"/>
                  </a:lnTo>
                  <a:lnTo>
                    <a:pt x="674" y="916"/>
                  </a:lnTo>
                  <a:lnTo>
                    <a:pt x="671" y="916"/>
                  </a:lnTo>
                  <a:lnTo>
                    <a:pt x="669" y="916"/>
                  </a:lnTo>
                  <a:lnTo>
                    <a:pt x="659" y="924"/>
                  </a:lnTo>
                  <a:lnTo>
                    <a:pt x="656" y="927"/>
                  </a:lnTo>
                  <a:lnTo>
                    <a:pt x="640" y="926"/>
                  </a:lnTo>
                  <a:lnTo>
                    <a:pt x="638" y="916"/>
                  </a:lnTo>
                  <a:lnTo>
                    <a:pt x="636" y="913"/>
                  </a:lnTo>
                  <a:lnTo>
                    <a:pt x="628" y="905"/>
                  </a:lnTo>
                  <a:lnTo>
                    <a:pt x="626" y="905"/>
                  </a:lnTo>
                  <a:lnTo>
                    <a:pt x="623" y="903"/>
                  </a:lnTo>
                  <a:lnTo>
                    <a:pt x="608" y="900"/>
                  </a:lnTo>
                  <a:lnTo>
                    <a:pt x="607" y="898"/>
                  </a:lnTo>
                  <a:lnTo>
                    <a:pt x="590" y="900"/>
                  </a:lnTo>
                  <a:lnTo>
                    <a:pt x="587" y="900"/>
                  </a:lnTo>
                  <a:lnTo>
                    <a:pt x="585" y="900"/>
                  </a:lnTo>
                  <a:lnTo>
                    <a:pt x="583" y="893"/>
                  </a:lnTo>
                  <a:lnTo>
                    <a:pt x="587" y="884"/>
                  </a:lnTo>
                  <a:lnTo>
                    <a:pt x="588" y="871"/>
                  </a:lnTo>
                  <a:lnTo>
                    <a:pt x="588" y="867"/>
                  </a:lnTo>
                  <a:lnTo>
                    <a:pt x="583" y="858"/>
                  </a:lnTo>
                  <a:lnTo>
                    <a:pt x="582" y="854"/>
                  </a:lnTo>
                  <a:lnTo>
                    <a:pt x="583" y="853"/>
                  </a:lnTo>
                  <a:lnTo>
                    <a:pt x="583" y="850"/>
                  </a:lnTo>
                  <a:lnTo>
                    <a:pt x="582" y="845"/>
                  </a:lnTo>
                  <a:lnTo>
                    <a:pt x="580" y="845"/>
                  </a:lnTo>
                  <a:lnTo>
                    <a:pt x="577" y="841"/>
                  </a:lnTo>
                  <a:lnTo>
                    <a:pt x="573" y="840"/>
                  </a:lnTo>
                  <a:lnTo>
                    <a:pt x="573" y="838"/>
                  </a:lnTo>
                  <a:lnTo>
                    <a:pt x="573" y="835"/>
                  </a:lnTo>
                  <a:lnTo>
                    <a:pt x="573" y="825"/>
                  </a:lnTo>
                  <a:lnTo>
                    <a:pt x="573" y="822"/>
                  </a:lnTo>
                  <a:lnTo>
                    <a:pt x="572" y="811"/>
                  </a:lnTo>
                  <a:lnTo>
                    <a:pt x="565" y="806"/>
                  </a:lnTo>
                  <a:lnTo>
                    <a:pt x="564" y="804"/>
                  </a:lnTo>
                  <a:lnTo>
                    <a:pt x="557" y="799"/>
                  </a:lnTo>
                  <a:lnTo>
                    <a:pt x="555" y="798"/>
                  </a:lnTo>
                  <a:lnTo>
                    <a:pt x="554" y="796"/>
                  </a:lnTo>
                  <a:lnTo>
                    <a:pt x="550" y="793"/>
                  </a:lnTo>
                  <a:lnTo>
                    <a:pt x="547" y="790"/>
                  </a:lnTo>
                  <a:lnTo>
                    <a:pt x="545" y="788"/>
                  </a:lnTo>
                  <a:lnTo>
                    <a:pt x="535" y="780"/>
                  </a:lnTo>
                  <a:lnTo>
                    <a:pt x="532" y="778"/>
                  </a:lnTo>
                  <a:lnTo>
                    <a:pt x="529" y="775"/>
                  </a:lnTo>
                  <a:lnTo>
                    <a:pt x="525" y="770"/>
                  </a:lnTo>
                  <a:lnTo>
                    <a:pt x="521" y="767"/>
                  </a:lnTo>
                  <a:lnTo>
                    <a:pt x="519" y="765"/>
                  </a:lnTo>
                  <a:lnTo>
                    <a:pt x="516" y="756"/>
                  </a:lnTo>
                  <a:lnTo>
                    <a:pt x="514" y="754"/>
                  </a:lnTo>
                  <a:lnTo>
                    <a:pt x="504" y="744"/>
                  </a:lnTo>
                  <a:lnTo>
                    <a:pt x="501" y="744"/>
                  </a:lnTo>
                  <a:lnTo>
                    <a:pt x="494" y="746"/>
                  </a:lnTo>
                  <a:lnTo>
                    <a:pt x="489" y="749"/>
                  </a:lnTo>
                  <a:lnTo>
                    <a:pt x="486" y="751"/>
                  </a:lnTo>
                  <a:lnTo>
                    <a:pt x="481" y="749"/>
                  </a:lnTo>
                  <a:lnTo>
                    <a:pt x="478" y="749"/>
                  </a:lnTo>
                  <a:lnTo>
                    <a:pt x="473" y="752"/>
                  </a:lnTo>
                  <a:lnTo>
                    <a:pt x="471" y="754"/>
                  </a:lnTo>
                  <a:lnTo>
                    <a:pt x="463" y="756"/>
                  </a:lnTo>
                  <a:lnTo>
                    <a:pt x="461" y="756"/>
                  </a:lnTo>
                  <a:lnTo>
                    <a:pt x="453" y="756"/>
                  </a:lnTo>
                  <a:lnTo>
                    <a:pt x="451" y="757"/>
                  </a:lnTo>
                  <a:lnTo>
                    <a:pt x="444" y="754"/>
                  </a:lnTo>
                  <a:lnTo>
                    <a:pt x="443" y="752"/>
                  </a:lnTo>
                  <a:lnTo>
                    <a:pt x="438" y="749"/>
                  </a:lnTo>
                  <a:lnTo>
                    <a:pt x="433" y="748"/>
                  </a:lnTo>
                  <a:lnTo>
                    <a:pt x="428" y="740"/>
                  </a:lnTo>
                  <a:lnTo>
                    <a:pt x="426" y="740"/>
                  </a:lnTo>
                  <a:lnTo>
                    <a:pt x="425" y="738"/>
                  </a:lnTo>
                  <a:lnTo>
                    <a:pt x="421" y="736"/>
                  </a:lnTo>
                  <a:lnTo>
                    <a:pt x="418" y="740"/>
                  </a:lnTo>
                  <a:lnTo>
                    <a:pt x="416" y="741"/>
                  </a:lnTo>
                  <a:lnTo>
                    <a:pt x="411" y="740"/>
                  </a:lnTo>
                  <a:lnTo>
                    <a:pt x="411" y="738"/>
                  </a:lnTo>
                  <a:lnTo>
                    <a:pt x="411" y="731"/>
                  </a:lnTo>
                  <a:lnTo>
                    <a:pt x="413" y="730"/>
                  </a:lnTo>
                  <a:lnTo>
                    <a:pt x="410" y="722"/>
                  </a:lnTo>
                  <a:lnTo>
                    <a:pt x="408" y="717"/>
                  </a:lnTo>
                  <a:lnTo>
                    <a:pt x="406" y="715"/>
                  </a:lnTo>
                  <a:lnTo>
                    <a:pt x="406" y="714"/>
                  </a:lnTo>
                  <a:lnTo>
                    <a:pt x="401" y="710"/>
                  </a:lnTo>
                  <a:lnTo>
                    <a:pt x="405" y="704"/>
                  </a:lnTo>
                  <a:lnTo>
                    <a:pt x="405" y="697"/>
                  </a:lnTo>
                  <a:lnTo>
                    <a:pt x="406" y="694"/>
                  </a:lnTo>
                  <a:lnTo>
                    <a:pt x="408" y="693"/>
                  </a:lnTo>
                  <a:lnTo>
                    <a:pt x="411" y="691"/>
                  </a:lnTo>
                  <a:lnTo>
                    <a:pt x="413" y="684"/>
                  </a:lnTo>
                  <a:lnTo>
                    <a:pt x="411" y="683"/>
                  </a:lnTo>
                  <a:lnTo>
                    <a:pt x="405" y="681"/>
                  </a:lnTo>
                  <a:lnTo>
                    <a:pt x="401" y="681"/>
                  </a:lnTo>
                  <a:lnTo>
                    <a:pt x="393" y="681"/>
                  </a:lnTo>
                  <a:lnTo>
                    <a:pt x="390" y="673"/>
                  </a:lnTo>
                  <a:lnTo>
                    <a:pt x="383" y="668"/>
                  </a:lnTo>
                  <a:lnTo>
                    <a:pt x="383" y="667"/>
                  </a:lnTo>
                  <a:lnTo>
                    <a:pt x="383" y="665"/>
                  </a:lnTo>
                  <a:lnTo>
                    <a:pt x="382" y="660"/>
                  </a:lnTo>
                  <a:lnTo>
                    <a:pt x="380" y="660"/>
                  </a:lnTo>
                  <a:lnTo>
                    <a:pt x="375" y="659"/>
                  </a:lnTo>
                  <a:lnTo>
                    <a:pt x="373" y="657"/>
                  </a:lnTo>
                  <a:lnTo>
                    <a:pt x="370" y="654"/>
                  </a:lnTo>
                  <a:lnTo>
                    <a:pt x="370" y="652"/>
                  </a:lnTo>
                  <a:lnTo>
                    <a:pt x="370" y="641"/>
                  </a:lnTo>
                  <a:lnTo>
                    <a:pt x="370" y="639"/>
                  </a:lnTo>
                  <a:lnTo>
                    <a:pt x="370" y="636"/>
                  </a:lnTo>
                  <a:lnTo>
                    <a:pt x="367" y="631"/>
                  </a:lnTo>
                  <a:lnTo>
                    <a:pt x="367" y="628"/>
                  </a:lnTo>
                  <a:lnTo>
                    <a:pt x="367" y="625"/>
                  </a:lnTo>
                  <a:lnTo>
                    <a:pt x="368" y="618"/>
                  </a:lnTo>
                  <a:lnTo>
                    <a:pt x="367" y="617"/>
                  </a:lnTo>
                  <a:lnTo>
                    <a:pt x="357" y="605"/>
                  </a:lnTo>
                  <a:lnTo>
                    <a:pt x="357" y="604"/>
                  </a:lnTo>
                  <a:lnTo>
                    <a:pt x="355" y="602"/>
                  </a:lnTo>
                  <a:lnTo>
                    <a:pt x="348" y="600"/>
                  </a:lnTo>
                  <a:lnTo>
                    <a:pt x="347" y="600"/>
                  </a:lnTo>
                  <a:lnTo>
                    <a:pt x="342" y="595"/>
                  </a:lnTo>
                  <a:lnTo>
                    <a:pt x="340" y="594"/>
                  </a:lnTo>
                  <a:lnTo>
                    <a:pt x="339" y="594"/>
                  </a:lnTo>
                  <a:lnTo>
                    <a:pt x="329" y="592"/>
                  </a:lnTo>
                  <a:lnTo>
                    <a:pt x="330" y="587"/>
                  </a:lnTo>
                  <a:lnTo>
                    <a:pt x="332" y="586"/>
                  </a:lnTo>
                  <a:lnTo>
                    <a:pt x="335" y="583"/>
                  </a:lnTo>
                  <a:lnTo>
                    <a:pt x="332" y="578"/>
                  </a:lnTo>
                  <a:lnTo>
                    <a:pt x="330" y="576"/>
                  </a:lnTo>
                  <a:lnTo>
                    <a:pt x="327" y="573"/>
                  </a:lnTo>
                  <a:lnTo>
                    <a:pt x="324" y="571"/>
                  </a:lnTo>
                  <a:lnTo>
                    <a:pt x="322" y="571"/>
                  </a:lnTo>
                  <a:lnTo>
                    <a:pt x="315" y="568"/>
                  </a:lnTo>
                  <a:lnTo>
                    <a:pt x="312" y="566"/>
                  </a:lnTo>
                  <a:lnTo>
                    <a:pt x="304" y="560"/>
                  </a:lnTo>
                  <a:lnTo>
                    <a:pt x="302" y="560"/>
                  </a:lnTo>
                  <a:lnTo>
                    <a:pt x="301" y="558"/>
                  </a:lnTo>
                  <a:lnTo>
                    <a:pt x="297" y="557"/>
                  </a:lnTo>
                  <a:lnTo>
                    <a:pt x="286" y="550"/>
                  </a:lnTo>
                  <a:lnTo>
                    <a:pt x="282" y="549"/>
                  </a:lnTo>
                  <a:lnTo>
                    <a:pt x="279" y="549"/>
                  </a:lnTo>
                  <a:lnTo>
                    <a:pt x="269" y="544"/>
                  </a:lnTo>
                  <a:lnTo>
                    <a:pt x="266" y="540"/>
                  </a:lnTo>
                  <a:lnTo>
                    <a:pt x="264" y="539"/>
                  </a:lnTo>
                  <a:lnTo>
                    <a:pt x="261" y="536"/>
                  </a:lnTo>
                  <a:lnTo>
                    <a:pt x="259" y="534"/>
                  </a:lnTo>
                  <a:lnTo>
                    <a:pt x="258" y="531"/>
                  </a:lnTo>
                  <a:lnTo>
                    <a:pt x="253" y="518"/>
                  </a:lnTo>
                  <a:lnTo>
                    <a:pt x="253" y="515"/>
                  </a:lnTo>
                  <a:lnTo>
                    <a:pt x="249" y="502"/>
                  </a:lnTo>
                  <a:lnTo>
                    <a:pt x="248" y="500"/>
                  </a:lnTo>
                  <a:lnTo>
                    <a:pt x="238" y="498"/>
                  </a:lnTo>
                  <a:lnTo>
                    <a:pt x="236" y="500"/>
                  </a:lnTo>
                  <a:lnTo>
                    <a:pt x="234" y="505"/>
                  </a:lnTo>
                  <a:lnTo>
                    <a:pt x="231" y="506"/>
                  </a:lnTo>
                  <a:lnTo>
                    <a:pt x="223" y="503"/>
                  </a:lnTo>
                  <a:lnTo>
                    <a:pt x="211" y="500"/>
                  </a:lnTo>
                  <a:lnTo>
                    <a:pt x="210" y="500"/>
                  </a:lnTo>
                  <a:lnTo>
                    <a:pt x="203" y="495"/>
                  </a:lnTo>
                  <a:lnTo>
                    <a:pt x="201" y="494"/>
                  </a:lnTo>
                  <a:lnTo>
                    <a:pt x="195" y="487"/>
                  </a:lnTo>
                  <a:lnTo>
                    <a:pt x="191" y="484"/>
                  </a:lnTo>
                  <a:lnTo>
                    <a:pt x="181" y="481"/>
                  </a:lnTo>
                  <a:lnTo>
                    <a:pt x="176" y="477"/>
                  </a:lnTo>
                  <a:lnTo>
                    <a:pt x="175" y="477"/>
                  </a:lnTo>
                  <a:lnTo>
                    <a:pt x="173" y="476"/>
                  </a:lnTo>
                  <a:lnTo>
                    <a:pt x="165" y="476"/>
                  </a:lnTo>
                  <a:lnTo>
                    <a:pt x="160" y="474"/>
                  </a:lnTo>
                  <a:lnTo>
                    <a:pt x="157" y="473"/>
                  </a:lnTo>
                  <a:lnTo>
                    <a:pt x="158" y="468"/>
                  </a:lnTo>
                  <a:lnTo>
                    <a:pt x="158" y="464"/>
                  </a:lnTo>
                  <a:lnTo>
                    <a:pt x="153" y="461"/>
                  </a:lnTo>
                  <a:lnTo>
                    <a:pt x="150" y="463"/>
                  </a:lnTo>
                  <a:lnTo>
                    <a:pt x="143" y="469"/>
                  </a:lnTo>
                  <a:lnTo>
                    <a:pt x="137" y="471"/>
                  </a:lnTo>
                  <a:lnTo>
                    <a:pt x="135" y="471"/>
                  </a:lnTo>
                  <a:lnTo>
                    <a:pt x="129" y="469"/>
                  </a:lnTo>
                  <a:lnTo>
                    <a:pt x="125" y="469"/>
                  </a:lnTo>
                  <a:lnTo>
                    <a:pt x="124" y="471"/>
                  </a:lnTo>
                  <a:lnTo>
                    <a:pt x="119" y="477"/>
                  </a:lnTo>
                  <a:lnTo>
                    <a:pt x="117" y="481"/>
                  </a:lnTo>
                  <a:lnTo>
                    <a:pt x="110" y="487"/>
                  </a:lnTo>
                  <a:lnTo>
                    <a:pt x="109" y="490"/>
                  </a:lnTo>
                  <a:lnTo>
                    <a:pt x="107" y="500"/>
                  </a:lnTo>
                  <a:lnTo>
                    <a:pt x="105" y="502"/>
                  </a:lnTo>
                  <a:lnTo>
                    <a:pt x="99" y="498"/>
                  </a:lnTo>
                  <a:lnTo>
                    <a:pt x="95" y="495"/>
                  </a:lnTo>
                  <a:lnTo>
                    <a:pt x="94" y="494"/>
                  </a:lnTo>
                  <a:lnTo>
                    <a:pt x="92" y="492"/>
                  </a:lnTo>
                  <a:lnTo>
                    <a:pt x="90" y="490"/>
                  </a:lnTo>
                  <a:lnTo>
                    <a:pt x="89" y="489"/>
                  </a:lnTo>
                  <a:lnTo>
                    <a:pt x="89" y="482"/>
                  </a:lnTo>
                  <a:lnTo>
                    <a:pt x="87" y="474"/>
                  </a:lnTo>
                  <a:lnTo>
                    <a:pt x="89" y="468"/>
                  </a:lnTo>
                  <a:lnTo>
                    <a:pt x="90" y="464"/>
                  </a:lnTo>
                  <a:lnTo>
                    <a:pt x="90" y="461"/>
                  </a:lnTo>
                  <a:lnTo>
                    <a:pt x="89" y="455"/>
                  </a:lnTo>
                  <a:lnTo>
                    <a:pt x="89" y="451"/>
                  </a:lnTo>
                  <a:lnTo>
                    <a:pt x="86" y="448"/>
                  </a:lnTo>
                  <a:lnTo>
                    <a:pt x="79" y="448"/>
                  </a:lnTo>
                  <a:lnTo>
                    <a:pt x="74" y="450"/>
                  </a:lnTo>
                  <a:lnTo>
                    <a:pt x="71" y="451"/>
                  </a:lnTo>
                  <a:lnTo>
                    <a:pt x="66" y="455"/>
                  </a:lnTo>
                  <a:lnTo>
                    <a:pt x="61" y="458"/>
                  </a:lnTo>
                  <a:lnTo>
                    <a:pt x="51" y="461"/>
                  </a:lnTo>
                  <a:lnTo>
                    <a:pt x="47" y="456"/>
                  </a:lnTo>
                  <a:lnTo>
                    <a:pt x="46" y="448"/>
                  </a:lnTo>
                  <a:lnTo>
                    <a:pt x="49" y="442"/>
                  </a:lnTo>
                  <a:lnTo>
                    <a:pt x="56" y="434"/>
                  </a:lnTo>
                  <a:lnTo>
                    <a:pt x="52" y="424"/>
                  </a:lnTo>
                  <a:lnTo>
                    <a:pt x="47" y="419"/>
                  </a:lnTo>
                  <a:lnTo>
                    <a:pt x="46" y="419"/>
                  </a:lnTo>
                  <a:lnTo>
                    <a:pt x="41" y="419"/>
                  </a:lnTo>
                  <a:lnTo>
                    <a:pt x="36" y="421"/>
                  </a:lnTo>
                  <a:lnTo>
                    <a:pt x="29" y="427"/>
                  </a:lnTo>
                  <a:lnTo>
                    <a:pt x="24" y="426"/>
                  </a:lnTo>
                  <a:lnTo>
                    <a:pt x="19" y="417"/>
                  </a:lnTo>
                  <a:lnTo>
                    <a:pt x="11" y="406"/>
                  </a:lnTo>
                  <a:lnTo>
                    <a:pt x="0" y="392"/>
                  </a:lnTo>
                  <a:lnTo>
                    <a:pt x="0" y="388"/>
                  </a:lnTo>
                  <a:lnTo>
                    <a:pt x="0" y="385"/>
                  </a:lnTo>
                  <a:lnTo>
                    <a:pt x="0" y="384"/>
                  </a:lnTo>
                  <a:lnTo>
                    <a:pt x="1" y="380"/>
                  </a:lnTo>
                  <a:lnTo>
                    <a:pt x="1" y="379"/>
                  </a:lnTo>
                  <a:lnTo>
                    <a:pt x="4" y="375"/>
                  </a:lnTo>
                  <a:lnTo>
                    <a:pt x="6" y="374"/>
                  </a:lnTo>
                  <a:lnTo>
                    <a:pt x="8" y="369"/>
                  </a:lnTo>
                  <a:lnTo>
                    <a:pt x="8" y="367"/>
                  </a:lnTo>
                  <a:lnTo>
                    <a:pt x="9" y="359"/>
                  </a:lnTo>
                  <a:lnTo>
                    <a:pt x="9" y="356"/>
                  </a:lnTo>
                  <a:lnTo>
                    <a:pt x="11" y="354"/>
                  </a:lnTo>
                  <a:lnTo>
                    <a:pt x="14" y="343"/>
                  </a:lnTo>
                  <a:lnTo>
                    <a:pt x="14" y="341"/>
                  </a:lnTo>
                  <a:lnTo>
                    <a:pt x="14" y="340"/>
                  </a:lnTo>
                  <a:lnTo>
                    <a:pt x="14" y="337"/>
                  </a:lnTo>
                  <a:lnTo>
                    <a:pt x="16" y="335"/>
                  </a:lnTo>
                  <a:lnTo>
                    <a:pt x="14" y="333"/>
                  </a:lnTo>
                  <a:lnTo>
                    <a:pt x="14" y="325"/>
                  </a:lnTo>
                  <a:lnTo>
                    <a:pt x="16" y="324"/>
                  </a:lnTo>
                  <a:lnTo>
                    <a:pt x="16" y="320"/>
                  </a:lnTo>
                  <a:lnTo>
                    <a:pt x="21" y="317"/>
                  </a:lnTo>
                  <a:lnTo>
                    <a:pt x="23" y="316"/>
                  </a:lnTo>
                  <a:lnTo>
                    <a:pt x="36" y="311"/>
                  </a:lnTo>
                  <a:lnTo>
                    <a:pt x="38" y="311"/>
                  </a:lnTo>
                  <a:lnTo>
                    <a:pt x="44" y="309"/>
                  </a:lnTo>
                  <a:lnTo>
                    <a:pt x="47" y="307"/>
                  </a:lnTo>
                  <a:lnTo>
                    <a:pt x="49" y="306"/>
                  </a:lnTo>
                  <a:lnTo>
                    <a:pt x="54" y="299"/>
                  </a:lnTo>
                  <a:lnTo>
                    <a:pt x="54" y="298"/>
                  </a:lnTo>
                  <a:lnTo>
                    <a:pt x="52" y="291"/>
                  </a:lnTo>
                  <a:lnTo>
                    <a:pt x="52" y="290"/>
                  </a:lnTo>
                  <a:lnTo>
                    <a:pt x="54" y="286"/>
                  </a:lnTo>
                  <a:lnTo>
                    <a:pt x="54" y="283"/>
                  </a:lnTo>
                  <a:lnTo>
                    <a:pt x="54" y="280"/>
                  </a:lnTo>
                  <a:lnTo>
                    <a:pt x="54" y="273"/>
                  </a:lnTo>
                  <a:lnTo>
                    <a:pt x="54" y="272"/>
                  </a:lnTo>
                  <a:lnTo>
                    <a:pt x="54" y="265"/>
                  </a:lnTo>
                  <a:lnTo>
                    <a:pt x="54" y="264"/>
                  </a:lnTo>
                  <a:lnTo>
                    <a:pt x="54" y="262"/>
                  </a:lnTo>
                  <a:lnTo>
                    <a:pt x="56" y="25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5" name="Freeform 58"/>
            <p:cNvSpPr>
              <a:spLocks/>
            </p:cNvSpPr>
            <p:nvPr/>
          </p:nvSpPr>
          <p:spPr bwMode="auto">
            <a:xfrm>
              <a:off x="4032250" y="2423320"/>
              <a:ext cx="1293813" cy="534988"/>
            </a:xfrm>
            <a:custGeom>
              <a:avLst/>
              <a:gdLst>
                <a:gd name="T0" fmla="*/ 1612 w 1629"/>
                <a:gd name="T1" fmla="*/ 151 h 675"/>
                <a:gd name="T2" fmla="*/ 1577 w 1629"/>
                <a:gd name="T3" fmla="*/ 169 h 675"/>
                <a:gd name="T4" fmla="*/ 1577 w 1629"/>
                <a:gd name="T5" fmla="*/ 237 h 675"/>
                <a:gd name="T6" fmla="*/ 1553 w 1629"/>
                <a:gd name="T7" fmla="*/ 238 h 675"/>
                <a:gd name="T8" fmla="*/ 1508 w 1629"/>
                <a:gd name="T9" fmla="*/ 256 h 675"/>
                <a:gd name="T10" fmla="*/ 1496 w 1629"/>
                <a:gd name="T11" fmla="*/ 259 h 675"/>
                <a:gd name="T12" fmla="*/ 1453 w 1629"/>
                <a:gd name="T13" fmla="*/ 251 h 675"/>
                <a:gd name="T14" fmla="*/ 1450 w 1629"/>
                <a:gd name="T15" fmla="*/ 277 h 675"/>
                <a:gd name="T16" fmla="*/ 1468 w 1629"/>
                <a:gd name="T17" fmla="*/ 303 h 675"/>
                <a:gd name="T18" fmla="*/ 1462 w 1629"/>
                <a:gd name="T19" fmla="*/ 332 h 675"/>
                <a:gd name="T20" fmla="*/ 1460 w 1629"/>
                <a:gd name="T21" fmla="*/ 373 h 675"/>
                <a:gd name="T22" fmla="*/ 1399 w 1629"/>
                <a:gd name="T23" fmla="*/ 381 h 675"/>
                <a:gd name="T24" fmla="*/ 1323 w 1629"/>
                <a:gd name="T25" fmla="*/ 415 h 675"/>
                <a:gd name="T26" fmla="*/ 1285 w 1629"/>
                <a:gd name="T27" fmla="*/ 371 h 675"/>
                <a:gd name="T28" fmla="*/ 1243 w 1629"/>
                <a:gd name="T29" fmla="*/ 381 h 675"/>
                <a:gd name="T30" fmla="*/ 1210 w 1629"/>
                <a:gd name="T31" fmla="*/ 420 h 675"/>
                <a:gd name="T32" fmla="*/ 1189 w 1629"/>
                <a:gd name="T33" fmla="*/ 449 h 675"/>
                <a:gd name="T34" fmla="*/ 1156 w 1629"/>
                <a:gd name="T35" fmla="*/ 421 h 675"/>
                <a:gd name="T36" fmla="*/ 1141 w 1629"/>
                <a:gd name="T37" fmla="*/ 389 h 675"/>
                <a:gd name="T38" fmla="*/ 1116 w 1629"/>
                <a:gd name="T39" fmla="*/ 371 h 675"/>
                <a:gd name="T40" fmla="*/ 1065 w 1629"/>
                <a:gd name="T41" fmla="*/ 361 h 675"/>
                <a:gd name="T42" fmla="*/ 1017 w 1629"/>
                <a:gd name="T43" fmla="*/ 403 h 675"/>
                <a:gd name="T44" fmla="*/ 979 w 1629"/>
                <a:gd name="T45" fmla="*/ 411 h 675"/>
                <a:gd name="T46" fmla="*/ 941 w 1629"/>
                <a:gd name="T47" fmla="*/ 352 h 675"/>
                <a:gd name="T48" fmla="*/ 894 w 1629"/>
                <a:gd name="T49" fmla="*/ 348 h 675"/>
                <a:gd name="T50" fmla="*/ 878 w 1629"/>
                <a:gd name="T51" fmla="*/ 394 h 675"/>
                <a:gd name="T52" fmla="*/ 846 w 1629"/>
                <a:gd name="T53" fmla="*/ 429 h 675"/>
                <a:gd name="T54" fmla="*/ 841 w 1629"/>
                <a:gd name="T55" fmla="*/ 447 h 675"/>
                <a:gd name="T56" fmla="*/ 851 w 1629"/>
                <a:gd name="T57" fmla="*/ 473 h 675"/>
                <a:gd name="T58" fmla="*/ 860 w 1629"/>
                <a:gd name="T59" fmla="*/ 505 h 675"/>
                <a:gd name="T60" fmla="*/ 828 w 1629"/>
                <a:gd name="T61" fmla="*/ 573 h 675"/>
                <a:gd name="T62" fmla="*/ 775 w 1629"/>
                <a:gd name="T63" fmla="*/ 610 h 675"/>
                <a:gd name="T64" fmla="*/ 749 w 1629"/>
                <a:gd name="T65" fmla="*/ 651 h 675"/>
                <a:gd name="T66" fmla="*/ 697 w 1629"/>
                <a:gd name="T67" fmla="*/ 653 h 675"/>
                <a:gd name="T68" fmla="*/ 656 w 1629"/>
                <a:gd name="T69" fmla="*/ 675 h 675"/>
                <a:gd name="T70" fmla="*/ 587 w 1629"/>
                <a:gd name="T71" fmla="*/ 648 h 675"/>
                <a:gd name="T72" fmla="*/ 582 w 1629"/>
                <a:gd name="T73" fmla="*/ 593 h 675"/>
                <a:gd name="T74" fmla="*/ 564 w 1629"/>
                <a:gd name="T75" fmla="*/ 552 h 675"/>
                <a:gd name="T76" fmla="*/ 525 w 1629"/>
                <a:gd name="T77" fmla="*/ 518 h 675"/>
                <a:gd name="T78" fmla="*/ 481 w 1629"/>
                <a:gd name="T79" fmla="*/ 497 h 675"/>
                <a:gd name="T80" fmla="*/ 438 w 1629"/>
                <a:gd name="T81" fmla="*/ 497 h 675"/>
                <a:gd name="T82" fmla="*/ 411 w 1629"/>
                <a:gd name="T83" fmla="*/ 479 h 675"/>
                <a:gd name="T84" fmla="*/ 408 w 1629"/>
                <a:gd name="T85" fmla="*/ 441 h 675"/>
                <a:gd name="T86" fmla="*/ 383 w 1629"/>
                <a:gd name="T87" fmla="*/ 413 h 675"/>
                <a:gd name="T88" fmla="*/ 367 w 1629"/>
                <a:gd name="T89" fmla="*/ 379 h 675"/>
                <a:gd name="T90" fmla="*/ 342 w 1629"/>
                <a:gd name="T91" fmla="*/ 343 h 675"/>
                <a:gd name="T92" fmla="*/ 324 w 1629"/>
                <a:gd name="T93" fmla="*/ 319 h 675"/>
                <a:gd name="T94" fmla="*/ 279 w 1629"/>
                <a:gd name="T95" fmla="*/ 297 h 675"/>
                <a:gd name="T96" fmla="*/ 248 w 1629"/>
                <a:gd name="T97" fmla="*/ 248 h 675"/>
                <a:gd name="T98" fmla="*/ 195 w 1629"/>
                <a:gd name="T99" fmla="*/ 235 h 675"/>
                <a:gd name="T100" fmla="*/ 158 w 1629"/>
                <a:gd name="T101" fmla="*/ 212 h 675"/>
                <a:gd name="T102" fmla="*/ 117 w 1629"/>
                <a:gd name="T103" fmla="*/ 229 h 675"/>
                <a:gd name="T104" fmla="*/ 89 w 1629"/>
                <a:gd name="T105" fmla="*/ 237 h 675"/>
                <a:gd name="T106" fmla="*/ 74 w 1629"/>
                <a:gd name="T107" fmla="*/ 198 h 675"/>
                <a:gd name="T108" fmla="*/ 47 w 1629"/>
                <a:gd name="T109" fmla="*/ 167 h 675"/>
                <a:gd name="T110" fmla="*/ 0 w 1629"/>
                <a:gd name="T111" fmla="*/ 133 h 675"/>
                <a:gd name="T112" fmla="*/ 11 w 1629"/>
                <a:gd name="T113" fmla="*/ 102 h 675"/>
                <a:gd name="T114" fmla="*/ 21 w 1629"/>
                <a:gd name="T115" fmla="*/ 65 h 675"/>
                <a:gd name="T116" fmla="*/ 52 w 1629"/>
                <a:gd name="T117" fmla="*/ 38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9" h="675">
                  <a:moveTo>
                    <a:pt x="1629" y="167"/>
                  </a:moveTo>
                  <a:lnTo>
                    <a:pt x="1620" y="162"/>
                  </a:lnTo>
                  <a:lnTo>
                    <a:pt x="1620" y="161"/>
                  </a:lnTo>
                  <a:lnTo>
                    <a:pt x="1624" y="156"/>
                  </a:lnTo>
                  <a:lnTo>
                    <a:pt x="1625" y="151"/>
                  </a:lnTo>
                  <a:lnTo>
                    <a:pt x="1624" y="144"/>
                  </a:lnTo>
                  <a:lnTo>
                    <a:pt x="1620" y="143"/>
                  </a:lnTo>
                  <a:lnTo>
                    <a:pt x="1612" y="144"/>
                  </a:lnTo>
                  <a:lnTo>
                    <a:pt x="1612" y="149"/>
                  </a:lnTo>
                  <a:lnTo>
                    <a:pt x="1612" y="151"/>
                  </a:lnTo>
                  <a:lnTo>
                    <a:pt x="1612" y="157"/>
                  </a:lnTo>
                  <a:lnTo>
                    <a:pt x="1609" y="161"/>
                  </a:lnTo>
                  <a:lnTo>
                    <a:pt x="1607" y="161"/>
                  </a:lnTo>
                  <a:lnTo>
                    <a:pt x="1600" y="165"/>
                  </a:lnTo>
                  <a:lnTo>
                    <a:pt x="1599" y="162"/>
                  </a:lnTo>
                  <a:lnTo>
                    <a:pt x="1591" y="156"/>
                  </a:lnTo>
                  <a:lnTo>
                    <a:pt x="1589" y="156"/>
                  </a:lnTo>
                  <a:lnTo>
                    <a:pt x="1582" y="162"/>
                  </a:lnTo>
                  <a:lnTo>
                    <a:pt x="1579" y="169"/>
                  </a:lnTo>
                  <a:lnTo>
                    <a:pt x="1577" y="169"/>
                  </a:lnTo>
                  <a:lnTo>
                    <a:pt x="1571" y="172"/>
                  </a:lnTo>
                  <a:lnTo>
                    <a:pt x="1571" y="177"/>
                  </a:lnTo>
                  <a:lnTo>
                    <a:pt x="1571" y="182"/>
                  </a:lnTo>
                  <a:lnTo>
                    <a:pt x="1569" y="195"/>
                  </a:lnTo>
                  <a:lnTo>
                    <a:pt x="1569" y="204"/>
                  </a:lnTo>
                  <a:lnTo>
                    <a:pt x="1569" y="214"/>
                  </a:lnTo>
                  <a:lnTo>
                    <a:pt x="1572" y="225"/>
                  </a:lnTo>
                  <a:lnTo>
                    <a:pt x="1572" y="227"/>
                  </a:lnTo>
                  <a:lnTo>
                    <a:pt x="1574" y="229"/>
                  </a:lnTo>
                  <a:lnTo>
                    <a:pt x="1577" y="237"/>
                  </a:lnTo>
                  <a:lnTo>
                    <a:pt x="1577" y="238"/>
                  </a:lnTo>
                  <a:lnTo>
                    <a:pt x="1571" y="242"/>
                  </a:lnTo>
                  <a:lnTo>
                    <a:pt x="1569" y="240"/>
                  </a:lnTo>
                  <a:lnTo>
                    <a:pt x="1567" y="245"/>
                  </a:lnTo>
                  <a:lnTo>
                    <a:pt x="1567" y="246"/>
                  </a:lnTo>
                  <a:lnTo>
                    <a:pt x="1561" y="248"/>
                  </a:lnTo>
                  <a:lnTo>
                    <a:pt x="1559" y="246"/>
                  </a:lnTo>
                  <a:lnTo>
                    <a:pt x="1557" y="245"/>
                  </a:lnTo>
                  <a:lnTo>
                    <a:pt x="1554" y="240"/>
                  </a:lnTo>
                  <a:lnTo>
                    <a:pt x="1553" y="238"/>
                  </a:lnTo>
                  <a:lnTo>
                    <a:pt x="1549" y="235"/>
                  </a:lnTo>
                  <a:lnTo>
                    <a:pt x="1543" y="237"/>
                  </a:lnTo>
                  <a:lnTo>
                    <a:pt x="1538" y="238"/>
                  </a:lnTo>
                  <a:lnTo>
                    <a:pt x="1534" y="246"/>
                  </a:lnTo>
                  <a:lnTo>
                    <a:pt x="1528" y="250"/>
                  </a:lnTo>
                  <a:lnTo>
                    <a:pt x="1519" y="246"/>
                  </a:lnTo>
                  <a:lnTo>
                    <a:pt x="1516" y="246"/>
                  </a:lnTo>
                  <a:lnTo>
                    <a:pt x="1514" y="246"/>
                  </a:lnTo>
                  <a:lnTo>
                    <a:pt x="1508" y="254"/>
                  </a:lnTo>
                  <a:lnTo>
                    <a:pt x="1508" y="256"/>
                  </a:lnTo>
                  <a:lnTo>
                    <a:pt x="1513" y="261"/>
                  </a:lnTo>
                  <a:lnTo>
                    <a:pt x="1514" y="261"/>
                  </a:lnTo>
                  <a:lnTo>
                    <a:pt x="1518" y="267"/>
                  </a:lnTo>
                  <a:lnTo>
                    <a:pt x="1516" y="267"/>
                  </a:lnTo>
                  <a:lnTo>
                    <a:pt x="1510" y="271"/>
                  </a:lnTo>
                  <a:lnTo>
                    <a:pt x="1506" y="271"/>
                  </a:lnTo>
                  <a:lnTo>
                    <a:pt x="1503" y="267"/>
                  </a:lnTo>
                  <a:lnTo>
                    <a:pt x="1498" y="264"/>
                  </a:lnTo>
                  <a:lnTo>
                    <a:pt x="1496" y="264"/>
                  </a:lnTo>
                  <a:lnTo>
                    <a:pt x="1496" y="259"/>
                  </a:lnTo>
                  <a:lnTo>
                    <a:pt x="1495" y="254"/>
                  </a:lnTo>
                  <a:lnTo>
                    <a:pt x="1486" y="254"/>
                  </a:lnTo>
                  <a:lnTo>
                    <a:pt x="1475" y="248"/>
                  </a:lnTo>
                  <a:lnTo>
                    <a:pt x="1465" y="245"/>
                  </a:lnTo>
                  <a:lnTo>
                    <a:pt x="1463" y="246"/>
                  </a:lnTo>
                  <a:lnTo>
                    <a:pt x="1462" y="248"/>
                  </a:lnTo>
                  <a:lnTo>
                    <a:pt x="1462" y="251"/>
                  </a:lnTo>
                  <a:lnTo>
                    <a:pt x="1460" y="253"/>
                  </a:lnTo>
                  <a:lnTo>
                    <a:pt x="1455" y="253"/>
                  </a:lnTo>
                  <a:lnTo>
                    <a:pt x="1453" y="251"/>
                  </a:lnTo>
                  <a:lnTo>
                    <a:pt x="1450" y="256"/>
                  </a:lnTo>
                  <a:lnTo>
                    <a:pt x="1452" y="259"/>
                  </a:lnTo>
                  <a:lnTo>
                    <a:pt x="1452" y="261"/>
                  </a:lnTo>
                  <a:lnTo>
                    <a:pt x="1452" y="263"/>
                  </a:lnTo>
                  <a:lnTo>
                    <a:pt x="1452" y="266"/>
                  </a:lnTo>
                  <a:lnTo>
                    <a:pt x="1452" y="267"/>
                  </a:lnTo>
                  <a:lnTo>
                    <a:pt x="1452" y="271"/>
                  </a:lnTo>
                  <a:lnTo>
                    <a:pt x="1452" y="272"/>
                  </a:lnTo>
                  <a:lnTo>
                    <a:pt x="1450" y="274"/>
                  </a:lnTo>
                  <a:lnTo>
                    <a:pt x="1450" y="277"/>
                  </a:lnTo>
                  <a:lnTo>
                    <a:pt x="1450" y="279"/>
                  </a:lnTo>
                  <a:lnTo>
                    <a:pt x="1452" y="284"/>
                  </a:lnTo>
                  <a:lnTo>
                    <a:pt x="1452" y="285"/>
                  </a:lnTo>
                  <a:lnTo>
                    <a:pt x="1458" y="288"/>
                  </a:lnTo>
                  <a:lnTo>
                    <a:pt x="1462" y="288"/>
                  </a:lnTo>
                  <a:lnTo>
                    <a:pt x="1468" y="292"/>
                  </a:lnTo>
                  <a:lnTo>
                    <a:pt x="1470" y="293"/>
                  </a:lnTo>
                  <a:lnTo>
                    <a:pt x="1468" y="298"/>
                  </a:lnTo>
                  <a:lnTo>
                    <a:pt x="1467" y="300"/>
                  </a:lnTo>
                  <a:lnTo>
                    <a:pt x="1468" y="303"/>
                  </a:lnTo>
                  <a:lnTo>
                    <a:pt x="1473" y="306"/>
                  </a:lnTo>
                  <a:lnTo>
                    <a:pt x="1478" y="311"/>
                  </a:lnTo>
                  <a:lnTo>
                    <a:pt x="1475" y="316"/>
                  </a:lnTo>
                  <a:lnTo>
                    <a:pt x="1467" y="316"/>
                  </a:lnTo>
                  <a:lnTo>
                    <a:pt x="1462" y="313"/>
                  </a:lnTo>
                  <a:lnTo>
                    <a:pt x="1453" y="314"/>
                  </a:lnTo>
                  <a:lnTo>
                    <a:pt x="1453" y="318"/>
                  </a:lnTo>
                  <a:lnTo>
                    <a:pt x="1457" y="321"/>
                  </a:lnTo>
                  <a:lnTo>
                    <a:pt x="1460" y="326"/>
                  </a:lnTo>
                  <a:lnTo>
                    <a:pt x="1462" y="332"/>
                  </a:lnTo>
                  <a:lnTo>
                    <a:pt x="1460" y="340"/>
                  </a:lnTo>
                  <a:lnTo>
                    <a:pt x="1462" y="342"/>
                  </a:lnTo>
                  <a:lnTo>
                    <a:pt x="1470" y="347"/>
                  </a:lnTo>
                  <a:lnTo>
                    <a:pt x="1473" y="347"/>
                  </a:lnTo>
                  <a:lnTo>
                    <a:pt x="1475" y="348"/>
                  </a:lnTo>
                  <a:lnTo>
                    <a:pt x="1475" y="353"/>
                  </a:lnTo>
                  <a:lnTo>
                    <a:pt x="1475" y="358"/>
                  </a:lnTo>
                  <a:lnTo>
                    <a:pt x="1476" y="373"/>
                  </a:lnTo>
                  <a:lnTo>
                    <a:pt x="1463" y="373"/>
                  </a:lnTo>
                  <a:lnTo>
                    <a:pt x="1460" y="373"/>
                  </a:lnTo>
                  <a:lnTo>
                    <a:pt x="1457" y="373"/>
                  </a:lnTo>
                  <a:lnTo>
                    <a:pt x="1453" y="373"/>
                  </a:lnTo>
                  <a:lnTo>
                    <a:pt x="1432" y="368"/>
                  </a:lnTo>
                  <a:lnTo>
                    <a:pt x="1419" y="366"/>
                  </a:lnTo>
                  <a:lnTo>
                    <a:pt x="1410" y="366"/>
                  </a:lnTo>
                  <a:lnTo>
                    <a:pt x="1407" y="366"/>
                  </a:lnTo>
                  <a:lnTo>
                    <a:pt x="1405" y="369"/>
                  </a:lnTo>
                  <a:lnTo>
                    <a:pt x="1400" y="377"/>
                  </a:lnTo>
                  <a:lnTo>
                    <a:pt x="1400" y="379"/>
                  </a:lnTo>
                  <a:lnTo>
                    <a:pt x="1399" y="381"/>
                  </a:lnTo>
                  <a:lnTo>
                    <a:pt x="1392" y="387"/>
                  </a:lnTo>
                  <a:lnTo>
                    <a:pt x="1389" y="389"/>
                  </a:lnTo>
                  <a:lnTo>
                    <a:pt x="1376" y="399"/>
                  </a:lnTo>
                  <a:lnTo>
                    <a:pt x="1364" y="408"/>
                  </a:lnTo>
                  <a:lnTo>
                    <a:pt x="1362" y="410"/>
                  </a:lnTo>
                  <a:lnTo>
                    <a:pt x="1354" y="421"/>
                  </a:lnTo>
                  <a:lnTo>
                    <a:pt x="1352" y="423"/>
                  </a:lnTo>
                  <a:lnTo>
                    <a:pt x="1338" y="418"/>
                  </a:lnTo>
                  <a:lnTo>
                    <a:pt x="1336" y="416"/>
                  </a:lnTo>
                  <a:lnTo>
                    <a:pt x="1323" y="415"/>
                  </a:lnTo>
                  <a:lnTo>
                    <a:pt x="1316" y="407"/>
                  </a:lnTo>
                  <a:lnTo>
                    <a:pt x="1314" y="403"/>
                  </a:lnTo>
                  <a:lnTo>
                    <a:pt x="1314" y="399"/>
                  </a:lnTo>
                  <a:lnTo>
                    <a:pt x="1306" y="381"/>
                  </a:lnTo>
                  <a:lnTo>
                    <a:pt x="1304" y="377"/>
                  </a:lnTo>
                  <a:lnTo>
                    <a:pt x="1296" y="366"/>
                  </a:lnTo>
                  <a:lnTo>
                    <a:pt x="1295" y="365"/>
                  </a:lnTo>
                  <a:lnTo>
                    <a:pt x="1293" y="363"/>
                  </a:lnTo>
                  <a:lnTo>
                    <a:pt x="1285" y="365"/>
                  </a:lnTo>
                  <a:lnTo>
                    <a:pt x="1285" y="371"/>
                  </a:lnTo>
                  <a:lnTo>
                    <a:pt x="1278" y="373"/>
                  </a:lnTo>
                  <a:lnTo>
                    <a:pt x="1275" y="373"/>
                  </a:lnTo>
                  <a:lnTo>
                    <a:pt x="1271" y="371"/>
                  </a:lnTo>
                  <a:lnTo>
                    <a:pt x="1270" y="374"/>
                  </a:lnTo>
                  <a:lnTo>
                    <a:pt x="1268" y="377"/>
                  </a:lnTo>
                  <a:lnTo>
                    <a:pt x="1266" y="379"/>
                  </a:lnTo>
                  <a:lnTo>
                    <a:pt x="1256" y="379"/>
                  </a:lnTo>
                  <a:lnTo>
                    <a:pt x="1255" y="379"/>
                  </a:lnTo>
                  <a:lnTo>
                    <a:pt x="1253" y="377"/>
                  </a:lnTo>
                  <a:lnTo>
                    <a:pt x="1243" y="381"/>
                  </a:lnTo>
                  <a:lnTo>
                    <a:pt x="1230" y="382"/>
                  </a:lnTo>
                  <a:lnTo>
                    <a:pt x="1228" y="382"/>
                  </a:lnTo>
                  <a:lnTo>
                    <a:pt x="1223" y="387"/>
                  </a:lnTo>
                  <a:lnTo>
                    <a:pt x="1222" y="389"/>
                  </a:lnTo>
                  <a:lnTo>
                    <a:pt x="1217" y="390"/>
                  </a:lnTo>
                  <a:lnTo>
                    <a:pt x="1215" y="394"/>
                  </a:lnTo>
                  <a:lnTo>
                    <a:pt x="1213" y="400"/>
                  </a:lnTo>
                  <a:lnTo>
                    <a:pt x="1212" y="408"/>
                  </a:lnTo>
                  <a:lnTo>
                    <a:pt x="1210" y="410"/>
                  </a:lnTo>
                  <a:lnTo>
                    <a:pt x="1210" y="420"/>
                  </a:lnTo>
                  <a:lnTo>
                    <a:pt x="1209" y="423"/>
                  </a:lnTo>
                  <a:lnTo>
                    <a:pt x="1209" y="426"/>
                  </a:lnTo>
                  <a:lnTo>
                    <a:pt x="1207" y="432"/>
                  </a:lnTo>
                  <a:lnTo>
                    <a:pt x="1207" y="436"/>
                  </a:lnTo>
                  <a:lnTo>
                    <a:pt x="1205" y="447"/>
                  </a:lnTo>
                  <a:lnTo>
                    <a:pt x="1200" y="450"/>
                  </a:lnTo>
                  <a:lnTo>
                    <a:pt x="1199" y="450"/>
                  </a:lnTo>
                  <a:lnTo>
                    <a:pt x="1195" y="450"/>
                  </a:lnTo>
                  <a:lnTo>
                    <a:pt x="1190" y="449"/>
                  </a:lnTo>
                  <a:lnTo>
                    <a:pt x="1189" y="449"/>
                  </a:lnTo>
                  <a:lnTo>
                    <a:pt x="1180" y="450"/>
                  </a:lnTo>
                  <a:lnTo>
                    <a:pt x="1179" y="449"/>
                  </a:lnTo>
                  <a:lnTo>
                    <a:pt x="1179" y="442"/>
                  </a:lnTo>
                  <a:lnTo>
                    <a:pt x="1172" y="439"/>
                  </a:lnTo>
                  <a:lnTo>
                    <a:pt x="1167" y="439"/>
                  </a:lnTo>
                  <a:lnTo>
                    <a:pt x="1167" y="436"/>
                  </a:lnTo>
                  <a:lnTo>
                    <a:pt x="1167" y="429"/>
                  </a:lnTo>
                  <a:lnTo>
                    <a:pt x="1166" y="426"/>
                  </a:lnTo>
                  <a:lnTo>
                    <a:pt x="1164" y="423"/>
                  </a:lnTo>
                  <a:lnTo>
                    <a:pt x="1156" y="421"/>
                  </a:lnTo>
                  <a:lnTo>
                    <a:pt x="1159" y="416"/>
                  </a:lnTo>
                  <a:lnTo>
                    <a:pt x="1161" y="415"/>
                  </a:lnTo>
                  <a:lnTo>
                    <a:pt x="1162" y="408"/>
                  </a:lnTo>
                  <a:lnTo>
                    <a:pt x="1162" y="407"/>
                  </a:lnTo>
                  <a:lnTo>
                    <a:pt x="1154" y="405"/>
                  </a:lnTo>
                  <a:lnTo>
                    <a:pt x="1151" y="403"/>
                  </a:lnTo>
                  <a:lnTo>
                    <a:pt x="1151" y="397"/>
                  </a:lnTo>
                  <a:lnTo>
                    <a:pt x="1149" y="390"/>
                  </a:lnTo>
                  <a:lnTo>
                    <a:pt x="1147" y="389"/>
                  </a:lnTo>
                  <a:lnTo>
                    <a:pt x="1141" y="389"/>
                  </a:lnTo>
                  <a:lnTo>
                    <a:pt x="1141" y="394"/>
                  </a:lnTo>
                  <a:lnTo>
                    <a:pt x="1139" y="394"/>
                  </a:lnTo>
                  <a:lnTo>
                    <a:pt x="1134" y="392"/>
                  </a:lnTo>
                  <a:lnTo>
                    <a:pt x="1132" y="387"/>
                  </a:lnTo>
                  <a:lnTo>
                    <a:pt x="1132" y="382"/>
                  </a:lnTo>
                  <a:lnTo>
                    <a:pt x="1129" y="379"/>
                  </a:lnTo>
                  <a:lnTo>
                    <a:pt x="1126" y="381"/>
                  </a:lnTo>
                  <a:lnTo>
                    <a:pt x="1124" y="376"/>
                  </a:lnTo>
                  <a:lnTo>
                    <a:pt x="1123" y="374"/>
                  </a:lnTo>
                  <a:lnTo>
                    <a:pt x="1116" y="371"/>
                  </a:lnTo>
                  <a:lnTo>
                    <a:pt x="1109" y="365"/>
                  </a:lnTo>
                  <a:lnTo>
                    <a:pt x="1108" y="365"/>
                  </a:lnTo>
                  <a:lnTo>
                    <a:pt x="1098" y="366"/>
                  </a:lnTo>
                  <a:lnTo>
                    <a:pt x="1094" y="368"/>
                  </a:lnTo>
                  <a:lnTo>
                    <a:pt x="1081" y="366"/>
                  </a:lnTo>
                  <a:lnTo>
                    <a:pt x="1080" y="365"/>
                  </a:lnTo>
                  <a:lnTo>
                    <a:pt x="1073" y="353"/>
                  </a:lnTo>
                  <a:lnTo>
                    <a:pt x="1065" y="352"/>
                  </a:lnTo>
                  <a:lnTo>
                    <a:pt x="1065" y="356"/>
                  </a:lnTo>
                  <a:lnTo>
                    <a:pt x="1065" y="361"/>
                  </a:lnTo>
                  <a:lnTo>
                    <a:pt x="1065" y="368"/>
                  </a:lnTo>
                  <a:lnTo>
                    <a:pt x="1061" y="371"/>
                  </a:lnTo>
                  <a:lnTo>
                    <a:pt x="1058" y="373"/>
                  </a:lnTo>
                  <a:lnTo>
                    <a:pt x="1046" y="374"/>
                  </a:lnTo>
                  <a:lnTo>
                    <a:pt x="1038" y="377"/>
                  </a:lnTo>
                  <a:lnTo>
                    <a:pt x="1037" y="386"/>
                  </a:lnTo>
                  <a:lnTo>
                    <a:pt x="1030" y="392"/>
                  </a:lnTo>
                  <a:lnTo>
                    <a:pt x="1023" y="394"/>
                  </a:lnTo>
                  <a:lnTo>
                    <a:pt x="1022" y="395"/>
                  </a:lnTo>
                  <a:lnTo>
                    <a:pt x="1017" y="403"/>
                  </a:lnTo>
                  <a:lnTo>
                    <a:pt x="1012" y="408"/>
                  </a:lnTo>
                  <a:lnTo>
                    <a:pt x="1007" y="413"/>
                  </a:lnTo>
                  <a:lnTo>
                    <a:pt x="1003" y="416"/>
                  </a:lnTo>
                  <a:lnTo>
                    <a:pt x="1003" y="424"/>
                  </a:lnTo>
                  <a:lnTo>
                    <a:pt x="994" y="429"/>
                  </a:lnTo>
                  <a:lnTo>
                    <a:pt x="989" y="428"/>
                  </a:lnTo>
                  <a:lnTo>
                    <a:pt x="985" y="426"/>
                  </a:lnTo>
                  <a:lnTo>
                    <a:pt x="982" y="424"/>
                  </a:lnTo>
                  <a:lnTo>
                    <a:pt x="979" y="420"/>
                  </a:lnTo>
                  <a:lnTo>
                    <a:pt x="979" y="411"/>
                  </a:lnTo>
                  <a:lnTo>
                    <a:pt x="977" y="399"/>
                  </a:lnTo>
                  <a:lnTo>
                    <a:pt x="969" y="390"/>
                  </a:lnTo>
                  <a:lnTo>
                    <a:pt x="960" y="384"/>
                  </a:lnTo>
                  <a:lnTo>
                    <a:pt x="959" y="374"/>
                  </a:lnTo>
                  <a:lnTo>
                    <a:pt x="959" y="371"/>
                  </a:lnTo>
                  <a:lnTo>
                    <a:pt x="957" y="369"/>
                  </a:lnTo>
                  <a:lnTo>
                    <a:pt x="955" y="366"/>
                  </a:lnTo>
                  <a:lnTo>
                    <a:pt x="955" y="365"/>
                  </a:lnTo>
                  <a:lnTo>
                    <a:pt x="947" y="358"/>
                  </a:lnTo>
                  <a:lnTo>
                    <a:pt x="941" y="352"/>
                  </a:lnTo>
                  <a:lnTo>
                    <a:pt x="939" y="352"/>
                  </a:lnTo>
                  <a:lnTo>
                    <a:pt x="929" y="353"/>
                  </a:lnTo>
                  <a:lnTo>
                    <a:pt x="922" y="355"/>
                  </a:lnTo>
                  <a:lnTo>
                    <a:pt x="919" y="353"/>
                  </a:lnTo>
                  <a:lnTo>
                    <a:pt x="917" y="353"/>
                  </a:lnTo>
                  <a:lnTo>
                    <a:pt x="909" y="355"/>
                  </a:lnTo>
                  <a:lnTo>
                    <a:pt x="908" y="353"/>
                  </a:lnTo>
                  <a:lnTo>
                    <a:pt x="901" y="348"/>
                  </a:lnTo>
                  <a:lnTo>
                    <a:pt x="899" y="347"/>
                  </a:lnTo>
                  <a:lnTo>
                    <a:pt x="894" y="348"/>
                  </a:lnTo>
                  <a:lnTo>
                    <a:pt x="893" y="352"/>
                  </a:lnTo>
                  <a:lnTo>
                    <a:pt x="889" y="352"/>
                  </a:lnTo>
                  <a:lnTo>
                    <a:pt x="886" y="356"/>
                  </a:lnTo>
                  <a:lnTo>
                    <a:pt x="884" y="360"/>
                  </a:lnTo>
                  <a:lnTo>
                    <a:pt x="883" y="366"/>
                  </a:lnTo>
                  <a:lnTo>
                    <a:pt x="883" y="369"/>
                  </a:lnTo>
                  <a:lnTo>
                    <a:pt x="884" y="381"/>
                  </a:lnTo>
                  <a:lnTo>
                    <a:pt x="884" y="382"/>
                  </a:lnTo>
                  <a:lnTo>
                    <a:pt x="883" y="390"/>
                  </a:lnTo>
                  <a:lnTo>
                    <a:pt x="878" y="394"/>
                  </a:lnTo>
                  <a:lnTo>
                    <a:pt x="878" y="399"/>
                  </a:lnTo>
                  <a:lnTo>
                    <a:pt x="879" y="400"/>
                  </a:lnTo>
                  <a:lnTo>
                    <a:pt x="881" y="405"/>
                  </a:lnTo>
                  <a:lnTo>
                    <a:pt x="871" y="407"/>
                  </a:lnTo>
                  <a:lnTo>
                    <a:pt x="863" y="413"/>
                  </a:lnTo>
                  <a:lnTo>
                    <a:pt x="855" y="415"/>
                  </a:lnTo>
                  <a:lnTo>
                    <a:pt x="855" y="420"/>
                  </a:lnTo>
                  <a:lnTo>
                    <a:pt x="856" y="421"/>
                  </a:lnTo>
                  <a:lnTo>
                    <a:pt x="858" y="428"/>
                  </a:lnTo>
                  <a:lnTo>
                    <a:pt x="846" y="429"/>
                  </a:lnTo>
                  <a:lnTo>
                    <a:pt x="848" y="434"/>
                  </a:lnTo>
                  <a:lnTo>
                    <a:pt x="848" y="437"/>
                  </a:lnTo>
                  <a:lnTo>
                    <a:pt x="850" y="439"/>
                  </a:lnTo>
                  <a:lnTo>
                    <a:pt x="843" y="439"/>
                  </a:lnTo>
                  <a:lnTo>
                    <a:pt x="838" y="439"/>
                  </a:lnTo>
                  <a:lnTo>
                    <a:pt x="835" y="437"/>
                  </a:lnTo>
                  <a:lnTo>
                    <a:pt x="833" y="441"/>
                  </a:lnTo>
                  <a:lnTo>
                    <a:pt x="833" y="442"/>
                  </a:lnTo>
                  <a:lnTo>
                    <a:pt x="836" y="444"/>
                  </a:lnTo>
                  <a:lnTo>
                    <a:pt x="841" y="447"/>
                  </a:lnTo>
                  <a:lnTo>
                    <a:pt x="846" y="447"/>
                  </a:lnTo>
                  <a:lnTo>
                    <a:pt x="850" y="447"/>
                  </a:lnTo>
                  <a:lnTo>
                    <a:pt x="850" y="455"/>
                  </a:lnTo>
                  <a:lnTo>
                    <a:pt x="850" y="460"/>
                  </a:lnTo>
                  <a:lnTo>
                    <a:pt x="853" y="463"/>
                  </a:lnTo>
                  <a:lnTo>
                    <a:pt x="855" y="465"/>
                  </a:lnTo>
                  <a:lnTo>
                    <a:pt x="860" y="470"/>
                  </a:lnTo>
                  <a:lnTo>
                    <a:pt x="856" y="471"/>
                  </a:lnTo>
                  <a:lnTo>
                    <a:pt x="855" y="471"/>
                  </a:lnTo>
                  <a:lnTo>
                    <a:pt x="851" y="473"/>
                  </a:lnTo>
                  <a:lnTo>
                    <a:pt x="853" y="478"/>
                  </a:lnTo>
                  <a:lnTo>
                    <a:pt x="860" y="481"/>
                  </a:lnTo>
                  <a:lnTo>
                    <a:pt x="863" y="484"/>
                  </a:lnTo>
                  <a:lnTo>
                    <a:pt x="863" y="489"/>
                  </a:lnTo>
                  <a:lnTo>
                    <a:pt x="861" y="489"/>
                  </a:lnTo>
                  <a:lnTo>
                    <a:pt x="856" y="491"/>
                  </a:lnTo>
                  <a:lnTo>
                    <a:pt x="856" y="496"/>
                  </a:lnTo>
                  <a:lnTo>
                    <a:pt x="856" y="499"/>
                  </a:lnTo>
                  <a:lnTo>
                    <a:pt x="858" y="504"/>
                  </a:lnTo>
                  <a:lnTo>
                    <a:pt x="860" y="505"/>
                  </a:lnTo>
                  <a:lnTo>
                    <a:pt x="858" y="510"/>
                  </a:lnTo>
                  <a:lnTo>
                    <a:pt x="850" y="515"/>
                  </a:lnTo>
                  <a:lnTo>
                    <a:pt x="851" y="521"/>
                  </a:lnTo>
                  <a:lnTo>
                    <a:pt x="856" y="531"/>
                  </a:lnTo>
                  <a:lnTo>
                    <a:pt x="850" y="543"/>
                  </a:lnTo>
                  <a:lnTo>
                    <a:pt x="840" y="549"/>
                  </a:lnTo>
                  <a:lnTo>
                    <a:pt x="840" y="555"/>
                  </a:lnTo>
                  <a:lnTo>
                    <a:pt x="838" y="564"/>
                  </a:lnTo>
                  <a:lnTo>
                    <a:pt x="838" y="567"/>
                  </a:lnTo>
                  <a:lnTo>
                    <a:pt x="828" y="573"/>
                  </a:lnTo>
                  <a:lnTo>
                    <a:pt x="826" y="575"/>
                  </a:lnTo>
                  <a:lnTo>
                    <a:pt x="808" y="580"/>
                  </a:lnTo>
                  <a:lnTo>
                    <a:pt x="807" y="578"/>
                  </a:lnTo>
                  <a:lnTo>
                    <a:pt x="792" y="578"/>
                  </a:lnTo>
                  <a:lnTo>
                    <a:pt x="790" y="580"/>
                  </a:lnTo>
                  <a:lnTo>
                    <a:pt x="785" y="585"/>
                  </a:lnTo>
                  <a:lnTo>
                    <a:pt x="782" y="586"/>
                  </a:lnTo>
                  <a:lnTo>
                    <a:pt x="779" y="593"/>
                  </a:lnTo>
                  <a:lnTo>
                    <a:pt x="775" y="598"/>
                  </a:lnTo>
                  <a:lnTo>
                    <a:pt x="775" y="610"/>
                  </a:lnTo>
                  <a:lnTo>
                    <a:pt x="777" y="612"/>
                  </a:lnTo>
                  <a:lnTo>
                    <a:pt x="774" y="617"/>
                  </a:lnTo>
                  <a:lnTo>
                    <a:pt x="770" y="623"/>
                  </a:lnTo>
                  <a:lnTo>
                    <a:pt x="769" y="623"/>
                  </a:lnTo>
                  <a:lnTo>
                    <a:pt x="760" y="628"/>
                  </a:lnTo>
                  <a:lnTo>
                    <a:pt x="762" y="640"/>
                  </a:lnTo>
                  <a:lnTo>
                    <a:pt x="764" y="641"/>
                  </a:lnTo>
                  <a:lnTo>
                    <a:pt x="757" y="648"/>
                  </a:lnTo>
                  <a:lnTo>
                    <a:pt x="755" y="646"/>
                  </a:lnTo>
                  <a:lnTo>
                    <a:pt x="749" y="651"/>
                  </a:lnTo>
                  <a:lnTo>
                    <a:pt x="744" y="653"/>
                  </a:lnTo>
                  <a:lnTo>
                    <a:pt x="737" y="654"/>
                  </a:lnTo>
                  <a:lnTo>
                    <a:pt x="731" y="667"/>
                  </a:lnTo>
                  <a:lnTo>
                    <a:pt x="726" y="667"/>
                  </a:lnTo>
                  <a:lnTo>
                    <a:pt x="721" y="666"/>
                  </a:lnTo>
                  <a:lnTo>
                    <a:pt x="711" y="664"/>
                  </a:lnTo>
                  <a:lnTo>
                    <a:pt x="709" y="662"/>
                  </a:lnTo>
                  <a:lnTo>
                    <a:pt x="706" y="662"/>
                  </a:lnTo>
                  <a:lnTo>
                    <a:pt x="699" y="654"/>
                  </a:lnTo>
                  <a:lnTo>
                    <a:pt x="697" y="653"/>
                  </a:lnTo>
                  <a:lnTo>
                    <a:pt x="694" y="651"/>
                  </a:lnTo>
                  <a:lnTo>
                    <a:pt x="689" y="651"/>
                  </a:lnTo>
                  <a:lnTo>
                    <a:pt x="686" y="651"/>
                  </a:lnTo>
                  <a:lnTo>
                    <a:pt x="683" y="653"/>
                  </a:lnTo>
                  <a:lnTo>
                    <a:pt x="679" y="654"/>
                  </a:lnTo>
                  <a:lnTo>
                    <a:pt x="674" y="664"/>
                  </a:lnTo>
                  <a:lnTo>
                    <a:pt x="671" y="664"/>
                  </a:lnTo>
                  <a:lnTo>
                    <a:pt x="669" y="664"/>
                  </a:lnTo>
                  <a:lnTo>
                    <a:pt x="659" y="672"/>
                  </a:lnTo>
                  <a:lnTo>
                    <a:pt x="656" y="675"/>
                  </a:lnTo>
                  <a:lnTo>
                    <a:pt x="640" y="674"/>
                  </a:lnTo>
                  <a:lnTo>
                    <a:pt x="638" y="664"/>
                  </a:lnTo>
                  <a:lnTo>
                    <a:pt x="636" y="661"/>
                  </a:lnTo>
                  <a:lnTo>
                    <a:pt x="628" y="653"/>
                  </a:lnTo>
                  <a:lnTo>
                    <a:pt x="626" y="653"/>
                  </a:lnTo>
                  <a:lnTo>
                    <a:pt x="623" y="651"/>
                  </a:lnTo>
                  <a:lnTo>
                    <a:pt x="608" y="648"/>
                  </a:lnTo>
                  <a:lnTo>
                    <a:pt x="607" y="646"/>
                  </a:lnTo>
                  <a:lnTo>
                    <a:pt x="590" y="648"/>
                  </a:lnTo>
                  <a:lnTo>
                    <a:pt x="587" y="648"/>
                  </a:lnTo>
                  <a:lnTo>
                    <a:pt x="585" y="648"/>
                  </a:lnTo>
                  <a:lnTo>
                    <a:pt x="583" y="641"/>
                  </a:lnTo>
                  <a:lnTo>
                    <a:pt x="587" y="632"/>
                  </a:lnTo>
                  <a:lnTo>
                    <a:pt x="588" y="619"/>
                  </a:lnTo>
                  <a:lnTo>
                    <a:pt x="588" y="615"/>
                  </a:lnTo>
                  <a:lnTo>
                    <a:pt x="583" y="606"/>
                  </a:lnTo>
                  <a:lnTo>
                    <a:pt x="582" y="602"/>
                  </a:lnTo>
                  <a:lnTo>
                    <a:pt x="583" y="601"/>
                  </a:lnTo>
                  <a:lnTo>
                    <a:pt x="583" y="598"/>
                  </a:lnTo>
                  <a:lnTo>
                    <a:pt x="582" y="593"/>
                  </a:lnTo>
                  <a:lnTo>
                    <a:pt x="580" y="593"/>
                  </a:lnTo>
                  <a:lnTo>
                    <a:pt x="577" y="589"/>
                  </a:lnTo>
                  <a:lnTo>
                    <a:pt x="573" y="588"/>
                  </a:lnTo>
                  <a:lnTo>
                    <a:pt x="573" y="586"/>
                  </a:lnTo>
                  <a:lnTo>
                    <a:pt x="573" y="583"/>
                  </a:lnTo>
                  <a:lnTo>
                    <a:pt x="573" y="573"/>
                  </a:lnTo>
                  <a:lnTo>
                    <a:pt x="573" y="570"/>
                  </a:lnTo>
                  <a:lnTo>
                    <a:pt x="572" y="559"/>
                  </a:lnTo>
                  <a:lnTo>
                    <a:pt x="565" y="554"/>
                  </a:lnTo>
                  <a:lnTo>
                    <a:pt x="564" y="552"/>
                  </a:lnTo>
                  <a:lnTo>
                    <a:pt x="557" y="547"/>
                  </a:lnTo>
                  <a:lnTo>
                    <a:pt x="555" y="546"/>
                  </a:lnTo>
                  <a:lnTo>
                    <a:pt x="554" y="544"/>
                  </a:lnTo>
                  <a:lnTo>
                    <a:pt x="550" y="541"/>
                  </a:lnTo>
                  <a:lnTo>
                    <a:pt x="547" y="538"/>
                  </a:lnTo>
                  <a:lnTo>
                    <a:pt x="545" y="536"/>
                  </a:lnTo>
                  <a:lnTo>
                    <a:pt x="535" y="528"/>
                  </a:lnTo>
                  <a:lnTo>
                    <a:pt x="532" y="526"/>
                  </a:lnTo>
                  <a:lnTo>
                    <a:pt x="529" y="523"/>
                  </a:lnTo>
                  <a:lnTo>
                    <a:pt x="525" y="518"/>
                  </a:lnTo>
                  <a:lnTo>
                    <a:pt x="521" y="515"/>
                  </a:lnTo>
                  <a:lnTo>
                    <a:pt x="519" y="513"/>
                  </a:lnTo>
                  <a:lnTo>
                    <a:pt x="516" y="504"/>
                  </a:lnTo>
                  <a:lnTo>
                    <a:pt x="514" y="502"/>
                  </a:lnTo>
                  <a:lnTo>
                    <a:pt x="504" y="492"/>
                  </a:lnTo>
                  <a:lnTo>
                    <a:pt x="501" y="492"/>
                  </a:lnTo>
                  <a:lnTo>
                    <a:pt x="494" y="494"/>
                  </a:lnTo>
                  <a:lnTo>
                    <a:pt x="489" y="497"/>
                  </a:lnTo>
                  <a:lnTo>
                    <a:pt x="486" y="499"/>
                  </a:lnTo>
                  <a:lnTo>
                    <a:pt x="481" y="497"/>
                  </a:lnTo>
                  <a:lnTo>
                    <a:pt x="478" y="497"/>
                  </a:lnTo>
                  <a:lnTo>
                    <a:pt x="473" y="500"/>
                  </a:lnTo>
                  <a:lnTo>
                    <a:pt x="471" y="502"/>
                  </a:lnTo>
                  <a:lnTo>
                    <a:pt x="463" y="504"/>
                  </a:lnTo>
                  <a:lnTo>
                    <a:pt x="461" y="504"/>
                  </a:lnTo>
                  <a:lnTo>
                    <a:pt x="453" y="504"/>
                  </a:lnTo>
                  <a:lnTo>
                    <a:pt x="451" y="505"/>
                  </a:lnTo>
                  <a:lnTo>
                    <a:pt x="444" y="502"/>
                  </a:lnTo>
                  <a:lnTo>
                    <a:pt x="443" y="500"/>
                  </a:lnTo>
                  <a:lnTo>
                    <a:pt x="438" y="497"/>
                  </a:lnTo>
                  <a:lnTo>
                    <a:pt x="433" y="496"/>
                  </a:lnTo>
                  <a:lnTo>
                    <a:pt x="428" y="488"/>
                  </a:lnTo>
                  <a:lnTo>
                    <a:pt x="426" y="488"/>
                  </a:lnTo>
                  <a:lnTo>
                    <a:pt x="425" y="486"/>
                  </a:lnTo>
                  <a:lnTo>
                    <a:pt x="421" y="484"/>
                  </a:lnTo>
                  <a:lnTo>
                    <a:pt x="418" y="488"/>
                  </a:lnTo>
                  <a:lnTo>
                    <a:pt x="416" y="489"/>
                  </a:lnTo>
                  <a:lnTo>
                    <a:pt x="411" y="488"/>
                  </a:lnTo>
                  <a:lnTo>
                    <a:pt x="411" y="486"/>
                  </a:lnTo>
                  <a:lnTo>
                    <a:pt x="411" y="479"/>
                  </a:lnTo>
                  <a:lnTo>
                    <a:pt x="413" y="478"/>
                  </a:lnTo>
                  <a:lnTo>
                    <a:pt x="410" y="470"/>
                  </a:lnTo>
                  <a:lnTo>
                    <a:pt x="408" y="465"/>
                  </a:lnTo>
                  <a:lnTo>
                    <a:pt x="406" y="463"/>
                  </a:lnTo>
                  <a:lnTo>
                    <a:pt x="406" y="462"/>
                  </a:lnTo>
                  <a:lnTo>
                    <a:pt x="401" y="458"/>
                  </a:lnTo>
                  <a:lnTo>
                    <a:pt x="405" y="452"/>
                  </a:lnTo>
                  <a:lnTo>
                    <a:pt x="405" y="445"/>
                  </a:lnTo>
                  <a:lnTo>
                    <a:pt x="406" y="442"/>
                  </a:lnTo>
                  <a:lnTo>
                    <a:pt x="408" y="441"/>
                  </a:lnTo>
                  <a:lnTo>
                    <a:pt x="411" y="439"/>
                  </a:lnTo>
                  <a:lnTo>
                    <a:pt x="413" y="432"/>
                  </a:lnTo>
                  <a:lnTo>
                    <a:pt x="411" y="431"/>
                  </a:lnTo>
                  <a:lnTo>
                    <a:pt x="405" y="429"/>
                  </a:lnTo>
                  <a:lnTo>
                    <a:pt x="401" y="429"/>
                  </a:lnTo>
                  <a:lnTo>
                    <a:pt x="393" y="429"/>
                  </a:lnTo>
                  <a:lnTo>
                    <a:pt x="390" y="421"/>
                  </a:lnTo>
                  <a:lnTo>
                    <a:pt x="383" y="416"/>
                  </a:lnTo>
                  <a:lnTo>
                    <a:pt x="383" y="415"/>
                  </a:lnTo>
                  <a:lnTo>
                    <a:pt x="383" y="413"/>
                  </a:lnTo>
                  <a:lnTo>
                    <a:pt x="382" y="408"/>
                  </a:lnTo>
                  <a:lnTo>
                    <a:pt x="380" y="408"/>
                  </a:lnTo>
                  <a:lnTo>
                    <a:pt x="375" y="407"/>
                  </a:lnTo>
                  <a:lnTo>
                    <a:pt x="373" y="405"/>
                  </a:lnTo>
                  <a:lnTo>
                    <a:pt x="370" y="402"/>
                  </a:lnTo>
                  <a:lnTo>
                    <a:pt x="370" y="400"/>
                  </a:lnTo>
                  <a:lnTo>
                    <a:pt x="370" y="389"/>
                  </a:lnTo>
                  <a:lnTo>
                    <a:pt x="370" y="387"/>
                  </a:lnTo>
                  <a:lnTo>
                    <a:pt x="370" y="384"/>
                  </a:lnTo>
                  <a:lnTo>
                    <a:pt x="367" y="379"/>
                  </a:lnTo>
                  <a:lnTo>
                    <a:pt x="367" y="376"/>
                  </a:lnTo>
                  <a:lnTo>
                    <a:pt x="367" y="373"/>
                  </a:lnTo>
                  <a:lnTo>
                    <a:pt x="368" y="366"/>
                  </a:lnTo>
                  <a:lnTo>
                    <a:pt x="367" y="365"/>
                  </a:lnTo>
                  <a:lnTo>
                    <a:pt x="357" y="353"/>
                  </a:lnTo>
                  <a:lnTo>
                    <a:pt x="357" y="352"/>
                  </a:lnTo>
                  <a:lnTo>
                    <a:pt x="355" y="350"/>
                  </a:lnTo>
                  <a:lnTo>
                    <a:pt x="348" y="348"/>
                  </a:lnTo>
                  <a:lnTo>
                    <a:pt x="347" y="348"/>
                  </a:lnTo>
                  <a:lnTo>
                    <a:pt x="342" y="343"/>
                  </a:lnTo>
                  <a:lnTo>
                    <a:pt x="340" y="342"/>
                  </a:lnTo>
                  <a:lnTo>
                    <a:pt x="339" y="342"/>
                  </a:lnTo>
                  <a:lnTo>
                    <a:pt x="329" y="340"/>
                  </a:lnTo>
                  <a:lnTo>
                    <a:pt x="330" y="335"/>
                  </a:lnTo>
                  <a:lnTo>
                    <a:pt x="332" y="334"/>
                  </a:lnTo>
                  <a:lnTo>
                    <a:pt x="335" y="331"/>
                  </a:lnTo>
                  <a:lnTo>
                    <a:pt x="332" y="326"/>
                  </a:lnTo>
                  <a:lnTo>
                    <a:pt x="330" y="324"/>
                  </a:lnTo>
                  <a:lnTo>
                    <a:pt x="327" y="321"/>
                  </a:lnTo>
                  <a:lnTo>
                    <a:pt x="324" y="319"/>
                  </a:lnTo>
                  <a:lnTo>
                    <a:pt x="322" y="319"/>
                  </a:lnTo>
                  <a:lnTo>
                    <a:pt x="315" y="316"/>
                  </a:lnTo>
                  <a:lnTo>
                    <a:pt x="312" y="314"/>
                  </a:lnTo>
                  <a:lnTo>
                    <a:pt x="304" y="308"/>
                  </a:lnTo>
                  <a:lnTo>
                    <a:pt x="302" y="308"/>
                  </a:lnTo>
                  <a:lnTo>
                    <a:pt x="301" y="306"/>
                  </a:lnTo>
                  <a:lnTo>
                    <a:pt x="297" y="305"/>
                  </a:lnTo>
                  <a:lnTo>
                    <a:pt x="286" y="298"/>
                  </a:lnTo>
                  <a:lnTo>
                    <a:pt x="282" y="297"/>
                  </a:lnTo>
                  <a:lnTo>
                    <a:pt x="279" y="297"/>
                  </a:lnTo>
                  <a:lnTo>
                    <a:pt x="269" y="292"/>
                  </a:lnTo>
                  <a:lnTo>
                    <a:pt x="266" y="288"/>
                  </a:lnTo>
                  <a:lnTo>
                    <a:pt x="264" y="287"/>
                  </a:lnTo>
                  <a:lnTo>
                    <a:pt x="261" y="284"/>
                  </a:lnTo>
                  <a:lnTo>
                    <a:pt x="259" y="282"/>
                  </a:lnTo>
                  <a:lnTo>
                    <a:pt x="258" y="279"/>
                  </a:lnTo>
                  <a:lnTo>
                    <a:pt x="253" y="266"/>
                  </a:lnTo>
                  <a:lnTo>
                    <a:pt x="253" y="263"/>
                  </a:lnTo>
                  <a:lnTo>
                    <a:pt x="249" y="250"/>
                  </a:lnTo>
                  <a:lnTo>
                    <a:pt x="248" y="248"/>
                  </a:lnTo>
                  <a:lnTo>
                    <a:pt x="238" y="246"/>
                  </a:lnTo>
                  <a:lnTo>
                    <a:pt x="236" y="248"/>
                  </a:lnTo>
                  <a:lnTo>
                    <a:pt x="234" y="253"/>
                  </a:lnTo>
                  <a:lnTo>
                    <a:pt x="231" y="254"/>
                  </a:lnTo>
                  <a:lnTo>
                    <a:pt x="223" y="251"/>
                  </a:lnTo>
                  <a:lnTo>
                    <a:pt x="211" y="248"/>
                  </a:lnTo>
                  <a:lnTo>
                    <a:pt x="210" y="248"/>
                  </a:lnTo>
                  <a:lnTo>
                    <a:pt x="203" y="243"/>
                  </a:lnTo>
                  <a:lnTo>
                    <a:pt x="201" y="242"/>
                  </a:lnTo>
                  <a:lnTo>
                    <a:pt x="195" y="235"/>
                  </a:lnTo>
                  <a:lnTo>
                    <a:pt x="191" y="232"/>
                  </a:lnTo>
                  <a:lnTo>
                    <a:pt x="181" y="229"/>
                  </a:lnTo>
                  <a:lnTo>
                    <a:pt x="176" y="225"/>
                  </a:lnTo>
                  <a:lnTo>
                    <a:pt x="175" y="225"/>
                  </a:lnTo>
                  <a:lnTo>
                    <a:pt x="173" y="224"/>
                  </a:lnTo>
                  <a:lnTo>
                    <a:pt x="165" y="224"/>
                  </a:lnTo>
                  <a:lnTo>
                    <a:pt x="160" y="222"/>
                  </a:lnTo>
                  <a:lnTo>
                    <a:pt x="157" y="221"/>
                  </a:lnTo>
                  <a:lnTo>
                    <a:pt x="158" y="216"/>
                  </a:lnTo>
                  <a:lnTo>
                    <a:pt x="158" y="212"/>
                  </a:lnTo>
                  <a:lnTo>
                    <a:pt x="153" y="209"/>
                  </a:lnTo>
                  <a:lnTo>
                    <a:pt x="150" y="211"/>
                  </a:lnTo>
                  <a:lnTo>
                    <a:pt x="143" y="217"/>
                  </a:lnTo>
                  <a:lnTo>
                    <a:pt x="137" y="219"/>
                  </a:lnTo>
                  <a:lnTo>
                    <a:pt x="135" y="219"/>
                  </a:lnTo>
                  <a:lnTo>
                    <a:pt x="129" y="217"/>
                  </a:lnTo>
                  <a:lnTo>
                    <a:pt x="125" y="217"/>
                  </a:lnTo>
                  <a:lnTo>
                    <a:pt x="124" y="219"/>
                  </a:lnTo>
                  <a:lnTo>
                    <a:pt x="119" y="225"/>
                  </a:lnTo>
                  <a:lnTo>
                    <a:pt x="117" y="229"/>
                  </a:lnTo>
                  <a:lnTo>
                    <a:pt x="110" y="235"/>
                  </a:lnTo>
                  <a:lnTo>
                    <a:pt x="109" y="238"/>
                  </a:lnTo>
                  <a:lnTo>
                    <a:pt x="107" y="248"/>
                  </a:lnTo>
                  <a:lnTo>
                    <a:pt x="105" y="250"/>
                  </a:lnTo>
                  <a:lnTo>
                    <a:pt x="99" y="246"/>
                  </a:lnTo>
                  <a:lnTo>
                    <a:pt x="95" y="243"/>
                  </a:lnTo>
                  <a:lnTo>
                    <a:pt x="94" y="242"/>
                  </a:lnTo>
                  <a:lnTo>
                    <a:pt x="92" y="240"/>
                  </a:lnTo>
                  <a:lnTo>
                    <a:pt x="90" y="238"/>
                  </a:lnTo>
                  <a:lnTo>
                    <a:pt x="89" y="237"/>
                  </a:lnTo>
                  <a:lnTo>
                    <a:pt x="89" y="230"/>
                  </a:lnTo>
                  <a:lnTo>
                    <a:pt x="87" y="222"/>
                  </a:lnTo>
                  <a:lnTo>
                    <a:pt x="89" y="216"/>
                  </a:lnTo>
                  <a:lnTo>
                    <a:pt x="90" y="212"/>
                  </a:lnTo>
                  <a:lnTo>
                    <a:pt x="90" y="209"/>
                  </a:lnTo>
                  <a:lnTo>
                    <a:pt x="89" y="203"/>
                  </a:lnTo>
                  <a:lnTo>
                    <a:pt x="89" y="199"/>
                  </a:lnTo>
                  <a:lnTo>
                    <a:pt x="86" y="196"/>
                  </a:lnTo>
                  <a:lnTo>
                    <a:pt x="79" y="196"/>
                  </a:lnTo>
                  <a:lnTo>
                    <a:pt x="74" y="198"/>
                  </a:lnTo>
                  <a:lnTo>
                    <a:pt x="71" y="199"/>
                  </a:lnTo>
                  <a:lnTo>
                    <a:pt x="66" y="203"/>
                  </a:lnTo>
                  <a:lnTo>
                    <a:pt x="61" y="206"/>
                  </a:lnTo>
                  <a:lnTo>
                    <a:pt x="51" y="209"/>
                  </a:lnTo>
                  <a:lnTo>
                    <a:pt x="47" y="204"/>
                  </a:lnTo>
                  <a:lnTo>
                    <a:pt x="46" y="196"/>
                  </a:lnTo>
                  <a:lnTo>
                    <a:pt x="49" y="190"/>
                  </a:lnTo>
                  <a:lnTo>
                    <a:pt x="56" y="182"/>
                  </a:lnTo>
                  <a:lnTo>
                    <a:pt x="52" y="172"/>
                  </a:lnTo>
                  <a:lnTo>
                    <a:pt x="47" y="167"/>
                  </a:lnTo>
                  <a:lnTo>
                    <a:pt x="46" y="167"/>
                  </a:lnTo>
                  <a:lnTo>
                    <a:pt x="41" y="167"/>
                  </a:lnTo>
                  <a:lnTo>
                    <a:pt x="36" y="169"/>
                  </a:lnTo>
                  <a:lnTo>
                    <a:pt x="29" y="175"/>
                  </a:lnTo>
                  <a:lnTo>
                    <a:pt x="24" y="174"/>
                  </a:lnTo>
                  <a:lnTo>
                    <a:pt x="19" y="165"/>
                  </a:lnTo>
                  <a:lnTo>
                    <a:pt x="11" y="154"/>
                  </a:lnTo>
                  <a:lnTo>
                    <a:pt x="0" y="140"/>
                  </a:lnTo>
                  <a:lnTo>
                    <a:pt x="0" y="136"/>
                  </a:lnTo>
                  <a:lnTo>
                    <a:pt x="0" y="133"/>
                  </a:lnTo>
                  <a:lnTo>
                    <a:pt x="0" y="132"/>
                  </a:lnTo>
                  <a:lnTo>
                    <a:pt x="1" y="128"/>
                  </a:lnTo>
                  <a:lnTo>
                    <a:pt x="1" y="127"/>
                  </a:lnTo>
                  <a:lnTo>
                    <a:pt x="4" y="123"/>
                  </a:lnTo>
                  <a:lnTo>
                    <a:pt x="6" y="122"/>
                  </a:lnTo>
                  <a:lnTo>
                    <a:pt x="8" y="117"/>
                  </a:lnTo>
                  <a:lnTo>
                    <a:pt x="8" y="115"/>
                  </a:lnTo>
                  <a:lnTo>
                    <a:pt x="9" y="107"/>
                  </a:lnTo>
                  <a:lnTo>
                    <a:pt x="9" y="104"/>
                  </a:lnTo>
                  <a:lnTo>
                    <a:pt x="11" y="102"/>
                  </a:lnTo>
                  <a:lnTo>
                    <a:pt x="14" y="91"/>
                  </a:lnTo>
                  <a:lnTo>
                    <a:pt x="14" y="89"/>
                  </a:lnTo>
                  <a:lnTo>
                    <a:pt x="14" y="88"/>
                  </a:lnTo>
                  <a:lnTo>
                    <a:pt x="14" y="85"/>
                  </a:lnTo>
                  <a:lnTo>
                    <a:pt x="16" y="83"/>
                  </a:lnTo>
                  <a:lnTo>
                    <a:pt x="14" y="81"/>
                  </a:lnTo>
                  <a:lnTo>
                    <a:pt x="14" y="73"/>
                  </a:lnTo>
                  <a:lnTo>
                    <a:pt x="16" y="72"/>
                  </a:lnTo>
                  <a:lnTo>
                    <a:pt x="16" y="68"/>
                  </a:lnTo>
                  <a:lnTo>
                    <a:pt x="21" y="65"/>
                  </a:lnTo>
                  <a:lnTo>
                    <a:pt x="23" y="64"/>
                  </a:lnTo>
                  <a:lnTo>
                    <a:pt x="36" y="59"/>
                  </a:lnTo>
                  <a:lnTo>
                    <a:pt x="38" y="59"/>
                  </a:lnTo>
                  <a:lnTo>
                    <a:pt x="44" y="57"/>
                  </a:lnTo>
                  <a:lnTo>
                    <a:pt x="47" y="55"/>
                  </a:lnTo>
                  <a:lnTo>
                    <a:pt x="49" y="54"/>
                  </a:lnTo>
                  <a:lnTo>
                    <a:pt x="54" y="47"/>
                  </a:lnTo>
                  <a:lnTo>
                    <a:pt x="54" y="46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4" y="34"/>
                  </a:lnTo>
                  <a:lnTo>
                    <a:pt x="54" y="31"/>
                  </a:lnTo>
                  <a:lnTo>
                    <a:pt x="54" y="28"/>
                  </a:lnTo>
                  <a:lnTo>
                    <a:pt x="54" y="21"/>
                  </a:lnTo>
                  <a:lnTo>
                    <a:pt x="54" y="20"/>
                  </a:lnTo>
                  <a:lnTo>
                    <a:pt x="54" y="13"/>
                  </a:lnTo>
                  <a:lnTo>
                    <a:pt x="54" y="12"/>
                  </a:lnTo>
                  <a:lnTo>
                    <a:pt x="54" y="10"/>
                  </a:lnTo>
                  <a:lnTo>
                    <a:pt x="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6" name="Freeform 59"/>
            <p:cNvSpPr>
              <a:spLocks/>
            </p:cNvSpPr>
            <p:nvPr/>
          </p:nvSpPr>
          <p:spPr bwMode="auto">
            <a:xfrm>
              <a:off x="4678362" y="2223295"/>
              <a:ext cx="1196975" cy="584200"/>
            </a:xfrm>
            <a:custGeom>
              <a:avLst/>
              <a:gdLst>
                <a:gd name="T0" fmla="*/ 50 w 1509"/>
                <a:gd name="T1" fmla="*/ 516 h 736"/>
                <a:gd name="T2" fmla="*/ 113 w 1509"/>
                <a:gd name="T3" fmla="*/ 500 h 736"/>
                <a:gd name="T4" fmla="*/ 177 w 1509"/>
                <a:gd name="T5" fmla="*/ 481 h 736"/>
                <a:gd name="T6" fmla="*/ 227 w 1509"/>
                <a:gd name="T7" fmla="*/ 511 h 736"/>
                <a:gd name="T8" fmla="*/ 276 w 1509"/>
                <a:gd name="T9" fmla="*/ 487 h 736"/>
                <a:gd name="T10" fmla="*/ 291 w 1509"/>
                <a:gd name="T11" fmla="*/ 406 h 736"/>
                <a:gd name="T12" fmla="*/ 314 w 1509"/>
                <a:gd name="T13" fmla="*/ 343 h 736"/>
                <a:gd name="T14" fmla="*/ 359 w 1509"/>
                <a:gd name="T15" fmla="*/ 316 h 736"/>
                <a:gd name="T16" fmla="*/ 381 w 1509"/>
                <a:gd name="T17" fmla="*/ 252 h 736"/>
                <a:gd name="T18" fmla="*/ 397 w 1509"/>
                <a:gd name="T19" fmla="*/ 214 h 736"/>
                <a:gd name="T20" fmla="*/ 472 w 1509"/>
                <a:gd name="T21" fmla="*/ 183 h 736"/>
                <a:gd name="T22" fmla="*/ 533 w 1509"/>
                <a:gd name="T23" fmla="*/ 162 h 736"/>
                <a:gd name="T24" fmla="*/ 506 w 1509"/>
                <a:gd name="T25" fmla="*/ 120 h 736"/>
                <a:gd name="T26" fmla="*/ 500 w 1509"/>
                <a:gd name="T27" fmla="*/ 71 h 736"/>
                <a:gd name="T28" fmla="*/ 543 w 1509"/>
                <a:gd name="T29" fmla="*/ 24 h 736"/>
                <a:gd name="T30" fmla="*/ 606 w 1509"/>
                <a:gd name="T31" fmla="*/ 13 h 736"/>
                <a:gd name="T32" fmla="*/ 640 w 1509"/>
                <a:gd name="T33" fmla="*/ 0 h 736"/>
                <a:gd name="T34" fmla="*/ 697 w 1509"/>
                <a:gd name="T35" fmla="*/ 15 h 736"/>
                <a:gd name="T36" fmla="*/ 744 w 1509"/>
                <a:gd name="T37" fmla="*/ 26 h 736"/>
                <a:gd name="T38" fmla="*/ 812 w 1509"/>
                <a:gd name="T39" fmla="*/ 32 h 736"/>
                <a:gd name="T40" fmla="*/ 875 w 1509"/>
                <a:gd name="T41" fmla="*/ 47 h 736"/>
                <a:gd name="T42" fmla="*/ 926 w 1509"/>
                <a:gd name="T43" fmla="*/ 78 h 736"/>
                <a:gd name="T44" fmla="*/ 966 w 1509"/>
                <a:gd name="T45" fmla="*/ 107 h 736"/>
                <a:gd name="T46" fmla="*/ 1022 w 1509"/>
                <a:gd name="T47" fmla="*/ 113 h 736"/>
                <a:gd name="T48" fmla="*/ 1072 w 1509"/>
                <a:gd name="T49" fmla="*/ 117 h 736"/>
                <a:gd name="T50" fmla="*/ 1161 w 1509"/>
                <a:gd name="T51" fmla="*/ 178 h 736"/>
                <a:gd name="T52" fmla="*/ 1219 w 1509"/>
                <a:gd name="T53" fmla="*/ 136 h 736"/>
                <a:gd name="T54" fmla="*/ 1304 w 1509"/>
                <a:gd name="T55" fmla="*/ 155 h 736"/>
                <a:gd name="T56" fmla="*/ 1356 w 1509"/>
                <a:gd name="T57" fmla="*/ 231 h 736"/>
                <a:gd name="T58" fmla="*/ 1403 w 1509"/>
                <a:gd name="T59" fmla="*/ 316 h 736"/>
                <a:gd name="T60" fmla="*/ 1436 w 1509"/>
                <a:gd name="T61" fmla="*/ 382 h 736"/>
                <a:gd name="T62" fmla="*/ 1482 w 1509"/>
                <a:gd name="T63" fmla="*/ 432 h 736"/>
                <a:gd name="T64" fmla="*/ 1505 w 1509"/>
                <a:gd name="T65" fmla="*/ 469 h 736"/>
                <a:gd name="T66" fmla="*/ 1471 w 1509"/>
                <a:gd name="T67" fmla="*/ 469 h 736"/>
                <a:gd name="T68" fmla="*/ 1429 w 1509"/>
                <a:gd name="T69" fmla="*/ 492 h 736"/>
                <a:gd name="T70" fmla="*/ 1451 w 1509"/>
                <a:gd name="T71" fmla="*/ 552 h 736"/>
                <a:gd name="T72" fmla="*/ 1376 w 1509"/>
                <a:gd name="T73" fmla="*/ 620 h 736"/>
                <a:gd name="T74" fmla="*/ 1325 w 1509"/>
                <a:gd name="T75" fmla="*/ 610 h 736"/>
                <a:gd name="T76" fmla="*/ 1287 w 1509"/>
                <a:gd name="T77" fmla="*/ 633 h 736"/>
                <a:gd name="T78" fmla="*/ 1318 w 1509"/>
                <a:gd name="T79" fmla="*/ 676 h 736"/>
                <a:gd name="T80" fmla="*/ 1299 w 1509"/>
                <a:gd name="T81" fmla="*/ 699 h 736"/>
                <a:gd name="T82" fmla="*/ 1285 w 1509"/>
                <a:gd name="T83" fmla="*/ 730 h 736"/>
                <a:gd name="T84" fmla="*/ 1244 w 1509"/>
                <a:gd name="T85" fmla="*/ 725 h 736"/>
                <a:gd name="T86" fmla="*/ 1216 w 1509"/>
                <a:gd name="T87" fmla="*/ 681 h 736"/>
                <a:gd name="T88" fmla="*/ 1206 w 1509"/>
                <a:gd name="T89" fmla="*/ 652 h 736"/>
                <a:gd name="T90" fmla="*/ 1179 w 1509"/>
                <a:gd name="T91" fmla="*/ 623 h 736"/>
                <a:gd name="T92" fmla="*/ 1117 w 1509"/>
                <a:gd name="T93" fmla="*/ 631 h 736"/>
                <a:gd name="T94" fmla="*/ 1079 w 1509"/>
                <a:gd name="T95" fmla="*/ 626 h 736"/>
                <a:gd name="T96" fmla="*/ 1067 w 1509"/>
                <a:gd name="T97" fmla="*/ 642 h 736"/>
                <a:gd name="T98" fmla="*/ 1070 w 1509"/>
                <a:gd name="T99" fmla="*/ 604 h 736"/>
                <a:gd name="T100" fmla="*/ 1057 w 1509"/>
                <a:gd name="T101" fmla="*/ 565 h 736"/>
                <a:gd name="T102" fmla="*/ 1041 w 1509"/>
                <a:gd name="T103" fmla="*/ 540 h 736"/>
                <a:gd name="T104" fmla="*/ 1031 w 1509"/>
                <a:gd name="T105" fmla="*/ 583 h 736"/>
                <a:gd name="T106" fmla="*/ 979 w 1509"/>
                <a:gd name="T107" fmla="*/ 549 h 736"/>
                <a:gd name="T108" fmla="*/ 941 w 1509"/>
                <a:gd name="T109" fmla="*/ 523 h 736"/>
                <a:gd name="T110" fmla="*/ 910 w 1509"/>
                <a:gd name="T111" fmla="*/ 515 h 736"/>
                <a:gd name="T112" fmla="*/ 908 w 1509"/>
                <a:gd name="T113" fmla="*/ 484 h 736"/>
                <a:gd name="T114" fmla="*/ 877 w 1509"/>
                <a:gd name="T115" fmla="*/ 469 h 736"/>
                <a:gd name="T116" fmla="*/ 855 w 1509"/>
                <a:gd name="T117" fmla="*/ 445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9" h="736">
                  <a:moveTo>
                    <a:pt x="0" y="549"/>
                  </a:moveTo>
                  <a:lnTo>
                    <a:pt x="2" y="549"/>
                  </a:lnTo>
                  <a:lnTo>
                    <a:pt x="5" y="549"/>
                  </a:lnTo>
                  <a:lnTo>
                    <a:pt x="20" y="544"/>
                  </a:lnTo>
                  <a:lnTo>
                    <a:pt x="22" y="542"/>
                  </a:lnTo>
                  <a:lnTo>
                    <a:pt x="35" y="531"/>
                  </a:lnTo>
                  <a:lnTo>
                    <a:pt x="37" y="529"/>
                  </a:lnTo>
                  <a:lnTo>
                    <a:pt x="38" y="526"/>
                  </a:lnTo>
                  <a:lnTo>
                    <a:pt x="48" y="518"/>
                  </a:lnTo>
                  <a:lnTo>
                    <a:pt x="50" y="516"/>
                  </a:lnTo>
                  <a:lnTo>
                    <a:pt x="63" y="510"/>
                  </a:lnTo>
                  <a:lnTo>
                    <a:pt x="80" y="506"/>
                  </a:lnTo>
                  <a:lnTo>
                    <a:pt x="83" y="506"/>
                  </a:lnTo>
                  <a:lnTo>
                    <a:pt x="90" y="506"/>
                  </a:lnTo>
                  <a:lnTo>
                    <a:pt x="91" y="505"/>
                  </a:lnTo>
                  <a:lnTo>
                    <a:pt x="95" y="505"/>
                  </a:lnTo>
                  <a:lnTo>
                    <a:pt x="98" y="505"/>
                  </a:lnTo>
                  <a:lnTo>
                    <a:pt x="108" y="503"/>
                  </a:lnTo>
                  <a:lnTo>
                    <a:pt x="111" y="502"/>
                  </a:lnTo>
                  <a:lnTo>
                    <a:pt x="113" y="500"/>
                  </a:lnTo>
                  <a:lnTo>
                    <a:pt x="124" y="495"/>
                  </a:lnTo>
                  <a:lnTo>
                    <a:pt x="126" y="494"/>
                  </a:lnTo>
                  <a:lnTo>
                    <a:pt x="128" y="492"/>
                  </a:lnTo>
                  <a:lnTo>
                    <a:pt x="136" y="487"/>
                  </a:lnTo>
                  <a:lnTo>
                    <a:pt x="139" y="485"/>
                  </a:lnTo>
                  <a:lnTo>
                    <a:pt x="151" y="481"/>
                  </a:lnTo>
                  <a:lnTo>
                    <a:pt x="162" y="479"/>
                  </a:lnTo>
                  <a:lnTo>
                    <a:pt x="166" y="479"/>
                  </a:lnTo>
                  <a:lnTo>
                    <a:pt x="167" y="479"/>
                  </a:lnTo>
                  <a:lnTo>
                    <a:pt x="177" y="481"/>
                  </a:lnTo>
                  <a:lnTo>
                    <a:pt x="189" y="485"/>
                  </a:lnTo>
                  <a:lnTo>
                    <a:pt x="190" y="485"/>
                  </a:lnTo>
                  <a:lnTo>
                    <a:pt x="197" y="490"/>
                  </a:lnTo>
                  <a:lnTo>
                    <a:pt x="205" y="495"/>
                  </a:lnTo>
                  <a:lnTo>
                    <a:pt x="210" y="498"/>
                  </a:lnTo>
                  <a:lnTo>
                    <a:pt x="215" y="500"/>
                  </a:lnTo>
                  <a:lnTo>
                    <a:pt x="220" y="503"/>
                  </a:lnTo>
                  <a:lnTo>
                    <a:pt x="222" y="505"/>
                  </a:lnTo>
                  <a:lnTo>
                    <a:pt x="225" y="506"/>
                  </a:lnTo>
                  <a:lnTo>
                    <a:pt x="227" y="511"/>
                  </a:lnTo>
                  <a:lnTo>
                    <a:pt x="232" y="515"/>
                  </a:lnTo>
                  <a:lnTo>
                    <a:pt x="240" y="518"/>
                  </a:lnTo>
                  <a:lnTo>
                    <a:pt x="247" y="516"/>
                  </a:lnTo>
                  <a:lnTo>
                    <a:pt x="248" y="515"/>
                  </a:lnTo>
                  <a:lnTo>
                    <a:pt x="257" y="510"/>
                  </a:lnTo>
                  <a:lnTo>
                    <a:pt x="257" y="508"/>
                  </a:lnTo>
                  <a:lnTo>
                    <a:pt x="267" y="498"/>
                  </a:lnTo>
                  <a:lnTo>
                    <a:pt x="268" y="497"/>
                  </a:lnTo>
                  <a:lnTo>
                    <a:pt x="275" y="489"/>
                  </a:lnTo>
                  <a:lnTo>
                    <a:pt x="276" y="487"/>
                  </a:lnTo>
                  <a:lnTo>
                    <a:pt x="281" y="481"/>
                  </a:lnTo>
                  <a:lnTo>
                    <a:pt x="290" y="468"/>
                  </a:lnTo>
                  <a:lnTo>
                    <a:pt x="293" y="461"/>
                  </a:lnTo>
                  <a:lnTo>
                    <a:pt x="298" y="450"/>
                  </a:lnTo>
                  <a:lnTo>
                    <a:pt x="301" y="437"/>
                  </a:lnTo>
                  <a:lnTo>
                    <a:pt x="298" y="427"/>
                  </a:lnTo>
                  <a:lnTo>
                    <a:pt x="298" y="426"/>
                  </a:lnTo>
                  <a:lnTo>
                    <a:pt x="295" y="419"/>
                  </a:lnTo>
                  <a:lnTo>
                    <a:pt x="295" y="417"/>
                  </a:lnTo>
                  <a:lnTo>
                    <a:pt x="291" y="406"/>
                  </a:lnTo>
                  <a:lnTo>
                    <a:pt x="293" y="403"/>
                  </a:lnTo>
                  <a:lnTo>
                    <a:pt x="295" y="398"/>
                  </a:lnTo>
                  <a:lnTo>
                    <a:pt x="296" y="392"/>
                  </a:lnTo>
                  <a:lnTo>
                    <a:pt x="301" y="374"/>
                  </a:lnTo>
                  <a:lnTo>
                    <a:pt x="298" y="362"/>
                  </a:lnTo>
                  <a:lnTo>
                    <a:pt x="301" y="354"/>
                  </a:lnTo>
                  <a:lnTo>
                    <a:pt x="306" y="348"/>
                  </a:lnTo>
                  <a:lnTo>
                    <a:pt x="308" y="348"/>
                  </a:lnTo>
                  <a:lnTo>
                    <a:pt x="310" y="346"/>
                  </a:lnTo>
                  <a:lnTo>
                    <a:pt x="314" y="343"/>
                  </a:lnTo>
                  <a:lnTo>
                    <a:pt x="316" y="341"/>
                  </a:lnTo>
                  <a:lnTo>
                    <a:pt x="318" y="340"/>
                  </a:lnTo>
                  <a:lnTo>
                    <a:pt x="324" y="337"/>
                  </a:lnTo>
                  <a:lnTo>
                    <a:pt x="329" y="333"/>
                  </a:lnTo>
                  <a:lnTo>
                    <a:pt x="338" y="330"/>
                  </a:lnTo>
                  <a:lnTo>
                    <a:pt x="341" y="328"/>
                  </a:lnTo>
                  <a:lnTo>
                    <a:pt x="346" y="325"/>
                  </a:lnTo>
                  <a:lnTo>
                    <a:pt x="348" y="325"/>
                  </a:lnTo>
                  <a:lnTo>
                    <a:pt x="356" y="319"/>
                  </a:lnTo>
                  <a:lnTo>
                    <a:pt x="359" y="316"/>
                  </a:lnTo>
                  <a:lnTo>
                    <a:pt x="366" y="311"/>
                  </a:lnTo>
                  <a:lnTo>
                    <a:pt x="367" y="309"/>
                  </a:lnTo>
                  <a:lnTo>
                    <a:pt x="372" y="304"/>
                  </a:lnTo>
                  <a:lnTo>
                    <a:pt x="374" y="301"/>
                  </a:lnTo>
                  <a:lnTo>
                    <a:pt x="379" y="296"/>
                  </a:lnTo>
                  <a:lnTo>
                    <a:pt x="387" y="283"/>
                  </a:lnTo>
                  <a:lnTo>
                    <a:pt x="389" y="272"/>
                  </a:lnTo>
                  <a:lnTo>
                    <a:pt x="387" y="270"/>
                  </a:lnTo>
                  <a:lnTo>
                    <a:pt x="384" y="262"/>
                  </a:lnTo>
                  <a:lnTo>
                    <a:pt x="381" y="252"/>
                  </a:lnTo>
                  <a:lnTo>
                    <a:pt x="381" y="251"/>
                  </a:lnTo>
                  <a:lnTo>
                    <a:pt x="381" y="246"/>
                  </a:lnTo>
                  <a:lnTo>
                    <a:pt x="379" y="243"/>
                  </a:lnTo>
                  <a:lnTo>
                    <a:pt x="379" y="238"/>
                  </a:lnTo>
                  <a:lnTo>
                    <a:pt x="384" y="231"/>
                  </a:lnTo>
                  <a:lnTo>
                    <a:pt x="384" y="230"/>
                  </a:lnTo>
                  <a:lnTo>
                    <a:pt x="387" y="223"/>
                  </a:lnTo>
                  <a:lnTo>
                    <a:pt x="389" y="222"/>
                  </a:lnTo>
                  <a:lnTo>
                    <a:pt x="394" y="217"/>
                  </a:lnTo>
                  <a:lnTo>
                    <a:pt x="397" y="214"/>
                  </a:lnTo>
                  <a:lnTo>
                    <a:pt x="400" y="210"/>
                  </a:lnTo>
                  <a:lnTo>
                    <a:pt x="414" y="199"/>
                  </a:lnTo>
                  <a:lnTo>
                    <a:pt x="424" y="196"/>
                  </a:lnTo>
                  <a:lnTo>
                    <a:pt x="435" y="194"/>
                  </a:lnTo>
                  <a:lnTo>
                    <a:pt x="443" y="193"/>
                  </a:lnTo>
                  <a:lnTo>
                    <a:pt x="445" y="193"/>
                  </a:lnTo>
                  <a:lnTo>
                    <a:pt x="447" y="191"/>
                  </a:lnTo>
                  <a:lnTo>
                    <a:pt x="457" y="189"/>
                  </a:lnTo>
                  <a:lnTo>
                    <a:pt x="470" y="183"/>
                  </a:lnTo>
                  <a:lnTo>
                    <a:pt x="472" y="183"/>
                  </a:lnTo>
                  <a:lnTo>
                    <a:pt x="480" y="178"/>
                  </a:lnTo>
                  <a:lnTo>
                    <a:pt x="483" y="178"/>
                  </a:lnTo>
                  <a:lnTo>
                    <a:pt x="490" y="178"/>
                  </a:lnTo>
                  <a:lnTo>
                    <a:pt x="491" y="178"/>
                  </a:lnTo>
                  <a:lnTo>
                    <a:pt x="498" y="178"/>
                  </a:lnTo>
                  <a:lnTo>
                    <a:pt x="513" y="175"/>
                  </a:lnTo>
                  <a:lnTo>
                    <a:pt x="515" y="175"/>
                  </a:lnTo>
                  <a:lnTo>
                    <a:pt x="521" y="170"/>
                  </a:lnTo>
                  <a:lnTo>
                    <a:pt x="529" y="165"/>
                  </a:lnTo>
                  <a:lnTo>
                    <a:pt x="533" y="162"/>
                  </a:lnTo>
                  <a:lnTo>
                    <a:pt x="538" y="159"/>
                  </a:lnTo>
                  <a:lnTo>
                    <a:pt x="539" y="157"/>
                  </a:lnTo>
                  <a:lnTo>
                    <a:pt x="538" y="146"/>
                  </a:lnTo>
                  <a:lnTo>
                    <a:pt x="538" y="141"/>
                  </a:lnTo>
                  <a:lnTo>
                    <a:pt x="536" y="138"/>
                  </a:lnTo>
                  <a:lnTo>
                    <a:pt x="533" y="134"/>
                  </a:lnTo>
                  <a:lnTo>
                    <a:pt x="525" y="129"/>
                  </a:lnTo>
                  <a:lnTo>
                    <a:pt x="513" y="123"/>
                  </a:lnTo>
                  <a:lnTo>
                    <a:pt x="508" y="121"/>
                  </a:lnTo>
                  <a:lnTo>
                    <a:pt x="506" y="120"/>
                  </a:lnTo>
                  <a:lnTo>
                    <a:pt x="503" y="118"/>
                  </a:lnTo>
                  <a:lnTo>
                    <a:pt x="498" y="117"/>
                  </a:lnTo>
                  <a:lnTo>
                    <a:pt x="495" y="113"/>
                  </a:lnTo>
                  <a:lnTo>
                    <a:pt x="491" y="110"/>
                  </a:lnTo>
                  <a:lnTo>
                    <a:pt x="486" y="108"/>
                  </a:lnTo>
                  <a:lnTo>
                    <a:pt x="483" y="100"/>
                  </a:lnTo>
                  <a:lnTo>
                    <a:pt x="483" y="99"/>
                  </a:lnTo>
                  <a:lnTo>
                    <a:pt x="493" y="78"/>
                  </a:lnTo>
                  <a:lnTo>
                    <a:pt x="496" y="76"/>
                  </a:lnTo>
                  <a:lnTo>
                    <a:pt x="500" y="71"/>
                  </a:lnTo>
                  <a:lnTo>
                    <a:pt x="505" y="68"/>
                  </a:lnTo>
                  <a:lnTo>
                    <a:pt x="508" y="66"/>
                  </a:lnTo>
                  <a:lnTo>
                    <a:pt x="515" y="63"/>
                  </a:lnTo>
                  <a:lnTo>
                    <a:pt x="516" y="61"/>
                  </a:lnTo>
                  <a:lnTo>
                    <a:pt x="526" y="52"/>
                  </a:lnTo>
                  <a:lnTo>
                    <a:pt x="528" y="49"/>
                  </a:lnTo>
                  <a:lnTo>
                    <a:pt x="533" y="37"/>
                  </a:lnTo>
                  <a:lnTo>
                    <a:pt x="533" y="34"/>
                  </a:lnTo>
                  <a:lnTo>
                    <a:pt x="539" y="28"/>
                  </a:lnTo>
                  <a:lnTo>
                    <a:pt x="543" y="24"/>
                  </a:lnTo>
                  <a:lnTo>
                    <a:pt x="558" y="19"/>
                  </a:lnTo>
                  <a:lnTo>
                    <a:pt x="559" y="18"/>
                  </a:lnTo>
                  <a:lnTo>
                    <a:pt x="572" y="18"/>
                  </a:lnTo>
                  <a:lnTo>
                    <a:pt x="576" y="18"/>
                  </a:lnTo>
                  <a:lnTo>
                    <a:pt x="581" y="16"/>
                  </a:lnTo>
                  <a:lnTo>
                    <a:pt x="582" y="16"/>
                  </a:lnTo>
                  <a:lnTo>
                    <a:pt x="589" y="15"/>
                  </a:lnTo>
                  <a:lnTo>
                    <a:pt x="591" y="15"/>
                  </a:lnTo>
                  <a:lnTo>
                    <a:pt x="594" y="15"/>
                  </a:lnTo>
                  <a:lnTo>
                    <a:pt x="606" y="13"/>
                  </a:lnTo>
                  <a:lnTo>
                    <a:pt x="607" y="13"/>
                  </a:lnTo>
                  <a:lnTo>
                    <a:pt x="609" y="13"/>
                  </a:lnTo>
                  <a:lnTo>
                    <a:pt x="617" y="11"/>
                  </a:lnTo>
                  <a:lnTo>
                    <a:pt x="620" y="10"/>
                  </a:lnTo>
                  <a:lnTo>
                    <a:pt x="622" y="10"/>
                  </a:lnTo>
                  <a:lnTo>
                    <a:pt x="624" y="8"/>
                  </a:lnTo>
                  <a:lnTo>
                    <a:pt x="632" y="3"/>
                  </a:lnTo>
                  <a:lnTo>
                    <a:pt x="634" y="3"/>
                  </a:lnTo>
                  <a:lnTo>
                    <a:pt x="639" y="2"/>
                  </a:lnTo>
                  <a:lnTo>
                    <a:pt x="640" y="0"/>
                  </a:lnTo>
                  <a:lnTo>
                    <a:pt x="645" y="0"/>
                  </a:lnTo>
                  <a:lnTo>
                    <a:pt x="654" y="0"/>
                  </a:lnTo>
                  <a:lnTo>
                    <a:pt x="657" y="2"/>
                  </a:lnTo>
                  <a:lnTo>
                    <a:pt x="667" y="2"/>
                  </a:lnTo>
                  <a:lnTo>
                    <a:pt x="677" y="5"/>
                  </a:lnTo>
                  <a:lnTo>
                    <a:pt x="680" y="6"/>
                  </a:lnTo>
                  <a:lnTo>
                    <a:pt x="690" y="11"/>
                  </a:lnTo>
                  <a:lnTo>
                    <a:pt x="692" y="13"/>
                  </a:lnTo>
                  <a:lnTo>
                    <a:pt x="695" y="13"/>
                  </a:lnTo>
                  <a:lnTo>
                    <a:pt x="697" y="15"/>
                  </a:lnTo>
                  <a:lnTo>
                    <a:pt x="700" y="16"/>
                  </a:lnTo>
                  <a:lnTo>
                    <a:pt x="708" y="19"/>
                  </a:lnTo>
                  <a:lnTo>
                    <a:pt x="716" y="24"/>
                  </a:lnTo>
                  <a:lnTo>
                    <a:pt x="723" y="24"/>
                  </a:lnTo>
                  <a:lnTo>
                    <a:pt x="728" y="23"/>
                  </a:lnTo>
                  <a:lnTo>
                    <a:pt x="733" y="23"/>
                  </a:lnTo>
                  <a:lnTo>
                    <a:pt x="735" y="23"/>
                  </a:lnTo>
                  <a:lnTo>
                    <a:pt x="736" y="23"/>
                  </a:lnTo>
                  <a:lnTo>
                    <a:pt x="741" y="24"/>
                  </a:lnTo>
                  <a:lnTo>
                    <a:pt x="744" y="26"/>
                  </a:lnTo>
                  <a:lnTo>
                    <a:pt x="748" y="26"/>
                  </a:lnTo>
                  <a:lnTo>
                    <a:pt x="761" y="28"/>
                  </a:lnTo>
                  <a:lnTo>
                    <a:pt x="764" y="28"/>
                  </a:lnTo>
                  <a:lnTo>
                    <a:pt x="773" y="24"/>
                  </a:lnTo>
                  <a:lnTo>
                    <a:pt x="776" y="24"/>
                  </a:lnTo>
                  <a:lnTo>
                    <a:pt x="786" y="23"/>
                  </a:lnTo>
                  <a:lnTo>
                    <a:pt x="791" y="24"/>
                  </a:lnTo>
                  <a:lnTo>
                    <a:pt x="799" y="26"/>
                  </a:lnTo>
                  <a:lnTo>
                    <a:pt x="801" y="28"/>
                  </a:lnTo>
                  <a:lnTo>
                    <a:pt x="812" y="32"/>
                  </a:lnTo>
                  <a:lnTo>
                    <a:pt x="814" y="34"/>
                  </a:lnTo>
                  <a:lnTo>
                    <a:pt x="821" y="36"/>
                  </a:lnTo>
                  <a:lnTo>
                    <a:pt x="829" y="40"/>
                  </a:lnTo>
                  <a:lnTo>
                    <a:pt x="832" y="42"/>
                  </a:lnTo>
                  <a:lnTo>
                    <a:pt x="837" y="44"/>
                  </a:lnTo>
                  <a:lnTo>
                    <a:pt x="844" y="47"/>
                  </a:lnTo>
                  <a:lnTo>
                    <a:pt x="845" y="47"/>
                  </a:lnTo>
                  <a:lnTo>
                    <a:pt x="860" y="47"/>
                  </a:lnTo>
                  <a:lnTo>
                    <a:pt x="862" y="47"/>
                  </a:lnTo>
                  <a:lnTo>
                    <a:pt x="875" y="47"/>
                  </a:lnTo>
                  <a:lnTo>
                    <a:pt x="878" y="47"/>
                  </a:lnTo>
                  <a:lnTo>
                    <a:pt x="885" y="49"/>
                  </a:lnTo>
                  <a:lnTo>
                    <a:pt x="888" y="50"/>
                  </a:lnTo>
                  <a:lnTo>
                    <a:pt x="890" y="52"/>
                  </a:lnTo>
                  <a:lnTo>
                    <a:pt x="898" y="58"/>
                  </a:lnTo>
                  <a:lnTo>
                    <a:pt x="900" y="60"/>
                  </a:lnTo>
                  <a:lnTo>
                    <a:pt x="903" y="61"/>
                  </a:lnTo>
                  <a:lnTo>
                    <a:pt x="908" y="63"/>
                  </a:lnTo>
                  <a:lnTo>
                    <a:pt x="912" y="65"/>
                  </a:lnTo>
                  <a:lnTo>
                    <a:pt x="926" y="78"/>
                  </a:lnTo>
                  <a:lnTo>
                    <a:pt x="928" y="79"/>
                  </a:lnTo>
                  <a:lnTo>
                    <a:pt x="936" y="87"/>
                  </a:lnTo>
                  <a:lnTo>
                    <a:pt x="940" y="89"/>
                  </a:lnTo>
                  <a:lnTo>
                    <a:pt x="941" y="91"/>
                  </a:lnTo>
                  <a:lnTo>
                    <a:pt x="948" y="95"/>
                  </a:lnTo>
                  <a:lnTo>
                    <a:pt x="955" y="99"/>
                  </a:lnTo>
                  <a:lnTo>
                    <a:pt x="956" y="100"/>
                  </a:lnTo>
                  <a:lnTo>
                    <a:pt x="960" y="102"/>
                  </a:lnTo>
                  <a:lnTo>
                    <a:pt x="964" y="105"/>
                  </a:lnTo>
                  <a:lnTo>
                    <a:pt x="966" y="107"/>
                  </a:lnTo>
                  <a:lnTo>
                    <a:pt x="978" y="112"/>
                  </a:lnTo>
                  <a:lnTo>
                    <a:pt x="979" y="113"/>
                  </a:lnTo>
                  <a:lnTo>
                    <a:pt x="981" y="113"/>
                  </a:lnTo>
                  <a:lnTo>
                    <a:pt x="983" y="115"/>
                  </a:lnTo>
                  <a:lnTo>
                    <a:pt x="986" y="115"/>
                  </a:lnTo>
                  <a:lnTo>
                    <a:pt x="999" y="115"/>
                  </a:lnTo>
                  <a:lnTo>
                    <a:pt x="1003" y="115"/>
                  </a:lnTo>
                  <a:lnTo>
                    <a:pt x="1004" y="115"/>
                  </a:lnTo>
                  <a:lnTo>
                    <a:pt x="1021" y="113"/>
                  </a:lnTo>
                  <a:lnTo>
                    <a:pt x="1022" y="113"/>
                  </a:lnTo>
                  <a:lnTo>
                    <a:pt x="1029" y="118"/>
                  </a:lnTo>
                  <a:lnTo>
                    <a:pt x="1032" y="118"/>
                  </a:lnTo>
                  <a:lnTo>
                    <a:pt x="1042" y="118"/>
                  </a:lnTo>
                  <a:lnTo>
                    <a:pt x="1047" y="118"/>
                  </a:lnTo>
                  <a:lnTo>
                    <a:pt x="1050" y="118"/>
                  </a:lnTo>
                  <a:lnTo>
                    <a:pt x="1054" y="118"/>
                  </a:lnTo>
                  <a:lnTo>
                    <a:pt x="1067" y="118"/>
                  </a:lnTo>
                  <a:lnTo>
                    <a:pt x="1069" y="118"/>
                  </a:lnTo>
                  <a:lnTo>
                    <a:pt x="1070" y="118"/>
                  </a:lnTo>
                  <a:lnTo>
                    <a:pt x="1072" y="117"/>
                  </a:lnTo>
                  <a:lnTo>
                    <a:pt x="1084" y="117"/>
                  </a:lnTo>
                  <a:lnTo>
                    <a:pt x="1087" y="117"/>
                  </a:lnTo>
                  <a:lnTo>
                    <a:pt x="1108" y="118"/>
                  </a:lnTo>
                  <a:lnTo>
                    <a:pt x="1130" y="138"/>
                  </a:lnTo>
                  <a:lnTo>
                    <a:pt x="1130" y="142"/>
                  </a:lnTo>
                  <a:lnTo>
                    <a:pt x="1143" y="165"/>
                  </a:lnTo>
                  <a:lnTo>
                    <a:pt x="1146" y="168"/>
                  </a:lnTo>
                  <a:lnTo>
                    <a:pt x="1150" y="172"/>
                  </a:lnTo>
                  <a:lnTo>
                    <a:pt x="1156" y="178"/>
                  </a:lnTo>
                  <a:lnTo>
                    <a:pt x="1161" y="178"/>
                  </a:lnTo>
                  <a:lnTo>
                    <a:pt x="1165" y="178"/>
                  </a:lnTo>
                  <a:lnTo>
                    <a:pt x="1178" y="175"/>
                  </a:lnTo>
                  <a:lnTo>
                    <a:pt x="1179" y="173"/>
                  </a:lnTo>
                  <a:lnTo>
                    <a:pt x="1186" y="168"/>
                  </a:lnTo>
                  <a:lnTo>
                    <a:pt x="1194" y="157"/>
                  </a:lnTo>
                  <a:lnTo>
                    <a:pt x="1194" y="155"/>
                  </a:lnTo>
                  <a:lnTo>
                    <a:pt x="1204" y="147"/>
                  </a:lnTo>
                  <a:lnTo>
                    <a:pt x="1206" y="146"/>
                  </a:lnTo>
                  <a:lnTo>
                    <a:pt x="1218" y="138"/>
                  </a:lnTo>
                  <a:lnTo>
                    <a:pt x="1219" y="136"/>
                  </a:lnTo>
                  <a:lnTo>
                    <a:pt x="1231" y="129"/>
                  </a:lnTo>
                  <a:lnTo>
                    <a:pt x="1232" y="128"/>
                  </a:lnTo>
                  <a:lnTo>
                    <a:pt x="1234" y="128"/>
                  </a:lnTo>
                  <a:lnTo>
                    <a:pt x="1257" y="120"/>
                  </a:lnTo>
                  <a:lnTo>
                    <a:pt x="1269" y="121"/>
                  </a:lnTo>
                  <a:lnTo>
                    <a:pt x="1280" y="126"/>
                  </a:lnTo>
                  <a:lnTo>
                    <a:pt x="1282" y="128"/>
                  </a:lnTo>
                  <a:lnTo>
                    <a:pt x="1290" y="134"/>
                  </a:lnTo>
                  <a:lnTo>
                    <a:pt x="1292" y="138"/>
                  </a:lnTo>
                  <a:lnTo>
                    <a:pt x="1304" y="155"/>
                  </a:lnTo>
                  <a:lnTo>
                    <a:pt x="1315" y="173"/>
                  </a:lnTo>
                  <a:lnTo>
                    <a:pt x="1322" y="186"/>
                  </a:lnTo>
                  <a:lnTo>
                    <a:pt x="1323" y="189"/>
                  </a:lnTo>
                  <a:lnTo>
                    <a:pt x="1332" y="199"/>
                  </a:lnTo>
                  <a:lnTo>
                    <a:pt x="1335" y="204"/>
                  </a:lnTo>
                  <a:lnTo>
                    <a:pt x="1338" y="207"/>
                  </a:lnTo>
                  <a:lnTo>
                    <a:pt x="1340" y="210"/>
                  </a:lnTo>
                  <a:lnTo>
                    <a:pt x="1348" y="222"/>
                  </a:lnTo>
                  <a:lnTo>
                    <a:pt x="1355" y="230"/>
                  </a:lnTo>
                  <a:lnTo>
                    <a:pt x="1356" y="231"/>
                  </a:lnTo>
                  <a:lnTo>
                    <a:pt x="1358" y="235"/>
                  </a:lnTo>
                  <a:lnTo>
                    <a:pt x="1366" y="243"/>
                  </a:lnTo>
                  <a:lnTo>
                    <a:pt x="1366" y="244"/>
                  </a:lnTo>
                  <a:lnTo>
                    <a:pt x="1375" y="257"/>
                  </a:lnTo>
                  <a:lnTo>
                    <a:pt x="1375" y="259"/>
                  </a:lnTo>
                  <a:lnTo>
                    <a:pt x="1376" y="273"/>
                  </a:lnTo>
                  <a:lnTo>
                    <a:pt x="1376" y="275"/>
                  </a:lnTo>
                  <a:lnTo>
                    <a:pt x="1378" y="278"/>
                  </a:lnTo>
                  <a:lnTo>
                    <a:pt x="1398" y="304"/>
                  </a:lnTo>
                  <a:lnTo>
                    <a:pt x="1403" y="316"/>
                  </a:lnTo>
                  <a:lnTo>
                    <a:pt x="1403" y="317"/>
                  </a:lnTo>
                  <a:lnTo>
                    <a:pt x="1404" y="319"/>
                  </a:lnTo>
                  <a:lnTo>
                    <a:pt x="1409" y="335"/>
                  </a:lnTo>
                  <a:lnTo>
                    <a:pt x="1409" y="338"/>
                  </a:lnTo>
                  <a:lnTo>
                    <a:pt x="1411" y="341"/>
                  </a:lnTo>
                  <a:lnTo>
                    <a:pt x="1411" y="343"/>
                  </a:lnTo>
                  <a:lnTo>
                    <a:pt x="1419" y="361"/>
                  </a:lnTo>
                  <a:lnTo>
                    <a:pt x="1421" y="364"/>
                  </a:lnTo>
                  <a:lnTo>
                    <a:pt x="1423" y="366"/>
                  </a:lnTo>
                  <a:lnTo>
                    <a:pt x="1436" y="382"/>
                  </a:lnTo>
                  <a:lnTo>
                    <a:pt x="1437" y="382"/>
                  </a:lnTo>
                  <a:lnTo>
                    <a:pt x="1449" y="395"/>
                  </a:lnTo>
                  <a:lnTo>
                    <a:pt x="1456" y="403"/>
                  </a:lnTo>
                  <a:lnTo>
                    <a:pt x="1457" y="405"/>
                  </a:lnTo>
                  <a:lnTo>
                    <a:pt x="1464" y="413"/>
                  </a:lnTo>
                  <a:lnTo>
                    <a:pt x="1467" y="416"/>
                  </a:lnTo>
                  <a:lnTo>
                    <a:pt x="1469" y="417"/>
                  </a:lnTo>
                  <a:lnTo>
                    <a:pt x="1471" y="419"/>
                  </a:lnTo>
                  <a:lnTo>
                    <a:pt x="1472" y="421"/>
                  </a:lnTo>
                  <a:lnTo>
                    <a:pt x="1482" y="432"/>
                  </a:lnTo>
                  <a:lnTo>
                    <a:pt x="1484" y="434"/>
                  </a:lnTo>
                  <a:lnTo>
                    <a:pt x="1485" y="434"/>
                  </a:lnTo>
                  <a:lnTo>
                    <a:pt x="1495" y="443"/>
                  </a:lnTo>
                  <a:lnTo>
                    <a:pt x="1495" y="445"/>
                  </a:lnTo>
                  <a:lnTo>
                    <a:pt x="1499" y="448"/>
                  </a:lnTo>
                  <a:lnTo>
                    <a:pt x="1502" y="451"/>
                  </a:lnTo>
                  <a:lnTo>
                    <a:pt x="1505" y="456"/>
                  </a:lnTo>
                  <a:lnTo>
                    <a:pt x="1507" y="460"/>
                  </a:lnTo>
                  <a:lnTo>
                    <a:pt x="1509" y="463"/>
                  </a:lnTo>
                  <a:lnTo>
                    <a:pt x="1505" y="469"/>
                  </a:lnTo>
                  <a:lnTo>
                    <a:pt x="1504" y="474"/>
                  </a:lnTo>
                  <a:lnTo>
                    <a:pt x="1502" y="474"/>
                  </a:lnTo>
                  <a:lnTo>
                    <a:pt x="1497" y="474"/>
                  </a:lnTo>
                  <a:lnTo>
                    <a:pt x="1494" y="481"/>
                  </a:lnTo>
                  <a:lnTo>
                    <a:pt x="1490" y="484"/>
                  </a:lnTo>
                  <a:lnTo>
                    <a:pt x="1489" y="485"/>
                  </a:lnTo>
                  <a:lnTo>
                    <a:pt x="1482" y="479"/>
                  </a:lnTo>
                  <a:lnTo>
                    <a:pt x="1479" y="471"/>
                  </a:lnTo>
                  <a:lnTo>
                    <a:pt x="1472" y="469"/>
                  </a:lnTo>
                  <a:lnTo>
                    <a:pt x="1471" y="469"/>
                  </a:lnTo>
                  <a:lnTo>
                    <a:pt x="1467" y="477"/>
                  </a:lnTo>
                  <a:lnTo>
                    <a:pt x="1461" y="482"/>
                  </a:lnTo>
                  <a:lnTo>
                    <a:pt x="1457" y="485"/>
                  </a:lnTo>
                  <a:lnTo>
                    <a:pt x="1447" y="484"/>
                  </a:lnTo>
                  <a:lnTo>
                    <a:pt x="1442" y="484"/>
                  </a:lnTo>
                  <a:lnTo>
                    <a:pt x="1437" y="484"/>
                  </a:lnTo>
                  <a:lnTo>
                    <a:pt x="1433" y="484"/>
                  </a:lnTo>
                  <a:lnTo>
                    <a:pt x="1429" y="487"/>
                  </a:lnTo>
                  <a:lnTo>
                    <a:pt x="1429" y="489"/>
                  </a:lnTo>
                  <a:lnTo>
                    <a:pt x="1429" y="492"/>
                  </a:lnTo>
                  <a:lnTo>
                    <a:pt x="1429" y="498"/>
                  </a:lnTo>
                  <a:lnTo>
                    <a:pt x="1433" y="506"/>
                  </a:lnTo>
                  <a:lnTo>
                    <a:pt x="1433" y="508"/>
                  </a:lnTo>
                  <a:lnTo>
                    <a:pt x="1431" y="518"/>
                  </a:lnTo>
                  <a:lnTo>
                    <a:pt x="1433" y="519"/>
                  </a:lnTo>
                  <a:lnTo>
                    <a:pt x="1439" y="531"/>
                  </a:lnTo>
                  <a:lnTo>
                    <a:pt x="1442" y="536"/>
                  </a:lnTo>
                  <a:lnTo>
                    <a:pt x="1446" y="537"/>
                  </a:lnTo>
                  <a:lnTo>
                    <a:pt x="1447" y="540"/>
                  </a:lnTo>
                  <a:lnTo>
                    <a:pt x="1451" y="552"/>
                  </a:lnTo>
                  <a:lnTo>
                    <a:pt x="1434" y="571"/>
                  </a:lnTo>
                  <a:lnTo>
                    <a:pt x="1423" y="583"/>
                  </a:lnTo>
                  <a:lnTo>
                    <a:pt x="1416" y="591"/>
                  </a:lnTo>
                  <a:lnTo>
                    <a:pt x="1414" y="591"/>
                  </a:lnTo>
                  <a:lnTo>
                    <a:pt x="1399" y="607"/>
                  </a:lnTo>
                  <a:lnTo>
                    <a:pt x="1399" y="608"/>
                  </a:lnTo>
                  <a:lnTo>
                    <a:pt x="1393" y="617"/>
                  </a:lnTo>
                  <a:lnTo>
                    <a:pt x="1386" y="623"/>
                  </a:lnTo>
                  <a:lnTo>
                    <a:pt x="1381" y="621"/>
                  </a:lnTo>
                  <a:lnTo>
                    <a:pt x="1376" y="620"/>
                  </a:lnTo>
                  <a:lnTo>
                    <a:pt x="1375" y="618"/>
                  </a:lnTo>
                  <a:lnTo>
                    <a:pt x="1365" y="612"/>
                  </a:lnTo>
                  <a:lnTo>
                    <a:pt x="1361" y="612"/>
                  </a:lnTo>
                  <a:lnTo>
                    <a:pt x="1351" y="612"/>
                  </a:lnTo>
                  <a:lnTo>
                    <a:pt x="1350" y="612"/>
                  </a:lnTo>
                  <a:lnTo>
                    <a:pt x="1348" y="613"/>
                  </a:lnTo>
                  <a:lnTo>
                    <a:pt x="1340" y="615"/>
                  </a:lnTo>
                  <a:lnTo>
                    <a:pt x="1338" y="613"/>
                  </a:lnTo>
                  <a:lnTo>
                    <a:pt x="1332" y="612"/>
                  </a:lnTo>
                  <a:lnTo>
                    <a:pt x="1325" y="610"/>
                  </a:lnTo>
                  <a:lnTo>
                    <a:pt x="1320" y="612"/>
                  </a:lnTo>
                  <a:lnTo>
                    <a:pt x="1313" y="608"/>
                  </a:lnTo>
                  <a:lnTo>
                    <a:pt x="1308" y="605"/>
                  </a:lnTo>
                  <a:lnTo>
                    <a:pt x="1305" y="605"/>
                  </a:lnTo>
                  <a:lnTo>
                    <a:pt x="1302" y="613"/>
                  </a:lnTo>
                  <a:lnTo>
                    <a:pt x="1297" y="621"/>
                  </a:lnTo>
                  <a:lnTo>
                    <a:pt x="1292" y="626"/>
                  </a:lnTo>
                  <a:lnTo>
                    <a:pt x="1285" y="628"/>
                  </a:lnTo>
                  <a:lnTo>
                    <a:pt x="1285" y="629"/>
                  </a:lnTo>
                  <a:lnTo>
                    <a:pt x="1287" y="633"/>
                  </a:lnTo>
                  <a:lnTo>
                    <a:pt x="1289" y="636"/>
                  </a:lnTo>
                  <a:lnTo>
                    <a:pt x="1287" y="638"/>
                  </a:lnTo>
                  <a:lnTo>
                    <a:pt x="1287" y="641"/>
                  </a:lnTo>
                  <a:lnTo>
                    <a:pt x="1285" y="642"/>
                  </a:lnTo>
                  <a:lnTo>
                    <a:pt x="1289" y="647"/>
                  </a:lnTo>
                  <a:lnTo>
                    <a:pt x="1307" y="655"/>
                  </a:lnTo>
                  <a:lnTo>
                    <a:pt x="1304" y="660"/>
                  </a:lnTo>
                  <a:lnTo>
                    <a:pt x="1307" y="665"/>
                  </a:lnTo>
                  <a:lnTo>
                    <a:pt x="1310" y="670"/>
                  </a:lnTo>
                  <a:lnTo>
                    <a:pt x="1318" y="676"/>
                  </a:lnTo>
                  <a:lnTo>
                    <a:pt x="1317" y="681"/>
                  </a:lnTo>
                  <a:lnTo>
                    <a:pt x="1320" y="688"/>
                  </a:lnTo>
                  <a:lnTo>
                    <a:pt x="1317" y="691"/>
                  </a:lnTo>
                  <a:lnTo>
                    <a:pt x="1315" y="694"/>
                  </a:lnTo>
                  <a:lnTo>
                    <a:pt x="1312" y="694"/>
                  </a:lnTo>
                  <a:lnTo>
                    <a:pt x="1308" y="694"/>
                  </a:lnTo>
                  <a:lnTo>
                    <a:pt x="1307" y="694"/>
                  </a:lnTo>
                  <a:lnTo>
                    <a:pt x="1304" y="694"/>
                  </a:lnTo>
                  <a:lnTo>
                    <a:pt x="1302" y="696"/>
                  </a:lnTo>
                  <a:lnTo>
                    <a:pt x="1299" y="699"/>
                  </a:lnTo>
                  <a:lnTo>
                    <a:pt x="1299" y="707"/>
                  </a:lnTo>
                  <a:lnTo>
                    <a:pt x="1299" y="709"/>
                  </a:lnTo>
                  <a:lnTo>
                    <a:pt x="1300" y="718"/>
                  </a:lnTo>
                  <a:lnTo>
                    <a:pt x="1300" y="720"/>
                  </a:lnTo>
                  <a:lnTo>
                    <a:pt x="1294" y="720"/>
                  </a:lnTo>
                  <a:lnTo>
                    <a:pt x="1289" y="718"/>
                  </a:lnTo>
                  <a:lnTo>
                    <a:pt x="1287" y="720"/>
                  </a:lnTo>
                  <a:lnTo>
                    <a:pt x="1287" y="727"/>
                  </a:lnTo>
                  <a:lnTo>
                    <a:pt x="1287" y="730"/>
                  </a:lnTo>
                  <a:lnTo>
                    <a:pt x="1285" y="730"/>
                  </a:lnTo>
                  <a:lnTo>
                    <a:pt x="1280" y="735"/>
                  </a:lnTo>
                  <a:lnTo>
                    <a:pt x="1272" y="730"/>
                  </a:lnTo>
                  <a:lnTo>
                    <a:pt x="1275" y="725"/>
                  </a:lnTo>
                  <a:lnTo>
                    <a:pt x="1272" y="722"/>
                  </a:lnTo>
                  <a:lnTo>
                    <a:pt x="1269" y="723"/>
                  </a:lnTo>
                  <a:lnTo>
                    <a:pt x="1265" y="728"/>
                  </a:lnTo>
                  <a:lnTo>
                    <a:pt x="1262" y="736"/>
                  </a:lnTo>
                  <a:lnTo>
                    <a:pt x="1254" y="731"/>
                  </a:lnTo>
                  <a:lnTo>
                    <a:pt x="1251" y="731"/>
                  </a:lnTo>
                  <a:lnTo>
                    <a:pt x="1244" y="725"/>
                  </a:lnTo>
                  <a:lnTo>
                    <a:pt x="1241" y="725"/>
                  </a:lnTo>
                  <a:lnTo>
                    <a:pt x="1237" y="717"/>
                  </a:lnTo>
                  <a:lnTo>
                    <a:pt x="1237" y="712"/>
                  </a:lnTo>
                  <a:lnTo>
                    <a:pt x="1236" y="709"/>
                  </a:lnTo>
                  <a:lnTo>
                    <a:pt x="1234" y="702"/>
                  </a:lnTo>
                  <a:lnTo>
                    <a:pt x="1231" y="697"/>
                  </a:lnTo>
                  <a:lnTo>
                    <a:pt x="1227" y="693"/>
                  </a:lnTo>
                  <a:lnTo>
                    <a:pt x="1224" y="689"/>
                  </a:lnTo>
                  <a:lnTo>
                    <a:pt x="1221" y="688"/>
                  </a:lnTo>
                  <a:lnTo>
                    <a:pt x="1216" y="681"/>
                  </a:lnTo>
                  <a:lnTo>
                    <a:pt x="1218" y="675"/>
                  </a:lnTo>
                  <a:lnTo>
                    <a:pt x="1219" y="673"/>
                  </a:lnTo>
                  <a:lnTo>
                    <a:pt x="1222" y="668"/>
                  </a:lnTo>
                  <a:lnTo>
                    <a:pt x="1222" y="667"/>
                  </a:lnTo>
                  <a:lnTo>
                    <a:pt x="1218" y="659"/>
                  </a:lnTo>
                  <a:lnTo>
                    <a:pt x="1216" y="657"/>
                  </a:lnTo>
                  <a:lnTo>
                    <a:pt x="1218" y="647"/>
                  </a:lnTo>
                  <a:lnTo>
                    <a:pt x="1216" y="646"/>
                  </a:lnTo>
                  <a:lnTo>
                    <a:pt x="1209" y="647"/>
                  </a:lnTo>
                  <a:lnTo>
                    <a:pt x="1206" y="652"/>
                  </a:lnTo>
                  <a:lnTo>
                    <a:pt x="1201" y="654"/>
                  </a:lnTo>
                  <a:lnTo>
                    <a:pt x="1199" y="655"/>
                  </a:lnTo>
                  <a:lnTo>
                    <a:pt x="1194" y="652"/>
                  </a:lnTo>
                  <a:lnTo>
                    <a:pt x="1194" y="644"/>
                  </a:lnTo>
                  <a:lnTo>
                    <a:pt x="1198" y="633"/>
                  </a:lnTo>
                  <a:lnTo>
                    <a:pt x="1198" y="631"/>
                  </a:lnTo>
                  <a:lnTo>
                    <a:pt x="1203" y="621"/>
                  </a:lnTo>
                  <a:lnTo>
                    <a:pt x="1191" y="621"/>
                  </a:lnTo>
                  <a:lnTo>
                    <a:pt x="1181" y="623"/>
                  </a:lnTo>
                  <a:lnTo>
                    <a:pt x="1179" y="623"/>
                  </a:lnTo>
                  <a:lnTo>
                    <a:pt x="1168" y="628"/>
                  </a:lnTo>
                  <a:lnTo>
                    <a:pt x="1166" y="629"/>
                  </a:lnTo>
                  <a:lnTo>
                    <a:pt x="1155" y="634"/>
                  </a:lnTo>
                  <a:lnTo>
                    <a:pt x="1156" y="626"/>
                  </a:lnTo>
                  <a:lnTo>
                    <a:pt x="1156" y="620"/>
                  </a:lnTo>
                  <a:lnTo>
                    <a:pt x="1148" y="617"/>
                  </a:lnTo>
                  <a:lnTo>
                    <a:pt x="1146" y="615"/>
                  </a:lnTo>
                  <a:lnTo>
                    <a:pt x="1136" y="620"/>
                  </a:lnTo>
                  <a:lnTo>
                    <a:pt x="1120" y="631"/>
                  </a:lnTo>
                  <a:lnTo>
                    <a:pt x="1117" y="631"/>
                  </a:lnTo>
                  <a:lnTo>
                    <a:pt x="1115" y="631"/>
                  </a:lnTo>
                  <a:lnTo>
                    <a:pt x="1112" y="626"/>
                  </a:lnTo>
                  <a:lnTo>
                    <a:pt x="1103" y="628"/>
                  </a:lnTo>
                  <a:lnTo>
                    <a:pt x="1102" y="628"/>
                  </a:lnTo>
                  <a:lnTo>
                    <a:pt x="1100" y="628"/>
                  </a:lnTo>
                  <a:lnTo>
                    <a:pt x="1090" y="626"/>
                  </a:lnTo>
                  <a:lnTo>
                    <a:pt x="1089" y="625"/>
                  </a:lnTo>
                  <a:lnTo>
                    <a:pt x="1087" y="625"/>
                  </a:lnTo>
                  <a:lnTo>
                    <a:pt x="1080" y="623"/>
                  </a:lnTo>
                  <a:lnTo>
                    <a:pt x="1079" y="626"/>
                  </a:lnTo>
                  <a:lnTo>
                    <a:pt x="1080" y="631"/>
                  </a:lnTo>
                  <a:lnTo>
                    <a:pt x="1082" y="633"/>
                  </a:lnTo>
                  <a:lnTo>
                    <a:pt x="1093" y="641"/>
                  </a:lnTo>
                  <a:lnTo>
                    <a:pt x="1095" y="641"/>
                  </a:lnTo>
                  <a:lnTo>
                    <a:pt x="1095" y="649"/>
                  </a:lnTo>
                  <a:lnTo>
                    <a:pt x="1090" y="655"/>
                  </a:lnTo>
                  <a:lnTo>
                    <a:pt x="1082" y="657"/>
                  </a:lnTo>
                  <a:lnTo>
                    <a:pt x="1080" y="655"/>
                  </a:lnTo>
                  <a:lnTo>
                    <a:pt x="1075" y="647"/>
                  </a:lnTo>
                  <a:lnTo>
                    <a:pt x="1067" y="642"/>
                  </a:lnTo>
                  <a:lnTo>
                    <a:pt x="1059" y="636"/>
                  </a:lnTo>
                  <a:lnTo>
                    <a:pt x="1055" y="626"/>
                  </a:lnTo>
                  <a:lnTo>
                    <a:pt x="1054" y="625"/>
                  </a:lnTo>
                  <a:lnTo>
                    <a:pt x="1049" y="620"/>
                  </a:lnTo>
                  <a:lnTo>
                    <a:pt x="1049" y="618"/>
                  </a:lnTo>
                  <a:lnTo>
                    <a:pt x="1049" y="610"/>
                  </a:lnTo>
                  <a:lnTo>
                    <a:pt x="1050" y="608"/>
                  </a:lnTo>
                  <a:lnTo>
                    <a:pt x="1059" y="607"/>
                  </a:lnTo>
                  <a:lnTo>
                    <a:pt x="1062" y="605"/>
                  </a:lnTo>
                  <a:lnTo>
                    <a:pt x="1070" y="604"/>
                  </a:lnTo>
                  <a:lnTo>
                    <a:pt x="1067" y="599"/>
                  </a:lnTo>
                  <a:lnTo>
                    <a:pt x="1065" y="599"/>
                  </a:lnTo>
                  <a:lnTo>
                    <a:pt x="1059" y="592"/>
                  </a:lnTo>
                  <a:lnTo>
                    <a:pt x="1059" y="584"/>
                  </a:lnTo>
                  <a:lnTo>
                    <a:pt x="1060" y="583"/>
                  </a:lnTo>
                  <a:lnTo>
                    <a:pt x="1062" y="581"/>
                  </a:lnTo>
                  <a:lnTo>
                    <a:pt x="1067" y="568"/>
                  </a:lnTo>
                  <a:lnTo>
                    <a:pt x="1065" y="566"/>
                  </a:lnTo>
                  <a:lnTo>
                    <a:pt x="1062" y="563"/>
                  </a:lnTo>
                  <a:lnTo>
                    <a:pt x="1057" y="565"/>
                  </a:lnTo>
                  <a:lnTo>
                    <a:pt x="1052" y="570"/>
                  </a:lnTo>
                  <a:lnTo>
                    <a:pt x="1050" y="571"/>
                  </a:lnTo>
                  <a:lnTo>
                    <a:pt x="1041" y="574"/>
                  </a:lnTo>
                  <a:lnTo>
                    <a:pt x="1039" y="568"/>
                  </a:lnTo>
                  <a:lnTo>
                    <a:pt x="1044" y="560"/>
                  </a:lnTo>
                  <a:lnTo>
                    <a:pt x="1049" y="552"/>
                  </a:lnTo>
                  <a:lnTo>
                    <a:pt x="1049" y="544"/>
                  </a:lnTo>
                  <a:lnTo>
                    <a:pt x="1049" y="542"/>
                  </a:lnTo>
                  <a:lnTo>
                    <a:pt x="1042" y="539"/>
                  </a:lnTo>
                  <a:lnTo>
                    <a:pt x="1041" y="540"/>
                  </a:lnTo>
                  <a:lnTo>
                    <a:pt x="1039" y="544"/>
                  </a:lnTo>
                  <a:lnTo>
                    <a:pt x="1039" y="549"/>
                  </a:lnTo>
                  <a:lnTo>
                    <a:pt x="1036" y="555"/>
                  </a:lnTo>
                  <a:lnTo>
                    <a:pt x="1032" y="560"/>
                  </a:lnTo>
                  <a:lnTo>
                    <a:pt x="1031" y="563"/>
                  </a:lnTo>
                  <a:lnTo>
                    <a:pt x="1031" y="571"/>
                  </a:lnTo>
                  <a:lnTo>
                    <a:pt x="1031" y="573"/>
                  </a:lnTo>
                  <a:lnTo>
                    <a:pt x="1032" y="574"/>
                  </a:lnTo>
                  <a:lnTo>
                    <a:pt x="1032" y="581"/>
                  </a:lnTo>
                  <a:lnTo>
                    <a:pt x="1031" y="583"/>
                  </a:lnTo>
                  <a:lnTo>
                    <a:pt x="1024" y="579"/>
                  </a:lnTo>
                  <a:lnTo>
                    <a:pt x="1022" y="579"/>
                  </a:lnTo>
                  <a:lnTo>
                    <a:pt x="1021" y="578"/>
                  </a:lnTo>
                  <a:lnTo>
                    <a:pt x="1012" y="571"/>
                  </a:lnTo>
                  <a:lnTo>
                    <a:pt x="1011" y="571"/>
                  </a:lnTo>
                  <a:lnTo>
                    <a:pt x="1001" y="566"/>
                  </a:lnTo>
                  <a:lnTo>
                    <a:pt x="998" y="553"/>
                  </a:lnTo>
                  <a:lnTo>
                    <a:pt x="994" y="552"/>
                  </a:lnTo>
                  <a:lnTo>
                    <a:pt x="979" y="553"/>
                  </a:lnTo>
                  <a:lnTo>
                    <a:pt x="979" y="549"/>
                  </a:lnTo>
                  <a:lnTo>
                    <a:pt x="971" y="542"/>
                  </a:lnTo>
                  <a:lnTo>
                    <a:pt x="969" y="540"/>
                  </a:lnTo>
                  <a:lnTo>
                    <a:pt x="958" y="539"/>
                  </a:lnTo>
                  <a:lnTo>
                    <a:pt x="955" y="540"/>
                  </a:lnTo>
                  <a:lnTo>
                    <a:pt x="953" y="540"/>
                  </a:lnTo>
                  <a:lnTo>
                    <a:pt x="936" y="544"/>
                  </a:lnTo>
                  <a:lnTo>
                    <a:pt x="935" y="542"/>
                  </a:lnTo>
                  <a:lnTo>
                    <a:pt x="935" y="532"/>
                  </a:lnTo>
                  <a:lnTo>
                    <a:pt x="941" y="524"/>
                  </a:lnTo>
                  <a:lnTo>
                    <a:pt x="941" y="523"/>
                  </a:lnTo>
                  <a:lnTo>
                    <a:pt x="935" y="519"/>
                  </a:lnTo>
                  <a:lnTo>
                    <a:pt x="933" y="519"/>
                  </a:lnTo>
                  <a:lnTo>
                    <a:pt x="928" y="523"/>
                  </a:lnTo>
                  <a:lnTo>
                    <a:pt x="926" y="526"/>
                  </a:lnTo>
                  <a:lnTo>
                    <a:pt x="917" y="528"/>
                  </a:lnTo>
                  <a:lnTo>
                    <a:pt x="915" y="528"/>
                  </a:lnTo>
                  <a:lnTo>
                    <a:pt x="912" y="526"/>
                  </a:lnTo>
                  <a:lnTo>
                    <a:pt x="912" y="523"/>
                  </a:lnTo>
                  <a:lnTo>
                    <a:pt x="912" y="515"/>
                  </a:lnTo>
                  <a:lnTo>
                    <a:pt x="910" y="515"/>
                  </a:lnTo>
                  <a:lnTo>
                    <a:pt x="902" y="519"/>
                  </a:lnTo>
                  <a:lnTo>
                    <a:pt x="895" y="519"/>
                  </a:lnTo>
                  <a:lnTo>
                    <a:pt x="895" y="515"/>
                  </a:lnTo>
                  <a:lnTo>
                    <a:pt x="897" y="506"/>
                  </a:lnTo>
                  <a:lnTo>
                    <a:pt x="893" y="502"/>
                  </a:lnTo>
                  <a:lnTo>
                    <a:pt x="892" y="500"/>
                  </a:lnTo>
                  <a:lnTo>
                    <a:pt x="892" y="494"/>
                  </a:lnTo>
                  <a:lnTo>
                    <a:pt x="892" y="490"/>
                  </a:lnTo>
                  <a:lnTo>
                    <a:pt x="900" y="485"/>
                  </a:lnTo>
                  <a:lnTo>
                    <a:pt x="908" y="484"/>
                  </a:lnTo>
                  <a:lnTo>
                    <a:pt x="908" y="482"/>
                  </a:lnTo>
                  <a:lnTo>
                    <a:pt x="915" y="477"/>
                  </a:lnTo>
                  <a:lnTo>
                    <a:pt x="913" y="474"/>
                  </a:lnTo>
                  <a:lnTo>
                    <a:pt x="907" y="473"/>
                  </a:lnTo>
                  <a:lnTo>
                    <a:pt x="898" y="473"/>
                  </a:lnTo>
                  <a:lnTo>
                    <a:pt x="890" y="473"/>
                  </a:lnTo>
                  <a:lnTo>
                    <a:pt x="888" y="473"/>
                  </a:lnTo>
                  <a:lnTo>
                    <a:pt x="878" y="473"/>
                  </a:lnTo>
                  <a:lnTo>
                    <a:pt x="877" y="471"/>
                  </a:lnTo>
                  <a:lnTo>
                    <a:pt x="877" y="469"/>
                  </a:lnTo>
                  <a:lnTo>
                    <a:pt x="877" y="463"/>
                  </a:lnTo>
                  <a:lnTo>
                    <a:pt x="877" y="460"/>
                  </a:lnTo>
                  <a:lnTo>
                    <a:pt x="878" y="458"/>
                  </a:lnTo>
                  <a:lnTo>
                    <a:pt x="870" y="447"/>
                  </a:lnTo>
                  <a:lnTo>
                    <a:pt x="869" y="440"/>
                  </a:lnTo>
                  <a:lnTo>
                    <a:pt x="869" y="439"/>
                  </a:lnTo>
                  <a:lnTo>
                    <a:pt x="865" y="437"/>
                  </a:lnTo>
                  <a:lnTo>
                    <a:pt x="859" y="435"/>
                  </a:lnTo>
                  <a:lnTo>
                    <a:pt x="857" y="442"/>
                  </a:lnTo>
                  <a:lnTo>
                    <a:pt x="855" y="445"/>
                  </a:lnTo>
                  <a:lnTo>
                    <a:pt x="850" y="448"/>
                  </a:lnTo>
                  <a:lnTo>
                    <a:pt x="849" y="447"/>
                  </a:lnTo>
                  <a:lnTo>
                    <a:pt x="845" y="440"/>
                  </a:lnTo>
                  <a:lnTo>
                    <a:pt x="840" y="434"/>
                  </a:lnTo>
                  <a:lnTo>
                    <a:pt x="839" y="432"/>
                  </a:lnTo>
                  <a:lnTo>
                    <a:pt x="830" y="429"/>
                  </a:lnTo>
                  <a:lnTo>
                    <a:pt x="826" y="422"/>
                  </a:lnTo>
                  <a:lnTo>
                    <a:pt x="819" y="421"/>
                  </a:lnTo>
                  <a:lnTo>
                    <a:pt x="816" y="41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7" name="Freeform 60"/>
            <p:cNvSpPr>
              <a:spLocks/>
            </p:cNvSpPr>
            <p:nvPr/>
          </p:nvSpPr>
          <p:spPr bwMode="auto">
            <a:xfrm>
              <a:off x="4076700" y="2423320"/>
              <a:ext cx="601663" cy="355600"/>
            </a:xfrm>
            <a:custGeom>
              <a:avLst/>
              <a:gdLst>
                <a:gd name="T0" fmla="*/ 15 w 757"/>
                <a:gd name="T1" fmla="*/ 7 h 449"/>
                <a:gd name="T2" fmla="*/ 33 w 757"/>
                <a:gd name="T3" fmla="*/ 7 h 449"/>
                <a:gd name="T4" fmla="*/ 48 w 757"/>
                <a:gd name="T5" fmla="*/ 10 h 449"/>
                <a:gd name="T6" fmla="*/ 64 w 757"/>
                <a:gd name="T7" fmla="*/ 20 h 449"/>
                <a:gd name="T8" fmla="*/ 68 w 757"/>
                <a:gd name="T9" fmla="*/ 30 h 449"/>
                <a:gd name="T10" fmla="*/ 73 w 757"/>
                <a:gd name="T11" fmla="*/ 46 h 449"/>
                <a:gd name="T12" fmla="*/ 82 w 757"/>
                <a:gd name="T13" fmla="*/ 70 h 449"/>
                <a:gd name="T14" fmla="*/ 97 w 757"/>
                <a:gd name="T15" fmla="*/ 80 h 449"/>
                <a:gd name="T16" fmla="*/ 109 w 757"/>
                <a:gd name="T17" fmla="*/ 91 h 449"/>
                <a:gd name="T18" fmla="*/ 122 w 757"/>
                <a:gd name="T19" fmla="*/ 104 h 449"/>
                <a:gd name="T20" fmla="*/ 142 w 757"/>
                <a:gd name="T21" fmla="*/ 120 h 449"/>
                <a:gd name="T22" fmla="*/ 154 w 757"/>
                <a:gd name="T23" fmla="*/ 130 h 449"/>
                <a:gd name="T24" fmla="*/ 170 w 757"/>
                <a:gd name="T25" fmla="*/ 154 h 449"/>
                <a:gd name="T26" fmla="*/ 185 w 757"/>
                <a:gd name="T27" fmla="*/ 170 h 449"/>
                <a:gd name="T28" fmla="*/ 206 w 757"/>
                <a:gd name="T29" fmla="*/ 178 h 449"/>
                <a:gd name="T30" fmla="*/ 240 w 757"/>
                <a:gd name="T31" fmla="*/ 185 h 449"/>
                <a:gd name="T32" fmla="*/ 263 w 757"/>
                <a:gd name="T33" fmla="*/ 191 h 449"/>
                <a:gd name="T34" fmla="*/ 283 w 757"/>
                <a:gd name="T35" fmla="*/ 201 h 449"/>
                <a:gd name="T36" fmla="*/ 309 w 757"/>
                <a:gd name="T37" fmla="*/ 217 h 449"/>
                <a:gd name="T38" fmla="*/ 321 w 757"/>
                <a:gd name="T39" fmla="*/ 229 h 449"/>
                <a:gd name="T40" fmla="*/ 334 w 757"/>
                <a:gd name="T41" fmla="*/ 242 h 449"/>
                <a:gd name="T42" fmla="*/ 350 w 757"/>
                <a:gd name="T43" fmla="*/ 250 h 449"/>
                <a:gd name="T44" fmla="*/ 378 w 757"/>
                <a:gd name="T45" fmla="*/ 261 h 449"/>
                <a:gd name="T46" fmla="*/ 398 w 757"/>
                <a:gd name="T47" fmla="*/ 271 h 449"/>
                <a:gd name="T48" fmla="*/ 422 w 757"/>
                <a:gd name="T49" fmla="*/ 267 h 449"/>
                <a:gd name="T50" fmla="*/ 443 w 757"/>
                <a:gd name="T51" fmla="*/ 267 h 449"/>
                <a:gd name="T52" fmla="*/ 461 w 757"/>
                <a:gd name="T53" fmla="*/ 272 h 449"/>
                <a:gd name="T54" fmla="*/ 478 w 757"/>
                <a:gd name="T55" fmla="*/ 267 h 449"/>
                <a:gd name="T56" fmla="*/ 494 w 757"/>
                <a:gd name="T57" fmla="*/ 271 h 449"/>
                <a:gd name="T58" fmla="*/ 516 w 757"/>
                <a:gd name="T59" fmla="*/ 274 h 449"/>
                <a:gd name="T60" fmla="*/ 527 w 757"/>
                <a:gd name="T61" fmla="*/ 276 h 449"/>
                <a:gd name="T62" fmla="*/ 542 w 757"/>
                <a:gd name="T63" fmla="*/ 287 h 449"/>
                <a:gd name="T64" fmla="*/ 549 w 757"/>
                <a:gd name="T65" fmla="*/ 308 h 449"/>
                <a:gd name="T66" fmla="*/ 549 w 757"/>
                <a:gd name="T67" fmla="*/ 322 h 449"/>
                <a:gd name="T68" fmla="*/ 546 w 757"/>
                <a:gd name="T69" fmla="*/ 343 h 449"/>
                <a:gd name="T70" fmla="*/ 537 w 757"/>
                <a:gd name="T71" fmla="*/ 365 h 449"/>
                <a:gd name="T72" fmla="*/ 531 w 757"/>
                <a:gd name="T73" fmla="*/ 377 h 449"/>
                <a:gd name="T74" fmla="*/ 524 w 757"/>
                <a:gd name="T75" fmla="*/ 389 h 449"/>
                <a:gd name="T76" fmla="*/ 524 w 757"/>
                <a:gd name="T77" fmla="*/ 405 h 449"/>
                <a:gd name="T78" fmla="*/ 541 w 757"/>
                <a:gd name="T79" fmla="*/ 416 h 449"/>
                <a:gd name="T80" fmla="*/ 569 w 757"/>
                <a:gd name="T81" fmla="*/ 418 h 449"/>
                <a:gd name="T82" fmla="*/ 582 w 757"/>
                <a:gd name="T83" fmla="*/ 423 h 449"/>
                <a:gd name="T84" fmla="*/ 595 w 757"/>
                <a:gd name="T85" fmla="*/ 436 h 449"/>
                <a:gd name="T86" fmla="*/ 613 w 757"/>
                <a:gd name="T87" fmla="*/ 449 h 449"/>
                <a:gd name="T88" fmla="*/ 627 w 757"/>
                <a:gd name="T89" fmla="*/ 447 h 449"/>
                <a:gd name="T90" fmla="*/ 635 w 757"/>
                <a:gd name="T91" fmla="*/ 431 h 449"/>
                <a:gd name="T92" fmla="*/ 632 w 757"/>
                <a:gd name="T93" fmla="*/ 424 h 449"/>
                <a:gd name="T94" fmla="*/ 627 w 757"/>
                <a:gd name="T95" fmla="*/ 420 h 449"/>
                <a:gd name="T96" fmla="*/ 617 w 757"/>
                <a:gd name="T97" fmla="*/ 403 h 449"/>
                <a:gd name="T98" fmla="*/ 618 w 757"/>
                <a:gd name="T99" fmla="*/ 389 h 449"/>
                <a:gd name="T100" fmla="*/ 632 w 757"/>
                <a:gd name="T101" fmla="*/ 373 h 449"/>
                <a:gd name="T102" fmla="*/ 648 w 757"/>
                <a:gd name="T103" fmla="*/ 368 h 449"/>
                <a:gd name="T104" fmla="*/ 666 w 757"/>
                <a:gd name="T105" fmla="*/ 363 h 449"/>
                <a:gd name="T106" fmla="*/ 698 w 757"/>
                <a:gd name="T107" fmla="*/ 352 h 449"/>
                <a:gd name="T108" fmla="*/ 714 w 757"/>
                <a:gd name="T109" fmla="*/ 337 h 449"/>
                <a:gd name="T110" fmla="*/ 723 w 757"/>
                <a:gd name="T111" fmla="*/ 322 h 449"/>
                <a:gd name="T112" fmla="*/ 729 w 757"/>
                <a:gd name="T113" fmla="*/ 310 h 449"/>
                <a:gd name="T114" fmla="*/ 757 w 757"/>
                <a:gd name="T115" fmla="*/ 297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57" h="449">
                  <a:moveTo>
                    <a:pt x="0" y="0"/>
                  </a:moveTo>
                  <a:lnTo>
                    <a:pt x="10" y="5"/>
                  </a:lnTo>
                  <a:lnTo>
                    <a:pt x="15" y="7"/>
                  </a:lnTo>
                  <a:lnTo>
                    <a:pt x="28" y="7"/>
                  </a:lnTo>
                  <a:lnTo>
                    <a:pt x="31" y="7"/>
                  </a:lnTo>
                  <a:lnTo>
                    <a:pt x="33" y="7"/>
                  </a:lnTo>
                  <a:lnTo>
                    <a:pt x="43" y="7"/>
                  </a:lnTo>
                  <a:lnTo>
                    <a:pt x="44" y="9"/>
                  </a:lnTo>
                  <a:lnTo>
                    <a:pt x="48" y="10"/>
                  </a:lnTo>
                  <a:lnTo>
                    <a:pt x="51" y="10"/>
                  </a:lnTo>
                  <a:lnTo>
                    <a:pt x="63" y="18"/>
                  </a:lnTo>
                  <a:lnTo>
                    <a:pt x="64" y="20"/>
                  </a:lnTo>
                  <a:lnTo>
                    <a:pt x="64" y="21"/>
                  </a:lnTo>
                  <a:lnTo>
                    <a:pt x="66" y="23"/>
                  </a:lnTo>
                  <a:lnTo>
                    <a:pt x="68" y="30"/>
                  </a:lnTo>
                  <a:lnTo>
                    <a:pt x="69" y="31"/>
                  </a:lnTo>
                  <a:lnTo>
                    <a:pt x="73" y="43"/>
                  </a:lnTo>
                  <a:lnTo>
                    <a:pt x="73" y="46"/>
                  </a:lnTo>
                  <a:lnTo>
                    <a:pt x="77" y="57"/>
                  </a:lnTo>
                  <a:lnTo>
                    <a:pt x="79" y="59"/>
                  </a:lnTo>
                  <a:lnTo>
                    <a:pt x="82" y="70"/>
                  </a:lnTo>
                  <a:lnTo>
                    <a:pt x="84" y="73"/>
                  </a:lnTo>
                  <a:lnTo>
                    <a:pt x="91" y="80"/>
                  </a:lnTo>
                  <a:lnTo>
                    <a:pt x="97" y="80"/>
                  </a:lnTo>
                  <a:lnTo>
                    <a:pt x="99" y="83"/>
                  </a:lnTo>
                  <a:lnTo>
                    <a:pt x="106" y="88"/>
                  </a:lnTo>
                  <a:lnTo>
                    <a:pt x="109" y="91"/>
                  </a:lnTo>
                  <a:lnTo>
                    <a:pt x="117" y="98"/>
                  </a:lnTo>
                  <a:lnTo>
                    <a:pt x="119" y="99"/>
                  </a:lnTo>
                  <a:lnTo>
                    <a:pt x="122" y="104"/>
                  </a:lnTo>
                  <a:lnTo>
                    <a:pt x="127" y="112"/>
                  </a:lnTo>
                  <a:lnTo>
                    <a:pt x="140" y="119"/>
                  </a:lnTo>
                  <a:lnTo>
                    <a:pt x="142" y="120"/>
                  </a:lnTo>
                  <a:lnTo>
                    <a:pt x="152" y="127"/>
                  </a:lnTo>
                  <a:lnTo>
                    <a:pt x="152" y="128"/>
                  </a:lnTo>
                  <a:lnTo>
                    <a:pt x="154" y="130"/>
                  </a:lnTo>
                  <a:lnTo>
                    <a:pt x="160" y="140"/>
                  </a:lnTo>
                  <a:lnTo>
                    <a:pt x="168" y="153"/>
                  </a:lnTo>
                  <a:lnTo>
                    <a:pt x="170" y="154"/>
                  </a:lnTo>
                  <a:lnTo>
                    <a:pt x="173" y="157"/>
                  </a:lnTo>
                  <a:lnTo>
                    <a:pt x="178" y="162"/>
                  </a:lnTo>
                  <a:lnTo>
                    <a:pt x="185" y="170"/>
                  </a:lnTo>
                  <a:lnTo>
                    <a:pt x="187" y="172"/>
                  </a:lnTo>
                  <a:lnTo>
                    <a:pt x="198" y="174"/>
                  </a:lnTo>
                  <a:lnTo>
                    <a:pt x="206" y="178"/>
                  </a:lnTo>
                  <a:lnTo>
                    <a:pt x="218" y="183"/>
                  </a:lnTo>
                  <a:lnTo>
                    <a:pt x="221" y="183"/>
                  </a:lnTo>
                  <a:lnTo>
                    <a:pt x="240" y="185"/>
                  </a:lnTo>
                  <a:lnTo>
                    <a:pt x="241" y="187"/>
                  </a:lnTo>
                  <a:lnTo>
                    <a:pt x="261" y="191"/>
                  </a:lnTo>
                  <a:lnTo>
                    <a:pt x="263" y="191"/>
                  </a:lnTo>
                  <a:lnTo>
                    <a:pt x="266" y="193"/>
                  </a:lnTo>
                  <a:lnTo>
                    <a:pt x="281" y="199"/>
                  </a:lnTo>
                  <a:lnTo>
                    <a:pt x="283" y="201"/>
                  </a:lnTo>
                  <a:lnTo>
                    <a:pt x="296" y="208"/>
                  </a:lnTo>
                  <a:lnTo>
                    <a:pt x="297" y="209"/>
                  </a:lnTo>
                  <a:lnTo>
                    <a:pt x="309" y="217"/>
                  </a:lnTo>
                  <a:lnTo>
                    <a:pt x="316" y="222"/>
                  </a:lnTo>
                  <a:lnTo>
                    <a:pt x="319" y="225"/>
                  </a:lnTo>
                  <a:lnTo>
                    <a:pt x="321" y="229"/>
                  </a:lnTo>
                  <a:lnTo>
                    <a:pt x="321" y="232"/>
                  </a:lnTo>
                  <a:lnTo>
                    <a:pt x="326" y="238"/>
                  </a:lnTo>
                  <a:lnTo>
                    <a:pt x="334" y="242"/>
                  </a:lnTo>
                  <a:lnTo>
                    <a:pt x="335" y="243"/>
                  </a:lnTo>
                  <a:lnTo>
                    <a:pt x="337" y="243"/>
                  </a:lnTo>
                  <a:lnTo>
                    <a:pt x="350" y="250"/>
                  </a:lnTo>
                  <a:lnTo>
                    <a:pt x="352" y="251"/>
                  </a:lnTo>
                  <a:lnTo>
                    <a:pt x="362" y="256"/>
                  </a:lnTo>
                  <a:lnTo>
                    <a:pt x="378" y="261"/>
                  </a:lnTo>
                  <a:lnTo>
                    <a:pt x="382" y="263"/>
                  </a:lnTo>
                  <a:lnTo>
                    <a:pt x="388" y="266"/>
                  </a:lnTo>
                  <a:lnTo>
                    <a:pt x="398" y="271"/>
                  </a:lnTo>
                  <a:lnTo>
                    <a:pt x="400" y="271"/>
                  </a:lnTo>
                  <a:lnTo>
                    <a:pt x="410" y="271"/>
                  </a:lnTo>
                  <a:lnTo>
                    <a:pt x="422" y="267"/>
                  </a:lnTo>
                  <a:lnTo>
                    <a:pt x="430" y="266"/>
                  </a:lnTo>
                  <a:lnTo>
                    <a:pt x="438" y="266"/>
                  </a:lnTo>
                  <a:lnTo>
                    <a:pt x="443" y="267"/>
                  </a:lnTo>
                  <a:lnTo>
                    <a:pt x="448" y="271"/>
                  </a:lnTo>
                  <a:lnTo>
                    <a:pt x="458" y="274"/>
                  </a:lnTo>
                  <a:lnTo>
                    <a:pt x="461" y="272"/>
                  </a:lnTo>
                  <a:lnTo>
                    <a:pt x="469" y="271"/>
                  </a:lnTo>
                  <a:lnTo>
                    <a:pt x="473" y="269"/>
                  </a:lnTo>
                  <a:lnTo>
                    <a:pt x="478" y="267"/>
                  </a:lnTo>
                  <a:lnTo>
                    <a:pt x="483" y="267"/>
                  </a:lnTo>
                  <a:lnTo>
                    <a:pt x="491" y="269"/>
                  </a:lnTo>
                  <a:lnTo>
                    <a:pt x="494" y="271"/>
                  </a:lnTo>
                  <a:lnTo>
                    <a:pt x="503" y="272"/>
                  </a:lnTo>
                  <a:lnTo>
                    <a:pt x="506" y="274"/>
                  </a:lnTo>
                  <a:lnTo>
                    <a:pt x="516" y="274"/>
                  </a:lnTo>
                  <a:lnTo>
                    <a:pt x="517" y="274"/>
                  </a:lnTo>
                  <a:lnTo>
                    <a:pt x="526" y="276"/>
                  </a:lnTo>
                  <a:lnTo>
                    <a:pt x="527" y="276"/>
                  </a:lnTo>
                  <a:lnTo>
                    <a:pt x="534" y="279"/>
                  </a:lnTo>
                  <a:lnTo>
                    <a:pt x="539" y="282"/>
                  </a:lnTo>
                  <a:lnTo>
                    <a:pt x="542" y="287"/>
                  </a:lnTo>
                  <a:lnTo>
                    <a:pt x="546" y="292"/>
                  </a:lnTo>
                  <a:lnTo>
                    <a:pt x="547" y="300"/>
                  </a:lnTo>
                  <a:lnTo>
                    <a:pt x="549" y="308"/>
                  </a:lnTo>
                  <a:lnTo>
                    <a:pt x="549" y="311"/>
                  </a:lnTo>
                  <a:lnTo>
                    <a:pt x="549" y="321"/>
                  </a:lnTo>
                  <a:lnTo>
                    <a:pt x="549" y="322"/>
                  </a:lnTo>
                  <a:lnTo>
                    <a:pt x="549" y="326"/>
                  </a:lnTo>
                  <a:lnTo>
                    <a:pt x="549" y="332"/>
                  </a:lnTo>
                  <a:lnTo>
                    <a:pt x="546" y="343"/>
                  </a:lnTo>
                  <a:lnTo>
                    <a:pt x="541" y="353"/>
                  </a:lnTo>
                  <a:lnTo>
                    <a:pt x="541" y="355"/>
                  </a:lnTo>
                  <a:lnTo>
                    <a:pt x="537" y="365"/>
                  </a:lnTo>
                  <a:lnTo>
                    <a:pt x="536" y="366"/>
                  </a:lnTo>
                  <a:lnTo>
                    <a:pt x="531" y="376"/>
                  </a:lnTo>
                  <a:lnTo>
                    <a:pt x="531" y="377"/>
                  </a:lnTo>
                  <a:lnTo>
                    <a:pt x="527" y="384"/>
                  </a:lnTo>
                  <a:lnTo>
                    <a:pt x="526" y="386"/>
                  </a:lnTo>
                  <a:lnTo>
                    <a:pt x="524" y="389"/>
                  </a:lnTo>
                  <a:lnTo>
                    <a:pt x="522" y="394"/>
                  </a:lnTo>
                  <a:lnTo>
                    <a:pt x="522" y="397"/>
                  </a:lnTo>
                  <a:lnTo>
                    <a:pt x="524" y="405"/>
                  </a:lnTo>
                  <a:lnTo>
                    <a:pt x="529" y="411"/>
                  </a:lnTo>
                  <a:lnTo>
                    <a:pt x="537" y="415"/>
                  </a:lnTo>
                  <a:lnTo>
                    <a:pt x="541" y="416"/>
                  </a:lnTo>
                  <a:lnTo>
                    <a:pt x="551" y="416"/>
                  </a:lnTo>
                  <a:lnTo>
                    <a:pt x="560" y="416"/>
                  </a:lnTo>
                  <a:lnTo>
                    <a:pt x="569" y="418"/>
                  </a:lnTo>
                  <a:lnTo>
                    <a:pt x="572" y="420"/>
                  </a:lnTo>
                  <a:lnTo>
                    <a:pt x="580" y="423"/>
                  </a:lnTo>
                  <a:lnTo>
                    <a:pt x="582" y="423"/>
                  </a:lnTo>
                  <a:lnTo>
                    <a:pt x="584" y="424"/>
                  </a:lnTo>
                  <a:lnTo>
                    <a:pt x="594" y="432"/>
                  </a:lnTo>
                  <a:lnTo>
                    <a:pt x="595" y="436"/>
                  </a:lnTo>
                  <a:lnTo>
                    <a:pt x="603" y="444"/>
                  </a:lnTo>
                  <a:lnTo>
                    <a:pt x="607" y="445"/>
                  </a:lnTo>
                  <a:lnTo>
                    <a:pt x="613" y="449"/>
                  </a:lnTo>
                  <a:lnTo>
                    <a:pt x="620" y="449"/>
                  </a:lnTo>
                  <a:lnTo>
                    <a:pt x="622" y="449"/>
                  </a:lnTo>
                  <a:lnTo>
                    <a:pt x="627" y="447"/>
                  </a:lnTo>
                  <a:lnTo>
                    <a:pt x="632" y="442"/>
                  </a:lnTo>
                  <a:lnTo>
                    <a:pt x="633" y="441"/>
                  </a:lnTo>
                  <a:lnTo>
                    <a:pt x="635" y="431"/>
                  </a:lnTo>
                  <a:lnTo>
                    <a:pt x="635" y="429"/>
                  </a:lnTo>
                  <a:lnTo>
                    <a:pt x="633" y="428"/>
                  </a:lnTo>
                  <a:lnTo>
                    <a:pt x="632" y="424"/>
                  </a:lnTo>
                  <a:lnTo>
                    <a:pt x="630" y="421"/>
                  </a:lnTo>
                  <a:lnTo>
                    <a:pt x="628" y="420"/>
                  </a:lnTo>
                  <a:lnTo>
                    <a:pt x="627" y="420"/>
                  </a:lnTo>
                  <a:lnTo>
                    <a:pt x="620" y="411"/>
                  </a:lnTo>
                  <a:lnTo>
                    <a:pt x="618" y="410"/>
                  </a:lnTo>
                  <a:lnTo>
                    <a:pt x="617" y="403"/>
                  </a:lnTo>
                  <a:lnTo>
                    <a:pt x="617" y="400"/>
                  </a:lnTo>
                  <a:lnTo>
                    <a:pt x="617" y="392"/>
                  </a:lnTo>
                  <a:lnTo>
                    <a:pt x="618" y="389"/>
                  </a:lnTo>
                  <a:lnTo>
                    <a:pt x="623" y="381"/>
                  </a:lnTo>
                  <a:lnTo>
                    <a:pt x="625" y="379"/>
                  </a:lnTo>
                  <a:lnTo>
                    <a:pt x="632" y="373"/>
                  </a:lnTo>
                  <a:lnTo>
                    <a:pt x="638" y="369"/>
                  </a:lnTo>
                  <a:lnTo>
                    <a:pt x="641" y="369"/>
                  </a:lnTo>
                  <a:lnTo>
                    <a:pt x="648" y="368"/>
                  </a:lnTo>
                  <a:lnTo>
                    <a:pt x="651" y="366"/>
                  </a:lnTo>
                  <a:lnTo>
                    <a:pt x="656" y="366"/>
                  </a:lnTo>
                  <a:lnTo>
                    <a:pt x="666" y="363"/>
                  </a:lnTo>
                  <a:lnTo>
                    <a:pt x="680" y="360"/>
                  </a:lnTo>
                  <a:lnTo>
                    <a:pt x="696" y="352"/>
                  </a:lnTo>
                  <a:lnTo>
                    <a:pt x="698" y="352"/>
                  </a:lnTo>
                  <a:lnTo>
                    <a:pt x="708" y="343"/>
                  </a:lnTo>
                  <a:lnTo>
                    <a:pt x="709" y="342"/>
                  </a:lnTo>
                  <a:lnTo>
                    <a:pt x="714" y="337"/>
                  </a:lnTo>
                  <a:lnTo>
                    <a:pt x="718" y="334"/>
                  </a:lnTo>
                  <a:lnTo>
                    <a:pt x="718" y="332"/>
                  </a:lnTo>
                  <a:lnTo>
                    <a:pt x="723" y="322"/>
                  </a:lnTo>
                  <a:lnTo>
                    <a:pt x="724" y="319"/>
                  </a:lnTo>
                  <a:lnTo>
                    <a:pt x="729" y="311"/>
                  </a:lnTo>
                  <a:lnTo>
                    <a:pt x="729" y="310"/>
                  </a:lnTo>
                  <a:lnTo>
                    <a:pt x="737" y="301"/>
                  </a:lnTo>
                  <a:lnTo>
                    <a:pt x="741" y="301"/>
                  </a:lnTo>
                  <a:lnTo>
                    <a:pt x="757" y="2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8" name="Freeform 61"/>
            <p:cNvSpPr>
              <a:spLocks/>
            </p:cNvSpPr>
            <p:nvPr/>
          </p:nvSpPr>
          <p:spPr bwMode="auto">
            <a:xfrm>
              <a:off x="5064125" y="2536033"/>
              <a:ext cx="1022350" cy="1133475"/>
            </a:xfrm>
            <a:custGeom>
              <a:avLst/>
              <a:gdLst>
                <a:gd name="T0" fmla="*/ 179 w 1287"/>
                <a:gd name="T1" fmla="*/ 168 h 1429"/>
                <a:gd name="T2" fmla="*/ 153 w 1287"/>
                <a:gd name="T3" fmla="*/ 120 h 1429"/>
                <a:gd name="T4" fmla="*/ 207 w 1287"/>
                <a:gd name="T5" fmla="*/ 128 h 1429"/>
                <a:gd name="T6" fmla="*/ 258 w 1287"/>
                <a:gd name="T7" fmla="*/ 102 h 1429"/>
                <a:gd name="T8" fmla="*/ 278 w 1287"/>
                <a:gd name="T9" fmla="*/ 26 h 1429"/>
                <a:gd name="T10" fmla="*/ 321 w 1287"/>
                <a:gd name="T11" fmla="*/ 19 h 1429"/>
                <a:gd name="T12" fmla="*/ 391 w 1287"/>
                <a:gd name="T13" fmla="*/ 65 h 1429"/>
                <a:gd name="T14" fmla="*/ 411 w 1287"/>
                <a:gd name="T15" fmla="*/ 111 h 1429"/>
                <a:gd name="T16" fmla="*/ 450 w 1287"/>
                <a:gd name="T17" fmla="*/ 149 h 1429"/>
                <a:gd name="T18" fmla="*/ 546 w 1287"/>
                <a:gd name="T19" fmla="*/ 179 h 1429"/>
                <a:gd name="T20" fmla="*/ 571 w 1287"/>
                <a:gd name="T21" fmla="*/ 170 h 1429"/>
                <a:gd name="T22" fmla="*/ 569 w 1287"/>
                <a:gd name="T23" fmla="*/ 231 h 1429"/>
                <a:gd name="T24" fmla="*/ 616 w 1287"/>
                <a:gd name="T25" fmla="*/ 233 h 1429"/>
                <a:gd name="T26" fmla="*/ 712 w 1287"/>
                <a:gd name="T27" fmla="*/ 236 h 1429"/>
                <a:gd name="T28" fmla="*/ 738 w 1287"/>
                <a:gd name="T29" fmla="*/ 294 h 1429"/>
                <a:gd name="T30" fmla="*/ 799 w 1287"/>
                <a:gd name="T31" fmla="*/ 335 h 1429"/>
                <a:gd name="T32" fmla="*/ 837 w 1287"/>
                <a:gd name="T33" fmla="*/ 301 h 1429"/>
                <a:gd name="T34" fmla="*/ 864 w 1287"/>
                <a:gd name="T35" fmla="*/ 343 h 1429"/>
                <a:gd name="T36" fmla="*/ 894 w 1287"/>
                <a:gd name="T37" fmla="*/ 385 h 1429"/>
                <a:gd name="T38" fmla="*/ 897 w 1287"/>
                <a:gd name="T39" fmla="*/ 442 h 1429"/>
                <a:gd name="T40" fmla="*/ 882 w 1287"/>
                <a:gd name="T41" fmla="*/ 480 h 1429"/>
                <a:gd name="T42" fmla="*/ 875 w 1287"/>
                <a:gd name="T43" fmla="*/ 545 h 1429"/>
                <a:gd name="T44" fmla="*/ 854 w 1287"/>
                <a:gd name="T45" fmla="*/ 616 h 1429"/>
                <a:gd name="T46" fmla="*/ 852 w 1287"/>
                <a:gd name="T47" fmla="*/ 713 h 1429"/>
                <a:gd name="T48" fmla="*/ 899 w 1287"/>
                <a:gd name="T49" fmla="*/ 759 h 1429"/>
                <a:gd name="T50" fmla="*/ 923 w 1287"/>
                <a:gd name="T51" fmla="*/ 746 h 1429"/>
                <a:gd name="T52" fmla="*/ 985 w 1287"/>
                <a:gd name="T53" fmla="*/ 749 h 1429"/>
                <a:gd name="T54" fmla="*/ 1018 w 1287"/>
                <a:gd name="T55" fmla="*/ 725 h 1429"/>
                <a:gd name="T56" fmla="*/ 1107 w 1287"/>
                <a:gd name="T57" fmla="*/ 730 h 1429"/>
                <a:gd name="T58" fmla="*/ 1228 w 1287"/>
                <a:gd name="T59" fmla="*/ 720 h 1429"/>
                <a:gd name="T60" fmla="*/ 1276 w 1287"/>
                <a:gd name="T61" fmla="*/ 819 h 1429"/>
                <a:gd name="T62" fmla="*/ 1277 w 1287"/>
                <a:gd name="T63" fmla="*/ 909 h 1429"/>
                <a:gd name="T64" fmla="*/ 1248 w 1287"/>
                <a:gd name="T65" fmla="*/ 1003 h 1429"/>
                <a:gd name="T66" fmla="*/ 1208 w 1287"/>
                <a:gd name="T67" fmla="*/ 1099 h 1429"/>
                <a:gd name="T68" fmla="*/ 1248 w 1287"/>
                <a:gd name="T69" fmla="*/ 1158 h 1429"/>
                <a:gd name="T70" fmla="*/ 1181 w 1287"/>
                <a:gd name="T71" fmla="*/ 1207 h 1429"/>
                <a:gd name="T72" fmla="*/ 1092 w 1287"/>
                <a:gd name="T73" fmla="*/ 1281 h 1429"/>
                <a:gd name="T74" fmla="*/ 983 w 1287"/>
                <a:gd name="T75" fmla="*/ 1302 h 1429"/>
                <a:gd name="T76" fmla="*/ 897 w 1287"/>
                <a:gd name="T77" fmla="*/ 1374 h 1429"/>
                <a:gd name="T78" fmla="*/ 827 w 1287"/>
                <a:gd name="T79" fmla="*/ 1351 h 1429"/>
                <a:gd name="T80" fmla="*/ 765 w 1287"/>
                <a:gd name="T81" fmla="*/ 1408 h 1429"/>
                <a:gd name="T82" fmla="*/ 698 w 1287"/>
                <a:gd name="T83" fmla="*/ 1387 h 1429"/>
                <a:gd name="T84" fmla="*/ 632 w 1287"/>
                <a:gd name="T85" fmla="*/ 1327 h 1429"/>
                <a:gd name="T86" fmla="*/ 569 w 1287"/>
                <a:gd name="T87" fmla="*/ 1273 h 1429"/>
                <a:gd name="T88" fmla="*/ 556 w 1287"/>
                <a:gd name="T89" fmla="*/ 1218 h 1429"/>
                <a:gd name="T90" fmla="*/ 517 w 1287"/>
                <a:gd name="T91" fmla="*/ 1183 h 1429"/>
                <a:gd name="T92" fmla="*/ 442 w 1287"/>
                <a:gd name="T93" fmla="*/ 1160 h 1429"/>
                <a:gd name="T94" fmla="*/ 435 w 1287"/>
                <a:gd name="T95" fmla="*/ 1057 h 1429"/>
                <a:gd name="T96" fmla="*/ 378 w 1287"/>
                <a:gd name="T97" fmla="*/ 1006 h 1429"/>
                <a:gd name="T98" fmla="*/ 290 w 1287"/>
                <a:gd name="T99" fmla="*/ 979 h 1429"/>
                <a:gd name="T100" fmla="*/ 207 w 1287"/>
                <a:gd name="T101" fmla="*/ 955 h 1429"/>
                <a:gd name="T102" fmla="*/ 103 w 1287"/>
                <a:gd name="T103" fmla="*/ 904 h 1429"/>
                <a:gd name="T104" fmla="*/ 2 w 1287"/>
                <a:gd name="T105" fmla="*/ 838 h 1429"/>
                <a:gd name="T106" fmla="*/ 37 w 1287"/>
                <a:gd name="T107" fmla="*/ 738 h 1429"/>
                <a:gd name="T108" fmla="*/ 57 w 1287"/>
                <a:gd name="T109" fmla="*/ 626 h 1429"/>
                <a:gd name="T110" fmla="*/ 105 w 1287"/>
                <a:gd name="T111" fmla="*/ 548 h 1429"/>
                <a:gd name="T112" fmla="*/ 154 w 1287"/>
                <a:gd name="T113" fmla="*/ 539 h 1429"/>
                <a:gd name="T114" fmla="*/ 164 w 1287"/>
                <a:gd name="T115" fmla="*/ 464 h 1429"/>
                <a:gd name="T116" fmla="*/ 158 w 1287"/>
                <a:gd name="T117" fmla="*/ 357 h 1429"/>
                <a:gd name="T118" fmla="*/ 134 w 1287"/>
                <a:gd name="T119" fmla="*/ 294 h 1429"/>
                <a:gd name="T120" fmla="*/ 154 w 1287"/>
                <a:gd name="T121" fmla="*/ 256 h 1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7" h="1429">
                  <a:moveTo>
                    <a:pt x="164" y="230"/>
                  </a:moveTo>
                  <a:lnTo>
                    <a:pt x="177" y="230"/>
                  </a:lnTo>
                  <a:lnTo>
                    <a:pt x="176" y="215"/>
                  </a:lnTo>
                  <a:lnTo>
                    <a:pt x="176" y="210"/>
                  </a:lnTo>
                  <a:lnTo>
                    <a:pt x="176" y="205"/>
                  </a:lnTo>
                  <a:lnTo>
                    <a:pt x="174" y="204"/>
                  </a:lnTo>
                  <a:lnTo>
                    <a:pt x="171" y="204"/>
                  </a:lnTo>
                  <a:lnTo>
                    <a:pt x="163" y="199"/>
                  </a:lnTo>
                  <a:lnTo>
                    <a:pt x="161" y="197"/>
                  </a:lnTo>
                  <a:lnTo>
                    <a:pt x="163" y="189"/>
                  </a:lnTo>
                  <a:lnTo>
                    <a:pt x="161" y="183"/>
                  </a:lnTo>
                  <a:lnTo>
                    <a:pt x="158" y="178"/>
                  </a:lnTo>
                  <a:lnTo>
                    <a:pt x="154" y="175"/>
                  </a:lnTo>
                  <a:lnTo>
                    <a:pt x="154" y="171"/>
                  </a:lnTo>
                  <a:lnTo>
                    <a:pt x="163" y="170"/>
                  </a:lnTo>
                  <a:lnTo>
                    <a:pt x="168" y="173"/>
                  </a:lnTo>
                  <a:lnTo>
                    <a:pt x="176" y="173"/>
                  </a:lnTo>
                  <a:lnTo>
                    <a:pt x="179" y="168"/>
                  </a:lnTo>
                  <a:lnTo>
                    <a:pt x="174" y="163"/>
                  </a:lnTo>
                  <a:lnTo>
                    <a:pt x="169" y="160"/>
                  </a:lnTo>
                  <a:lnTo>
                    <a:pt x="168" y="157"/>
                  </a:lnTo>
                  <a:lnTo>
                    <a:pt x="169" y="155"/>
                  </a:lnTo>
                  <a:lnTo>
                    <a:pt x="171" y="150"/>
                  </a:lnTo>
                  <a:lnTo>
                    <a:pt x="169" y="149"/>
                  </a:lnTo>
                  <a:lnTo>
                    <a:pt x="163" y="145"/>
                  </a:lnTo>
                  <a:lnTo>
                    <a:pt x="159" y="145"/>
                  </a:lnTo>
                  <a:lnTo>
                    <a:pt x="153" y="142"/>
                  </a:lnTo>
                  <a:lnTo>
                    <a:pt x="153" y="141"/>
                  </a:lnTo>
                  <a:lnTo>
                    <a:pt x="151" y="136"/>
                  </a:lnTo>
                  <a:lnTo>
                    <a:pt x="151" y="134"/>
                  </a:lnTo>
                  <a:lnTo>
                    <a:pt x="151" y="131"/>
                  </a:lnTo>
                  <a:lnTo>
                    <a:pt x="153" y="129"/>
                  </a:lnTo>
                  <a:lnTo>
                    <a:pt x="153" y="128"/>
                  </a:lnTo>
                  <a:lnTo>
                    <a:pt x="153" y="124"/>
                  </a:lnTo>
                  <a:lnTo>
                    <a:pt x="153" y="123"/>
                  </a:lnTo>
                  <a:lnTo>
                    <a:pt x="153" y="120"/>
                  </a:lnTo>
                  <a:lnTo>
                    <a:pt x="153" y="118"/>
                  </a:lnTo>
                  <a:lnTo>
                    <a:pt x="153" y="116"/>
                  </a:lnTo>
                  <a:lnTo>
                    <a:pt x="151" y="113"/>
                  </a:lnTo>
                  <a:lnTo>
                    <a:pt x="154" y="108"/>
                  </a:lnTo>
                  <a:lnTo>
                    <a:pt x="156" y="110"/>
                  </a:lnTo>
                  <a:lnTo>
                    <a:pt x="161" y="110"/>
                  </a:lnTo>
                  <a:lnTo>
                    <a:pt x="163" y="108"/>
                  </a:lnTo>
                  <a:lnTo>
                    <a:pt x="163" y="105"/>
                  </a:lnTo>
                  <a:lnTo>
                    <a:pt x="164" y="103"/>
                  </a:lnTo>
                  <a:lnTo>
                    <a:pt x="166" y="102"/>
                  </a:lnTo>
                  <a:lnTo>
                    <a:pt x="176" y="105"/>
                  </a:lnTo>
                  <a:lnTo>
                    <a:pt x="187" y="111"/>
                  </a:lnTo>
                  <a:lnTo>
                    <a:pt x="196" y="111"/>
                  </a:lnTo>
                  <a:lnTo>
                    <a:pt x="197" y="116"/>
                  </a:lnTo>
                  <a:lnTo>
                    <a:pt x="197" y="121"/>
                  </a:lnTo>
                  <a:lnTo>
                    <a:pt x="199" y="121"/>
                  </a:lnTo>
                  <a:lnTo>
                    <a:pt x="204" y="124"/>
                  </a:lnTo>
                  <a:lnTo>
                    <a:pt x="207" y="128"/>
                  </a:lnTo>
                  <a:lnTo>
                    <a:pt x="211" y="128"/>
                  </a:lnTo>
                  <a:lnTo>
                    <a:pt x="217" y="124"/>
                  </a:lnTo>
                  <a:lnTo>
                    <a:pt x="219" y="124"/>
                  </a:lnTo>
                  <a:lnTo>
                    <a:pt x="215" y="118"/>
                  </a:lnTo>
                  <a:lnTo>
                    <a:pt x="214" y="118"/>
                  </a:lnTo>
                  <a:lnTo>
                    <a:pt x="209" y="113"/>
                  </a:lnTo>
                  <a:lnTo>
                    <a:pt x="209" y="111"/>
                  </a:lnTo>
                  <a:lnTo>
                    <a:pt x="215" y="103"/>
                  </a:lnTo>
                  <a:lnTo>
                    <a:pt x="217" y="103"/>
                  </a:lnTo>
                  <a:lnTo>
                    <a:pt x="220" y="103"/>
                  </a:lnTo>
                  <a:lnTo>
                    <a:pt x="229" y="107"/>
                  </a:lnTo>
                  <a:lnTo>
                    <a:pt x="235" y="103"/>
                  </a:lnTo>
                  <a:lnTo>
                    <a:pt x="239" y="95"/>
                  </a:lnTo>
                  <a:lnTo>
                    <a:pt x="244" y="94"/>
                  </a:lnTo>
                  <a:lnTo>
                    <a:pt x="250" y="92"/>
                  </a:lnTo>
                  <a:lnTo>
                    <a:pt x="254" y="95"/>
                  </a:lnTo>
                  <a:lnTo>
                    <a:pt x="255" y="97"/>
                  </a:lnTo>
                  <a:lnTo>
                    <a:pt x="258" y="102"/>
                  </a:lnTo>
                  <a:lnTo>
                    <a:pt x="260" y="103"/>
                  </a:lnTo>
                  <a:lnTo>
                    <a:pt x="262" y="105"/>
                  </a:lnTo>
                  <a:lnTo>
                    <a:pt x="268" y="103"/>
                  </a:lnTo>
                  <a:lnTo>
                    <a:pt x="268" y="102"/>
                  </a:lnTo>
                  <a:lnTo>
                    <a:pt x="270" y="97"/>
                  </a:lnTo>
                  <a:lnTo>
                    <a:pt x="272" y="99"/>
                  </a:lnTo>
                  <a:lnTo>
                    <a:pt x="278" y="95"/>
                  </a:lnTo>
                  <a:lnTo>
                    <a:pt x="278" y="94"/>
                  </a:lnTo>
                  <a:lnTo>
                    <a:pt x="275" y="86"/>
                  </a:lnTo>
                  <a:lnTo>
                    <a:pt x="273" y="84"/>
                  </a:lnTo>
                  <a:lnTo>
                    <a:pt x="273" y="82"/>
                  </a:lnTo>
                  <a:lnTo>
                    <a:pt x="270" y="71"/>
                  </a:lnTo>
                  <a:lnTo>
                    <a:pt x="270" y="61"/>
                  </a:lnTo>
                  <a:lnTo>
                    <a:pt x="270" y="52"/>
                  </a:lnTo>
                  <a:lnTo>
                    <a:pt x="272" y="39"/>
                  </a:lnTo>
                  <a:lnTo>
                    <a:pt x="272" y="34"/>
                  </a:lnTo>
                  <a:lnTo>
                    <a:pt x="272" y="29"/>
                  </a:lnTo>
                  <a:lnTo>
                    <a:pt x="278" y="26"/>
                  </a:lnTo>
                  <a:lnTo>
                    <a:pt x="280" y="26"/>
                  </a:lnTo>
                  <a:lnTo>
                    <a:pt x="283" y="19"/>
                  </a:lnTo>
                  <a:lnTo>
                    <a:pt x="290" y="13"/>
                  </a:lnTo>
                  <a:lnTo>
                    <a:pt x="292" y="13"/>
                  </a:lnTo>
                  <a:lnTo>
                    <a:pt x="300" y="19"/>
                  </a:lnTo>
                  <a:lnTo>
                    <a:pt x="301" y="22"/>
                  </a:lnTo>
                  <a:lnTo>
                    <a:pt x="308" y="18"/>
                  </a:lnTo>
                  <a:lnTo>
                    <a:pt x="310" y="18"/>
                  </a:lnTo>
                  <a:lnTo>
                    <a:pt x="313" y="14"/>
                  </a:lnTo>
                  <a:lnTo>
                    <a:pt x="313" y="8"/>
                  </a:lnTo>
                  <a:lnTo>
                    <a:pt x="313" y="6"/>
                  </a:lnTo>
                  <a:lnTo>
                    <a:pt x="313" y="1"/>
                  </a:lnTo>
                  <a:lnTo>
                    <a:pt x="321" y="0"/>
                  </a:lnTo>
                  <a:lnTo>
                    <a:pt x="325" y="1"/>
                  </a:lnTo>
                  <a:lnTo>
                    <a:pt x="326" y="8"/>
                  </a:lnTo>
                  <a:lnTo>
                    <a:pt x="325" y="13"/>
                  </a:lnTo>
                  <a:lnTo>
                    <a:pt x="321" y="18"/>
                  </a:lnTo>
                  <a:lnTo>
                    <a:pt x="321" y="19"/>
                  </a:lnTo>
                  <a:lnTo>
                    <a:pt x="330" y="24"/>
                  </a:lnTo>
                  <a:lnTo>
                    <a:pt x="333" y="26"/>
                  </a:lnTo>
                  <a:lnTo>
                    <a:pt x="340" y="27"/>
                  </a:lnTo>
                  <a:lnTo>
                    <a:pt x="344" y="34"/>
                  </a:lnTo>
                  <a:lnTo>
                    <a:pt x="353" y="37"/>
                  </a:lnTo>
                  <a:lnTo>
                    <a:pt x="354" y="39"/>
                  </a:lnTo>
                  <a:lnTo>
                    <a:pt x="359" y="45"/>
                  </a:lnTo>
                  <a:lnTo>
                    <a:pt x="363" y="52"/>
                  </a:lnTo>
                  <a:lnTo>
                    <a:pt x="364" y="53"/>
                  </a:lnTo>
                  <a:lnTo>
                    <a:pt x="369" y="50"/>
                  </a:lnTo>
                  <a:lnTo>
                    <a:pt x="371" y="47"/>
                  </a:lnTo>
                  <a:lnTo>
                    <a:pt x="373" y="40"/>
                  </a:lnTo>
                  <a:lnTo>
                    <a:pt x="379" y="42"/>
                  </a:lnTo>
                  <a:lnTo>
                    <a:pt x="383" y="44"/>
                  </a:lnTo>
                  <a:lnTo>
                    <a:pt x="383" y="45"/>
                  </a:lnTo>
                  <a:lnTo>
                    <a:pt x="384" y="52"/>
                  </a:lnTo>
                  <a:lnTo>
                    <a:pt x="392" y="63"/>
                  </a:lnTo>
                  <a:lnTo>
                    <a:pt x="391" y="65"/>
                  </a:lnTo>
                  <a:lnTo>
                    <a:pt x="391" y="68"/>
                  </a:lnTo>
                  <a:lnTo>
                    <a:pt x="391" y="74"/>
                  </a:lnTo>
                  <a:lnTo>
                    <a:pt x="391" y="76"/>
                  </a:lnTo>
                  <a:lnTo>
                    <a:pt x="392" y="78"/>
                  </a:lnTo>
                  <a:lnTo>
                    <a:pt x="402" y="78"/>
                  </a:lnTo>
                  <a:lnTo>
                    <a:pt x="404" y="78"/>
                  </a:lnTo>
                  <a:lnTo>
                    <a:pt x="412" y="78"/>
                  </a:lnTo>
                  <a:lnTo>
                    <a:pt x="421" y="78"/>
                  </a:lnTo>
                  <a:lnTo>
                    <a:pt x="427" y="79"/>
                  </a:lnTo>
                  <a:lnTo>
                    <a:pt x="429" y="82"/>
                  </a:lnTo>
                  <a:lnTo>
                    <a:pt x="422" y="87"/>
                  </a:lnTo>
                  <a:lnTo>
                    <a:pt x="422" y="89"/>
                  </a:lnTo>
                  <a:lnTo>
                    <a:pt x="414" y="90"/>
                  </a:lnTo>
                  <a:lnTo>
                    <a:pt x="406" y="95"/>
                  </a:lnTo>
                  <a:lnTo>
                    <a:pt x="406" y="99"/>
                  </a:lnTo>
                  <a:lnTo>
                    <a:pt x="406" y="105"/>
                  </a:lnTo>
                  <a:lnTo>
                    <a:pt x="407" y="107"/>
                  </a:lnTo>
                  <a:lnTo>
                    <a:pt x="411" y="111"/>
                  </a:lnTo>
                  <a:lnTo>
                    <a:pt x="409" y="120"/>
                  </a:lnTo>
                  <a:lnTo>
                    <a:pt x="409" y="124"/>
                  </a:lnTo>
                  <a:lnTo>
                    <a:pt x="416" y="124"/>
                  </a:lnTo>
                  <a:lnTo>
                    <a:pt x="424" y="120"/>
                  </a:lnTo>
                  <a:lnTo>
                    <a:pt x="426" y="120"/>
                  </a:lnTo>
                  <a:lnTo>
                    <a:pt x="426" y="128"/>
                  </a:lnTo>
                  <a:lnTo>
                    <a:pt x="426" y="131"/>
                  </a:lnTo>
                  <a:lnTo>
                    <a:pt x="429" y="133"/>
                  </a:lnTo>
                  <a:lnTo>
                    <a:pt x="431" y="133"/>
                  </a:lnTo>
                  <a:lnTo>
                    <a:pt x="440" y="131"/>
                  </a:lnTo>
                  <a:lnTo>
                    <a:pt x="442" y="128"/>
                  </a:lnTo>
                  <a:lnTo>
                    <a:pt x="447" y="124"/>
                  </a:lnTo>
                  <a:lnTo>
                    <a:pt x="449" y="124"/>
                  </a:lnTo>
                  <a:lnTo>
                    <a:pt x="455" y="128"/>
                  </a:lnTo>
                  <a:lnTo>
                    <a:pt x="455" y="129"/>
                  </a:lnTo>
                  <a:lnTo>
                    <a:pt x="449" y="137"/>
                  </a:lnTo>
                  <a:lnTo>
                    <a:pt x="449" y="147"/>
                  </a:lnTo>
                  <a:lnTo>
                    <a:pt x="450" y="149"/>
                  </a:lnTo>
                  <a:lnTo>
                    <a:pt x="467" y="145"/>
                  </a:lnTo>
                  <a:lnTo>
                    <a:pt x="469" y="145"/>
                  </a:lnTo>
                  <a:lnTo>
                    <a:pt x="472" y="144"/>
                  </a:lnTo>
                  <a:lnTo>
                    <a:pt x="483" y="145"/>
                  </a:lnTo>
                  <a:lnTo>
                    <a:pt x="485" y="147"/>
                  </a:lnTo>
                  <a:lnTo>
                    <a:pt x="493" y="154"/>
                  </a:lnTo>
                  <a:lnTo>
                    <a:pt x="493" y="158"/>
                  </a:lnTo>
                  <a:lnTo>
                    <a:pt x="508" y="157"/>
                  </a:lnTo>
                  <a:lnTo>
                    <a:pt x="512" y="158"/>
                  </a:lnTo>
                  <a:lnTo>
                    <a:pt x="515" y="171"/>
                  </a:lnTo>
                  <a:lnTo>
                    <a:pt x="525" y="176"/>
                  </a:lnTo>
                  <a:lnTo>
                    <a:pt x="526" y="176"/>
                  </a:lnTo>
                  <a:lnTo>
                    <a:pt x="535" y="183"/>
                  </a:lnTo>
                  <a:lnTo>
                    <a:pt x="536" y="184"/>
                  </a:lnTo>
                  <a:lnTo>
                    <a:pt x="538" y="184"/>
                  </a:lnTo>
                  <a:lnTo>
                    <a:pt x="545" y="188"/>
                  </a:lnTo>
                  <a:lnTo>
                    <a:pt x="546" y="186"/>
                  </a:lnTo>
                  <a:lnTo>
                    <a:pt x="546" y="179"/>
                  </a:lnTo>
                  <a:lnTo>
                    <a:pt x="545" y="178"/>
                  </a:lnTo>
                  <a:lnTo>
                    <a:pt x="545" y="176"/>
                  </a:lnTo>
                  <a:lnTo>
                    <a:pt x="545" y="168"/>
                  </a:lnTo>
                  <a:lnTo>
                    <a:pt x="546" y="165"/>
                  </a:lnTo>
                  <a:lnTo>
                    <a:pt x="550" y="160"/>
                  </a:lnTo>
                  <a:lnTo>
                    <a:pt x="553" y="154"/>
                  </a:lnTo>
                  <a:lnTo>
                    <a:pt x="553" y="149"/>
                  </a:lnTo>
                  <a:lnTo>
                    <a:pt x="555" y="145"/>
                  </a:lnTo>
                  <a:lnTo>
                    <a:pt x="556" y="144"/>
                  </a:lnTo>
                  <a:lnTo>
                    <a:pt x="563" y="147"/>
                  </a:lnTo>
                  <a:lnTo>
                    <a:pt x="563" y="149"/>
                  </a:lnTo>
                  <a:lnTo>
                    <a:pt x="563" y="157"/>
                  </a:lnTo>
                  <a:lnTo>
                    <a:pt x="558" y="165"/>
                  </a:lnTo>
                  <a:lnTo>
                    <a:pt x="553" y="173"/>
                  </a:lnTo>
                  <a:lnTo>
                    <a:pt x="555" y="179"/>
                  </a:lnTo>
                  <a:lnTo>
                    <a:pt x="564" y="176"/>
                  </a:lnTo>
                  <a:lnTo>
                    <a:pt x="566" y="175"/>
                  </a:lnTo>
                  <a:lnTo>
                    <a:pt x="571" y="170"/>
                  </a:lnTo>
                  <a:lnTo>
                    <a:pt x="576" y="168"/>
                  </a:lnTo>
                  <a:lnTo>
                    <a:pt x="579" y="171"/>
                  </a:lnTo>
                  <a:lnTo>
                    <a:pt x="581" y="173"/>
                  </a:lnTo>
                  <a:lnTo>
                    <a:pt x="576" y="186"/>
                  </a:lnTo>
                  <a:lnTo>
                    <a:pt x="574" y="188"/>
                  </a:lnTo>
                  <a:lnTo>
                    <a:pt x="573" y="189"/>
                  </a:lnTo>
                  <a:lnTo>
                    <a:pt x="573" y="197"/>
                  </a:lnTo>
                  <a:lnTo>
                    <a:pt x="579" y="204"/>
                  </a:lnTo>
                  <a:lnTo>
                    <a:pt x="581" y="204"/>
                  </a:lnTo>
                  <a:lnTo>
                    <a:pt x="584" y="209"/>
                  </a:lnTo>
                  <a:lnTo>
                    <a:pt x="576" y="210"/>
                  </a:lnTo>
                  <a:lnTo>
                    <a:pt x="573" y="212"/>
                  </a:lnTo>
                  <a:lnTo>
                    <a:pt x="564" y="213"/>
                  </a:lnTo>
                  <a:lnTo>
                    <a:pt x="563" y="215"/>
                  </a:lnTo>
                  <a:lnTo>
                    <a:pt x="563" y="223"/>
                  </a:lnTo>
                  <a:lnTo>
                    <a:pt x="563" y="225"/>
                  </a:lnTo>
                  <a:lnTo>
                    <a:pt x="568" y="230"/>
                  </a:lnTo>
                  <a:lnTo>
                    <a:pt x="569" y="231"/>
                  </a:lnTo>
                  <a:lnTo>
                    <a:pt x="573" y="241"/>
                  </a:lnTo>
                  <a:lnTo>
                    <a:pt x="581" y="247"/>
                  </a:lnTo>
                  <a:lnTo>
                    <a:pt x="589" y="252"/>
                  </a:lnTo>
                  <a:lnTo>
                    <a:pt x="594" y="260"/>
                  </a:lnTo>
                  <a:lnTo>
                    <a:pt x="596" y="262"/>
                  </a:lnTo>
                  <a:lnTo>
                    <a:pt x="604" y="260"/>
                  </a:lnTo>
                  <a:lnTo>
                    <a:pt x="609" y="254"/>
                  </a:lnTo>
                  <a:lnTo>
                    <a:pt x="609" y="246"/>
                  </a:lnTo>
                  <a:lnTo>
                    <a:pt x="607" y="246"/>
                  </a:lnTo>
                  <a:lnTo>
                    <a:pt x="596" y="238"/>
                  </a:lnTo>
                  <a:lnTo>
                    <a:pt x="594" y="236"/>
                  </a:lnTo>
                  <a:lnTo>
                    <a:pt x="593" y="231"/>
                  </a:lnTo>
                  <a:lnTo>
                    <a:pt x="594" y="228"/>
                  </a:lnTo>
                  <a:lnTo>
                    <a:pt x="601" y="230"/>
                  </a:lnTo>
                  <a:lnTo>
                    <a:pt x="603" y="230"/>
                  </a:lnTo>
                  <a:lnTo>
                    <a:pt x="604" y="231"/>
                  </a:lnTo>
                  <a:lnTo>
                    <a:pt x="614" y="233"/>
                  </a:lnTo>
                  <a:lnTo>
                    <a:pt x="616" y="233"/>
                  </a:lnTo>
                  <a:lnTo>
                    <a:pt x="617" y="233"/>
                  </a:lnTo>
                  <a:lnTo>
                    <a:pt x="626" y="231"/>
                  </a:lnTo>
                  <a:lnTo>
                    <a:pt x="629" y="236"/>
                  </a:lnTo>
                  <a:lnTo>
                    <a:pt x="631" y="236"/>
                  </a:lnTo>
                  <a:lnTo>
                    <a:pt x="634" y="236"/>
                  </a:lnTo>
                  <a:lnTo>
                    <a:pt x="650" y="225"/>
                  </a:lnTo>
                  <a:lnTo>
                    <a:pt x="660" y="220"/>
                  </a:lnTo>
                  <a:lnTo>
                    <a:pt x="662" y="222"/>
                  </a:lnTo>
                  <a:lnTo>
                    <a:pt x="670" y="225"/>
                  </a:lnTo>
                  <a:lnTo>
                    <a:pt x="670" y="231"/>
                  </a:lnTo>
                  <a:lnTo>
                    <a:pt x="669" y="239"/>
                  </a:lnTo>
                  <a:lnTo>
                    <a:pt x="680" y="234"/>
                  </a:lnTo>
                  <a:lnTo>
                    <a:pt x="682" y="233"/>
                  </a:lnTo>
                  <a:lnTo>
                    <a:pt x="693" y="228"/>
                  </a:lnTo>
                  <a:lnTo>
                    <a:pt x="695" y="228"/>
                  </a:lnTo>
                  <a:lnTo>
                    <a:pt x="705" y="226"/>
                  </a:lnTo>
                  <a:lnTo>
                    <a:pt x="717" y="226"/>
                  </a:lnTo>
                  <a:lnTo>
                    <a:pt x="712" y="236"/>
                  </a:lnTo>
                  <a:lnTo>
                    <a:pt x="712" y="238"/>
                  </a:lnTo>
                  <a:lnTo>
                    <a:pt x="708" y="249"/>
                  </a:lnTo>
                  <a:lnTo>
                    <a:pt x="708" y="257"/>
                  </a:lnTo>
                  <a:lnTo>
                    <a:pt x="713" y="260"/>
                  </a:lnTo>
                  <a:lnTo>
                    <a:pt x="715" y="259"/>
                  </a:lnTo>
                  <a:lnTo>
                    <a:pt x="720" y="257"/>
                  </a:lnTo>
                  <a:lnTo>
                    <a:pt x="723" y="252"/>
                  </a:lnTo>
                  <a:lnTo>
                    <a:pt x="730" y="251"/>
                  </a:lnTo>
                  <a:lnTo>
                    <a:pt x="732" y="252"/>
                  </a:lnTo>
                  <a:lnTo>
                    <a:pt x="730" y="262"/>
                  </a:lnTo>
                  <a:lnTo>
                    <a:pt x="732" y="264"/>
                  </a:lnTo>
                  <a:lnTo>
                    <a:pt x="736" y="272"/>
                  </a:lnTo>
                  <a:lnTo>
                    <a:pt x="736" y="273"/>
                  </a:lnTo>
                  <a:lnTo>
                    <a:pt x="733" y="278"/>
                  </a:lnTo>
                  <a:lnTo>
                    <a:pt x="732" y="280"/>
                  </a:lnTo>
                  <a:lnTo>
                    <a:pt x="730" y="286"/>
                  </a:lnTo>
                  <a:lnTo>
                    <a:pt x="735" y="293"/>
                  </a:lnTo>
                  <a:lnTo>
                    <a:pt x="738" y="294"/>
                  </a:lnTo>
                  <a:lnTo>
                    <a:pt x="741" y="298"/>
                  </a:lnTo>
                  <a:lnTo>
                    <a:pt x="745" y="302"/>
                  </a:lnTo>
                  <a:lnTo>
                    <a:pt x="748" y="307"/>
                  </a:lnTo>
                  <a:lnTo>
                    <a:pt x="750" y="314"/>
                  </a:lnTo>
                  <a:lnTo>
                    <a:pt x="751" y="317"/>
                  </a:lnTo>
                  <a:lnTo>
                    <a:pt x="751" y="322"/>
                  </a:lnTo>
                  <a:lnTo>
                    <a:pt x="755" y="330"/>
                  </a:lnTo>
                  <a:lnTo>
                    <a:pt x="758" y="330"/>
                  </a:lnTo>
                  <a:lnTo>
                    <a:pt x="765" y="336"/>
                  </a:lnTo>
                  <a:lnTo>
                    <a:pt x="768" y="336"/>
                  </a:lnTo>
                  <a:lnTo>
                    <a:pt x="776" y="341"/>
                  </a:lnTo>
                  <a:lnTo>
                    <a:pt x="779" y="333"/>
                  </a:lnTo>
                  <a:lnTo>
                    <a:pt x="783" y="328"/>
                  </a:lnTo>
                  <a:lnTo>
                    <a:pt x="786" y="327"/>
                  </a:lnTo>
                  <a:lnTo>
                    <a:pt x="789" y="330"/>
                  </a:lnTo>
                  <a:lnTo>
                    <a:pt x="786" y="335"/>
                  </a:lnTo>
                  <a:lnTo>
                    <a:pt x="794" y="340"/>
                  </a:lnTo>
                  <a:lnTo>
                    <a:pt x="799" y="335"/>
                  </a:lnTo>
                  <a:lnTo>
                    <a:pt x="801" y="335"/>
                  </a:lnTo>
                  <a:lnTo>
                    <a:pt x="801" y="332"/>
                  </a:lnTo>
                  <a:lnTo>
                    <a:pt x="801" y="325"/>
                  </a:lnTo>
                  <a:lnTo>
                    <a:pt x="803" y="323"/>
                  </a:lnTo>
                  <a:lnTo>
                    <a:pt x="808" y="325"/>
                  </a:lnTo>
                  <a:lnTo>
                    <a:pt x="814" y="325"/>
                  </a:lnTo>
                  <a:lnTo>
                    <a:pt x="814" y="323"/>
                  </a:lnTo>
                  <a:lnTo>
                    <a:pt x="813" y="314"/>
                  </a:lnTo>
                  <a:lnTo>
                    <a:pt x="813" y="312"/>
                  </a:lnTo>
                  <a:lnTo>
                    <a:pt x="813" y="304"/>
                  </a:lnTo>
                  <a:lnTo>
                    <a:pt x="816" y="301"/>
                  </a:lnTo>
                  <a:lnTo>
                    <a:pt x="818" y="299"/>
                  </a:lnTo>
                  <a:lnTo>
                    <a:pt x="821" y="299"/>
                  </a:lnTo>
                  <a:lnTo>
                    <a:pt x="822" y="299"/>
                  </a:lnTo>
                  <a:lnTo>
                    <a:pt x="826" y="299"/>
                  </a:lnTo>
                  <a:lnTo>
                    <a:pt x="829" y="299"/>
                  </a:lnTo>
                  <a:lnTo>
                    <a:pt x="831" y="296"/>
                  </a:lnTo>
                  <a:lnTo>
                    <a:pt x="837" y="301"/>
                  </a:lnTo>
                  <a:lnTo>
                    <a:pt x="839" y="304"/>
                  </a:lnTo>
                  <a:lnTo>
                    <a:pt x="839" y="307"/>
                  </a:lnTo>
                  <a:lnTo>
                    <a:pt x="832" y="311"/>
                  </a:lnTo>
                  <a:lnTo>
                    <a:pt x="829" y="314"/>
                  </a:lnTo>
                  <a:lnTo>
                    <a:pt x="829" y="315"/>
                  </a:lnTo>
                  <a:lnTo>
                    <a:pt x="832" y="325"/>
                  </a:lnTo>
                  <a:lnTo>
                    <a:pt x="834" y="332"/>
                  </a:lnTo>
                  <a:lnTo>
                    <a:pt x="839" y="336"/>
                  </a:lnTo>
                  <a:lnTo>
                    <a:pt x="841" y="341"/>
                  </a:lnTo>
                  <a:lnTo>
                    <a:pt x="841" y="345"/>
                  </a:lnTo>
                  <a:lnTo>
                    <a:pt x="842" y="351"/>
                  </a:lnTo>
                  <a:lnTo>
                    <a:pt x="842" y="354"/>
                  </a:lnTo>
                  <a:lnTo>
                    <a:pt x="846" y="356"/>
                  </a:lnTo>
                  <a:lnTo>
                    <a:pt x="849" y="353"/>
                  </a:lnTo>
                  <a:lnTo>
                    <a:pt x="849" y="349"/>
                  </a:lnTo>
                  <a:lnTo>
                    <a:pt x="852" y="345"/>
                  </a:lnTo>
                  <a:lnTo>
                    <a:pt x="856" y="343"/>
                  </a:lnTo>
                  <a:lnTo>
                    <a:pt x="864" y="343"/>
                  </a:lnTo>
                  <a:lnTo>
                    <a:pt x="865" y="345"/>
                  </a:lnTo>
                  <a:lnTo>
                    <a:pt x="870" y="348"/>
                  </a:lnTo>
                  <a:lnTo>
                    <a:pt x="874" y="351"/>
                  </a:lnTo>
                  <a:lnTo>
                    <a:pt x="877" y="353"/>
                  </a:lnTo>
                  <a:lnTo>
                    <a:pt x="879" y="354"/>
                  </a:lnTo>
                  <a:lnTo>
                    <a:pt x="884" y="361"/>
                  </a:lnTo>
                  <a:lnTo>
                    <a:pt x="880" y="362"/>
                  </a:lnTo>
                  <a:lnTo>
                    <a:pt x="875" y="364"/>
                  </a:lnTo>
                  <a:lnTo>
                    <a:pt x="870" y="369"/>
                  </a:lnTo>
                  <a:lnTo>
                    <a:pt x="872" y="372"/>
                  </a:lnTo>
                  <a:lnTo>
                    <a:pt x="875" y="377"/>
                  </a:lnTo>
                  <a:lnTo>
                    <a:pt x="880" y="372"/>
                  </a:lnTo>
                  <a:lnTo>
                    <a:pt x="882" y="372"/>
                  </a:lnTo>
                  <a:lnTo>
                    <a:pt x="885" y="367"/>
                  </a:lnTo>
                  <a:lnTo>
                    <a:pt x="889" y="370"/>
                  </a:lnTo>
                  <a:lnTo>
                    <a:pt x="890" y="377"/>
                  </a:lnTo>
                  <a:lnTo>
                    <a:pt x="892" y="382"/>
                  </a:lnTo>
                  <a:lnTo>
                    <a:pt x="894" y="385"/>
                  </a:lnTo>
                  <a:lnTo>
                    <a:pt x="894" y="387"/>
                  </a:lnTo>
                  <a:lnTo>
                    <a:pt x="892" y="390"/>
                  </a:lnTo>
                  <a:lnTo>
                    <a:pt x="889" y="388"/>
                  </a:lnTo>
                  <a:lnTo>
                    <a:pt x="884" y="387"/>
                  </a:lnTo>
                  <a:lnTo>
                    <a:pt x="882" y="393"/>
                  </a:lnTo>
                  <a:lnTo>
                    <a:pt x="885" y="396"/>
                  </a:lnTo>
                  <a:lnTo>
                    <a:pt x="889" y="401"/>
                  </a:lnTo>
                  <a:lnTo>
                    <a:pt x="892" y="406"/>
                  </a:lnTo>
                  <a:lnTo>
                    <a:pt x="894" y="411"/>
                  </a:lnTo>
                  <a:lnTo>
                    <a:pt x="894" y="416"/>
                  </a:lnTo>
                  <a:lnTo>
                    <a:pt x="895" y="419"/>
                  </a:lnTo>
                  <a:lnTo>
                    <a:pt x="900" y="421"/>
                  </a:lnTo>
                  <a:lnTo>
                    <a:pt x="897" y="424"/>
                  </a:lnTo>
                  <a:lnTo>
                    <a:pt x="889" y="427"/>
                  </a:lnTo>
                  <a:lnTo>
                    <a:pt x="889" y="429"/>
                  </a:lnTo>
                  <a:lnTo>
                    <a:pt x="890" y="435"/>
                  </a:lnTo>
                  <a:lnTo>
                    <a:pt x="894" y="437"/>
                  </a:lnTo>
                  <a:lnTo>
                    <a:pt x="897" y="442"/>
                  </a:lnTo>
                  <a:lnTo>
                    <a:pt x="904" y="438"/>
                  </a:lnTo>
                  <a:lnTo>
                    <a:pt x="905" y="437"/>
                  </a:lnTo>
                  <a:lnTo>
                    <a:pt x="907" y="440"/>
                  </a:lnTo>
                  <a:lnTo>
                    <a:pt x="904" y="445"/>
                  </a:lnTo>
                  <a:lnTo>
                    <a:pt x="907" y="450"/>
                  </a:lnTo>
                  <a:lnTo>
                    <a:pt x="907" y="451"/>
                  </a:lnTo>
                  <a:lnTo>
                    <a:pt x="904" y="451"/>
                  </a:lnTo>
                  <a:lnTo>
                    <a:pt x="900" y="450"/>
                  </a:lnTo>
                  <a:lnTo>
                    <a:pt x="897" y="451"/>
                  </a:lnTo>
                  <a:lnTo>
                    <a:pt x="895" y="455"/>
                  </a:lnTo>
                  <a:lnTo>
                    <a:pt x="894" y="456"/>
                  </a:lnTo>
                  <a:lnTo>
                    <a:pt x="892" y="458"/>
                  </a:lnTo>
                  <a:lnTo>
                    <a:pt x="892" y="463"/>
                  </a:lnTo>
                  <a:lnTo>
                    <a:pt x="895" y="466"/>
                  </a:lnTo>
                  <a:lnTo>
                    <a:pt x="892" y="474"/>
                  </a:lnTo>
                  <a:lnTo>
                    <a:pt x="889" y="479"/>
                  </a:lnTo>
                  <a:lnTo>
                    <a:pt x="885" y="479"/>
                  </a:lnTo>
                  <a:lnTo>
                    <a:pt x="882" y="480"/>
                  </a:lnTo>
                  <a:lnTo>
                    <a:pt x="877" y="482"/>
                  </a:lnTo>
                  <a:lnTo>
                    <a:pt x="872" y="485"/>
                  </a:lnTo>
                  <a:lnTo>
                    <a:pt x="869" y="484"/>
                  </a:lnTo>
                  <a:lnTo>
                    <a:pt x="862" y="479"/>
                  </a:lnTo>
                  <a:lnTo>
                    <a:pt x="859" y="484"/>
                  </a:lnTo>
                  <a:lnTo>
                    <a:pt x="854" y="480"/>
                  </a:lnTo>
                  <a:lnTo>
                    <a:pt x="851" y="484"/>
                  </a:lnTo>
                  <a:lnTo>
                    <a:pt x="852" y="489"/>
                  </a:lnTo>
                  <a:lnTo>
                    <a:pt x="854" y="497"/>
                  </a:lnTo>
                  <a:lnTo>
                    <a:pt x="854" y="498"/>
                  </a:lnTo>
                  <a:lnTo>
                    <a:pt x="852" y="503"/>
                  </a:lnTo>
                  <a:lnTo>
                    <a:pt x="854" y="505"/>
                  </a:lnTo>
                  <a:lnTo>
                    <a:pt x="856" y="510"/>
                  </a:lnTo>
                  <a:lnTo>
                    <a:pt x="859" y="516"/>
                  </a:lnTo>
                  <a:lnTo>
                    <a:pt x="865" y="521"/>
                  </a:lnTo>
                  <a:lnTo>
                    <a:pt x="870" y="527"/>
                  </a:lnTo>
                  <a:lnTo>
                    <a:pt x="874" y="537"/>
                  </a:lnTo>
                  <a:lnTo>
                    <a:pt x="875" y="545"/>
                  </a:lnTo>
                  <a:lnTo>
                    <a:pt x="874" y="552"/>
                  </a:lnTo>
                  <a:lnTo>
                    <a:pt x="874" y="555"/>
                  </a:lnTo>
                  <a:lnTo>
                    <a:pt x="872" y="560"/>
                  </a:lnTo>
                  <a:lnTo>
                    <a:pt x="867" y="563"/>
                  </a:lnTo>
                  <a:lnTo>
                    <a:pt x="862" y="568"/>
                  </a:lnTo>
                  <a:lnTo>
                    <a:pt x="861" y="569"/>
                  </a:lnTo>
                  <a:lnTo>
                    <a:pt x="861" y="574"/>
                  </a:lnTo>
                  <a:lnTo>
                    <a:pt x="861" y="579"/>
                  </a:lnTo>
                  <a:lnTo>
                    <a:pt x="861" y="581"/>
                  </a:lnTo>
                  <a:lnTo>
                    <a:pt x="861" y="586"/>
                  </a:lnTo>
                  <a:lnTo>
                    <a:pt x="861" y="594"/>
                  </a:lnTo>
                  <a:lnTo>
                    <a:pt x="861" y="599"/>
                  </a:lnTo>
                  <a:lnTo>
                    <a:pt x="861" y="603"/>
                  </a:lnTo>
                  <a:lnTo>
                    <a:pt x="862" y="607"/>
                  </a:lnTo>
                  <a:lnTo>
                    <a:pt x="862" y="608"/>
                  </a:lnTo>
                  <a:lnTo>
                    <a:pt x="856" y="608"/>
                  </a:lnTo>
                  <a:lnTo>
                    <a:pt x="854" y="615"/>
                  </a:lnTo>
                  <a:lnTo>
                    <a:pt x="854" y="616"/>
                  </a:lnTo>
                  <a:lnTo>
                    <a:pt x="856" y="621"/>
                  </a:lnTo>
                  <a:lnTo>
                    <a:pt x="852" y="626"/>
                  </a:lnTo>
                  <a:lnTo>
                    <a:pt x="847" y="633"/>
                  </a:lnTo>
                  <a:lnTo>
                    <a:pt x="844" y="634"/>
                  </a:lnTo>
                  <a:lnTo>
                    <a:pt x="842" y="636"/>
                  </a:lnTo>
                  <a:lnTo>
                    <a:pt x="839" y="641"/>
                  </a:lnTo>
                  <a:lnTo>
                    <a:pt x="836" y="647"/>
                  </a:lnTo>
                  <a:lnTo>
                    <a:pt x="832" y="649"/>
                  </a:lnTo>
                  <a:lnTo>
                    <a:pt x="826" y="652"/>
                  </a:lnTo>
                  <a:lnTo>
                    <a:pt x="829" y="665"/>
                  </a:lnTo>
                  <a:lnTo>
                    <a:pt x="832" y="678"/>
                  </a:lnTo>
                  <a:lnTo>
                    <a:pt x="832" y="679"/>
                  </a:lnTo>
                  <a:lnTo>
                    <a:pt x="839" y="689"/>
                  </a:lnTo>
                  <a:lnTo>
                    <a:pt x="847" y="696"/>
                  </a:lnTo>
                  <a:lnTo>
                    <a:pt x="846" y="704"/>
                  </a:lnTo>
                  <a:lnTo>
                    <a:pt x="847" y="705"/>
                  </a:lnTo>
                  <a:lnTo>
                    <a:pt x="849" y="709"/>
                  </a:lnTo>
                  <a:lnTo>
                    <a:pt x="852" y="713"/>
                  </a:lnTo>
                  <a:lnTo>
                    <a:pt x="854" y="717"/>
                  </a:lnTo>
                  <a:lnTo>
                    <a:pt x="861" y="730"/>
                  </a:lnTo>
                  <a:lnTo>
                    <a:pt x="869" y="739"/>
                  </a:lnTo>
                  <a:lnTo>
                    <a:pt x="874" y="744"/>
                  </a:lnTo>
                  <a:lnTo>
                    <a:pt x="875" y="751"/>
                  </a:lnTo>
                  <a:lnTo>
                    <a:pt x="874" y="759"/>
                  </a:lnTo>
                  <a:lnTo>
                    <a:pt x="875" y="765"/>
                  </a:lnTo>
                  <a:lnTo>
                    <a:pt x="882" y="765"/>
                  </a:lnTo>
                  <a:lnTo>
                    <a:pt x="885" y="765"/>
                  </a:lnTo>
                  <a:lnTo>
                    <a:pt x="890" y="770"/>
                  </a:lnTo>
                  <a:lnTo>
                    <a:pt x="894" y="773"/>
                  </a:lnTo>
                  <a:lnTo>
                    <a:pt x="897" y="777"/>
                  </a:lnTo>
                  <a:lnTo>
                    <a:pt x="900" y="777"/>
                  </a:lnTo>
                  <a:lnTo>
                    <a:pt x="900" y="773"/>
                  </a:lnTo>
                  <a:lnTo>
                    <a:pt x="899" y="768"/>
                  </a:lnTo>
                  <a:lnTo>
                    <a:pt x="900" y="765"/>
                  </a:lnTo>
                  <a:lnTo>
                    <a:pt x="899" y="762"/>
                  </a:lnTo>
                  <a:lnTo>
                    <a:pt x="899" y="759"/>
                  </a:lnTo>
                  <a:lnTo>
                    <a:pt x="904" y="756"/>
                  </a:lnTo>
                  <a:lnTo>
                    <a:pt x="905" y="757"/>
                  </a:lnTo>
                  <a:lnTo>
                    <a:pt x="908" y="762"/>
                  </a:lnTo>
                  <a:lnTo>
                    <a:pt x="912" y="765"/>
                  </a:lnTo>
                  <a:lnTo>
                    <a:pt x="915" y="767"/>
                  </a:lnTo>
                  <a:lnTo>
                    <a:pt x="912" y="773"/>
                  </a:lnTo>
                  <a:lnTo>
                    <a:pt x="913" y="777"/>
                  </a:lnTo>
                  <a:lnTo>
                    <a:pt x="917" y="777"/>
                  </a:lnTo>
                  <a:lnTo>
                    <a:pt x="922" y="773"/>
                  </a:lnTo>
                  <a:lnTo>
                    <a:pt x="923" y="767"/>
                  </a:lnTo>
                  <a:lnTo>
                    <a:pt x="927" y="762"/>
                  </a:lnTo>
                  <a:lnTo>
                    <a:pt x="925" y="757"/>
                  </a:lnTo>
                  <a:lnTo>
                    <a:pt x="920" y="760"/>
                  </a:lnTo>
                  <a:lnTo>
                    <a:pt x="918" y="759"/>
                  </a:lnTo>
                  <a:lnTo>
                    <a:pt x="918" y="756"/>
                  </a:lnTo>
                  <a:lnTo>
                    <a:pt x="917" y="749"/>
                  </a:lnTo>
                  <a:lnTo>
                    <a:pt x="918" y="747"/>
                  </a:lnTo>
                  <a:lnTo>
                    <a:pt x="923" y="746"/>
                  </a:lnTo>
                  <a:lnTo>
                    <a:pt x="928" y="747"/>
                  </a:lnTo>
                  <a:lnTo>
                    <a:pt x="932" y="746"/>
                  </a:lnTo>
                  <a:lnTo>
                    <a:pt x="935" y="746"/>
                  </a:lnTo>
                  <a:lnTo>
                    <a:pt x="938" y="751"/>
                  </a:lnTo>
                  <a:lnTo>
                    <a:pt x="935" y="757"/>
                  </a:lnTo>
                  <a:lnTo>
                    <a:pt x="940" y="759"/>
                  </a:lnTo>
                  <a:lnTo>
                    <a:pt x="942" y="754"/>
                  </a:lnTo>
                  <a:lnTo>
                    <a:pt x="948" y="752"/>
                  </a:lnTo>
                  <a:lnTo>
                    <a:pt x="953" y="751"/>
                  </a:lnTo>
                  <a:lnTo>
                    <a:pt x="951" y="759"/>
                  </a:lnTo>
                  <a:lnTo>
                    <a:pt x="955" y="765"/>
                  </a:lnTo>
                  <a:lnTo>
                    <a:pt x="966" y="767"/>
                  </a:lnTo>
                  <a:lnTo>
                    <a:pt x="966" y="757"/>
                  </a:lnTo>
                  <a:lnTo>
                    <a:pt x="971" y="754"/>
                  </a:lnTo>
                  <a:lnTo>
                    <a:pt x="976" y="756"/>
                  </a:lnTo>
                  <a:lnTo>
                    <a:pt x="978" y="756"/>
                  </a:lnTo>
                  <a:lnTo>
                    <a:pt x="985" y="752"/>
                  </a:lnTo>
                  <a:lnTo>
                    <a:pt x="985" y="749"/>
                  </a:lnTo>
                  <a:lnTo>
                    <a:pt x="973" y="744"/>
                  </a:lnTo>
                  <a:lnTo>
                    <a:pt x="971" y="739"/>
                  </a:lnTo>
                  <a:lnTo>
                    <a:pt x="976" y="741"/>
                  </a:lnTo>
                  <a:lnTo>
                    <a:pt x="980" y="743"/>
                  </a:lnTo>
                  <a:lnTo>
                    <a:pt x="981" y="738"/>
                  </a:lnTo>
                  <a:lnTo>
                    <a:pt x="986" y="733"/>
                  </a:lnTo>
                  <a:lnTo>
                    <a:pt x="1001" y="733"/>
                  </a:lnTo>
                  <a:lnTo>
                    <a:pt x="1003" y="730"/>
                  </a:lnTo>
                  <a:lnTo>
                    <a:pt x="1003" y="725"/>
                  </a:lnTo>
                  <a:lnTo>
                    <a:pt x="999" y="722"/>
                  </a:lnTo>
                  <a:lnTo>
                    <a:pt x="1001" y="720"/>
                  </a:lnTo>
                  <a:lnTo>
                    <a:pt x="1003" y="718"/>
                  </a:lnTo>
                  <a:lnTo>
                    <a:pt x="1008" y="720"/>
                  </a:lnTo>
                  <a:lnTo>
                    <a:pt x="1011" y="720"/>
                  </a:lnTo>
                  <a:lnTo>
                    <a:pt x="1013" y="718"/>
                  </a:lnTo>
                  <a:lnTo>
                    <a:pt x="1014" y="717"/>
                  </a:lnTo>
                  <a:lnTo>
                    <a:pt x="1016" y="722"/>
                  </a:lnTo>
                  <a:lnTo>
                    <a:pt x="1018" y="725"/>
                  </a:lnTo>
                  <a:lnTo>
                    <a:pt x="1019" y="720"/>
                  </a:lnTo>
                  <a:lnTo>
                    <a:pt x="1023" y="723"/>
                  </a:lnTo>
                  <a:lnTo>
                    <a:pt x="1026" y="725"/>
                  </a:lnTo>
                  <a:lnTo>
                    <a:pt x="1028" y="722"/>
                  </a:lnTo>
                  <a:lnTo>
                    <a:pt x="1028" y="720"/>
                  </a:lnTo>
                  <a:lnTo>
                    <a:pt x="1031" y="718"/>
                  </a:lnTo>
                  <a:lnTo>
                    <a:pt x="1033" y="718"/>
                  </a:lnTo>
                  <a:lnTo>
                    <a:pt x="1034" y="720"/>
                  </a:lnTo>
                  <a:lnTo>
                    <a:pt x="1037" y="728"/>
                  </a:lnTo>
                  <a:lnTo>
                    <a:pt x="1046" y="731"/>
                  </a:lnTo>
                  <a:lnTo>
                    <a:pt x="1054" y="736"/>
                  </a:lnTo>
                  <a:lnTo>
                    <a:pt x="1064" y="736"/>
                  </a:lnTo>
                  <a:lnTo>
                    <a:pt x="1067" y="736"/>
                  </a:lnTo>
                  <a:lnTo>
                    <a:pt x="1072" y="733"/>
                  </a:lnTo>
                  <a:lnTo>
                    <a:pt x="1080" y="731"/>
                  </a:lnTo>
                  <a:lnTo>
                    <a:pt x="1095" y="731"/>
                  </a:lnTo>
                  <a:lnTo>
                    <a:pt x="1099" y="731"/>
                  </a:lnTo>
                  <a:lnTo>
                    <a:pt x="1107" y="730"/>
                  </a:lnTo>
                  <a:lnTo>
                    <a:pt x="1117" y="725"/>
                  </a:lnTo>
                  <a:lnTo>
                    <a:pt x="1122" y="725"/>
                  </a:lnTo>
                  <a:lnTo>
                    <a:pt x="1132" y="725"/>
                  </a:lnTo>
                  <a:lnTo>
                    <a:pt x="1133" y="723"/>
                  </a:lnTo>
                  <a:lnTo>
                    <a:pt x="1142" y="720"/>
                  </a:lnTo>
                  <a:lnTo>
                    <a:pt x="1145" y="717"/>
                  </a:lnTo>
                  <a:lnTo>
                    <a:pt x="1148" y="715"/>
                  </a:lnTo>
                  <a:lnTo>
                    <a:pt x="1157" y="713"/>
                  </a:lnTo>
                  <a:lnTo>
                    <a:pt x="1160" y="712"/>
                  </a:lnTo>
                  <a:lnTo>
                    <a:pt x="1163" y="712"/>
                  </a:lnTo>
                  <a:lnTo>
                    <a:pt x="1166" y="712"/>
                  </a:lnTo>
                  <a:lnTo>
                    <a:pt x="1180" y="717"/>
                  </a:lnTo>
                  <a:lnTo>
                    <a:pt x="1188" y="720"/>
                  </a:lnTo>
                  <a:lnTo>
                    <a:pt x="1191" y="718"/>
                  </a:lnTo>
                  <a:lnTo>
                    <a:pt x="1201" y="720"/>
                  </a:lnTo>
                  <a:lnTo>
                    <a:pt x="1209" y="720"/>
                  </a:lnTo>
                  <a:lnTo>
                    <a:pt x="1218" y="720"/>
                  </a:lnTo>
                  <a:lnTo>
                    <a:pt x="1228" y="720"/>
                  </a:lnTo>
                  <a:lnTo>
                    <a:pt x="1231" y="720"/>
                  </a:lnTo>
                  <a:lnTo>
                    <a:pt x="1236" y="718"/>
                  </a:lnTo>
                  <a:lnTo>
                    <a:pt x="1239" y="718"/>
                  </a:lnTo>
                  <a:lnTo>
                    <a:pt x="1256" y="717"/>
                  </a:lnTo>
                  <a:lnTo>
                    <a:pt x="1267" y="722"/>
                  </a:lnTo>
                  <a:lnTo>
                    <a:pt x="1264" y="734"/>
                  </a:lnTo>
                  <a:lnTo>
                    <a:pt x="1264" y="736"/>
                  </a:lnTo>
                  <a:lnTo>
                    <a:pt x="1262" y="747"/>
                  </a:lnTo>
                  <a:lnTo>
                    <a:pt x="1264" y="749"/>
                  </a:lnTo>
                  <a:lnTo>
                    <a:pt x="1264" y="760"/>
                  </a:lnTo>
                  <a:lnTo>
                    <a:pt x="1261" y="773"/>
                  </a:lnTo>
                  <a:lnTo>
                    <a:pt x="1262" y="781"/>
                  </a:lnTo>
                  <a:lnTo>
                    <a:pt x="1264" y="785"/>
                  </a:lnTo>
                  <a:lnTo>
                    <a:pt x="1266" y="794"/>
                  </a:lnTo>
                  <a:lnTo>
                    <a:pt x="1272" y="807"/>
                  </a:lnTo>
                  <a:lnTo>
                    <a:pt x="1272" y="809"/>
                  </a:lnTo>
                  <a:lnTo>
                    <a:pt x="1276" y="817"/>
                  </a:lnTo>
                  <a:lnTo>
                    <a:pt x="1276" y="819"/>
                  </a:lnTo>
                  <a:lnTo>
                    <a:pt x="1272" y="828"/>
                  </a:lnTo>
                  <a:lnTo>
                    <a:pt x="1271" y="830"/>
                  </a:lnTo>
                  <a:lnTo>
                    <a:pt x="1272" y="833"/>
                  </a:lnTo>
                  <a:lnTo>
                    <a:pt x="1271" y="841"/>
                  </a:lnTo>
                  <a:lnTo>
                    <a:pt x="1264" y="845"/>
                  </a:lnTo>
                  <a:lnTo>
                    <a:pt x="1262" y="845"/>
                  </a:lnTo>
                  <a:lnTo>
                    <a:pt x="1257" y="854"/>
                  </a:lnTo>
                  <a:lnTo>
                    <a:pt x="1256" y="857"/>
                  </a:lnTo>
                  <a:lnTo>
                    <a:pt x="1256" y="867"/>
                  </a:lnTo>
                  <a:lnTo>
                    <a:pt x="1256" y="870"/>
                  </a:lnTo>
                  <a:lnTo>
                    <a:pt x="1256" y="872"/>
                  </a:lnTo>
                  <a:lnTo>
                    <a:pt x="1257" y="879"/>
                  </a:lnTo>
                  <a:lnTo>
                    <a:pt x="1259" y="883"/>
                  </a:lnTo>
                  <a:lnTo>
                    <a:pt x="1264" y="891"/>
                  </a:lnTo>
                  <a:lnTo>
                    <a:pt x="1266" y="893"/>
                  </a:lnTo>
                  <a:lnTo>
                    <a:pt x="1269" y="900"/>
                  </a:lnTo>
                  <a:lnTo>
                    <a:pt x="1276" y="908"/>
                  </a:lnTo>
                  <a:lnTo>
                    <a:pt x="1277" y="909"/>
                  </a:lnTo>
                  <a:lnTo>
                    <a:pt x="1279" y="916"/>
                  </a:lnTo>
                  <a:lnTo>
                    <a:pt x="1282" y="919"/>
                  </a:lnTo>
                  <a:lnTo>
                    <a:pt x="1286" y="921"/>
                  </a:lnTo>
                  <a:lnTo>
                    <a:pt x="1287" y="924"/>
                  </a:lnTo>
                  <a:lnTo>
                    <a:pt x="1287" y="927"/>
                  </a:lnTo>
                  <a:lnTo>
                    <a:pt x="1282" y="934"/>
                  </a:lnTo>
                  <a:lnTo>
                    <a:pt x="1277" y="938"/>
                  </a:lnTo>
                  <a:lnTo>
                    <a:pt x="1269" y="945"/>
                  </a:lnTo>
                  <a:lnTo>
                    <a:pt x="1264" y="953"/>
                  </a:lnTo>
                  <a:lnTo>
                    <a:pt x="1264" y="956"/>
                  </a:lnTo>
                  <a:lnTo>
                    <a:pt x="1264" y="964"/>
                  </a:lnTo>
                  <a:lnTo>
                    <a:pt x="1262" y="966"/>
                  </a:lnTo>
                  <a:lnTo>
                    <a:pt x="1256" y="976"/>
                  </a:lnTo>
                  <a:lnTo>
                    <a:pt x="1251" y="984"/>
                  </a:lnTo>
                  <a:lnTo>
                    <a:pt x="1249" y="987"/>
                  </a:lnTo>
                  <a:lnTo>
                    <a:pt x="1248" y="995"/>
                  </a:lnTo>
                  <a:lnTo>
                    <a:pt x="1248" y="998"/>
                  </a:lnTo>
                  <a:lnTo>
                    <a:pt x="1248" y="1003"/>
                  </a:lnTo>
                  <a:lnTo>
                    <a:pt x="1246" y="1005"/>
                  </a:lnTo>
                  <a:lnTo>
                    <a:pt x="1246" y="1014"/>
                  </a:lnTo>
                  <a:lnTo>
                    <a:pt x="1246" y="1021"/>
                  </a:lnTo>
                  <a:lnTo>
                    <a:pt x="1246" y="1023"/>
                  </a:lnTo>
                  <a:lnTo>
                    <a:pt x="1248" y="1027"/>
                  </a:lnTo>
                  <a:lnTo>
                    <a:pt x="1249" y="1032"/>
                  </a:lnTo>
                  <a:lnTo>
                    <a:pt x="1251" y="1034"/>
                  </a:lnTo>
                  <a:lnTo>
                    <a:pt x="1244" y="1048"/>
                  </a:lnTo>
                  <a:lnTo>
                    <a:pt x="1243" y="1052"/>
                  </a:lnTo>
                  <a:lnTo>
                    <a:pt x="1234" y="1058"/>
                  </a:lnTo>
                  <a:lnTo>
                    <a:pt x="1233" y="1060"/>
                  </a:lnTo>
                  <a:lnTo>
                    <a:pt x="1221" y="1069"/>
                  </a:lnTo>
                  <a:lnTo>
                    <a:pt x="1214" y="1074"/>
                  </a:lnTo>
                  <a:lnTo>
                    <a:pt x="1209" y="1079"/>
                  </a:lnTo>
                  <a:lnTo>
                    <a:pt x="1206" y="1084"/>
                  </a:lnTo>
                  <a:lnTo>
                    <a:pt x="1208" y="1089"/>
                  </a:lnTo>
                  <a:lnTo>
                    <a:pt x="1206" y="1092"/>
                  </a:lnTo>
                  <a:lnTo>
                    <a:pt x="1208" y="1099"/>
                  </a:lnTo>
                  <a:lnTo>
                    <a:pt x="1209" y="1102"/>
                  </a:lnTo>
                  <a:lnTo>
                    <a:pt x="1205" y="1103"/>
                  </a:lnTo>
                  <a:lnTo>
                    <a:pt x="1205" y="1108"/>
                  </a:lnTo>
                  <a:lnTo>
                    <a:pt x="1205" y="1112"/>
                  </a:lnTo>
                  <a:lnTo>
                    <a:pt x="1200" y="1112"/>
                  </a:lnTo>
                  <a:lnTo>
                    <a:pt x="1198" y="1118"/>
                  </a:lnTo>
                  <a:lnTo>
                    <a:pt x="1201" y="1121"/>
                  </a:lnTo>
                  <a:lnTo>
                    <a:pt x="1205" y="1118"/>
                  </a:lnTo>
                  <a:lnTo>
                    <a:pt x="1209" y="1120"/>
                  </a:lnTo>
                  <a:lnTo>
                    <a:pt x="1211" y="1126"/>
                  </a:lnTo>
                  <a:lnTo>
                    <a:pt x="1221" y="1129"/>
                  </a:lnTo>
                  <a:lnTo>
                    <a:pt x="1231" y="1136"/>
                  </a:lnTo>
                  <a:lnTo>
                    <a:pt x="1233" y="1144"/>
                  </a:lnTo>
                  <a:lnTo>
                    <a:pt x="1236" y="1149"/>
                  </a:lnTo>
                  <a:lnTo>
                    <a:pt x="1243" y="1149"/>
                  </a:lnTo>
                  <a:lnTo>
                    <a:pt x="1244" y="1149"/>
                  </a:lnTo>
                  <a:lnTo>
                    <a:pt x="1246" y="1154"/>
                  </a:lnTo>
                  <a:lnTo>
                    <a:pt x="1248" y="1158"/>
                  </a:lnTo>
                  <a:lnTo>
                    <a:pt x="1246" y="1163"/>
                  </a:lnTo>
                  <a:lnTo>
                    <a:pt x="1243" y="1167"/>
                  </a:lnTo>
                  <a:lnTo>
                    <a:pt x="1239" y="1170"/>
                  </a:lnTo>
                  <a:lnTo>
                    <a:pt x="1236" y="1170"/>
                  </a:lnTo>
                  <a:lnTo>
                    <a:pt x="1233" y="1171"/>
                  </a:lnTo>
                  <a:lnTo>
                    <a:pt x="1229" y="1170"/>
                  </a:lnTo>
                  <a:lnTo>
                    <a:pt x="1221" y="1173"/>
                  </a:lnTo>
                  <a:lnTo>
                    <a:pt x="1219" y="1176"/>
                  </a:lnTo>
                  <a:lnTo>
                    <a:pt x="1214" y="1178"/>
                  </a:lnTo>
                  <a:lnTo>
                    <a:pt x="1206" y="1178"/>
                  </a:lnTo>
                  <a:lnTo>
                    <a:pt x="1201" y="1184"/>
                  </a:lnTo>
                  <a:lnTo>
                    <a:pt x="1200" y="1192"/>
                  </a:lnTo>
                  <a:lnTo>
                    <a:pt x="1201" y="1199"/>
                  </a:lnTo>
                  <a:lnTo>
                    <a:pt x="1196" y="1202"/>
                  </a:lnTo>
                  <a:lnTo>
                    <a:pt x="1190" y="1204"/>
                  </a:lnTo>
                  <a:lnTo>
                    <a:pt x="1188" y="1205"/>
                  </a:lnTo>
                  <a:lnTo>
                    <a:pt x="1183" y="1205"/>
                  </a:lnTo>
                  <a:lnTo>
                    <a:pt x="1181" y="1207"/>
                  </a:lnTo>
                  <a:lnTo>
                    <a:pt x="1180" y="1207"/>
                  </a:lnTo>
                  <a:lnTo>
                    <a:pt x="1176" y="1212"/>
                  </a:lnTo>
                  <a:lnTo>
                    <a:pt x="1170" y="1210"/>
                  </a:lnTo>
                  <a:lnTo>
                    <a:pt x="1163" y="1212"/>
                  </a:lnTo>
                  <a:lnTo>
                    <a:pt x="1160" y="1215"/>
                  </a:lnTo>
                  <a:lnTo>
                    <a:pt x="1160" y="1217"/>
                  </a:lnTo>
                  <a:lnTo>
                    <a:pt x="1163" y="1225"/>
                  </a:lnTo>
                  <a:lnTo>
                    <a:pt x="1158" y="1235"/>
                  </a:lnTo>
                  <a:lnTo>
                    <a:pt x="1153" y="1243"/>
                  </a:lnTo>
                  <a:lnTo>
                    <a:pt x="1147" y="1254"/>
                  </a:lnTo>
                  <a:lnTo>
                    <a:pt x="1145" y="1260"/>
                  </a:lnTo>
                  <a:lnTo>
                    <a:pt x="1132" y="1264"/>
                  </a:lnTo>
                  <a:lnTo>
                    <a:pt x="1122" y="1267"/>
                  </a:lnTo>
                  <a:lnTo>
                    <a:pt x="1112" y="1273"/>
                  </a:lnTo>
                  <a:lnTo>
                    <a:pt x="1109" y="1275"/>
                  </a:lnTo>
                  <a:lnTo>
                    <a:pt x="1105" y="1277"/>
                  </a:lnTo>
                  <a:lnTo>
                    <a:pt x="1095" y="1280"/>
                  </a:lnTo>
                  <a:lnTo>
                    <a:pt x="1092" y="1281"/>
                  </a:lnTo>
                  <a:lnTo>
                    <a:pt x="1089" y="1285"/>
                  </a:lnTo>
                  <a:lnTo>
                    <a:pt x="1084" y="1290"/>
                  </a:lnTo>
                  <a:lnTo>
                    <a:pt x="1076" y="1298"/>
                  </a:lnTo>
                  <a:lnTo>
                    <a:pt x="1074" y="1298"/>
                  </a:lnTo>
                  <a:lnTo>
                    <a:pt x="1071" y="1298"/>
                  </a:lnTo>
                  <a:lnTo>
                    <a:pt x="1054" y="1298"/>
                  </a:lnTo>
                  <a:lnTo>
                    <a:pt x="1052" y="1299"/>
                  </a:lnTo>
                  <a:lnTo>
                    <a:pt x="1042" y="1307"/>
                  </a:lnTo>
                  <a:lnTo>
                    <a:pt x="1041" y="1309"/>
                  </a:lnTo>
                  <a:lnTo>
                    <a:pt x="1041" y="1311"/>
                  </a:lnTo>
                  <a:lnTo>
                    <a:pt x="1037" y="1315"/>
                  </a:lnTo>
                  <a:lnTo>
                    <a:pt x="1034" y="1315"/>
                  </a:lnTo>
                  <a:lnTo>
                    <a:pt x="1028" y="1312"/>
                  </a:lnTo>
                  <a:lnTo>
                    <a:pt x="1021" y="1309"/>
                  </a:lnTo>
                  <a:lnTo>
                    <a:pt x="1013" y="1306"/>
                  </a:lnTo>
                  <a:lnTo>
                    <a:pt x="996" y="1304"/>
                  </a:lnTo>
                  <a:lnTo>
                    <a:pt x="994" y="1304"/>
                  </a:lnTo>
                  <a:lnTo>
                    <a:pt x="983" y="1302"/>
                  </a:lnTo>
                  <a:lnTo>
                    <a:pt x="966" y="1302"/>
                  </a:lnTo>
                  <a:lnTo>
                    <a:pt x="951" y="1302"/>
                  </a:lnTo>
                  <a:lnTo>
                    <a:pt x="947" y="1309"/>
                  </a:lnTo>
                  <a:lnTo>
                    <a:pt x="948" y="1317"/>
                  </a:lnTo>
                  <a:lnTo>
                    <a:pt x="950" y="1324"/>
                  </a:lnTo>
                  <a:lnTo>
                    <a:pt x="950" y="1327"/>
                  </a:lnTo>
                  <a:lnTo>
                    <a:pt x="948" y="1330"/>
                  </a:lnTo>
                  <a:lnTo>
                    <a:pt x="945" y="1333"/>
                  </a:lnTo>
                  <a:lnTo>
                    <a:pt x="938" y="1340"/>
                  </a:lnTo>
                  <a:lnTo>
                    <a:pt x="937" y="1349"/>
                  </a:lnTo>
                  <a:lnTo>
                    <a:pt x="937" y="1351"/>
                  </a:lnTo>
                  <a:lnTo>
                    <a:pt x="933" y="1357"/>
                  </a:lnTo>
                  <a:lnTo>
                    <a:pt x="927" y="1361"/>
                  </a:lnTo>
                  <a:lnTo>
                    <a:pt x="925" y="1362"/>
                  </a:lnTo>
                  <a:lnTo>
                    <a:pt x="917" y="1366"/>
                  </a:lnTo>
                  <a:lnTo>
                    <a:pt x="910" y="1367"/>
                  </a:lnTo>
                  <a:lnTo>
                    <a:pt x="902" y="1370"/>
                  </a:lnTo>
                  <a:lnTo>
                    <a:pt x="897" y="1374"/>
                  </a:lnTo>
                  <a:lnTo>
                    <a:pt x="894" y="1370"/>
                  </a:lnTo>
                  <a:lnTo>
                    <a:pt x="892" y="1369"/>
                  </a:lnTo>
                  <a:lnTo>
                    <a:pt x="890" y="1367"/>
                  </a:lnTo>
                  <a:lnTo>
                    <a:pt x="890" y="1366"/>
                  </a:lnTo>
                  <a:lnTo>
                    <a:pt x="889" y="1361"/>
                  </a:lnTo>
                  <a:lnTo>
                    <a:pt x="882" y="1356"/>
                  </a:lnTo>
                  <a:lnTo>
                    <a:pt x="874" y="1356"/>
                  </a:lnTo>
                  <a:lnTo>
                    <a:pt x="872" y="1353"/>
                  </a:lnTo>
                  <a:lnTo>
                    <a:pt x="864" y="1353"/>
                  </a:lnTo>
                  <a:lnTo>
                    <a:pt x="862" y="1354"/>
                  </a:lnTo>
                  <a:lnTo>
                    <a:pt x="852" y="1356"/>
                  </a:lnTo>
                  <a:lnTo>
                    <a:pt x="854" y="1343"/>
                  </a:lnTo>
                  <a:lnTo>
                    <a:pt x="849" y="1341"/>
                  </a:lnTo>
                  <a:lnTo>
                    <a:pt x="842" y="1341"/>
                  </a:lnTo>
                  <a:lnTo>
                    <a:pt x="841" y="1343"/>
                  </a:lnTo>
                  <a:lnTo>
                    <a:pt x="836" y="1343"/>
                  </a:lnTo>
                  <a:lnTo>
                    <a:pt x="829" y="1348"/>
                  </a:lnTo>
                  <a:lnTo>
                    <a:pt x="827" y="1351"/>
                  </a:lnTo>
                  <a:lnTo>
                    <a:pt x="822" y="1357"/>
                  </a:lnTo>
                  <a:lnTo>
                    <a:pt x="818" y="1359"/>
                  </a:lnTo>
                  <a:lnTo>
                    <a:pt x="816" y="1361"/>
                  </a:lnTo>
                  <a:lnTo>
                    <a:pt x="803" y="1366"/>
                  </a:lnTo>
                  <a:lnTo>
                    <a:pt x="801" y="1366"/>
                  </a:lnTo>
                  <a:lnTo>
                    <a:pt x="798" y="1366"/>
                  </a:lnTo>
                  <a:lnTo>
                    <a:pt x="794" y="1366"/>
                  </a:lnTo>
                  <a:lnTo>
                    <a:pt x="789" y="1372"/>
                  </a:lnTo>
                  <a:lnTo>
                    <a:pt x="788" y="1374"/>
                  </a:lnTo>
                  <a:lnTo>
                    <a:pt x="788" y="1377"/>
                  </a:lnTo>
                  <a:lnTo>
                    <a:pt x="788" y="1379"/>
                  </a:lnTo>
                  <a:lnTo>
                    <a:pt x="783" y="1387"/>
                  </a:lnTo>
                  <a:lnTo>
                    <a:pt x="779" y="1387"/>
                  </a:lnTo>
                  <a:lnTo>
                    <a:pt x="770" y="1385"/>
                  </a:lnTo>
                  <a:lnTo>
                    <a:pt x="768" y="1387"/>
                  </a:lnTo>
                  <a:lnTo>
                    <a:pt x="766" y="1393"/>
                  </a:lnTo>
                  <a:lnTo>
                    <a:pt x="765" y="1404"/>
                  </a:lnTo>
                  <a:lnTo>
                    <a:pt x="765" y="1408"/>
                  </a:lnTo>
                  <a:lnTo>
                    <a:pt x="761" y="1416"/>
                  </a:lnTo>
                  <a:lnTo>
                    <a:pt x="761" y="1419"/>
                  </a:lnTo>
                  <a:lnTo>
                    <a:pt x="761" y="1421"/>
                  </a:lnTo>
                  <a:lnTo>
                    <a:pt x="756" y="1427"/>
                  </a:lnTo>
                  <a:lnTo>
                    <a:pt x="753" y="1429"/>
                  </a:lnTo>
                  <a:lnTo>
                    <a:pt x="751" y="1427"/>
                  </a:lnTo>
                  <a:lnTo>
                    <a:pt x="746" y="1422"/>
                  </a:lnTo>
                  <a:lnTo>
                    <a:pt x="746" y="1421"/>
                  </a:lnTo>
                  <a:lnTo>
                    <a:pt x="740" y="1414"/>
                  </a:lnTo>
                  <a:lnTo>
                    <a:pt x="738" y="1412"/>
                  </a:lnTo>
                  <a:lnTo>
                    <a:pt x="732" y="1404"/>
                  </a:lnTo>
                  <a:lnTo>
                    <a:pt x="732" y="1403"/>
                  </a:lnTo>
                  <a:lnTo>
                    <a:pt x="723" y="1398"/>
                  </a:lnTo>
                  <a:lnTo>
                    <a:pt x="720" y="1398"/>
                  </a:lnTo>
                  <a:lnTo>
                    <a:pt x="712" y="1395"/>
                  </a:lnTo>
                  <a:lnTo>
                    <a:pt x="708" y="1393"/>
                  </a:lnTo>
                  <a:lnTo>
                    <a:pt x="707" y="1391"/>
                  </a:lnTo>
                  <a:lnTo>
                    <a:pt x="698" y="1387"/>
                  </a:lnTo>
                  <a:lnTo>
                    <a:pt x="695" y="1385"/>
                  </a:lnTo>
                  <a:lnTo>
                    <a:pt x="690" y="1382"/>
                  </a:lnTo>
                  <a:lnTo>
                    <a:pt x="689" y="1382"/>
                  </a:lnTo>
                  <a:lnTo>
                    <a:pt x="685" y="1382"/>
                  </a:lnTo>
                  <a:lnTo>
                    <a:pt x="677" y="1379"/>
                  </a:lnTo>
                  <a:lnTo>
                    <a:pt x="675" y="1379"/>
                  </a:lnTo>
                  <a:lnTo>
                    <a:pt x="675" y="1377"/>
                  </a:lnTo>
                  <a:lnTo>
                    <a:pt x="674" y="1369"/>
                  </a:lnTo>
                  <a:lnTo>
                    <a:pt x="672" y="1367"/>
                  </a:lnTo>
                  <a:lnTo>
                    <a:pt x="664" y="1361"/>
                  </a:lnTo>
                  <a:lnTo>
                    <a:pt x="662" y="1361"/>
                  </a:lnTo>
                  <a:lnTo>
                    <a:pt x="649" y="1359"/>
                  </a:lnTo>
                  <a:lnTo>
                    <a:pt x="646" y="1356"/>
                  </a:lnTo>
                  <a:lnTo>
                    <a:pt x="641" y="1348"/>
                  </a:lnTo>
                  <a:lnTo>
                    <a:pt x="639" y="1338"/>
                  </a:lnTo>
                  <a:lnTo>
                    <a:pt x="639" y="1335"/>
                  </a:lnTo>
                  <a:lnTo>
                    <a:pt x="639" y="1333"/>
                  </a:lnTo>
                  <a:lnTo>
                    <a:pt x="632" y="1327"/>
                  </a:lnTo>
                  <a:lnTo>
                    <a:pt x="629" y="1327"/>
                  </a:lnTo>
                  <a:lnTo>
                    <a:pt x="624" y="1324"/>
                  </a:lnTo>
                  <a:lnTo>
                    <a:pt x="619" y="1319"/>
                  </a:lnTo>
                  <a:lnTo>
                    <a:pt x="612" y="1319"/>
                  </a:lnTo>
                  <a:lnTo>
                    <a:pt x="609" y="1319"/>
                  </a:lnTo>
                  <a:lnTo>
                    <a:pt x="607" y="1317"/>
                  </a:lnTo>
                  <a:lnTo>
                    <a:pt x="606" y="1312"/>
                  </a:lnTo>
                  <a:lnTo>
                    <a:pt x="606" y="1311"/>
                  </a:lnTo>
                  <a:lnTo>
                    <a:pt x="603" y="1307"/>
                  </a:lnTo>
                  <a:lnTo>
                    <a:pt x="598" y="1307"/>
                  </a:lnTo>
                  <a:lnTo>
                    <a:pt x="596" y="1307"/>
                  </a:lnTo>
                  <a:lnTo>
                    <a:pt x="586" y="1306"/>
                  </a:lnTo>
                  <a:lnTo>
                    <a:pt x="584" y="1298"/>
                  </a:lnTo>
                  <a:lnTo>
                    <a:pt x="581" y="1291"/>
                  </a:lnTo>
                  <a:lnTo>
                    <a:pt x="579" y="1286"/>
                  </a:lnTo>
                  <a:lnTo>
                    <a:pt x="579" y="1283"/>
                  </a:lnTo>
                  <a:lnTo>
                    <a:pt x="578" y="1278"/>
                  </a:lnTo>
                  <a:lnTo>
                    <a:pt x="569" y="1273"/>
                  </a:lnTo>
                  <a:lnTo>
                    <a:pt x="568" y="1273"/>
                  </a:lnTo>
                  <a:lnTo>
                    <a:pt x="564" y="1273"/>
                  </a:lnTo>
                  <a:lnTo>
                    <a:pt x="560" y="1268"/>
                  </a:lnTo>
                  <a:lnTo>
                    <a:pt x="561" y="1265"/>
                  </a:lnTo>
                  <a:lnTo>
                    <a:pt x="564" y="1264"/>
                  </a:lnTo>
                  <a:lnTo>
                    <a:pt x="566" y="1262"/>
                  </a:lnTo>
                  <a:lnTo>
                    <a:pt x="571" y="1262"/>
                  </a:lnTo>
                  <a:lnTo>
                    <a:pt x="574" y="1257"/>
                  </a:lnTo>
                  <a:lnTo>
                    <a:pt x="576" y="1256"/>
                  </a:lnTo>
                  <a:lnTo>
                    <a:pt x="583" y="1247"/>
                  </a:lnTo>
                  <a:lnTo>
                    <a:pt x="581" y="1239"/>
                  </a:lnTo>
                  <a:lnTo>
                    <a:pt x="579" y="1231"/>
                  </a:lnTo>
                  <a:lnTo>
                    <a:pt x="578" y="1228"/>
                  </a:lnTo>
                  <a:lnTo>
                    <a:pt x="574" y="1225"/>
                  </a:lnTo>
                  <a:lnTo>
                    <a:pt x="573" y="1223"/>
                  </a:lnTo>
                  <a:lnTo>
                    <a:pt x="564" y="1222"/>
                  </a:lnTo>
                  <a:lnTo>
                    <a:pt x="558" y="1218"/>
                  </a:lnTo>
                  <a:lnTo>
                    <a:pt x="556" y="1218"/>
                  </a:lnTo>
                  <a:lnTo>
                    <a:pt x="553" y="1217"/>
                  </a:lnTo>
                  <a:lnTo>
                    <a:pt x="551" y="1215"/>
                  </a:lnTo>
                  <a:lnTo>
                    <a:pt x="550" y="1215"/>
                  </a:lnTo>
                  <a:lnTo>
                    <a:pt x="546" y="1215"/>
                  </a:lnTo>
                  <a:lnTo>
                    <a:pt x="538" y="1213"/>
                  </a:lnTo>
                  <a:lnTo>
                    <a:pt x="533" y="1205"/>
                  </a:lnTo>
                  <a:lnTo>
                    <a:pt x="533" y="1204"/>
                  </a:lnTo>
                  <a:lnTo>
                    <a:pt x="530" y="1201"/>
                  </a:lnTo>
                  <a:lnTo>
                    <a:pt x="530" y="1199"/>
                  </a:lnTo>
                  <a:lnTo>
                    <a:pt x="521" y="1199"/>
                  </a:lnTo>
                  <a:lnTo>
                    <a:pt x="520" y="1201"/>
                  </a:lnTo>
                  <a:lnTo>
                    <a:pt x="518" y="1202"/>
                  </a:lnTo>
                  <a:lnTo>
                    <a:pt x="513" y="1204"/>
                  </a:lnTo>
                  <a:lnTo>
                    <a:pt x="510" y="1202"/>
                  </a:lnTo>
                  <a:lnTo>
                    <a:pt x="510" y="1194"/>
                  </a:lnTo>
                  <a:lnTo>
                    <a:pt x="510" y="1192"/>
                  </a:lnTo>
                  <a:lnTo>
                    <a:pt x="512" y="1191"/>
                  </a:lnTo>
                  <a:lnTo>
                    <a:pt x="517" y="1183"/>
                  </a:lnTo>
                  <a:lnTo>
                    <a:pt x="517" y="1179"/>
                  </a:lnTo>
                  <a:lnTo>
                    <a:pt x="515" y="1173"/>
                  </a:lnTo>
                  <a:lnTo>
                    <a:pt x="513" y="1171"/>
                  </a:lnTo>
                  <a:lnTo>
                    <a:pt x="505" y="1167"/>
                  </a:lnTo>
                  <a:lnTo>
                    <a:pt x="502" y="1167"/>
                  </a:lnTo>
                  <a:lnTo>
                    <a:pt x="492" y="1162"/>
                  </a:lnTo>
                  <a:lnTo>
                    <a:pt x="490" y="1160"/>
                  </a:lnTo>
                  <a:lnTo>
                    <a:pt x="490" y="1158"/>
                  </a:lnTo>
                  <a:lnTo>
                    <a:pt x="482" y="1154"/>
                  </a:lnTo>
                  <a:lnTo>
                    <a:pt x="480" y="1152"/>
                  </a:lnTo>
                  <a:lnTo>
                    <a:pt x="472" y="1154"/>
                  </a:lnTo>
                  <a:lnTo>
                    <a:pt x="467" y="1154"/>
                  </a:lnTo>
                  <a:lnTo>
                    <a:pt x="460" y="1160"/>
                  </a:lnTo>
                  <a:lnTo>
                    <a:pt x="454" y="1165"/>
                  </a:lnTo>
                  <a:lnTo>
                    <a:pt x="452" y="1165"/>
                  </a:lnTo>
                  <a:lnTo>
                    <a:pt x="445" y="1163"/>
                  </a:lnTo>
                  <a:lnTo>
                    <a:pt x="444" y="1162"/>
                  </a:lnTo>
                  <a:lnTo>
                    <a:pt x="442" y="1160"/>
                  </a:lnTo>
                  <a:lnTo>
                    <a:pt x="439" y="1157"/>
                  </a:lnTo>
                  <a:lnTo>
                    <a:pt x="439" y="1149"/>
                  </a:lnTo>
                  <a:lnTo>
                    <a:pt x="442" y="1139"/>
                  </a:lnTo>
                  <a:lnTo>
                    <a:pt x="444" y="1137"/>
                  </a:lnTo>
                  <a:lnTo>
                    <a:pt x="447" y="1131"/>
                  </a:lnTo>
                  <a:lnTo>
                    <a:pt x="442" y="1124"/>
                  </a:lnTo>
                  <a:lnTo>
                    <a:pt x="442" y="1118"/>
                  </a:lnTo>
                  <a:lnTo>
                    <a:pt x="435" y="1113"/>
                  </a:lnTo>
                  <a:lnTo>
                    <a:pt x="435" y="1107"/>
                  </a:lnTo>
                  <a:lnTo>
                    <a:pt x="435" y="1105"/>
                  </a:lnTo>
                  <a:lnTo>
                    <a:pt x="439" y="1097"/>
                  </a:lnTo>
                  <a:lnTo>
                    <a:pt x="440" y="1095"/>
                  </a:lnTo>
                  <a:lnTo>
                    <a:pt x="442" y="1092"/>
                  </a:lnTo>
                  <a:lnTo>
                    <a:pt x="447" y="1079"/>
                  </a:lnTo>
                  <a:lnTo>
                    <a:pt x="449" y="1076"/>
                  </a:lnTo>
                  <a:lnTo>
                    <a:pt x="445" y="1063"/>
                  </a:lnTo>
                  <a:lnTo>
                    <a:pt x="439" y="1058"/>
                  </a:lnTo>
                  <a:lnTo>
                    <a:pt x="435" y="1057"/>
                  </a:lnTo>
                  <a:lnTo>
                    <a:pt x="434" y="1055"/>
                  </a:lnTo>
                  <a:lnTo>
                    <a:pt x="431" y="1057"/>
                  </a:lnTo>
                  <a:lnTo>
                    <a:pt x="421" y="1060"/>
                  </a:lnTo>
                  <a:lnTo>
                    <a:pt x="419" y="1060"/>
                  </a:lnTo>
                  <a:lnTo>
                    <a:pt x="412" y="1057"/>
                  </a:lnTo>
                  <a:lnTo>
                    <a:pt x="412" y="1055"/>
                  </a:lnTo>
                  <a:lnTo>
                    <a:pt x="411" y="1047"/>
                  </a:lnTo>
                  <a:lnTo>
                    <a:pt x="411" y="1044"/>
                  </a:lnTo>
                  <a:lnTo>
                    <a:pt x="406" y="1037"/>
                  </a:lnTo>
                  <a:lnTo>
                    <a:pt x="406" y="1035"/>
                  </a:lnTo>
                  <a:lnTo>
                    <a:pt x="402" y="1027"/>
                  </a:lnTo>
                  <a:lnTo>
                    <a:pt x="402" y="1026"/>
                  </a:lnTo>
                  <a:lnTo>
                    <a:pt x="396" y="1019"/>
                  </a:lnTo>
                  <a:lnTo>
                    <a:pt x="392" y="1018"/>
                  </a:lnTo>
                  <a:lnTo>
                    <a:pt x="389" y="1016"/>
                  </a:lnTo>
                  <a:lnTo>
                    <a:pt x="388" y="1016"/>
                  </a:lnTo>
                  <a:lnTo>
                    <a:pt x="384" y="1013"/>
                  </a:lnTo>
                  <a:lnTo>
                    <a:pt x="378" y="1006"/>
                  </a:lnTo>
                  <a:lnTo>
                    <a:pt x="378" y="1005"/>
                  </a:lnTo>
                  <a:lnTo>
                    <a:pt x="376" y="1003"/>
                  </a:lnTo>
                  <a:lnTo>
                    <a:pt x="373" y="1001"/>
                  </a:lnTo>
                  <a:lnTo>
                    <a:pt x="364" y="1000"/>
                  </a:lnTo>
                  <a:lnTo>
                    <a:pt x="364" y="1005"/>
                  </a:lnTo>
                  <a:lnTo>
                    <a:pt x="364" y="1006"/>
                  </a:lnTo>
                  <a:lnTo>
                    <a:pt x="363" y="1008"/>
                  </a:lnTo>
                  <a:lnTo>
                    <a:pt x="358" y="1013"/>
                  </a:lnTo>
                  <a:lnTo>
                    <a:pt x="356" y="1014"/>
                  </a:lnTo>
                  <a:lnTo>
                    <a:pt x="353" y="1014"/>
                  </a:lnTo>
                  <a:lnTo>
                    <a:pt x="344" y="1013"/>
                  </a:lnTo>
                  <a:lnTo>
                    <a:pt x="341" y="1011"/>
                  </a:lnTo>
                  <a:lnTo>
                    <a:pt x="340" y="1010"/>
                  </a:lnTo>
                  <a:lnTo>
                    <a:pt x="331" y="1001"/>
                  </a:lnTo>
                  <a:lnTo>
                    <a:pt x="301" y="987"/>
                  </a:lnTo>
                  <a:lnTo>
                    <a:pt x="297" y="984"/>
                  </a:lnTo>
                  <a:lnTo>
                    <a:pt x="293" y="980"/>
                  </a:lnTo>
                  <a:lnTo>
                    <a:pt x="290" y="979"/>
                  </a:lnTo>
                  <a:lnTo>
                    <a:pt x="287" y="977"/>
                  </a:lnTo>
                  <a:lnTo>
                    <a:pt x="285" y="974"/>
                  </a:lnTo>
                  <a:lnTo>
                    <a:pt x="268" y="963"/>
                  </a:lnTo>
                  <a:lnTo>
                    <a:pt x="267" y="961"/>
                  </a:lnTo>
                  <a:lnTo>
                    <a:pt x="263" y="958"/>
                  </a:lnTo>
                  <a:lnTo>
                    <a:pt x="254" y="950"/>
                  </a:lnTo>
                  <a:lnTo>
                    <a:pt x="245" y="945"/>
                  </a:lnTo>
                  <a:lnTo>
                    <a:pt x="244" y="942"/>
                  </a:lnTo>
                  <a:lnTo>
                    <a:pt x="235" y="935"/>
                  </a:lnTo>
                  <a:lnTo>
                    <a:pt x="234" y="935"/>
                  </a:lnTo>
                  <a:lnTo>
                    <a:pt x="229" y="940"/>
                  </a:lnTo>
                  <a:lnTo>
                    <a:pt x="225" y="948"/>
                  </a:lnTo>
                  <a:lnTo>
                    <a:pt x="225" y="950"/>
                  </a:lnTo>
                  <a:lnTo>
                    <a:pt x="222" y="953"/>
                  </a:lnTo>
                  <a:lnTo>
                    <a:pt x="219" y="955"/>
                  </a:lnTo>
                  <a:lnTo>
                    <a:pt x="217" y="953"/>
                  </a:lnTo>
                  <a:lnTo>
                    <a:pt x="209" y="955"/>
                  </a:lnTo>
                  <a:lnTo>
                    <a:pt x="207" y="955"/>
                  </a:lnTo>
                  <a:lnTo>
                    <a:pt x="201" y="951"/>
                  </a:lnTo>
                  <a:lnTo>
                    <a:pt x="197" y="951"/>
                  </a:lnTo>
                  <a:lnTo>
                    <a:pt x="196" y="950"/>
                  </a:lnTo>
                  <a:lnTo>
                    <a:pt x="177" y="953"/>
                  </a:lnTo>
                  <a:lnTo>
                    <a:pt x="169" y="948"/>
                  </a:lnTo>
                  <a:lnTo>
                    <a:pt x="168" y="946"/>
                  </a:lnTo>
                  <a:lnTo>
                    <a:pt x="158" y="938"/>
                  </a:lnTo>
                  <a:lnTo>
                    <a:pt x="144" y="934"/>
                  </a:lnTo>
                  <a:lnTo>
                    <a:pt x="138" y="929"/>
                  </a:lnTo>
                  <a:lnTo>
                    <a:pt x="136" y="927"/>
                  </a:lnTo>
                  <a:lnTo>
                    <a:pt x="126" y="927"/>
                  </a:lnTo>
                  <a:lnTo>
                    <a:pt x="123" y="927"/>
                  </a:lnTo>
                  <a:lnTo>
                    <a:pt x="120" y="922"/>
                  </a:lnTo>
                  <a:lnTo>
                    <a:pt x="116" y="922"/>
                  </a:lnTo>
                  <a:lnTo>
                    <a:pt x="111" y="916"/>
                  </a:lnTo>
                  <a:lnTo>
                    <a:pt x="113" y="914"/>
                  </a:lnTo>
                  <a:lnTo>
                    <a:pt x="111" y="909"/>
                  </a:lnTo>
                  <a:lnTo>
                    <a:pt x="103" y="904"/>
                  </a:lnTo>
                  <a:lnTo>
                    <a:pt x="93" y="904"/>
                  </a:lnTo>
                  <a:lnTo>
                    <a:pt x="90" y="904"/>
                  </a:lnTo>
                  <a:lnTo>
                    <a:pt x="82" y="904"/>
                  </a:lnTo>
                  <a:lnTo>
                    <a:pt x="78" y="903"/>
                  </a:lnTo>
                  <a:lnTo>
                    <a:pt x="67" y="895"/>
                  </a:lnTo>
                  <a:lnTo>
                    <a:pt x="55" y="891"/>
                  </a:lnTo>
                  <a:lnTo>
                    <a:pt x="43" y="891"/>
                  </a:lnTo>
                  <a:lnTo>
                    <a:pt x="37" y="890"/>
                  </a:lnTo>
                  <a:lnTo>
                    <a:pt x="35" y="890"/>
                  </a:lnTo>
                  <a:lnTo>
                    <a:pt x="25" y="890"/>
                  </a:lnTo>
                  <a:lnTo>
                    <a:pt x="24" y="888"/>
                  </a:lnTo>
                  <a:lnTo>
                    <a:pt x="22" y="883"/>
                  </a:lnTo>
                  <a:lnTo>
                    <a:pt x="12" y="870"/>
                  </a:lnTo>
                  <a:lnTo>
                    <a:pt x="5" y="851"/>
                  </a:lnTo>
                  <a:lnTo>
                    <a:pt x="4" y="849"/>
                  </a:lnTo>
                  <a:lnTo>
                    <a:pt x="2" y="843"/>
                  </a:lnTo>
                  <a:lnTo>
                    <a:pt x="0" y="840"/>
                  </a:lnTo>
                  <a:lnTo>
                    <a:pt x="2" y="838"/>
                  </a:lnTo>
                  <a:lnTo>
                    <a:pt x="9" y="830"/>
                  </a:lnTo>
                  <a:lnTo>
                    <a:pt x="17" y="827"/>
                  </a:lnTo>
                  <a:lnTo>
                    <a:pt x="19" y="822"/>
                  </a:lnTo>
                  <a:lnTo>
                    <a:pt x="19" y="819"/>
                  </a:lnTo>
                  <a:lnTo>
                    <a:pt x="20" y="809"/>
                  </a:lnTo>
                  <a:lnTo>
                    <a:pt x="22" y="807"/>
                  </a:lnTo>
                  <a:lnTo>
                    <a:pt x="29" y="796"/>
                  </a:lnTo>
                  <a:lnTo>
                    <a:pt x="30" y="794"/>
                  </a:lnTo>
                  <a:lnTo>
                    <a:pt x="34" y="788"/>
                  </a:lnTo>
                  <a:lnTo>
                    <a:pt x="39" y="781"/>
                  </a:lnTo>
                  <a:lnTo>
                    <a:pt x="42" y="773"/>
                  </a:lnTo>
                  <a:lnTo>
                    <a:pt x="42" y="772"/>
                  </a:lnTo>
                  <a:lnTo>
                    <a:pt x="47" y="765"/>
                  </a:lnTo>
                  <a:lnTo>
                    <a:pt x="48" y="764"/>
                  </a:lnTo>
                  <a:lnTo>
                    <a:pt x="52" y="760"/>
                  </a:lnTo>
                  <a:lnTo>
                    <a:pt x="52" y="756"/>
                  </a:lnTo>
                  <a:lnTo>
                    <a:pt x="50" y="752"/>
                  </a:lnTo>
                  <a:lnTo>
                    <a:pt x="37" y="738"/>
                  </a:lnTo>
                  <a:lnTo>
                    <a:pt x="32" y="726"/>
                  </a:lnTo>
                  <a:lnTo>
                    <a:pt x="27" y="717"/>
                  </a:lnTo>
                  <a:lnTo>
                    <a:pt x="25" y="712"/>
                  </a:lnTo>
                  <a:lnTo>
                    <a:pt x="24" y="707"/>
                  </a:lnTo>
                  <a:lnTo>
                    <a:pt x="24" y="705"/>
                  </a:lnTo>
                  <a:lnTo>
                    <a:pt x="27" y="696"/>
                  </a:lnTo>
                  <a:lnTo>
                    <a:pt x="29" y="692"/>
                  </a:lnTo>
                  <a:lnTo>
                    <a:pt x="34" y="688"/>
                  </a:lnTo>
                  <a:lnTo>
                    <a:pt x="39" y="676"/>
                  </a:lnTo>
                  <a:lnTo>
                    <a:pt x="35" y="665"/>
                  </a:lnTo>
                  <a:lnTo>
                    <a:pt x="39" y="657"/>
                  </a:lnTo>
                  <a:lnTo>
                    <a:pt x="40" y="655"/>
                  </a:lnTo>
                  <a:lnTo>
                    <a:pt x="37" y="647"/>
                  </a:lnTo>
                  <a:lnTo>
                    <a:pt x="39" y="639"/>
                  </a:lnTo>
                  <a:lnTo>
                    <a:pt x="42" y="636"/>
                  </a:lnTo>
                  <a:lnTo>
                    <a:pt x="47" y="633"/>
                  </a:lnTo>
                  <a:lnTo>
                    <a:pt x="52" y="631"/>
                  </a:lnTo>
                  <a:lnTo>
                    <a:pt x="57" y="626"/>
                  </a:lnTo>
                  <a:lnTo>
                    <a:pt x="58" y="623"/>
                  </a:lnTo>
                  <a:lnTo>
                    <a:pt x="68" y="620"/>
                  </a:lnTo>
                  <a:lnTo>
                    <a:pt x="70" y="616"/>
                  </a:lnTo>
                  <a:lnTo>
                    <a:pt x="72" y="615"/>
                  </a:lnTo>
                  <a:lnTo>
                    <a:pt x="70" y="600"/>
                  </a:lnTo>
                  <a:lnTo>
                    <a:pt x="72" y="599"/>
                  </a:lnTo>
                  <a:lnTo>
                    <a:pt x="75" y="582"/>
                  </a:lnTo>
                  <a:lnTo>
                    <a:pt x="85" y="576"/>
                  </a:lnTo>
                  <a:lnTo>
                    <a:pt x="88" y="573"/>
                  </a:lnTo>
                  <a:lnTo>
                    <a:pt x="91" y="568"/>
                  </a:lnTo>
                  <a:lnTo>
                    <a:pt x="91" y="566"/>
                  </a:lnTo>
                  <a:lnTo>
                    <a:pt x="95" y="563"/>
                  </a:lnTo>
                  <a:lnTo>
                    <a:pt x="95" y="560"/>
                  </a:lnTo>
                  <a:lnTo>
                    <a:pt x="93" y="556"/>
                  </a:lnTo>
                  <a:lnTo>
                    <a:pt x="95" y="553"/>
                  </a:lnTo>
                  <a:lnTo>
                    <a:pt x="100" y="553"/>
                  </a:lnTo>
                  <a:lnTo>
                    <a:pt x="103" y="552"/>
                  </a:lnTo>
                  <a:lnTo>
                    <a:pt x="105" y="548"/>
                  </a:lnTo>
                  <a:lnTo>
                    <a:pt x="106" y="545"/>
                  </a:lnTo>
                  <a:lnTo>
                    <a:pt x="111" y="540"/>
                  </a:lnTo>
                  <a:lnTo>
                    <a:pt x="115" y="539"/>
                  </a:lnTo>
                  <a:lnTo>
                    <a:pt x="120" y="540"/>
                  </a:lnTo>
                  <a:lnTo>
                    <a:pt x="125" y="545"/>
                  </a:lnTo>
                  <a:lnTo>
                    <a:pt x="128" y="548"/>
                  </a:lnTo>
                  <a:lnTo>
                    <a:pt x="129" y="550"/>
                  </a:lnTo>
                  <a:lnTo>
                    <a:pt x="131" y="550"/>
                  </a:lnTo>
                  <a:lnTo>
                    <a:pt x="134" y="547"/>
                  </a:lnTo>
                  <a:lnTo>
                    <a:pt x="133" y="544"/>
                  </a:lnTo>
                  <a:lnTo>
                    <a:pt x="134" y="539"/>
                  </a:lnTo>
                  <a:lnTo>
                    <a:pt x="139" y="539"/>
                  </a:lnTo>
                  <a:lnTo>
                    <a:pt x="141" y="535"/>
                  </a:lnTo>
                  <a:lnTo>
                    <a:pt x="143" y="534"/>
                  </a:lnTo>
                  <a:lnTo>
                    <a:pt x="144" y="535"/>
                  </a:lnTo>
                  <a:lnTo>
                    <a:pt x="148" y="535"/>
                  </a:lnTo>
                  <a:lnTo>
                    <a:pt x="151" y="537"/>
                  </a:lnTo>
                  <a:lnTo>
                    <a:pt x="154" y="539"/>
                  </a:lnTo>
                  <a:lnTo>
                    <a:pt x="158" y="539"/>
                  </a:lnTo>
                  <a:lnTo>
                    <a:pt x="166" y="542"/>
                  </a:lnTo>
                  <a:lnTo>
                    <a:pt x="172" y="535"/>
                  </a:lnTo>
                  <a:lnTo>
                    <a:pt x="172" y="532"/>
                  </a:lnTo>
                  <a:lnTo>
                    <a:pt x="171" y="529"/>
                  </a:lnTo>
                  <a:lnTo>
                    <a:pt x="169" y="527"/>
                  </a:lnTo>
                  <a:lnTo>
                    <a:pt x="164" y="526"/>
                  </a:lnTo>
                  <a:lnTo>
                    <a:pt x="161" y="523"/>
                  </a:lnTo>
                  <a:lnTo>
                    <a:pt x="159" y="521"/>
                  </a:lnTo>
                  <a:lnTo>
                    <a:pt x="158" y="516"/>
                  </a:lnTo>
                  <a:lnTo>
                    <a:pt x="159" y="506"/>
                  </a:lnTo>
                  <a:lnTo>
                    <a:pt x="163" y="500"/>
                  </a:lnTo>
                  <a:lnTo>
                    <a:pt x="163" y="498"/>
                  </a:lnTo>
                  <a:lnTo>
                    <a:pt x="163" y="493"/>
                  </a:lnTo>
                  <a:lnTo>
                    <a:pt x="163" y="480"/>
                  </a:lnTo>
                  <a:lnTo>
                    <a:pt x="161" y="476"/>
                  </a:lnTo>
                  <a:lnTo>
                    <a:pt x="163" y="467"/>
                  </a:lnTo>
                  <a:lnTo>
                    <a:pt x="164" y="464"/>
                  </a:lnTo>
                  <a:lnTo>
                    <a:pt x="164" y="461"/>
                  </a:lnTo>
                  <a:lnTo>
                    <a:pt x="164" y="453"/>
                  </a:lnTo>
                  <a:lnTo>
                    <a:pt x="158" y="446"/>
                  </a:lnTo>
                  <a:lnTo>
                    <a:pt x="161" y="432"/>
                  </a:lnTo>
                  <a:lnTo>
                    <a:pt x="163" y="430"/>
                  </a:lnTo>
                  <a:lnTo>
                    <a:pt x="163" y="427"/>
                  </a:lnTo>
                  <a:lnTo>
                    <a:pt x="164" y="421"/>
                  </a:lnTo>
                  <a:lnTo>
                    <a:pt x="164" y="419"/>
                  </a:lnTo>
                  <a:lnTo>
                    <a:pt x="164" y="414"/>
                  </a:lnTo>
                  <a:lnTo>
                    <a:pt x="166" y="404"/>
                  </a:lnTo>
                  <a:lnTo>
                    <a:pt x="169" y="400"/>
                  </a:lnTo>
                  <a:lnTo>
                    <a:pt x="169" y="396"/>
                  </a:lnTo>
                  <a:lnTo>
                    <a:pt x="169" y="390"/>
                  </a:lnTo>
                  <a:lnTo>
                    <a:pt x="166" y="382"/>
                  </a:lnTo>
                  <a:lnTo>
                    <a:pt x="171" y="377"/>
                  </a:lnTo>
                  <a:lnTo>
                    <a:pt x="164" y="367"/>
                  </a:lnTo>
                  <a:lnTo>
                    <a:pt x="161" y="359"/>
                  </a:lnTo>
                  <a:lnTo>
                    <a:pt x="158" y="357"/>
                  </a:lnTo>
                  <a:lnTo>
                    <a:pt x="154" y="359"/>
                  </a:lnTo>
                  <a:lnTo>
                    <a:pt x="153" y="361"/>
                  </a:lnTo>
                  <a:lnTo>
                    <a:pt x="143" y="361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33" y="346"/>
                  </a:lnTo>
                  <a:lnTo>
                    <a:pt x="133" y="338"/>
                  </a:lnTo>
                  <a:lnTo>
                    <a:pt x="129" y="336"/>
                  </a:lnTo>
                  <a:lnTo>
                    <a:pt x="128" y="333"/>
                  </a:lnTo>
                  <a:lnTo>
                    <a:pt x="126" y="328"/>
                  </a:lnTo>
                  <a:lnTo>
                    <a:pt x="125" y="327"/>
                  </a:lnTo>
                  <a:lnTo>
                    <a:pt x="126" y="322"/>
                  </a:lnTo>
                  <a:lnTo>
                    <a:pt x="128" y="320"/>
                  </a:lnTo>
                  <a:lnTo>
                    <a:pt x="133" y="317"/>
                  </a:lnTo>
                  <a:lnTo>
                    <a:pt x="131" y="307"/>
                  </a:lnTo>
                  <a:lnTo>
                    <a:pt x="134" y="302"/>
                  </a:lnTo>
                  <a:lnTo>
                    <a:pt x="136" y="301"/>
                  </a:lnTo>
                  <a:lnTo>
                    <a:pt x="134" y="294"/>
                  </a:lnTo>
                  <a:lnTo>
                    <a:pt x="138" y="288"/>
                  </a:lnTo>
                  <a:lnTo>
                    <a:pt x="143" y="281"/>
                  </a:lnTo>
                  <a:lnTo>
                    <a:pt x="143" y="280"/>
                  </a:lnTo>
                  <a:lnTo>
                    <a:pt x="138" y="268"/>
                  </a:lnTo>
                  <a:lnTo>
                    <a:pt x="149" y="265"/>
                  </a:lnTo>
                  <a:lnTo>
                    <a:pt x="151" y="267"/>
                  </a:lnTo>
                  <a:lnTo>
                    <a:pt x="154" y="272"/>
                  </a:lnTo>
                  <a:lnTo>
                    <a:pt x="156" y="275"/>
                  </a:lnTo>
                  <a:lnTo>
                    <a:pt x="161" y="275"/>
                  </a:lnTo>
                  <a:lnTo>
                    <a:pt x="163" y="273"/>
                  </a:lnTo>
                  <a:lnTo>
                    <a:pt x="168" y="270"/>
                  </a:lnTo>
                  <a:lnTo>
                    <a:pt x="171" y="272"/>
                  </a:lnTo>
                  <a:lnTo>
                    <a:pt x="177" y="273"/>
                  </a:lnTo>
                  <a:lnTo>
                    <a:pt x="179" y="268"/>
                  </a:lnTo>
                  <a:lnTo>
                    <a:pt x="174" y="264"/>
                  </a:lnTo>
                  <a:lnTo>
                    <a:pt x="168" y="260"/>
                  </a:lnTo>
                  <a:lnTo>
                    <a:pt x="163" y="257"/>
                  </a:lnTo>
                  <a:lnTo>
                    <a:pt x="154" y="256"/>
                  </a:lnTo>
                  <a:lnTo>
                    <a:pt x="158" y="251"/>
                  </a:lnTo>
                  <a:lnTo>
                    <a:pt x="164" y="244"/>
                  </a:lnTo>
                  <a:lnTo>
                    <a:pt x="164" y="239"/>
                  </a:lnTo>
                  <a:lnTo>
                    <a:pt x="164" y="2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49" name="Freeform 62"/>
            <p:cNvSpPr>
              <a:spLocks/>
            </p:cNvSpPr>
            <p:nvPr/>
          </p:nvSpPr>
          <p:spPr bwMode="auto">
            <a:xfrm>
              <a:off x="5064125" y="2718595"/>
              <a:ext cx="1022350" cy="950913"/>
            </a:xfrm>
            <a:custGeom>
              <a:avLst/>
              <a:gdLst>
                <a:gd name="T0" fmla="*/ 1037 w 1287"/>
                <a:gd name="T1" fmla="*/ 498 h 1199"/>
                <a:gd name="T2" fmla="*/ 1117 w 1287"/>
                <a:gd name="T3" fmla="*/ 495 h 1199"/>
                <a:gd name="T4" fmla="*/ 1166 w 1287"/>
                <a:gd name="T5" fmla="*/ 482 h 1199"/>
                <a:gd name="T6" fmla="*/ 1239 w 1287"/>
                <a:gd name="T7" fmla="*/ 488 h 1199"/>
                <a:gd name="T8" fmla="*/ 1264 w 1287"/>
                <a:gd name="T9" fmla="*/ 555 h 1199"/>
                <a:gd name="T10" fmla="*/ 1264 w 1287"/>
                <a:gd name="T11" fmla="*/ 615 h 1199"/>
                <a:gd name="T12" fmla="*/ 1266 w 1287"/>
                <a:gd name="T13" fmla="*/ 663 h 1199"/>
                <a:gd name="T14" fmla="*/ 1277 w 1287"/>
                <a:gd name="T15" fmla="*/ 708 h 1199"/>
                <a:gd name="T16" fmla="*/ 1248 w 1287"/>
                <a:gd name="T17" fmla="*/ 768 h 1199"/>
                <a:gd name="T18" fmla="*/ 1243 w 1287"/>
                <a:gd name="T19" fmla="*/ 822 h 1199"/>
                <a:gd name="T20" fmla="*/ 1209 w 1287"/>
                <a:gd name="T21" fmla="*/ 872 h 1199"/>
                <a:gd name="T22" fmla="*/ 1221 w 1287"/>
                <a:gd name="T23" fmla="*/ 899 h 1199"/>
                <a:gd name="T24" fmla="*/ 1239 w 1287"/>
                <a:gd name="T25" fmla="*/ 940 h 1199"/>
                <a:gd name="T26" fmla="*/ 1201 w 1287"/>
                <a:gd name="T27" fmla="*/ 969 h 1199"/>
                <a:gd name="T28" fmla="*/ 1160 w 1287"/>
                <a:gd name="T29" fmla="*/ 985 h 1199"/>
                <a:gd name="T30" fmla="*/ 1109 w 1287"/>
                <a:gd name="T31" fmla="*/ 1045 h 1199"/>
                <a:gd name="T32" fmla="*/ 1052 w 1287"/>
                <a:gd name="T33" fmla="*/ 1069 h 1199"/>
                <a:gd name="T34" fmla="*/ 994 w 1287"/>
                <a:gd name="T35" fmla="*/ 1074 h 1199"/>
                <a:gd name="T36" fmla="*/ 938 w 1287"/>
                <a:gd name="T37" fmla="*/ 1110 h 1199"/>
                <a:gd name="T38" fmla="*/ 894 w 1287"/>
                <a:gd name="T39" fmla="*/ 1140 h 1199"/>
                <a:gd name="T40" fmla="*/ 852 w 1287"/>
                <a:gd name="T41" fmla="*/ 1126 h 1199"/>
                <a:gd name="T42" fmla="*/ 816 w 1287"/>
                <a:gd name="T43" fmla="*/ 1131 h 1199"/>
                <a:gd name="T44" fmla="*/ 779 w 1287"/>
                <a:gd name="T45" fmla="*/ 1157 h 1199"/>
                <a:gd name="T46" fmla="*/ 753 w 1287"/>
                <a:gd name="T47" fmla="*/ 1199 h 1199"/>
                <a:gd name="T48" fmla="*/ 712 w 1287"/>
                <a:gd name="T49" fmla="*/ 1165 h 1199"/>
                <a:gd name="T50" fmla="*/ 675 w 1287"/>
                <a:gd name="T51" fmla="*/ 1147 h 1199"/>
                <a:gd name="T52" fmla="*/ 639 w 1287"/>
                <a:gd name="T53" fmla="*/ 1103 h 1199"/>
                <a:gd name="T54" fmla="*/ 603 w 1287"/>
                <a:gd name="T55" fmla="*/ 1077 h 1199"/>
                <a:gd name="T56" fmla="*/ 568 w 1287"/>
                <a:gd name="T57" fmla="*/ 1043 h 1199"/>
                <a:gd name="T58" fmla="*/ 581 w 1287"/>
                <a:gd name="T59" fmla="*/ 1009 h 1199"/>
                <a:gd name="T60" fmla="*/ 550 w 1287"/>
                <a:gd name="T61" fmla="*/ 985 h 1199"/>
                <a:gd name="T62" fmla="*/ 513 w 1287"/>
                <a:gd name="T63" fmla="*/ 974 h 1199"/>
                <a:gd name="T64" fmla="*/ 502 w 1287"/>
                <a:gd name="T65" fmla="*/ 937 h 1199"/>
                <a:gd name="T66" fmla="*/ 452 w 1287"/>
                <a:gd name="T67" fmla="*/ 935 h 1199"/>
                <a:gd name="T68" fmla="*/ 442 w 1287"/>
                <a:gd name="T69" fmla="*/ 888 h 1199"/>
                <a:gd name="T70" fmla="*/ 439 w 1287"/>
                <a:gd name="T71" fmla="*/ 828 h 1199"/>
                <a:gd name="T72" fmla="*/ 406 w 1287"/>
                <a:gd name="T73" fmla="*/ 807 h 1199"/>
                <a:gd name="T74" fmla="*/ 378 w 1287"/>
                <a:gd name="T75" fmla="*/ 775 h 1199"/>
                <a:gd name="T76" fmla="*/ 344 w 1287"/>
                <a:gd name="T77" fmla="*/ 783 h 1199"/>
                <a:gd name="T78" fmla="*/ 268 w 1287"/>
                <a:gd name="T79" fmla="*/ 733 h 1199"/>
                <a:gd name="T80" fmla="*/ 225 w 1287"/>
                <a:gd name="T81" fmla="*/ 720 h 1199"/>
                <a:gd name="T82" fmla="*/ 169 w 1287"/>
                <a:gd name="T83" fmla="*/ 718 h 1199"/>
                <a:gd name="T84" fmla="*/ 111 w 1287"/>
                <a:gd name="T85" fmla="*/ 686 h 1199"/>
                <a:gd name="T86" fmla="*/ 43 w 1287"/>
                <a:gd name="T87" fmla="*/ 661 h 1199"/>
                <a:gd name="T88" fmla="*/ 0 w 1287"/>
                <a:gd name="T89" fmla="*/ 610 h 1199"/>
                <a:gd name="T90" fmla="*/ 34 w 1287"/>
                <a:gd name="T91" fmla="*/ 558 h 1199"/>
                <a:gd name="T92" fmla="*/ 32 w 1287"/>
                <a:gd name="T93" fmla="*/ 496 h 1199"/>
                <a:gd name="T94" fmla="*/ 39 w 1287"/>
                <a:gd name="T95" fmla="*/ 427 h 1199"/>
                <a:gd name="T96" fmla="*/ 70 w 1287"/>
                <a:gd name="T97" fmla="*/ 386 h 1199"/>
                <a:gd name="T98" fmla="*/ 95 w 1287"/>
                <a:gd name="T99" fmla="*/ 330 h 1199"/>
                <a:gd name="T100" fmla="*/ 125 w 1287"/>
                <a:gd name="T101" fmla="*/ 315 h 1199"/>
                <a:gd name="T102" fmla="*/ 144 w 1287"/>
                <a:gd name="T103" fmla="*/ 305 h 1199"/>
                <a:gd name="T104" fmla="*/ 164 w 1287"/>
                <a:gd name="T105" fmla="*/ 296 h 1199"/>
                <a:gd name="T106" fmla="*/ 163 w 1287"/>
                <a:gd name="T107" fmla="*/ 237 h 1199"/>
                <a:gd name="T108" fmla="*/ 164 w 1287"/>
                <a:gd name="T109" fmla="*/ 184 h 1199"/>
                <a:gd name="T110" fmla="*/ 154 w 1287"/>
                <a:gd name="T111" fmla="*/ 129 h 1199"/>
                <a:gd name="T112" fmla="*/ 125 w 1287"/>
                <a:gd name="T113" fmla="*/ 97 h 1199"/>
                <a:gd name="T114" fmla="*/ 143 w 1287"/>
                <a:gd name="T115" fmla="*/ 50 h 1199"/>
                <a:gd name="T116" fmla="*/ 177 w 1287"/>
                <a:gd name="T117" fmla="*/ 43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7" h="1199">
                  <a:moveTo>
                    <a:pt x="1018" y="495"/>
                  </a:moveTo>
                  <a:lnTo>
                    <a:pt x="1019" y="490"/>
                  </a:lnTo>
                  <a:lnTo>
                    <a:pt x="1023" y="493"/>
                  </a:lnTo>
                  <a:lnTo>
                    <a:pt x="1026" y="495"/>
                  </a:lnTo>
                  <a:lnTo>
                    <a:pt x="1028" y="492"/>
                  </a:lnTo>
                  <a:lnTo>
                    <a:pt x="1028" y="490"/>
                  </a:lnTo>
                  <a:lnTo>
                    <a:pt x="1031" y="488"/>
                  </a:lnTo>
                  <a:lnTo>
                    <a:pt x="1033" y="488"/>
                  </a:lnTo>
                  <a:lnTo>
                    <a:pt x="1034" y="490"/>
                  </a:lnTo>
                  <a:lnTo>
                    <a:pt x="1037" y="498"/>
                  </a:lnTo>
                  <a:lnTo>
                    <a:pt x="1046" y="501"/>
                  </a:lnTo>
                  <a:lnTo>
                    <a:pt x="1054" y="506"/>
                  </a:lnTo>
                  <a:lnTo>
                    <a:pt x="1064" y="506"/>
                  </a:lnTo>
                  <a:lnTo>
                    <a:pt x="1067" y="506"/>
                  </a:lnTo>
                  <a:lnTo>
                    <a:pt x="1072" y="503"/>
                  </a:lnTo>
                  <a:lnTo>
                    <a:pt x="1080" y="501"/>
                  </a:lnTo>
                  <a:lnTo>
                    <a:pt x="1095" y="501"/>
                  </a:lnTo>
                  <a:lnTo>
                    <a:pt x="1099" y="501"/>
                  </a:lnTo>
                  <a:lnTo>
                    <a:pt x="1107" y="500"/>
                  </a:lnTo>
                  <a:lnTo>
                    <a:pt x="1117" y="495"/>
                  </a:lnTo>
                  <a:lnTo>
                    <a:pt x="1122" y="495"/>
                  </a:lnTo>
                  <a:lnTo>
                    <a:pt x="1132" y="495"/>
                  </a:lnTo>
                  <a:lnTo>
                    <a:pt x="1133" y="493"/>
                  </a:lnTo>
                  <a:lnTo>
                    <a:pt x="1142" y="490"/>
                  </a:lnTo>
                  <a:lnTo>
                    <a:pt x="1145" y="487"/>
                  </a:lnTo>
                  <a:lnTo>
                    <a:pt x="1148" y="485"/>
                  </a:lnTo>
                  <a:lnTo>
                    <a:pt x="1157" y="483"/>
                  </a:lnTo>
                  <a:lnTo>
                    <a:pt x="1160" y="482"/>
                  </a:lnTo>
                  <a:lnTo>
                    <a:pt x="1163" y="482"/>
                  </a:lnTo>
                  <a:lnTo>
                    <a:pt x="1166" y="482"/>
                  </a:lnTo>
                  <a:lnTo>
                    <a:pt x="1180" y="487"/>
                  </a:lnTo>
                  <a:lnTo>
                    <a:pt x="1188" y="490"/>
                  </a:lnTo>
                  <a:lnTo>
                    <a:pt x="1191" y="488"/>
                  </a:lnTo>
                  <a:lnTo>
                    <a:pt x="1201" y="490"/>
                  </a:lnTo>
                  <a:lnTo>
                    <a:pt x="1209" y="490"/>
                  </a:lnTo>
                  <a:lnTo>
                    <a:pt x="1218" y="490"/>
                  </a:lnTo>
                  <a:lnTo>
                    <a:pt x="1228" y="490"/>
                  </a:lnTo>
                  <a:lnTo>
                    <a:pt x="1231" y="490"/>
                  </a:lnTo>
                  <a:lnTo>
                    <a:pt x="1236" y="488"/>
                  </a:lnTo>
                  <a:lnTo>
                    <a:pt x="1239" y="488"/>
                  </a:lnTo>
                  <a:lnTo>
                    <a:pt x="1256" y="487"/>
                  </a:lnTo>
                  <a:lnTo>
                    <a:pt x="1267" y="492"/>
                  </a:lnTo>
                  <a:lnTo>
                    <a:pt x="1264" y="504"/>
                  </a:lnTo>
                  <a:lnTo>
                    <a:pt x="1264" y="506"/>
                  </a:lnTo>
                  <a:lnTo>
                    <a:pt x="1262" y="517"/>
                  </a:lnTo>
                  <a:lnTo>
                    <a:pt x="1264" y="519"/>
                  </a:lnTo>
                  <a:lnTo>
                    <a:pt x="1264" y="530"/>
                  </a:lnTo>
                  <a:lnTo>
                    <a:pt x="1261" y="543"/>
                  </a:lnTo>
                  <a:lnTo>
                    <a:pt x="1262" y="551"/>
                  </a:lnTo>
                  <a:lnTo>
                    <a:pt x="1264" y="555"/>
                  </a:lnTo>
                  <a:lnTo>
                    <a:pt x="1266" y="564"/>
                  </a:lnTo>
                  <a:lnTo>
                    <a:pt x="1272" y="577"/>
                  </a:lnTo>
                  <a:lnTo>
                    <a:pt x="1272" y="579"/>
                  </a:lnTo>
                  <a:lnTo>
                    <a:pt x="1276" y="587"/>
                  </a:lnTo>
                  <a:lnTo>
                    <a:pt x="1276" y="589"/>
                  </a:lnTo>
                  <a:lnTo>
                    <a:pt x="1272" y="598"/>
                  </a:lnTo>
                  <a:lnTo>
                    <a:pt x="1271" y="600"/>
                  </a:lnTo>
                  <a:lnTo>
                    <a:pt x="1272" y="603"/>
                  </a:lnTo>
                  <a:lnTo>
                    <a:pt x="1271" y="611"/>
                  </a:lnTo>
                  <a:lnTo>
                    <a:pt x="1264" y="615"/>
                  </a:lnTo>
                  <a:lnTo>
                    <a:pt x="1262" y="615"/>
                  </a:lnTo>
                  <a:lnTo>
                    <a:pt x="1257" y="624"/>
                  </a:lnTo>
                  <a:lnTo>
                    <a:pt x="1256" y="627"/>
                  </a:lnTo>
                  <a:lnTo>
                    <a:pt x="1256" y="637"/>
                  </a:lnTo>
                  <a:lnTo>
                    <a:pt x="1256" y="640"/>
                  </a:lnTo>
                  <a:lnTo>
                    <a:pt x="1256" y="642"/>
                  </a:lnTo>
                  <a:lnTo>
                    <a:pt x="1257" y="649"/>
                  </a:lnTo>
                  <a:lnTo>
                    <a:pt x="1259" y="653"/>
                  </a:lnTo>
                  <a:lnTo>
                    <a:pt x="1264" y="661"/>
                  </a:lnTo>
                  <a:lnTo>
                    <a:pt x="1266" y="663"/>
                  </a:lnTo>
                  <a:lnTo>
                    <a:pt x="1269" y="670"/>
                  </a:lnTo>
                  <a:lnTo>
                    <a:pt x="1276" y="678"/>
                  </a:lnTo>
                  <a:lnTo>
                    <a:pt x="1277" y="679"/>
                  </a:lnTo>
                  <a:lnTo>
                    <a:pt x="1279" y="686"/>
                  </a:lnTo>
                  <a:lnTo>
                    <a:pt x="1282" y="689"/>
                  </a:lnTo>
                  <a:lnTo>
                    <a:pt x="1286" y="691"/>
                  </a:lnTo>
                  <a:lnTo>
                    <a:pt x="1287" y="694"/>
                  </a:lnTo>
                  <a:lnTo>
                    <a:pt x="1287" y="697"/>
                  </a:lnTo>
                  <a:lnTo>
                    <a:pt x="1282" y="704"/>
                  </a:lnTo>
                  <a:lnTo>
                    <a:pt x="1277" y="708"/>
                  </a:lnTo>
                  <a:lnTo>
                    <a:pt x="1269" y="715"/>
                  </a:lnTo>
                  <a:lnTo>
                    <a:pt x="1264" y="723"/>
                  </a:lnTo>
                  <a:lnTo>
                    <a:pt x="1264" y="726"/>
                  </a:lnTo>
                  <a:lnTo>
                    <a:pt x="1264" y="734"/>
                  </a:lnTo>
                  <a:lnTo>
                    <a:pt x="1262" y="736"/>
                  </a:lnTo>
                  <a:lnTo>
                    <a:pt x="1256" y="746"/>
                  </a:lnTo>
                  <a:lnTo>
                    <a:pt x="1251" y="754"/>
                  </a:lnTo>
                  <a:lnTo>
                    <a:pt x="1249" y="757"/>
                  </a:lnTo>
                  <a:lnTo>
                    <a:pt x="1248" y="765"/>
                  </a:lnTo>
                  <a:lnTo>
                    <a:pt x="1248" y="768"/>
                  </a:lnTo>
                  <a:lnTo>
                    <a:pt x="1248" y="773"/>
                  </a:lnTo>
                  <a:lnTo>
                    <a:pt x="1246" y="775"/>
                  </a:lnTo>
                  <a:lnTo>
                    <a:pt x="1246" y="784"/>
                  </a:lnTo>
                  <a:lnTo>
                    <a:pt x="1246" y="791"/>
                  </a:lnTo>
                  <a:lnTo>
                    <a:pt x="1246" y="793"/>
                  </a:lnTo>
                  <a:lnTo>
                    <a:pt x="1248" y="797"/>
                  </a:lnTo>
                  <a:lnTo>
                    <a:pt x="1249" y="802"/>
                  </a:lnTo>
                  <a:lnTo>
                    <a:pt x="1251" y="804"/>
                  </a:lnTo>
                  <a:lnTo>
                    <a:pt x="1244" y="818"/>
                  </a:lnTo>
                  <a:lnTo>
                    <a:pt x="1243" y="822"/>
                  </a:lnTo>
                  <a:lnTo>
                    <a:pt x="1234" y="828"/>
                  </a:lnTo>
                  <a:lnTo>
                    <a:pt x="1233" y="830"/>
                  </a:lnTo>
                  <a:lnTo>
                    <a:pt x="1221" y="839"/>
                  </a:lnTo>
                  <a:lnTo>
                    <a:pt x="1214" y="844"/>
                  </a:lnTo>
                  <a:lnTo>
                    <a:pt x="1209" y="849"/>
                  </a:lnTo>
                  <a:lnTo>
                    <a:pt x="1206" y="854"/>
                  </a:lnTo>
                  <a:lnTo>
                    <a:pt x="1208" y="859"/>
                  </a:lnTo>
                  <a:lnTo>
                    <a:pt x="1206" y="862"/>
                  </a:lnTo>
                  <a:lnTo>
                    <a:pt x="1208" y="869"/>
                  </a:lnTo>
                  <a:lnTo>
                    <a:pt x="1209" y="872"/>
                  </a:lnTo>
                  <a:lnTo>
                    <a:pt x="1205" y="873"/>
                  </a:lnTo>
                  <a:lnTo>
                    <a:pt x="1205" y="878"/>
                  </a:lnTo>
                  <a:lnTo>
                    <a:pt x="1205" y="882"/>
                  </a:lnTo>
                  <a:lnTo>
                    <a:pt x="1200" y="882"/>
                  </a:lnTo>
                  <a:lnTo>
                    <a:pt x="1198" y="888"/>
                  </a:lnTo>
                  <a:lnTo>
                    <a:pt x="1201" y="891"/>
                  </a:lnTo>
                  <a:lnTo>
                    <a:pt x="1205" y="888"/>
                  </a:lnTo>
                  <a:lnTo>
                    <a:pt x="1209" y="890"/>
                  </a:lnTo>
                  <a:lnTo>
                    <a:pt x="1211" y="896"/>
                  </a:lnTo>
                  <a:lnTo>
                    <a:pt x="1221" y="899"/>
                  </a:lnTo>
                  <a:lnTo>
                    <a:pt x="1231" y="906"/>
                  </a:lnTo>
                  <a:lnTo>
                    <a:pt x="1233" y="914"/>
                  </a:lnTo>
                  <a:lnTo>
                    <a:pt x="1236" y="919"/>
                  </a:lnTo>
                  <a:lnTo>
                    <a:pt x="1243" y="919"/>
                  </a:lnTo>
                  <a:lnTo>
                    <a:pt x="1244" y="919"/>
                  </a:lnTo>
                  <a:lnTo>
                    <a:pt x="1246" y="924"/>
                  </a:lnTo>
                  <a:lnTo>
                    <a:pt x="1248" y="928"/>
                  </a:lnTo>
                  <a:lnTo>
                    <a:pt x="1246" y="933"/>
                  </a:lnTo>
                  <a:lnTo>
                    <a:pt x="1243" y="937"/>
                  </a:lnTo>
                  <a:lnTo>
                    <a:pt x="1239" y="940"/>
                  </a:lnTo>
                  <a:lnTo>
                    <a:pt x="1236" y="940"/>
                  </a:lnTo>
                  <a:lnTo>
                    <a:pt x="1233" y="941"/>
                  </a:lnTo>
                  <a:lnTo>
                    <a:pt x="1229" y="940"/>
                  </a:lnTo>
                  <a:lnTo>
                    <a:pt x="1221" y="943"/>
                  </a:lnTo>
                  <a:lnTo>
                    <a:pt x="1219" y="946"/>
                  </a:lnTo>
                  <a:lnTo>
                    <a:pt x="1214" y="948"/>
                  </a:lnTo>
                  <a:lnTo>
                    <a:pt x="1206" y="948"/>
                  </a:lnTo>
                  <a:lnTo>
                    <a:pt x="1201" y="954"/>
                  </a:lnTo>
                  <a:lnTo>
                    <a:pt x="1200" y="962"/>
                  </a:lnTo>
                  <a:lnTo>
                    <a:pt x="1201" y="969"/>
                  </a:lnTo>
                  <a:lnTo>
                    <a:pt x="1196" y="972"/>
                  </a:lnTo>
                  <a:lnTo>
                    <a:pt x="1190" y="974"/>
                  </a:lnTo>
                  <a:lnTo>
                    <a:pt x="1188" y="975"/>
                  </a:lnTo>
                  <a:lnTo>
                    <a:pt x="1183" y="975"/>
                  </a:lnTo>
                  <a:lnTo>
                    <a:pt x="1181" y="977"/>
                  </a:lnTo>
                  <a:lnTo>
                    <a:pt x="1180" y="977"/>
                  </a:lnTo>
                  <a:lnTo>
                    <a:pt x="1176" y="982"/>
                  </a:lnTo>
                  <a:lnTo>
                    <a:pt x="1170" y="980"/>
                  </a:lnTo>
                  <a:lnTo>
                    <a:pt x="1163" y="982"/>
                  </a:lnTo>
                  <a:lnTo>
                    <a:pt x="1160" y="985"/>
                  </a:lnTo>
                  <a:lnTo>
                    <a:pt x="1160" y="987"/>
                  </a:lnTo>
                  <a:lnTo>
                    <a:pt x="1163" y="995"/>
                  </a:lnTo>
                  <a:lnTo>
                    <a:pt x="1158" y="1005"/>
                  </a:lnTo>
                  <a:lnTo>
                    <a:pt x="1153" y="1013"/>
                  </a:lnTo>
                  <a:lnTo>
                    <a:pt x="1147" y="1024"/>
                  </a:lnTo>
                  <a:lnTo>
                    <a:pt x="1145" y="1030"/>
                  </a:lnTo>
                  <a:lnTo>
                    <a:pt x="1132" y="1034"/>
                  </a:lnTo>
                  <a:lnTo>
                    <a:pt x="1122" y="1037"/>
                  </a:lnTo>
                  <a:lnTo>
                    <a:pt x="1112" y="1043"/>
                  </a:lnTo>
                  <a:lnTo>
                    <a:pt x="1109" y="1045"/>
                  </a:lnTo>
                  <a:lnTo>
                    <a:pt x="1105" y="1047"/>
                  </a:lnTo>
                  <a:lnTo>
                    <a:pt x="1095" y="1050"/>
                  </a:lnTo>
                  <a:lnTo>
                    <a:pt x="1092" y="1051"/>
                  </a:lnTo>
                  <a:lnTo>
                    <a:pt x="1089" y="1055"/>
                  </a:lnTo>
                  <a:lnTo>
                    <a:pt x="1084" y="1060"/>
                  </a:lnTo>
                  <a:lnTo>
                    <a:pt x="1076" y="1068"/>
                  </a:lnTo>
                  <a:lnTo>
                    <a:pt x="1074" y="1068"/>
                  </a:lnTo>
                  <a:lnTo>
                    <a:pt x="1071" y="1068"/>
                  </a:lnTo>
                  <a:lnTo>
                    <a:pt x="1054" y="1068"/>
                  </a:lnTo>
                  <a:lnTo>
                    <a:pt x="1052" y="1069"/>
                  </a:lnTo>
                  <a:lnTo>
                    <a:pt x="1042" y="1077"/>
                  </a:lnTo>
                  <a:lnTo>
                    <a:pt x="1041" y="1079"/>
                  </a:lnTo>
                  <a:lnTo>
                    <a:pt x="1041" y="1081"/>
                  </a:lnTo>
                  <a:lnTo>
                    <a:pt x="1037" y="1085"/>
                  </a:lnTo>
                  <a:lnTo>
                    <a:pt x="1034" y="1085"/>
                  </a:lnTo>
                  <a:lnTo>
                    <a:pt x="1028" y="1082"/>
                  </a:lnTo>
                  <a:lnTo>
                    <a:pt x="1021" y="1079"/>
                  </a:lnTo>
                  <a:lnTo>
                    <a:pt x="1013" y="1076"/>
                  </a:lnTo>
                  <a:lnTo>
                    <a:pt x="996" y="1074"/>
                  </a:lnTo>
                  <a:lnTo>
                    <a:pt x="994" y="1074"/>
                  </a:lnTo>
                  <a:lnTo>
                    <a:pt x="983" y="1072"/>
                  </a:lnTo>
                  <a:lnTo>
                    <a:pt x="966" y="1072"/>
                  </a:lnTo>
                  <a:lnTo>
                    <a:pt x="951" y="1072"/>
                  </a:lnTo>
                  <a:lnTo>
                    <a:pt x="947" y="1079"/>
                  </a:lnTo>
                  <a:lnTo>
                    <a:pt x="948" y="1087"/>
                  </a:lnTo>
                  <a:lnTo>
                    <a:pt x="950" y="1094"/>
                  </a:lnTo>
                  <a:lnTo>
                    <a:pt x="950" y="1097"/>
                  </a:lnTo>
                  <a:lnTo>
                    <a:pt x="948" y="1100"/>
                  </a:lnTo>
                  <a:lnTo>
                    <a:pt x="945" y="1103"/>
                  </a:lnTo>
                  <a:lnTo>
                    <a:pt x="938" y="1110"/>
                  </a:lnTo>
                  <a:lnTo>
                    <a:pt x="937" y="1119"/>
                  </a:lnTo>
                  <a:lnTo>
                    <a:pt x="937" y="1121"/>
                  </a:lnTo>
                  <a:lnTo>
                    <a:pt x="933" y="1127"/>
                  </a:lnTo>
                  <a:lnTo>
                    <a:pt x="927" y="1131"/>
                  </a:lnTo>
                  <a:lnTo>
                    <a:pt x="925" y="1132"/>
                  </a:lnTo>
                  <a:lnTo>
                    <a:pt x="917" y="1136"/>
                  </a:lnTo>
                  <a:lnTo>
                    <a:pt x="910" y="1137"/>
                  </a:lnTo>
                  <a:lnTo>
                    <a:pt x="902" y="1140"/>
                  </a:lnTo>
                  <a:lnTo>
                    <a:pt x="897" y="1144"/>
                  </a:lnTo>
                  <a:lnTo>
                    <a:pt x="894" y="1140"/>
                  </a:lnTo>
                  <a:lnTo>
                    <a:pt x="892" y="1139"/>
                  </a:lnTo>
                  <a:lnTo>
                    <a:pt x="890" y="1137"/>
                  </a:lnTo>
                  <a:lnTo>
                    <a:pt x="890" y="1136"/>
                  </a:lnTo>
                  <a:lnTo>
                    <a:pt x="889" y="1131"/>
                  </a:lnTo>
                  <a:lnTo>
                    <a:pt x="882" y="1126"/>
                  </a:lnTo>
                  <a:lnTo>
                    <a:pt x="874" y="1126"/>
                  </a:lnTo>
                  <a:lnTo>
                    <a:pt x="872" y="1123"/>
                  </a:lnTo>
                  <a:lnTo>
                    <a:pt x="864" y="1123"/>
                  </a:lnTo>
                  <a:lnTo>
                    <a:pt x="862" y="1124"/>
                  </a:lnTo>
                  <a:lnTo>
                    <a:pt x="852" y="1126"/>
                  </a:lnTo>
                  <a:lnTo>
                    <a:pt x="854" y="1113"/>
                  </a:lnTo>
                  <a:lnTo>
                    <a:pt x="849" y="1111"/>
                  </a:lnTo>
                  <a:lnTo>
                    <a:pt x="842" y="1111"/>
                  </a:lnTo>
                  <a:lnTo>
                    <a:pt x="841" y="1113"/>
                  </a:lnTo>
                  <a:lnTo>
                    <a:pt x="836" y="1113"/>
                  </a:lnTo>
                  <a:lnTo>
                    <a:pt x="829" y="1118"/>
                  </a:lnTo>
                  <a:lnTo>
                    <a:pt x="827" y="1121"/>
                  </a:lnTo>
                  <a:lnTo>
                    <a:pt x="822" y="1127"/>
                  </a:lnTo>
                  <a:lnTo>
                    <a:pt x="818" y="1129"/>
                  </a:lnTo>
                  <a:lnTo>
                    <a:pt x="816" y="1131"/>
                  </a:lnTo>
                  <a:lnTo>
                    <a:pt x="803" y="1136"/>
                  </a:lnTo>
                  <a:lnTo>
                    <a:pt x="801" y="1136"/>
                  </a:lnTo>
                  <a:lnTo>
                    <a:pt x="798" y="1136"/>
                  </a:lnTo>
                  <a:lnTo>
                    <a:pt x="794" y="1136"/>
                  </a:lnTo>
                  <a:lnTo>
                    <a:pt x="789" y="1142"/>
                  </a:lnTo>
                  <a:lnTo>
                    <a:pt x="788" y="1144"/>
                  </a:lnTo>
                  <a:lnTo>
                    <a:pt x="788" y="1147"/>
                  </a:lnTo>
                  <a:lnTo>
                    <a:pt x="788" y="1149"/>
                  </a:lnTo>
                  <a:lnTo>
                    <a:pt x="783" y="1157"/>
                  </a:lnTo>
                  <a:lnTo>
                    <a:pt x="779" y="1157"/>
                  </a:lnTo>
                  <a:lnTo>
                    <a:pt x="770" y="1155"/>
                  </a:lnTo>
                  <a:lnTo>
                    <a:pt x="768" y="1157"/>
                  </a:lnTo>
                  <a:lnTo>
                    <a:pt x="766" y="1163"/>
                  </a:lnTo>
                  <a:lnTo>
                    <a:pt x="765" y="1174"/>
                  </a:lnTo>
                  <a:lnTo>
                    <a:pt x="765" y="1178"/>
                  </a:lnTo>
                  <a:lnTo>
                    <a:pt x="761" y="1186"/>
                  </a:lnTo>
                  <a:lnTo>
                    <a:pt x="761" y="1189"/>
                  </a:lnTo>
                  <a:lnTo>
                    <a:pt x="761" y="1191"/>
                  </a:lnTo>
                  <a:lnTo>
                    <a:pt x="756" y="1197"/>
                  </a:lnTo>
                  <a:lnTo>
                    <a:pt x="753" y="1199"/>
                  </a:lnTo>
                  <a:lnTo>
                    <a:pt x="751" y="1197"/>
                  </a:lnTo>
                  <a:lnTo>
                    <a:pt x="746" y="1192"/>
                  </a:lnTo>
                  <a:lnTo>
                    <a:pt x="746" y="1191"/>
                  </a:lnTo>
                  <a:lnTo>
                    <a:pt x="740" y="1184"/>
                  </a:lnTo>
                  <a:lnTo>
                    <a:pt x="738" y="1182"/>
                  </a:lnTo>
                  <a:lnTo>
                    <a:pt x="732" y="1174"/>
                  </a:lnTo>
                  <a:lnTo>
                    <a:pt x="732" y="1173"/>
                  </a:lnTo>
                  <a:lnTo>
                    <a:pt x="723" y="1168"/>
                  </a:lnTo>
                  <a:lnTo>
                    <a:pt x="720" y="1168"/>
                  </a:lnTo>
                  <a:lnTo>
                    <a:pt x="712" y="1165"/>
                  </a:lnTo>
                  <a:lnTo>
                    <a:pt x="708" y="1163"/>
                  </a:lnTo>
                  <a:lnTo>
                    <a:pt x="707" y="1161"/>
                  </a:lnTo>
                  <a:lnTo>
                    <a:pt x="698" y="1157"/>
                  </a:lnTo>
                  <a:lnTo>
                    <a:pt x="695" y="1155"/>
                  </a:lnTo>
                  <a:lnTo>
                    <a:pt x="690" y="1152"/>
                  </a:lnTo>
                  <a:lnTo>
                    <a:pt x="689" y="1152"/>
                  </a:lnTo>
                  <a:lnTo>
                    <a:pt x="685" y="1152"/>
                  </a:lnTo>
                  <a:lnTo>
                    <a:pt x="677" y="1149"/>
                  </a:lnTo>
                  <a:lnTo>
                    <a:pt x="675" y="1149"/>
                  </a:lnTo>
                  <a:lnTo>
                    <a:pt x="675" y="1147"/>
                  </a:lnTo>
                  <a:lnTo>
                    <a:pt x="674" y="1139"/>
                  </a:lnTo>
                  <a:lnTo>
                    <a:pt x="672" y="1137"/>
                  </a:lnTo>
                  <a:lnTo>
                    <a:pt x="664" y="1131"/>
                  </a:lnTo>
                  <a:lnTo>
                    <a:pt x="662" y="1131"/>
                  </a:lnTo>
                  <a:lnTo>
                    <a:pt x="649" y="1129"/>
                  </a:lnTo>
                  <a:lnTo>
                    <a:pt x="646" y="1126"/>
                  </a:lnTo>
                  <a:lnTo>
                    <a:pt x="641" y="1118"/>
                  </a:lnTo>
                  <a:lnTo>
                    <a:pt x="639" y="1108"/>
                  </a:lnTo>
                  <a:lnTo>
                    <a:pt x="639" y="1105"/>
                  </a:lnTo>
                  <a:lnTo>
                    <a:pt x="639" y="1103"/>
                  </a:lnTo>
                  <a:lnTo>
                    <a:pt x="632" y="1097"/>
                  </a:lnTo>
                  <a:lnTo>
                    <a:pt x="629" y="1097"/>
                  </a:lnTo>
                  <a:lnTo>
                    <a:pt x="624" y="1094"/>
                  </a:lnTo>
                  <a:lnTo>
                    <a:pt x="619" y="1089"/>
                  </a:lnTo>
                  <a:lnTo>
                    <a:pt x="612" y="1089"/>
                  </a:lnTo>
                  <a:lnTo>
                    <a:pt x="609" y="1089"/>
                  </a:lnTo>
                  <a:lnTo>
                    <a:pt x="607" y="1087"/>
                  </a:lnTo>
                  <a:lnTo>
                    <a:pt x="606" y="1082"/>
                  </a:lnTo>
                  <a:lnTo>
                    <a:pt x="606" y="1081"/>
                  </a:lnTo>
                  <a:lnTo>
                    <a:pt x="603" y="1077"/>
                  </a:lnTo>
                  <a:lnTo>
                    <a:pt x="598" y="1077"/>
                  </a:lnTo>
                  <a:lnTo>
                    <a:pt x="596" y="1077"/>
                  </a:lnTo>
                  <a:lnTo>
                    <a:pt x="586" y="1076"/>
                  </a:lnTo>
                  <a:lnTo>
                    <a:pt x="584" y="1068"/>
                  </a:lnTo>
                  <a:lnTo>
                    <a:pt x="581" y="1061"/>
                  </a:lnTo>
                  <a:lnTo>
                    <a:pt x="579" y="1056"/>
                  </a:lnTo>
                  <a:lnTo>
                    <a:pt x="579" y="1053"/>
                  </a:lnTo>
                  <a:lnTo>
                    <a:pt x="578" y="1048"/>
                  </a:lnTo>
                  <a:lnTo>
                    <a:pt x="569" y="1043"/>
                  </a:lnTo>
                  <a:lnTo>
                    <a:pt x="568" y="1043"/>
                  </a:lnTo>
                  <a:lnTo>
                    <a:pt x="564" y="1043"/>
                  </a:lnTo>
                  <a:lnTo>
                    <a:pt x="560" y="1038"/>
                  </a:lnTo>
                  <a:lnTo>
                    <a:pt x="561" y="1035"/>
                  </a:lnTo>
                  <a:lnTo>
                    <a:pt x="564" y="1034"/>
                  </a:lnTo>
                  <a:lnTo>
                    <a:pt x="566" y="1032"/>
                  </a:lnTo>
                  <a:lnTo>
                    <a:pt x="571" y="1032"/>
                  </a:lnTo>
                  <a:lnTo>
                    <a:pt x="574" y="1027"/>
                  </a:lnTo>
                  <a:lnTo>
                    <a:pt x="576" y="1026"/>
                  </a:lnTo>
                  <a:lnTo>
                    <a:pt x="583" y="1017"/>
                  </a:lnTo>
                  <a:lnTo>
                    <a:pt x="581" y="1009"/>
                  </a:lnTo>
                  <a:lnTo>
                    <a:pt x="579" y="1001"/>
                  </a:lnTo>
                  <a:lnTo>
                    <a:pt x="578" y="998"/>
                  </a:lnTo>
                  <a:lnTo>
                    <a:pt x="574" y="995"/>
                  </a:lnTo>
                  <a:lnTo>
                    <a:pt x="573" y="993"/>
                  </a:lnTo>
                  <a:lnTo>
                    <a:pt x="564" y="992"/>
                  </a:lnTo>
                  <a:lnTo>
                    <a:pt x="558" y="988"/>
                  </a:lnTo>
                  <a:lnTo>
                    <a:pt x="556" y="988"/>
                  </a:lnTo>
                  <a:lnTo>
                    <a:pt x="553" y="987"/>
                  </a:lnTo>
                  <a:lnTo>
                    <a:pt x="551" y="985"/>
                  </a:lnTo>
                  <a:lnTo>
                    <a:pt x="550" y="985"/>
                  </a:lnTo>
                  <a:lnTo>
                    <a:pt x="546" y="985"/>
                  </a:lnTo>
                  <a:lnTo>
                    <a:pt x="538" y="983"/>
                  </a:lnTo>
                  <a:lnTo>
                    <a:pt x="533" y="975"/>
                  </a:lnTo>
                  <a:lnTo>
                    <a:pt x="533" y="974"/>
                  </a:lnTo>
                  <a:lnTo>
                    <a:pt x="530" y="971"/>
                  </a:lnTo>
                  <a:lnTo>
                    <a:pt x="530" y="969"/>
                  </a:lnTo>
                  <a:lnTo>
                    <a:pt x="521" y="969"/>
                  </a:lnTo>
                  <a:lnTo>
                    <a:pt x="520" y="971"/>
                  </a:lnTo>
                  <a:lnTo>
                    <a:pt x="518" y="972"/>
                  </a:lnTo>
                  <a:lnTo>
                    <a:pt x="513" y="974"/>
                  </a:lnTo>
                  <a:lnTo>
                    <a:pt x="510" y="972"/>
                  </a:lnTo>
                  <a:lnTo>
                    <a:pt x="510" y="964"/>
                  </a:lnTo>
                  <a:lnTo>
                    <a:pt x="510" y="962"/>
                  </a:lnTo>
                  <a:lnTo>
                    <a:pt x="512" y="961"/>
                  </a:lnTo>
                  <a:lnTo>
                    <a:pt x="517" y="953"/>
                  </a:lnTo>
                  <a:lnTo>
                    <a:pt x="517" y="949"/>
                  </a:lnTo>
                  <a:lnTo>
                    <a:pt x="515" y="943"/>
                  </a:lnTo>
                  <a:lnTo>
                    <a:pt x="513" y="941"/>
                  </a:lnTo>
                  <a:lnTo>
                    <a:pt x="505" y="937"/>
                  </a:lnTo>
                  <a:lnTo>
                    <a:pt x="502" y="937"/>
                  </a:lnTo>
                  <a:lnTo>
                    <a:pt x="492" y="932"/>
                  </a:lnTo>
                  <a:lnTo>
                    <a:pt x="490" y="930"/>
                  </a:lnTo>
                  <a:lnTo>
                    <a:pt x="490" y="928"/>
                  </a:lnTo>
                  <a:lnTo>
                    <a:pt x="482" y="924"/>
                  </a:lnTo>
                  <a:lnTo>
                    <a:pt x="480" y="922"/>
                  </a:lnTo>
                  <a:lnTo>
                    <a:pt x="472" y="924"/>
                  </a:lnTo>
                  <a:lnTo>
                    <a:pt x="467" y="924"/>
                  </a:lnTo>
                  <a:lnTo>
                    <a:pt x="460" y="930"/>
                  </a:lnTo>
                  <a:lnTo>
                    <a:pt x="454" y="935"/>
                  </a:lnTo>
                  <a:lnTo>
                    <a:pt x="452" y="935"/>
                  </a:lnTo>
                  <a:lnTo>
                    <a:pt x="445" y="933"/>
                  </a:lnTo>
                  <a:lnTo>
                    <a:pt x="444" y="932"/>
                  </a:lnTo>
                  <a:lnTo>
                    <a:pt x="442" y="930"/>
                  </a:lnTo>
                  <a:lnTo>
                    <a:pt x="439" y="927"/>
                  </a:lnTo>
                  <a:lnTo>
                    <a:pt x="439" y="919"/>
                  </a:lnTo>
                  <a:lnTo>
                    <a:pt x="442" y="909"/>
                  </a:lnTo>
                  <a:lnTo>
                    <a:pt x="444" y="907"/>
                  </a:lnTo>
                  <a:lnTo>
                    <a:pt x="447" y="901"/>
                  </a:lnTo>
                  <a:lnTo>
                    <a:pt x="442" y="894"/>
                  </a:lnTo>
                  <a:lnTo>
                    <a:pt x="442" y="888"/>
                  </a:lnTo>
                  <a:lnTo>
                    <a:pt x="435" y="883"/>
                  </a:lnTo>
                  <a:lnTo>
                    <a:pt x="435" y="877"/>
                  </a:lnTo>
                  <a:lnTo>
                    <a:pt x="435" y="875"/>
                  </a:lnTo>
                  <a:lnTo>
                    <a:pt x="439" y="867"/>
                  </a:lnTo>
                  <a:lnTo>
                    <a:pt x="440" y="865"/>
                  </a:lnTo>
                  <a:lnTo>
                    <a:pt x="442" y="862"/>
                  </a:lnTo>
                  <a:lnTo>
                    <a:pt x="447" y="849"/>
                  </a:lnTo>
                  <a:lnTo>
                    <a:pt x="449" y="846"/>
                  </a:lnTo>
                  <a:lnTo>
                    <a:pt x="445" y="833"/>
                  </a:lnTo>
                  <a:lnTo>
                    <a:pt x="439" y="828"/>
                  </a:lnTo>
                  <a:lnTo>
                    <a:pt x="435" y="827"/>
                  </a:lnTo>
                  <a:lnTo>
                    <a:pt x="434" y="825"/>
                  </a:lnTo>
                  <a:lnTo>
                    <a:pt x="431" y="827"/>
                  </a:lnTo>
                  <a:lnTo>
                    <a:pt x="421" y="830"/>
                  </a:lnTo>
                  <a:lnTo>
                    <a:pt x="419" y="830"/>
                  </a:lnTo>
                  <a:lnTo>
                    <a:pt x="412" y="827"/>
                  </a:lnTo>
                  <a:lnTo>
                    <a:pt x="412" y="825"/>
                  </a:lnTo>
                  <a:lnTo>
                    <a:pt x="411" y="817"/>
                  </a:lnTo>
                  <a:lnTo>
                    <a:pt x="411" y="814"/>
                  </a:lnTo>
                  <a:lnTo>
                    <a:pt x="406" y="807"/>
                  </a:lnTo>
                  <a:lnTo>
                    <a:pt x="406" y="805"/>
                  </a:lnTo>
                  <a:lnTo>
                    <a:pt x="402" y="797"/>
                  </a:lnTo>
                  <a:lnTo>
                    <a:pt x="402" y="796"/>
                  </a:lnTo>
                  <a:lnTo>
                    <a:pt x="396" y="789"/>
                  </a:lnTo>
                  <a:lnTo>
                    <a:pt x="392" y="788"/>
                  </a:lnTo>
                  <a:lnTo>
                    <a:pt x="389" y="786"/>
                  </a:lnTo>
                  <a:lnTo>
                    <a:pt x="388" y="786"/>
                  </a:lnTo>
                  <a:lnTo>
                    <a:pt x="384" y="783"/>
                  </a:lnTo>
                  <a:lnTo>
                    <a:pt x="378" y="776"/>
                  </a:lnTo>
                  <a:lnTo>
                    <a:pt x="378" y="775"/>
                  </a:lnTo>
                  <a:lnTo>
                    <a:pt x="376" y="773"/>
                  </a:lnTo>
                  <a:lnTo>
                    <a:pt x="373" y="771"/>
                  </a:lnTo>
                  <a:lnTo>
                    <a:pt x="364" y="770"/>
                  </a:lnTo>
                  <a:lnTo>
                    <a:pt x="364" y="775"/>
                  </a:lnTo>
                  <a:lnTo>
                    <a:pt x="364" y="776"/>
                  </a:lnTo>
                  <a:lnTo>
                    <a:pt x="363" y="778"/>
                  </a:lnTo>
                  <a:lnTo>
                    <a:pt x="358" y="783"/>
                  </a:lnTo>
                  <a:lnTo>
                    <a:pt x="356" y="784"/>
                  </a:lnTo>
                  <a:lnTo>
                    <a:pt x="353" y="784"/>
                  </a:lnTo>
                  <a:lnTo>
                    <a:pt x="344" y="783"/>
                  </a:lnTo>
                  <a:lnTo>
                    <a:pt x="341" y="781"/>
                  </a:lnTo>
                  <a:lnTo>
                    <a:pt x="340" y="780"/>
                  </a:lnTo>
                  <a:lnTo>
                    <a:pt x="331" y="771"/>
                  </a:lnTo>
                  <a:lnTo>
                    <a:pt x="301" y="757"/>
                  </a:lnTo>
                  <a:lnTo>
                    <a:pt x="297" y="754"/>
                  </a:lnTo>
                  <a:lnTo>
                    <a:pt x="293" y="750"/>
                  </a:lnTo>
                  <a:lnTo>
                    <a:pt x="290" y="749"/>
                  </a:lnTo>
                  <a:lnTo>
                    <a:pt x="287" y="747"/>
                  </a:lnTo>
                  <a:lnTo>
                    <a:pt x="285" y="744"/>
                  </a:lnTo>
                  <a:lnTo>
                    <a:pt x="268" y="733"/>
                  </a:lnTo>
                  <a:lnTo>
                    <a:pt x="267" y="731"/>
                  </a:lnTo>
                  <a:lnTo>
                    <a:pt x="263" y="728"/>
                  </a:lnTo>
                  <a:lnTo>
                    <a:pt x="254" y="720"/>
                  </a:lnTo>
                  <a:lnTo>
                    <a:pt x="245" y="715"/>
                  </a:lnTo>
                  <a:lnTo>
                    <a:pt x="244" y="712"/>
                  </a:lnTo>
                  <a:lnTo>
                    <a:pt x="235" y="705"/>
                  </a:lnTo>
                  <a:lnTo>
                    <a:pt x="234" y="705"/>
                  </a:lnTo>
                  <a:lnTo>
                    <a:pt x="229" y="710"/>
                  </a:lnTo>
                  <a:lnTo>
                    <a:pt x="225" y="718"/>
                  </a:lnTo>
                  <a:lnTo>
                    <a:pt x="225" y="720"/>
                  </a:lnTo>
                  <a:lnTo>
                    <a:pt x="222" y="723"/>
                  </a:lnTo>
                  <a:lnTo>
                    <a:pt x="219" y="725"/>
                  </a:lnTo>
                  <a:lnTo>
                    <a:pt x="217" y="723"/>
                  </a:lnTo>
                  <a:lnTo>
                    <a:pt x="209" y="725"/>
                  </a:lnTo>
                  <a:lnTo>
                    <a:pt x="207" y="725"/>
                  </a:lnTo>
                  <a:lnTo>
                    <a:pt x="201" y="721"/>
                  </a:lnTo>
                  <a:lnTo>
                    <a:pt x="197" y="721"/>
                  </a:lnTo>
                  <a:lnTo>
                    <a:pt x="196" y="720"/>
                  </a:lnTo>
                  <a:lnTo>
                    <a:pt x="177" y="723"/>
                  </a:lnTo>
                  <a:lnTo>
                    <a:pt x="169" y="718"/>
                  </a:lnTo>
                  <a:lnTo>
                    <a:pt x="168" y="716"/>
                  </a:lnTo>
                  <a:lnTo>
                    <a:pt x="158" y="708"/>
                  </a:lnTo>
                  <a:lnTo>
                    <a:pt x="144" y="704"/>
                  </a:lnTo>
                  <a:lnTo>
                    <a:pt x="138" y="699"/>
                  </a:lnTo>
                  <a:lnTo>
                    <a:pt x="136" y="697"/>
                  </a:lnTo>
                  <a:lnTo>
                    <a:pt x="126" y="697"/>
                  </a:lnTo>
                  <a:lnTo>
                    <a:pt x="123" y="697"/>
                  </a:lnTo>
                  <a:lnTo>
                    <a:pt x="120" y="692"/>
                  </a:lnTo>
                  <a:lnTo>
                    <a:pt x="116" y="692"/>
                  </a:lnTo>
                  <a:lnTo>
                    <a:pt x="111" y="686"/>
                  </a:lnTo>
                  <a:lnTo>
                    <a:pt x="113" y="684"/>
                  </a:lnTo>
                  <a:lnTo>
                    <a:pt x="111" y="679"/>
                  </a:lnTo>
                  <a:lnTo>
                    <a:pt x="103" y="674"/>
                  </a:lnTo>
                  <a:lnTo>
                    <a:pt x="93" y="674"/>
                  </a:lnTo>
                  <a:lnTo>
                    <a:pt x="90" y="674"/>
                  </a:lnTo>
                  <a:lnTo>
                    <a:pt x="82" y="674"/>
                  </a:lnTo>
                  <a:lnTo>
                    <a:pt x="78" y="673"/>
                  </a:lnTo>
                  <a:lnTo>
                    <a:pt x="67" y="665"/>
                  </a:lnTo>
                  <a:lnTo>
                    <a:pt x="55" y="661"/>
                  </a:lnTo>
                  <a:lnTo>
                    <a:pt x="43" y="661"/>
                  </a:lnTo>
                  <a:lnTo>
                    <a:pt x="37" y="660"/>
                  </a:lnTo>
                  <a:lnTo>
                    <a:pt x="35" y="660"/>
                  </a:lnTo>
                  <a:lnTo>
                    <a:pt x="25" y="660"/>
                  </a:lnTo>
                  <a:lnTo>
                    <a:pt x="24" y="658"/>
                  </a:lnTo>
                  <a:lnTo>
                    <a:pt x="22" y="653"/>
                  </a:lnTo>
                  <a:lnTo>
                    <a:pt x="12" y="640"/>
                  </a:lnTo>
                  <a:lnTo>
                    <a:pt x="5" y="621"/>
                  </a:lnTo>
                  <a:lnTo>
                    <a:pt x="4" y="619"/>
                  </a:lnTo>
                  <a:lnTo>
                    <a:pt x="2" y="613"/>
                  </a:lnTo>
                  <a:lnTo>
                    <a:pt x="0" y="610"/>
                  </a:lnTo>
                  <a:lnTo>
                    <a:pt x="2" y="608"/>
                  </a:lnTo>
                  <a:lnTo>
                    <a:pt x="9" y="600"/>
                  </a:lnTo>
                  <a:lnTo>
                    <a:pt x="17" y="597"/>
                  </a:lnTo>
                  <a:lnTo>
                    <a:pt x="19" y="592"/>
                  </a:lnTo>
                  <a:lnTo>
                    <a:pt x="19" y="589"/>
                  </a:lnTo>
                  <a:lnTo>
                    <a:pt x="20" y="579"/>
                  </a:lnTo>
                  <a:lnTo>
                    <a:pt x="22" y="577"/>
                  </a:lnTo>
                  <a:lnTo>
                    <a:pt x="29" y="566"/>
                  </a:lnTo>
                  <a:lnTo>
                    <a:pt x="30" y="564"/>
                  </a:lnTo>
                  <a:lnTo>
                    <a:pt x="34" y="558"/>
                  </a:lnTo>
                  <a:lnTo>
                    <a:pt x="39" y="551"/>
                  </a:lnTo>
                  <a:lnTo>
                    <a:pt x="42" y="543"/>
                  </a:lnTo>
                  <a:lnTo>
                    <a:pt x="42" y="542"/>
                  </a:lnTo>
                  <a:lnTo>
                    <a:pt x="47" y="535"/>
                  </a:lnTo>
                  <a:lnTo>
                    <a:pt x="48" y="534"/>
                  </a:lnTo>
                  <a:lnTo>
                    <a:pt x="52" y="530"/>
                  </a:lnTo>
                  <a:lnTo>
                    <a:pt x="52" y="526"/>
                  </a:lnTo>
                  <a:lnTo>
                    <a:pt x="50" y="522"/>
                  </a:lnTo>
                  <a:lnTo>
                    <a:pt x="37" y="508"/>
                  </a:lnTo>
                  <a:lnTo>
                    <a:pt x="32" y="496"/>
                  </a:lnTo>
                  <a:lnTo>
                    <a:pt x="27" y="487"/>
                  </a:lnTo>
                  <a:lnTo>
                    <a:pt x="25" y="482"/>
                  </a:lnTo>
                  <a:lnTo>
                    <a:pt x="24" y="477"/>
                  </a:lnTo>
                  <a:lnTo>
                    <a:pt x="24" y="475"/>
                  </a:lnTo>
                  <a:lnTo>
                    <a:pt x="27" y="466"/>
                  </a:lnTo>
                  <a:lnTo>
                    <a:pt x="29" y="462"/>
                  </a:lnTo>
                  <a:lnTo>
                    <a:pt x="34" y="458"/>
                  </a:lnTo>
                  <a:lnTo>
                    <a:pt x="39" y="446"/>
                  </a:lnTo>
                  <a:lnTo>
                    <a:pt x="35" y="435"/>
                  </a:lnTo>
                  <a:lnTo>
                    <a:pt x="39" y="427"/>
                  </a:lnTo>
                  <a:lnTo>
                    <a:pt x="40" y="425"/>
                  </a:lnTo>
                  <a:lnTo>
                    <a:pt x="37" y="417"/>
                  </a:lnTo>
                  <a:lnTo>
                    <a:pt x="39" y="409"/>
                  </a:lnTo>
                  <a:lnTo>
                    <a:pt x="42" y="406"/>
                  </a:lnTo>
                  <a:lnTo>
                    <a:pt x="47" y="403"/>
                  </a:lnTo>
                  <a:lnTo>
                    <a:pt x="52" y="401"/>
                  </a:lnTo>
                  <a:lnTo>
                    <a:pt x="57" y="396"/>
                  </a:lnTo>
                  <a:lnTo>
                    <a:pt x="58" y="393"/>
                  </a:lnTo>
                  <a:lnTo>
                    <a:pt x="68" y="390"/>
                  </a:lnTo>
                  <a:lnTo>
                    <a:pt x="70" y="386"/>
                  </a:lnTo>
                  <a:lnTo>
                    <a:pt x="72" y="385"/>
                  </a:lnTo>
                  <a:lnTo>
                    <a:pt x="70" y="370"/>
                  </a:lnTo>
                  <a:lnTo>
                    <a:pt x="72" y="369"/>
                  </a:lnTo>
                  <a:lnTo>
                    <a:pt x="75" y="352"/>
                  </a:lnTo>
                  <a:lnTo>
                    <a:pt x="85" y="346"/>
                  </a:lnTo>
                  <a:lnTo>
                    <a:pt x="88" y="343"/>
                  </a:lnTo>
                  <a:lnTo>
                    <a:pt x="91" y="338"/>
                  </a:lnTo>
                  <a:lnTo>
                    <a:pt x="91" y="336"/>
                  </a:lnTo>
                  <a:lnTo>
                    <a:pt x="95" y="333"/>
                  </a:lnTo>
                  <a:lnTo>
                    <a:pt x="95" y="330"/>
                  </a:lnTo>
                  <a:lnTo>
                    <a:pt x="93" y="326"/>
                  </a:lnTo>
                  <a:lnTo>
                    <a:pt x="95" y="323"/>
                  </a:lnTo>
                  <a:lnTo>
                    <a:pt x="100" y="323"/>
                  </a:lnTo>
                  <a:lnTo>
                    <a:pt x="103" y="322"/>
                  </a:lnTo>
                  <a:lnTo>
                    <a:pt x="105" y="318"/>
                  </a:lnTo>
                  <a:lnTo>
                    <a:pt x="106" y="315"/>
                  </a:lnTo>
                  <a:lnTo>
                    <a:pt x="111" y="310"/>
                  </a:lnTo>
                  <a:lnTo>
                    <a:pt x="115" y="309"/>
                  </a:lnTo>
                  <a:lnTo>
                    <a:pt x="120" y="310"/>
                  </a:lnTo>
                  <a:lnTo>
                    <a:pt x="125" y="315"/>
                  </a:lnTo>
                  <a:lnTo>
                    <a:pt x="128" y="318"/>
                  </a:lnTo>
                  <a:lnTo>
                    <a:pt x="129" y="320"/>
                  </a:lnTo>
                  <a:lnTo>
                    <a:pt x="131" y="320"/>
                  </a:lnTo>
                  <a:lnTo>
                    <a:pt x="134" y="317"/>
                  </a:lnTo>
                  <a:lnTo>
                    <a:pt x="133" y="314"/>
                  </a:lnTo>
                  <a:lnTo>
                    <a:pt x="134" y="309"/>
                  </a:lnTo>
                  <a:lnTo>
                    <a:pt x="139" y="309"/>
                  </a:lnTo>
                  <a:lnTo>
                    <a:pt x="141" y="305"/>
                  </a:lnTo>
                  <a:lnTo>
                    <a:pt x="143" y="304"/>
                  </a:lnTo>
                  <a:lnTo>
                    <a:pt x="144" y="305"/>
                  </a:lnTo>
                  <a:lnTo>
                    <a:pt x="148" y="305"/>
                  </a:lnTo>
                  <a:lnTo>
                    <a:pt x="151" y="307"/>
                  </a:lnTo>
                  <a:lnTo>
                    <a:pt x="154" y="309"/>
                  </a:lnTo>
                  <a:lnTo>
                    <a:pt x="158" y="309"/>
                  </a:lnTo>
                  <a:lnTo>
                    <a:pt x="166" y="312"/>
                  </a:lnTo>
                  <a:lnTo>
                    <a:pt x="172" y="305"/>
                  </a:lnTo>
                  <a:lnTo>
                    <a:pt x="172" y="302"/>
                  </a:lnTo>
                  <a:lnTo>
                    <a:pt x="171" y="299"/>
                  </a:lnTo>
                  <a:lnTo>
                    <a:pt x="169" y="297"/>
                  </a:lnTo>
                  <a:lnTo>
                    <a:pt x="164" y="296"/>
                  </a:lnTo>
                  <a:lnTo>
                    <a:pt x="161" y="293"/>
                  </a:lnTo>
                  <a:lnTo>
                    <a:pt x="159" y="291"/>
                  </a:lnTo>
                  <a:lnTo>
                    <a:pt x="158" y="286"/>
                  </a:lnTo>
                  <a:lnTo>
                    <a:pt x="159" y="276"/>
                  </a:lnTo>
                  <a:lnTo>
                    <a:pt x="163" y="270"/>
                  </a:lnTo>
                  <a:lnTo>
                    <a:pt x="163" y="268"/>
                  </a:lnTo>
                  <a:lnTo>
                    <a:pt x="163" y="263"/>
                  </a:lnTo>
                  <a:lnTo>
                    <a:pt x="163" y="250"/>
                  </a:lnTo>
                  <a:lnTo>
                    <a:pt x="161" y="246"/>
                  </a:lnTo>
                  <a:lnTo>
                    <a:pt x="163" y="237"/>
                  </a:lnTo>
                  <a:lnTo>
                    <a:pt x="164" y="234"/>
                  </a:lnTo>
                  <a:lnTo>
                    <a:pt x="164" y="231"/>
                  </a:lnTo>
                  <a:lnTo>
                    <a:pt x="164" y="223"/>
                  </a:lnTo>
                  <a:lnTo>
                    <a:pt x="158" y="216"/>
                  </a:lnTo>
                  <a:lnTo>
                    <a:pt x="161" y="202"/>
                  </a:lnTo>
                  <a:lnTo>
                    <a:pt x="163" y="200"/>
                  </a:lnTo>
                  <a:lnTo>
                    <a:pt x="163" y="197"/>
                  </a:lnTo>
                  <a:lnTo>
                    <a:pt x="164" y="191"/>
                  </a:lnTo>
                  <a:lnTo>
                    <a:pt x="164" y="189"/>
                  </a:lnTo>
                  <a:lnTo>
                    <a:pt x="164" y="184"/>
                  </a:lnTo>
                  <a:lnTo>
                    <a:pt x="166" y="174"/>
                  </a:lnTo>
                  <a:lnTo>
                    <a:pt x="169" y="170"/>
                  </a:lnTo>
                  <a:lnTo>
                    <a:pt x="169" y="166"/>
                  </a:lnTo>
                  <a:lnTo>
                    <a:pt x="169" y="160"/>
                  </a:lnTo>
                  <a:lnTo>
                    <a:pt x="166" y="152"/>
                  </a:lnTo>
                  <a:lnTo>
                    <a:pt x="171" y="147"/>
                  </a:lnTo>
                  <a:lnTo>
                    <a:pt x="164" y="137"/>
                  </a:lnTo>
                  <a:lnTo>
                    <a:pt x="161" y="129"/>
                  </a:lnTo>
                  <a:lnTo>
                    <a:pt x="158" y="127"/>
                  </a:lnTo>
                  <a:lnTo>
                    <a:pt x="154" y="129"/>
                  </a:lnTo>
                  <a:lnTo>
                    <a:pt x="153" y="131"/>
                  </a:lnTo>
                  <a:lnTo>
                    <a:pt x="143" y="131"/>
                  </a:lnTo>
                  <a:lnTo>
                    <a:pt x="136" y="124"/>
                  </a:lnTo>
                  <a:lnTo>
                    <a:pt x="134" y="124"/>
                  </a:lnTo>
                  <a:lnTo>
                    <a:pt x="133" y="116"/>
                  </a:lnTo>
                  <a:lnTo>
                    <a:pt x="133" y="108"/>
                  </a:lnTo>
                  <a:lnTo>
                    <a:pt x="129" y="106"/>
                  </a:lnTo>
                  <a:lnTo>
                    <a:pt x="128" y="103"/>
                  </a:lnTo>
                  <a:lnTo>
                    <a:pt x="126" y="98"/>
                  </a:lnTo>
                  <a:lnTo>
                    <a:pt x="125" y="97"/>
                  </a:lnTo>
                  <a:lnTo>
                    <a:pt x="126" y="92"/>
                  </a:lnTo>
                  <a:lnTo>
                    <a:pt x="128" y="90"/>
                  </a:lnTo>
                  <a:lnTo>
                    <a:pt x="133" y="87"/>
                  </a:lnTo>
                  <a:lnTo>
                    <a:pt x="131" y="77"/>
                  </a:lnTo>
                  <a:lnTo>
                    <a:pt x="134" y="72"/>
                  </a:lnTo>
                  <a:lnTo>
                    <a:pt x="136" y="71"/>
                  </a:lnTo>
                  <a:lnTo>
                    <a:pt x="134" y="64"/>
                  </a:lnTo>
                  <a:lnTo>
                    <a:pt x="138" y="58"/>
                  </a:lnTo>
                  <a:lnTo>
                    <a:pt x="143" y="51"/>
                  </a:lnTo>
                  <a:lnTo>
                    <a:pt x="143" y="50"/>
                  </a:lnTo>
                  <a:lnTo>
                    <a:pt x="138" y="38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4" y="42"/>
                  </a:lnTo>
                  <a:lnTo>
                    <a:pt x="156" y="45"/>
                  </a:lnTo>
                  <a:lnTo>
                    <a:pt x="161" y="45"/>
                  </a:lnTo>
                  <a:lnTo>
                    <a:pt x="163" y="43"/>
                  </a:lnTo>
                  <a:lnTo>
                    <a:pt x="168" y="40"/>
                  </a:lnTo>
                  <a:lnTo>
                    <a:pt x="171" y="42"/>
                  </a:lnTo>
                  <a:lnTo>
                    <a:pt x="177" y="43"/>
                  </a:lnTo>
                  <a:lnTo>
                    <a:pt x="179" y="38"/>
                  </a:lnTo>
                  <a:lnTo>
                    <a:pt x="174" y="34"/>
                  </a:lnTo>
                  <a:lnTo>
                    <a:pt x="168" y="30"/>
                  </a:lnTo>
                  <a:lnTo>
                    <a:pt x="163" y="27"/>
                  </a:lnTo>
                  <a:lnTo>
                    <a:pt x="154" y="26"/>
                  </a:lnTo>
                  <a:lnTo>
                    <a:pt x="158" y="21"/>
                  </a:lnTo>
                  <a:lnTo>
                    <a:pt x="164" y="14"/>
                  </a:lnTo>
                  <a:lnTo>
                    <a:pt x="164" y="9"/>
                  </a:lnTo>
                  <a:lnTo>
                    <a:pt x="16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0" name="Freeform 63"/>
            <p:cNvSpPr>
              <a:spLocks/>
            </p:cNvSpPr>
            <p:nvPr/>
          </p:nvSpPr>
          <p:spPr bwMode="auto">
            <a:xfrm>
              <a:off x="5183187" y="2536033"/>
              <a:ext cx="688975" cy="615950"/>
            </a:xfrm>
            <a:custGeom>
              <a:avLst/>
              <a:gdLst>
                <a:gd name="T0" fmla="*/ 12 w 867"/>
                <a:gd name="T1" fmla="*/ 199 h 777"/>
                <a:gd name="T2" fmla="*/ 17 w 867"/>
                <a:gd name="T3" fmla="*/ 173 h 777"/>
                <a:gd name="T4" fmla="*/ 18 w 867"/>
                <a:gd name="T5" fmla="*/ 149 h 777"/>
                <a:gd name="T6" fmla="*/ 2 w 867"/>
                <a:gd name="T7" fmla="*/ 129 h 777"/>
                <a:gd name="T8" fmla="*/ 3 w 867"/>
                <a:gd name="T9" fmla="*/ 108 h 777"/>
                <a:gd name="T10" fmla="*/ 36 w 867"/>
                <a:gd name="T11" fmla="*/ 111 h 777"/>
                <a:gd name="T12" fmla="*/ 66 w 867"/>
                <a:gd name="T13" fmla="*/ 124 h 777"/>
                <a:gd name="T14" fmla="*/ 69 w 867"/>
                <a:gd name="T15" fmla="*/ 103 h 777"/>
                <a:gd name="T16" fmla="*/ 107 w 867"/>
                <a:gd name="T17" fmla="*/ 102 h 777"/>
                <a:gd name="T18" fmla="*/ 127 w 867"/>
                <a:gd name="T19" fmla="*/ 94 h 777"/>
                <a:gd name="T20" fmla="*/ 121 w 867"/>
                <a:gd name="T21" fmla="*/ 34 h 777"/>
                <a:gd name="T22" fmla="*/ 150 w 867"/>
                <a:gd name="T23" fmla="*/ 22 h 777"/>
                <a:gd name="T24" fmla="*/ 174 w 867"/>
                <a:gd name="T25" fmla="*/ 1 h 777"/>
                <a:gd name="T26" fmla="*/ 193 w 867"/>
                <a:gd name="T27" fmla="*/ 34 h 777"/>
                <a:gd name="T28" fmla="*/ 222 w 867"/>
                <a:gd name="T29" fmla="*/ 40 h 777"/>
                <a:gd name="T30" fmla="*/ 240 w 867"/>
                <a:gd name="T31" fmla="*/ 74 h 777"/>
                <a:gd name="T32" fmla="*/ 278 w 867"/>
                <a:gd name="T33" fmla="*/ 82 h 777"/>
                <a:gd name="T34" fmla="*/ 260 w 867"/>
                <a:gd name="T35" fmla="*/ 111 h 777"/>
                <a:gd name="T36" fmla="*/ 278 w 867"/>
                <a:gd name="T37" fmla="*/ 133 h 777"/>
                <a:gd name="T38" fmla="*/ 298 w 867"/>
                <a:gd name="T39" fmla="*/ 137 h 777"/>
                <a:gd name="T40" fmla="*/ 342 w 867"/>
                <a:gd name="T41" fmla="*/ 154 h 777"/>
                <a:gd name="T42" fmla="*/ 385 w 867"/>
                <a:gd name="T43" fmla="*/ 184 h 777"/>
                <a:gd name="T44" fmla="*/ 395 w 867"/>
                <a:gd name="T45" fmla="*/ 165 h 777"/>
                <a:gd name="T46" fmla="*/ 412 w 867"/>
                <a:gd name="T47" fmla="*/ 157 h 777"/>
                <a:gd name="T48" fmla="*/ 428 w 867"/>
                <a:gd name="T49" fmla="*/ 171 h 777"/>
                <a:gd name="T50" fmla="*/ 433 w 867"/>
                <a:gd name="T51" fmla="*/ 209 h 777"/>
                <a:gd name="T52" fmla="*/ 418 w 867"/>
                <a:gd name="T53" fmla="*/ 231 h 777"/>
                <a:gd name="T54" fmla="*/ 458 w 867"/>
                <a:gd name="T55" fmla="*/ 246 h 777"/>
                <a:gd name="T56" fmla="*/ 453 w 867"/>
                <a:gd name="T57" fmla="*/ 231 h 777"/>
                <a:gd name="T58" fmla="*/ 499 w 867"/>
                <a:gd name="T59" fmla="*/ 225 h 777"/>
                <a:gd name="T60" fmla="*/ 542 w 867"/>
                <a:gd name="T61" fmla="*/ 228 h 777"/>
                <a:gd name="T62" fmla="*/ 562 w 867"/>
                <a:gd name="T63" fmla="*/ 260 h 777"/>
                <a:gd name="T64" fmla="*/ 585 w 867"/>
                <a:gd name="T65" fmla="*/ 272 h 777"/>
                <a:gd name="T66" fmla="*/ 594 w 867"/>
                <a:gd name="T67" fmla="*/ 302 h 777"/>
                <a:gd name="T68" fmla="*/ 617 w 867"/>
                <a:gd name="T69" fmla="*/ 336 h 777"/>
                <a:gd name="T70" fmla="*/ 648 w 867"/>
                <a:gd name="T71" fmla="*/ 335 h 777"/>
                <a:gd name="T72" fmla="*/ 662 w 867"/>
                <a:gd name="T73" fmla="*/ 314 h 777"/>
                <a:gd name="T74" fmla="*/ 678 w 867"/>
                <a:gd name="T75" fmla="*/ 299 h 777"/>
                <a:gd name="T76" fmla="*/ 681 w 867"/>
                <a:gd name="T77" fmla="*/ 325 h 777"/>
                <a:gd name="T78" fmla="*/ 698 w 867"/>
                <a:gd name="T79" fmla="*/ 353 h 777"/>
                <a:gd name="T80" fmla="*/ 726 w 867"/>
                <a:gd name="T81" fmla="*/ 353 h 777"/>
                <a:gd name="T82" fmla="*/ 729 w 867"/>
                <a:gd name="T83" fmla="*/ 372 h 777"/>
                <a:gd name="T84" fmla="*/ 741 w 867"/>
                <a:gd name="T85" fmla="*/ 390 h 777"/>
                <a:gd name="T86" fmla="*/ 743 w 867"/>
                <a:gd name="T87" fmla="*/ 416 h 777"/>
                <a:gd name="T88" fmla="*/ 746 w 867"/>
                <a:gd name="T89" fmla="*/ 442 h 777"/>
                <a:gd name="T90" fmla="*/ 749 w 867"/>
                <a:gd name="T91" fmla="*/ 450 h 777"/>
                <a:gd name="T92" fmla="*/ 738 w 867"/>
                <a:gd name="T93" fmla="*/ 479 h 777"/>
                <a:gd name="T94" fmla="*/ 703 w 867"/>
                <a:gd name="T95" fmla="*/ 480 h 777"/>
                <a:gd name="T96" fmla="*/ 708 w 867"/>
                <a:gd name="T97" fmla="*/ 516 h 777"/>
                <a:gd name="T98" fmla="*/ 716 w 867"/>
                <a:gd name="T99" fmla="*/ 563 h 777"/>
                <a:gd name="T100" fmla="*/ 710 w 867"/>
                <a:gd name="T101" fmla="*/ 599 h 777"/>
                <a:gd name="T102" fmla="*/ 701 w 867"/>
                <a:gd name="T103" fmla="*/ 626 h 777"/>
                <a:gd name="T104" fmla="*/ 678 w 867"/>
                <a:gd name="T105" fmla="*/ 665 h 777"/>
                <a:gd name="T106" fmla="*/ 701 w 867"/>
                <a:gd name="T107" fmla="*/ 713 h 777"/>
                <a:gd name="T108" fmla="*/ 731 w 867"/>
                <a:gd name="T109" fmla="*/ 765 h 777"/>
                <a:gd name="T110" fmla="*/ 749 w 867"/>
                <a:gd name="T111" fmla="*/ 765 h 777"/>
                <a:gd name="T112" fmla="*/ 761 w 867"/>
                <a:gd name="T113" fmla="*/ 773 h 777"/>
                <a:gd name="T114" fmla="*/ 767 w 867"/>
                <a:gd name="T115" fmla="*/ 759 h 777"/>
                <a:gd name="T116" fmla="*/ 787 w 867"/>
                <a:gd name="T117" fmla="*/ 751 h 777"/>
                <a:gd name="T118" fmla="*/ 815 w 867"/>
                <a:gd name="T119" fmla="*/ 767 h 777"/>
                <a:gd name="T120" fmla="*/ 820 w 867"/>
                <a:gd name="T121" fmla="*/ 739 h 777"/>
                <a:gd name="T122" fmla="*/ 848 w 867"/>
                <a:gd name="T123" fmla="*/ 722 h 777"/>
                <a:gd name="T124" fmla="*/ 867 w 867"/>
                <a:gd name="T125" fmla="*/ 725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7" h="777">
                  <a:moveTo>
                    <a:pt x="13" y="230"/>
                  </a:moveTo>
                  <a:lnTo>
                    <a:pt x="26" y="230"/>
                  </a:lnTo>
                  <a:lnTo>
                    <a:pt x="25" y="215"/>
                  </a:lnTo>
                  <a:lnTo>
                    <a:pt x="25" y="210"/>
                  </a:lnTo>
                  <a:lnTo>
                    <a:pt x="25" y="205"/>
                  </a:lnTo>
                  <a:lnTo>
                    <a:pt x="23" y="204"/>
                  </a:lnTo>
                  <a:lnTo>
                    <a:pt x="20" y="204"/>
                  </a:lnTo>
                  <a:lnTo>
                    <a:pt x="12" y="199"/>
                  </a:lnTo>
                  <a:lnTo>
                    <a:pt x="10" y="197"/>
                  </a:lnTo>
                  <a:lnTo>
                    <a:pt x="12" y="189"/>
                  </a:lnTo>
                  <a:lnTo>
                    <a:pt x="10" y="183"/>
                  </a:lnTo>
                  <a:lnTo>
                    <a:pt x="7" y="178"/>
                  </a:lnTo>
                  <a:lnTo>
                    <a:pt x="3" y="175"/>
                  </a:lnTo>
                  <a:lnTo>
                    <a:pt x="3" y="171"/>
                  </a:lnTo>
                  <a:lnTo>
                    <a:pt x="12" y="170"/>
                  </a:lnTo>
                  <a:lnTo>
                    <a:pt x="17" y="173"/>
                  </a:lnTo>
                  <a:lnTo>
                    <a:pt x="25" y="173"/>
                  </a:lnTo>
                  <a:lnTo>
                    <a:pt x="28" y="168"/>
                  </a:lnTo>
                  <a:lnTo>
                    <a:pt x="23" y="163"/>
                  </a:lnTo>
                  <a:lnTo>
                    <a:pt x="18" y="160"/>
                  </a:lnTo>
                  <a:lnTo>
                    <a:pt x="17" y="157"/>
                  </a:lnTo>
                  <a:lnTo>
                    <a:pt x="18" y="155"/>
                  </a:lnTo>
                  <a:lnTo>
                    <a:pt x="20" y="150"/>
                  </a:lnTo>
                  <a:lnTo>
                    <a:pt x="18" y="149"/>
                  </a:lnTo>
                  <a:lnTo>
                    <a:pt x="12" y="145"/>
                  </a:lnTo>
                  <a:lnTo>
                    <a:pt x="8" y="145"/>
                  </a:lnTo>
                  <a:lnTo>
                    <a:pt x="2" y="142"/>
                  </a:lnTo>
                  <a:lnTo>
                    <a:pt x="2" y="141"/>
                  </a:lnTo>
                  <a:lnTo>
                    <a:pt x="0" y="136"/>
                  </a:lnTo>
                  <a:lnTo>
                    <a:pt x="0" y="134"/>
                  </a:lnTo>
                  <a:lnTo>
                    <a:pt x="0" y="131"/>
                  </a:lnTo>
                  <a:lnTo>
                    <a:pt x="2" y="129"/>
                  </a:lnTo>
                  <a:lnTo>
                    <a:pt x="2" y="128"/>
                  </a:lnTo>
                  <a:lnTo>
                    <a:pt x="2" y="124"/>
                  </a:lnTo>
                  <a:lnTo>
                    <a:pt x="2" y="123"/>
                  </a:lnTo>
                  <a:lnTo>
                    <a:pt x="2" y="120"/>
                  </a:lnTo>
                  <a:lnTo>
                    <a:pt x="2" y="118"/>
                  </a:lnTo>
                  <a:lnTo>
                    <a:pt x="2" y="116"/>
                  </a:lnTo>
                  <a:lnTo>
                    <a:pt x="0" y="113"/>
                  </a:lnTo>
                  <a:lnTo>
                    <a:pt x="3" y="108"/>
                  </a:lnTo>
                  <a:lnTo>
                    <a:pt x="5" y="110"/>
                  </a:lnTo>
                  <a:lnTo>
                    <a:pt x="10" y="110"/>
                  </a:lnTo>
                  <a:lnTo>
                    <a:pt x="12" y="108"/>
                  </a:lnTo>
                  <a:lnTo>
                    <a:pt x="12" y="105"/>
                  </a:lnTo>
                  <a:lnTo>
                    <a:pt x="13" y="103"/>
                  </a:lnTo>
                  <a:lnTo>
                    <a:pt x="15" y="102"/>
                  </a:lnTo>
                  <a:lnTo>
                    <a:pt x="25" y="105"/>
                  </a:lnTo>
                  <a:lnTo>
                    <a:pt x="36" y="111"/>
                  </a:lnTo>
                  <a:lnTo>
                    <a:pt x="45" y="111"/>
                  </a:lnTo>
                  <a:lnTo>
                    <a:pt x="46" y="116"/>
                  </a:lnTo>
                  <a:lnTo>
                    <a:pt x="46" y="121"/>
                  </a:lnTo>
                  <a:lnTo>
                    <a:pt x="48" y="121"/>
                  </a:lnTo>
                  <a:lnTo>
                    <a:pt x="53" y="124"/>
                  </a:lnTo>
                  <a:lnTo>
                    <a:pt x="56" y="128"/>
                  </a:lnTo>
                  <a:lnTo>
                    <a:pt x="60" y="128"/>
                  </a:lnTo>
                  <a:lnTo>
                    <a:pt x="66" y="124"/>
                  </a:lnTo>
                  <a:lnTo>
                    <a:pt x="68" y="124"/>
                  </a:lnTo>
                  <a:lnTo>
                    <a:pt x="64" y="118"/>
                  </a:lnTo>
                  <a:lnTo>
                    <a:pt x="63" y="118"/>
                  </a:lnTo>
                  <a:lnTo>
                    <a:pt x="58" y="113"/>
                  </a:lnTo>
                  <a:lnTo>
                    <a:pt x="58" y="111"/>
                  </a:lnTo>
                  <a:lnTo>
                    <a:pt x="64" y="103"/>
                  </a:lnTo>
                  <a:lnTo>
                    <a:pt x="66" y="103"/>
                  </a:lnTo>
                  <a:lnTo>
                    <a:pt x="69" y="103"/>
                  </a:lnTo>
                  <a:lnTo>
                    <a:pt x="78" y="107"/>
                  </a:lnTo>
                  <a:lnTo>
                    <a:pt x="84" y="103"/>
                  </a:lnTo>
                  <a:lnTo>
                    <a:pt x="88" y="95"/>
                  </a:lnTo>
                  <a:lnTo>
                    <a:pt x="93" y="94"/>
                  </a:lnTo>
                  <a:lnTo>
                    <a:pt x="99" y="92"/>
                  </a:lnTo>
                  <a:lnTo>
                    <a:pt x="103" y="95"/>
                  </a:lnTo>
                  <a:lnTo>
                    <a:pt x="104" y="97"/>
                  </a:lnTo>
                  <a:lnTo>
                    <a:pt x="107" y="102"/>
                  </a:lnTo>
                  <a:lnTo>
                    <a:pt x="109" y="103"/>
                  </a:lnTo>
                  <a:lnTo>
                    <a:pt x="111" y="105"/>
                  </a:lnTo>
                  <a:lnTo>
                    <a:pt x="117" y="103"/>
                  </a:lnTo>
                  <a:lnTo>
                    <a:pt x="117" y="102"/>
                  </a:lnTo>
                  <a:lnTo>
                    <a:pt x="119" y="97"/>
                  </a:lnTo>
                  <a:lnTo>
                    <a:pt x="121" y="99"/>
                  </a:lnTo>
                  <a:lnTo>
                    <a:pt x="127" y="95"/>
                  </a:lnTo>
                  <a:lnTo>
                    <a:pt x="127" y="94"/>
                  </a:lnTo>
                  <a:lnTo>
                    <a:pt x="124" y="86"/>
                  </a:lnTo>
                  <a:lnTo>
                    <a:pt x="122" y="84"/>
                  </a:lnTo>
                  <a:lnTo>
                    <a:pt x="122" y="82"/>
                  </a:lnTo>
                  <a:lnTo>
                    <a:pt x="119" y="71"/>
                  </a:lnTo>
                  <a:lnTo>
                    <a:pt x="119" y="61"/>
                  </a:lnTo>
                  <a:lnTo>
                    <a:pt x="119" y="52"/>
                  </a:lnTo>
                  <a:lnTo>
                    <a:pt x="121" y="39"/>
                  </a:lnTo>
                  <a:lnTo>
                    <a:pt x="121" y="34"/>
                  </a:lnTo>
                  <a:lnTo>
                    <a:pt x="121" y="29"/>
                  </a:lnTo>
                  <a:lnTo>
                    <a:pt x="127" y="26"/>
                  </a:lnTo>
                  <a:lnTo>
                    <a:pt x="129" y="26"/>
                  </a:lnTo>
                  <a:lnTo>
                    <a:pt x="132" y="19"/>
                  </a:lnTo>
                  <a:lnTo>
                    <a:pt x="139" y="13"/>
                  </a:lnTo>
                  <a:lnTo>
                    <a:pt x="141" y="13"/>
                  </a:lnTo>
                  <a:lnTo>
                    <a:pt x="149" y="19"/>
                  </a:lnTo>
                  <a:lnTo>
                    <a:pt x="150" y="22"/>
                  </a:lnTo>
                  <a:lnTo>
                    <a:pt x="157" y="18"/>
                  </a:lnTo>
                  <a:lnTo>
                    <a:pt x="159" y="18"/>
                  </a:lnTo>
                  <a:lnTo>
                    <a:pt x="162" y="14"/>
                  </a:lnTo>
                  <a:lnTo>
                    <a:pt x="162" y="8"/>
                  </a:lnTo>
                  <a:lnTo>
                    <a:pt x="162" y="6"/>
                  </a:lnTo>
                  <a:lnTo>
                    <a:pt x="162" y="1"/>
                  </a:lnTo>
                  <a:lnTo>
                    <a:pt x="170" y="0"/>
                  </a:lnTo>
                  <a:lnTo>
                    <a:pt x="174" y="1"/>
                  </a:lnTo>
                  <a:lnTo>
                    <a:pt x="175" y="8"/>
                  </a:lnTo>
                  <a:lnTo>
                    <a:pt x="174" y="13"/>
                  </a:lnTo>
                  <a:lnTo>
                    <a:pt x="170" y="18"/>
                  </a:lnTo>
                  <a:lnTo>
                    <a:pt x="170" y="19"/>
                  </a:lnTo>
                  <a:lnTo>
                    <a:pt x="179" y="24"/>
                  </a:lnTo>
                  <a:lnTo>
                    <a:pt x="182" y="26"/>
                  </a:lnTo>
                  <a:lnTo>
                    <a:pt x="189" y="27"/>
                  </a:lnTo>
                  <a:lnTo>
                    <a:pt x="193" y="34"/>
                  </a:lnTo>
                  <a:lnTo>
                    <a:pt x="202" y="37"/>
                  </a:lnTo>
                  <a:lnTo>
                    <a:pt x="203" y="39"/>
                  </a:lnTo>
                  <a:lnTo>
                    <a:pt x="208" y="45"/>
                  </a:lnTo>
                  <a:lnTo>
                    <a:pt x="212" y="52"/>
                  </a:lnTo>
                  <a:lnTo>
                    <a:pt x="213" y="53"/>
                  </a:lnTo>
                  <a:lnTo>
                    <a:pt x="218" y="50"/>
                  </a:lnTo>
                  <a:lnTo>
                    <a:pt x="220" y="47"/>
                  </a:lnTo>
                  <a:lnTo>
                    <a:pt x="222" y="40"/>
                  </a:lnTo>
                  <a:lnTo>
                    <a:pt x="228" y="42"/>
                  </a:lnTo>
                  <a:lnTo>
                    <a:pt x="232" y="44"/>
                  </a:lnTo>
                  <a:lnTo>
                    <a:pt x="232" y="45"/>
                  </a:lnTo>
                  <a:lnTo>
                    <a:pt x="233" y="52"/>
                  </a:lnTo>
                  <a:lnTo>
                    <a:pt x="241" y="63"/>
                  </a:lnTo>
                  <a:lnTo>
                    <a:pt x="240" y="65"/>
                  </a:lnTo>
                  <a:lnTo>
                    <a:pt x="240" y="68"/>
                  </a:lnTo>
                  <a:lnTo>
                    <a:pt x="240" y="74"/>
                  </a:lnTo>
                  <a:lnTo>
                    <a:pt x="240" y="76"/>
                  </a:lnTo>
                  <a:lnTo>
                    <a:pt x="241" y="78"/>
                  </a:lnTo>
                  <a:lnTo>
                    <a:pt x="251" y="78"/>
                  </a:lnTo>
                  <a:lnTo>
                    <a:pt x="253" y="78"/>
                  </a:lnTo>
                  <a:lnTo>
                    <a:pt x="261" y="78"/>
                  </a:lnTo>
                  <a:lnTo>
                    <a:pt x="270" y="78"/>
                  </a:lnTo>
                  <a:lnTo>
                    <a:pt x="276" y="79"/>
                  </a:lnTo>
                  <a:lnTo>
                    <a:pt x="278" y="82"/>
                  </a:lnTo>
                  <a:lnTo>
                    <a:pt x="271" y="87"/>
                  </a:lnTo>
                  <a:lnTo>
                    <a:pt x="271" y="89"/>
                  </a:lnTo>
                  <a:lnTo>
                    <a:pt x="263" y="90"/>
                  </a:lnTo>
                  <a:lnTo>
                    <a:pt x="255" y="95"/>
                  </a:lnTo>
                  <a:lnTo>
                    <a:pt x="255" y="99"/>
                  </a:lnTo>
                  <a:lnTo>
                    <a:pt x="255" y="105"/>
                  </a:lnTo>
                  <a:lnTo>
                    <a:pt x="256" y="107"/>
                  </a:lnTo>
                  <a:lnTo>
                    <a:pt x="260" y="111"/>
                  </a:lnTo>
                  <a:lnTo>
                    <a:pt x="258" y="120"/>
                  </a:lnTo>
                  <a:lnTo>
                    <a:pt x="258" y="124"/>
                  </a:lnTo>
                  <a:lnTo>
                    <a:pt x="265" y="124"/>
                  </a:lnTo>
                  <a:lnTo>
                    <a:pt x="273" y="120"/>
                  </a:lnTo>
                  <a:lnTo>
                    <a:pt x="275" y="120"/>
                  </a:lnTo>
                  <a:lnTo>
                    <a:pt x="275" y="128"/>
                  </a:lnTo>
                  <a:lnTo>
                    <a:pt x="275" y="131"/>
                  </a:lnTo>
                  <a:lnTo>
                    <a:pt x="278" y="133"/>
                  </a:lnTo>
                  <a:lnTo>
                    <a:pt x="280" y="133"/>
                  </a:lnTo>
                  <a:lnTo>
                    <a:pt x="289" y="131"/>
                  </a:lnTo>
                  <a:lnTo>
                    <a:pt x="291" y="128"/>
                  </a:lnTo>
                  <a:lnTo>
                    <a:pt x="296" y="124"/>
                  </a:lnTo>
                  <a:lnTo>
                    <a:pt x="298" y="124"/>
                  </a:lnTo>
                  <a:lnTo>
                    <a:pt x="304" y="128"/>
                  </a:lnTo>
                  <a:lnTo>
                    <a:pt x="304" y="129"/>
                  </a:lnTo>
                  <a:lnTo>
                    <a:pt x="298" y="137"/>
                  </a:lnTo>
                  <a:lnTo>
                    <a:pt x="298" y="147"/>
                  </a:lnTo>
                  <a:lnTo>
                    <a:pt x="299" y="149"/>
                  </a:lnTo>
                  <a:lnTo>
                    <a:pt x="316" y="145"/>
                  </a:lnTo>
                  <a:lnTo>
                    <a:pt x="318" y="145"/>
                  </a:lnTo>
                  <a:lnTo>
                    <a:pt x="321" y="144"/>
                  </a:lnTo>
                  <a:lnTo>
                    <a:pt x="332" y="145"/>
                  </a:lnTo>
                  <a:lnTo>
                    <a:pt x="334" y="147"/>
                  </a:lnTo>
                  <a:lnTo>
                    <a:pt x="342" y="154"/>
                  </a:lnTo>
                  <a:lnTo>
                    <a:pt x="342" y="158"/>
                  </a:lnTo>
                  <a:lnTo>
                    <a:pt x="357" y="157"/>
                  </a:lnTo>
                  <a:lnTo>
                    <a:pt x="361" y="158"/>
                  </a:lnTo>
                  <a:lnTo>
                    <a:pt x="364" y="171"/>
                  </a:lnTo>
                  <a:lnTo>
                    <a:pt x="374" y="176"/>
                  </a:lnTo>
                  <a:lnTo>
                    <a:pt x="375" y="176"/>
                  </a:lnTo>
                  <a:lnTo>
                    <a:pt x="384" y="183"/>
                  </a:lnTo>
                  <a:lnTo>
                    <a:pt x="385" y="184"/>
                  </a:lnTo>
                  <a:lnTo>
                    <a:pt x="387" y="184"/>
                  </a:lnTo>
                  <a:lnTo>
                    <a:pt x="394" y="188"/>
                  </a:lnTo>
                  <a:lnTo>
                    <a:pt x="395" y="186"/>
                  </a:lnTo>
                  <a:lnTo>
                    <a:pt x="395" y="179"/>
                  </a:lnTo>
                  <a:lnTo>
                    <a:pt x="394" y="178"/>
                  </a:lnTo>
                  <a:lnTo>
                    <a:pt x="394" y="176"/>
                  </a:lnTo>
                  <a:lnTo>
                    <a:pt x="394" y="168"/>
                  </a:lnTo>
                  <a:lnTo>
                    <a:pt x="395" y="165"/>
                  </a:lnTo>
                  <a:lnTo>
                    <a:pt x="399" y="160"/>
                  </a:lnTo>
                  <a:lnTo>
                    <a:pt x="402" y="154"/>
                  </a:lnTo>
                  <a:lnTo>
                    <a:pt x="402" y="149"/>
                  </a:lnTo>
                  <a:lnTo>
                    <a:pt x="404" y="145"/>
                  </a:lnTo>
                  <a:lnTo>
                    <a:pt x="405" y="144"/>
                  </a:lnTo>
                  <a:lnTo>
                    <a:pt x="412" y="147"/>
                  </a:lnTo>
                  <a:lnTo>
                    <a:pt x="412" y="149"/>
                  </a:lnTo>
                  <a:lnTo>
                    <a:pt x="412" y="157"/>
                  </a:lnTo>
                  <a:lnTo>
                    <a:pt x="407" y="165"/>
                  </a:lnTo>
                  <a:lnTo>
                    <a:pt x="402" y="173"/>
                  </a:lnTo>
                  <a:lnTo>
                    <a:pt x="404" y="179"/>
                  </a:lnTo>
                  <a:lnTo>
                    <a:pt x="413" y="176"/>
                  </a:lnTo>
                  <a:lnTo>
                    <a:pt x="415" y="175"/>
                  </a:lnTo>
                  <a:lnTo>
                    <a:pt x="420" y="170"/>
                  </a:lnTo>
                  <a:lnTo>
                    <a:pt x="425" y="168"/>
                  </a:lnTo>
                  <a:lnTo>
                    <a:pt x="428" y="171"/>
                  </a:lnTo>
                  <a:lnTo>
                    <a:pt x="430" y="173"/>
                  </a:lnTo>
                  <a:lnTo>
                    <a:pt x="425" y="186"/>
                  </a:lnTo>
                  <a:lnTo>
                    <a:pt x="423" y="188"/>
                  </a:lnTo>
                  <a:lnTo>
                    <a:pt x="422" y="189"/>
                  </a:lnTo>
                  <a:lnTo>
                    <a:pt x="422" y="197"/>
                  </a:lnTo>
                  <a:lnTo>
                    <a:pt x="428" y="204"/>
                  </a:lnTo>
                  <a:lnTo>
                    <a:pt x="430" y="204"/>
                  </a:lnTo>
                  <a:lnTo>
                    <a:pt x="433" y="209"/>
                  </a:lnTo>
                  <a:lnTo>
                    <a:pt x="425" y="210"/>
                  </a:lnTo>
                  <a:lnTo>
                    <a:pt x="422" y="212"/>
                  </a:lnTo>
                  <a:lnTo>
                    <a:pt x="413" y="213"/>
                  </a:lnTo>
                  <a:lnTo>
                    <a:pt x="412" y="215"/>
                  </a:lnTo>
                  <a:lnTo>
                    <a:pt x="412" y="223"/>
                  </a:lnTo>
                  <a:lnTo>
                    <a:pt x="412" y="225"/>
                  </a:lnTo>
                  <a:lnTo>
                    <a:pt x="417" y="230"/>
                  </a:lnTo>
                  <a:lnTo>
                    <a:pt x="418" y="231"/>
                  </a:lnTo>
                  <a:lnTo>
                    <a:pt x="422" y="241"/>
                  </a:lnTo>
                  <a:lnTo>
                    <a:pt x="430" y="247"/>
                  </a:lnTo>
                  <a:lnTo>
                    <a:pt x="438" y="252"/>
                  </a:lnTo>
                  <a:lnTo>
                    <a:pt x="443" y="260"/>
                  </a:lnTo>
                  <a:lnTo>
                    <a:pt x="445" y="262"/>
                  </a:lnTo>
                  <a:lnTo>
                    <a:pt x="453" y="260"/>
                  </a:lnTo>
                  <a:lnTo>
                    <a:pt x="458" y="254"/>
                  </a:lnTo>
                  <a:lnTo>
                    <a:pt x="458" y="246"/>
                  </a:lnTo>
                  <a:lnTo>
                    <a:pt x="456" y="246"/>
                  </a:lnTo>
                  <a:lnTo>
                    <a:pt x="445" y="238"/>
                  </a:lnTo>
                  <a:lnTo>
                    <a:pt x="443" y="236"/>
                  </a:lnTo>
                  <a:lnTo>
                    <a:pt x="442" y="231"/>
                  </a:lnTo>
                  <a:lnTo>
                    <a:pt x="443" y="228"/>
                  </a:lnTo>
                  <a:lnTo>
                    <a:pt x="450" y="230"/>
                  </a:lnTo>
                  <a:lnTo>
                    <a:pt x="452" y="230"/>
                  </a:lnTo>
                  <a:lnTo>
                    <a:pt x="453" y="231"/>
                  </a:lnTo>
                  <a:lnTo>
                    <a:pt x="463" y="233"/>
                  </a:lnTo>
                  <a:lnTo>
                    <a:pt x="465" y="233"/>
                  </a:lnTo>
                  <a:lnTo>
                    <a:pt x="466" y="233"/>
                  </a:lnTo>
                  <a:lnTo>
                    <a:pt x="475" y="231"/>
                  </a:lnTo>
                  <a:lnTo>
                    <a:pt x="478" y="236"/>
                  </a:lnTo>
                  <a:lnTo>
                    <a:pt x="480" y="236"/>
                  </a:lnTo>
                  <a:lnTo>
                    <a:pt x="483" y="236"/>
                  </a:lnTo>
                  <a:lnTo>
                    <a:pt x="499" y="225"/>
                  </a:lnTo>
                  <a:lnTo>
                    <a:pt x="509" y="220"/>
                  </a:lnTo>
                  <a:lnTo>
                    <a:pt x="511" y="222"/>
                  </a:lnTo>
                  <a:lnTo>
                    <a:pt x="519" y="225"/>
                  </a:lnTo>
                  <a:lnTo>
                    <a:pt x="519" y="231"/>
                  </a:lnTo>
                  <a:lnTo>
                    <a:pt x="518" y="239"/>
                  </a:lnTo>
                  <a:lnTo>
                    <a:pt x="529" y="234"/>
                  </a:lnTo>
                  <a:lnTo>
                    <a:pt x="531" y="233"/>
                  </a:lnTo>
                  <a:lnTo>
                    <a:pt x="542" y="228"/>
                  </a:lnTo>
                  <a:lnTo>
                    <a:pt x="544" y="228"/>
                  </a:lnTo>
                  <a:lnTo>
                    <a:pt x="554" y="226"/>
                  </a:lnTo>
                  <a:lnTo>
                    <a:pt x="566" y="226"/>
                  </a:lnTo>
                  <a:lnTo>
                    <a:pt x="561" y="236"/>
                  </a:lnTo>
                  <a:lnTo>
                    <a:pt x="561" y="238"/>
                  </a:lnTo>
                  <a:lnTo>
                    <a:pt x="557" y="249"/>
                  </a:lnTo>
                  <a:lnTo>
                    <a:pt x="557" y="257"/>
                  </a:lnTo>
                  <a:lnTo>
                    <a:pt x="562" y="260"/>
                  </a:lnTo>
                  <a:lnTo>
                    <a:pt x="564" y="259"/>
                  </a:lnTo>
                  <a:lnTo>
                    <a:pt x="569" y="257"/>
                  </a:lnTo>
                  <a:lnTo>
                    <a:pt x="572" y="252"/>
                  </a:lnTo>
                  <a:lnTo>
                    <a:pt x="579" y="251"/>
                  </a:lnTo>
                  <a:lnTo>
                    <a:pt x="581" y="252"/>
                  </a:lnTo>
                  <a:lnTo>
                    <a:pt x="579" y="262"/>
                  </a:lnTo>
                  <a:lnTo>
                    <a:pt x="581" y="264"/>
                  </a:lnTo>
                  <a:lnTo>
                    <a:pt x="585" y="272"/>
                  </a:lnTo>
                  <a:lnTo>
                    <a:pt x="585" y="273"/>
                  </a:lnTo>
                  <a:lnTo>
                    <a:pt x="582" y="278"/>
                  </a:lnTo>
                  <a:lnTo>
                    <a:pt x="581" y="280"/>
                  </a:lnTo>
                  <a:lnTo>
                    <a:pt x="579" y="286"/>
                  </a:lnTo>
                  <a:lnTo>
                    <a:pt x="584" y="293"/>
                  </a:lnTo>
                  <a:lnTo>
                    <a:pt x="587" y="294"/>
                  </a:lnTo>
                  <a:lnTo>
                    <a:pt x="590" y="298"/>
                  </a:lnTo>
                  <a:lnTo>
                    <a:pt x="594" y="302"/>
                  </a:lnTo>
                  <a:lnTo>
                    <a:pt x="597" y="307"/>
                  </a:lnTo>
                  <a:lnTo>
                    <a:pt x="599" y="314"/>
                  </a:lnTo>
                  <a:lnTo>
                    <a:pt x="600" y="317"/>
                  </a:lnTo>
                  <a:lnTo>
                    <a:pt x="600" y="322"/>
                  </a:lnTo>
                  <a:lnTo>
                    <a:pt x="604" y="330"/>
                  </a:lnTo>
                  <a:lnTo>
                    <a:pt x="607" y="330"/>
                  </a:lnTo>
                  <a:lnTo>
                    <a:pt x="614" y="336"/>
                  </a:lnTo>
                  <a:lnTo>
                    <a:pt x="617" y="336"/>
                  </a:lnTo>
                  <a:lnTo>
                    <a:pt x="625" y="341"/>
                  </a:lnTo>
                  <a:lnTo>
                    <a:pt x="628" y="333"/>
                  </a:lnTo>
                  <a:lnTo>
                    <a:pt x="632" y="328"/>
                  </a:lnTo>
                  <a:lnTo>
                    <a:pt x="635" y="327"/>
                  </a:lnTo>
                  <a:lnTo>
                    <a:pt x="638" y="330"/>
                  </a:lnTo>
                  <a:lnTo>
                    <a:pt x="635" y="335"/>
                  </a:lnTo>
                  <a:lnTo>
                    <a:pt x="643" y="340"/>
                  </a:lnTo>
                  <a:lnTo>
                    <a:pt x="648" y="335"/>
                  </a:lnTo>
                  <a:lnTo>
                    <a:pt x="650" y="335"/>
                  </a:lnTo>
                  <a:lnTo>
                    <a:pt x="650" y="332"/>
                  </a:lnTo>
                  <a:lnTo>
                    <a:pt x="650" y="325"/>
                  </a:lnTo>
                  <a:lnTo>
                    <a:pt x="652" y="323"/>
                  </a:lnTo>
                  <a:lnTo>
                    <a:pt x="657" y="325"/>
                  </a:lnTo>
                  <a:lnTo>
                    <a:pt x="663" y="325"/>
                  </a:lnTo>
                  <a:lnTo>
                    <a:pt x="663" y="323"/>
                  </a:lnTo>
                  <a:lnTo>
                    <a:pt x="662" y="314"/>
                  </a:lnTo>
                  <a:lnTo>
                    <a:pt x="662" y="312"/>
                  </a:lnTo>
                  <a:lnTo>
                    <a:pt x="662" y="304"/>
                  </a:lnTo>
                  <a:lnTo>
                    <a:pt x="665" y="301"/>
                  </a:lnTo>
                  <a:lnTo>
                    <a:pt x="667" y="299"/>
                  </a:lnTo>
                  <a:lnTo>
                    <a:pt x="670" y="299"/>
                  </a:lnTo>
                  <a:lnTo>
                    <a:pt x="671" y="299"/>
                  </a:lnTo>
                  <a:lnTo>
                    <a:pt x="675" y="299"/>
                  </a:lnTo>
                  <a:lnTo>
                    <a:pt x="678" y="299"/>
                  </a:lnTo>
                  <a:lnTo>
                    <a:pt x="680" y="296"/>
                  </a:lnTo>
                  <a:lnTo>
                    <a:pt x="686" y="301"/>
                  </a:lnTo>
                  <a:lnTo>
                    <a:pt x="688" y="304"/>
                  </a:lnTo>
                  <a:lnTo>
                    <a:pt x="688" y="307"/>
                  </a:lnTo>
                  <a:lnTo>
                    <a:pt x="681" y="311"/>
                  </a:lnTo>
                  <a:lnTo>
                    <a:pt x="678" y="314"/>
                  </a:lnTo>
                  <a:lnTo>
                    <a:pt x="678" y="315"/>
                  </a:lnTo>
                  <a:lnTo>
                    <a:pt x="681" y="325"/>
                  </a:lnTo>
                  <a:lnTo>
                    <a:pt x="683" y="332"/>
                  </a:lnTo>
                  <a:lnTo>
                    <a:pt x="688" y="336"/>
                  </a:lnTo>
                  <a:lnTo>
                    <a:pt x="690" y="341"/>
                  </a:lnTo>
                  <a:lnTo>
                    <a:pt x="690" y="345"/>
                  </a:lnTo>
                  <a:lnTo>
                    <a:pt x="691" y="351"/>
                  </a:lnTo>
                  <a:lnTo>
                    <a:pt x="691" y="354"/>
                  </a:lnTo>
                  <a:lnTo>
                    <a:pt x="695" y="356"/>
                  </a:lnTo>
                  <a:lnTo>
                    <a:pt x="698" y="353"/>
                  </a:lnTo>
                  <a:lnTo>
                    <a:pt x="698" y="349"/>
                  </a:lnTo>
                  <a:lnTo>
                    <a:pt x="701" y="345"/>
                  </a:lnTo>
                  <a:lnTo>
                    <a:pt x="705" y="343"/>
                  </a:lnTo>
                  <a:lnTo>
                    <a:pt x="713" y="343"/>
                  </a:lnTo>
                  <a:lnTo>
                    <a:pt x="714" y="345"/>
                  </a:lnTo>
                  <a:lnTo>
                    <a:pt x="719" y="348"/>
                  </a:lnTo>
                  <a:lnTo>
                    <a:pt x="723" y="351"/>
                  </a:lnTo>
                  <a:lnTo>
                    <a:pt x="726" y="353"/>
                  </a:lnTo>
                  <a:lnTo>
                    <a:pt x="728" y="354"/>
                  </a:lnTo>
                  <a:lnTo>
                    <a:pt x="733" y="361"/>
                  </a:lnTo>
                  <a:lnTo>
                    <a:pt x="729" y="362"/>
                  </a:lnTo>
                  <a:lnTo>
                    <a:pt x="724" y="364"/>
                  </a:lnTo>
                  <a:lnTo>
                    <a:pt x="719" y="369"/>
                  </a:lnTo>
                  <a:lnTo>
                    <a:pt x="721" y="372"/>
                  </a:lnTo>
                  <a:lnTo>
                    <a:pt x="724" y="377"/>
                  </a:lnTo>
                  <a:lnTo>
                    <a:pt x="729" y="372"/>
                  </a:lnTo>
                  <a:lnTo>
                    <a:pt x="731" y="372"/>
                  </a:lnTo>
                  <a:lnTo>
                    <a:pt x="734" y="367"/>
                  </a:lnTo>
                  <a:lnTo>
                    <a:pt x="738" y="370"/>
                  </a:lnTo>
                  <a:lnTo>
                    <a:pt x="739" y="377"/>
                  </a:lnTo>
                  <a:lnTo>
                    <a:pt x="741" y="382"/>
                  </a:lnTo>
                  <a:lnTo>
                    <a:pt x="743" y="385"/>
                  </a:lnTo>
                  <a:lnTo>
                    <a:pt x="743" y="387"/>
                  </a:lnTo>
                  <a:lnTo>
                    <a:pt x="741" y="390"/>
                  </a:lnTo>
                  <a:lnTo>
                    <a:pt x="738" y="388"/>
                  </a:lnTo>
                  <a:lnTo>
                    <a:pt x="733" y="387"/>
                  </a:lnTo>
                  <a:lnTo>
                    <a:pt x="731" y="393"/>
                  </a:lnTo>
                  <a:lnTo>
                    <a:pt x="734" y="396"/>
                  </a:lnTo>
                  <a:lnTo>
                    <a:pt x="738" y="401"/>
                  </a:lnTo>
                  <a:lnTo>
                    <a:pt x="741" y="406"/>
                  </a:lnTo>
                  <a:lnTo>
                    <a:pt x="743" y="411"/>
                  </a:lnTo>
                  <a:lnTo>
                    <a:pt x="743" y="416"/>
                  </a:lnTo>
                  <a:lnTo>
                    <a:pt x="744" y="419"/>
                  </a:lnTo>
                  <a:lnTo>
                    <a:pt x="749" y="421"/>
                  </a:lnTo>
                  <a:lnTo>
                    <a:pt x="746" y="424"/>
                  </a:lnTo>
                  <a:lnTo>
                    <a:pt x="738" y="427"/>
                  </a:lnTo>
                  <a:lnTo>
                    <a:pt x="738" y="429"/>
                  </a:lnTo>
                  <a:lnTo>
                    <a:pt x="739" y="435"/>
                  </a:lnTo>
                  <a:lnTo>
                    <a:pt x="743" y="437"/>
                  </a:lnTo>
                  <a:lnTo>
                    <a:pt x="746" y="442"/>
                  </a:lnTo>
                  <a:lnTo>
                    <a:pt x="753" y="438"/>
                  </a:lnTo>
                  <a:lnTo>
                    <a:pt x="754" y="437"/>
                  </a:lnTo>
                  <a:lnTo>
                    <a:pt x="756" y="440"/>
                  </a:lnTo>
                  <a:lnTo>
                    <a:pt x="753" y="445"/>
                  </a:lnTo>
                  <a:lnTo>
                    <a:pt x="756" y="450"/>
                  </a:lnTo>
                  <a:lnTo>
                    <a:pt x="756" y="451"/>
                  </a:lnTo>
                  <a:lnTo>
                    <a:pt x="753" y="451"/>
                  </a:lnTo>
                  <a:lnTo>
                    <a:pt x="749" y="450"/>
                  </a:lnTo>
                  <a:lnTo>
                    <a:pt x="746" y="451"/>
                  </a:lnTo>
                  <a:lnTo>
                    <a:pt x="744" y="455"/>
                  </a:lnTo>
                  <a:lnTo>
                    <a:pt x="743" y="456"/>
                  </a:lnTo>
                  <a:lnTo>
                    <a:pt x="741" y="458"/>
                  </a:lnTo>
                  <a:lnTo>
                    <a:pt x="741" y="463"/>
                  </a:lnTo>
                  <a:lnTo>
                    <a:pt x="744" y="466"/>
                  </a:lnTo>
                  <a:lnTo>
                    <a:pt x="741" y="474"/>
                  </a:lnTo>
                  <a:lnTo>
                    <a:pt x="738" y="479"/>
                  </a:lnTo>
                  <a:lnTo>
                    <a:pt x="734" y="479"/>
                  </a:lnTo>
                  <a:lnTo>
                    <a:pt x="731" y="480"/>
                  </a:lnTo>
                  <a:lnTo>
                    <a:pt x="726" y="482"/>
                  </a:lnTo>
                  <a:lnTo>
                    <a:pt x="721" y="485"/>
                  </a:lnTo>
                  <a:lnTo>
                    <a:pt x="718" y="484"/>
                  </a:lnTo>
                  <a:lnTo>
                    <a:pt x="711" y="479"/>
                  </a:lnTo>
                  <a:lnTo>
                    <a:pt x="708" y="484"/>
                  </a:lnTo>
                  <a:lnTo>
                    <a:pt x="703" y="480"/>
                  </a:lnTo>
                  <a:lnTo>
                    <a:pt x="700" y="484"/>
                  </a:lnTo>
                  <a:lnTo>
                    <a:pt x="701" y="489"/>
                  </a:lnTo>
                  <a:lnTo>
                    <a:pt x="703" y="497"/>
                  </a:lnTo>
                  <a:lnTo>
                    <a:pt x="703" y="498"/>
                  </a:lnTo>
                  <a:lnTo>
                    <a:pt x="701" y="503"/>
                  </a:lnTo>
                  <a:lnTo>
                    <a:pt x="703" y="505"/>
                  </a:lnTo>
                  <a:lnTo>
                    <a:pt x="705" y="510"/>
                  </a:lnTo>
                  <a:lnTo>
                    <a:pt x="708" y="516"/>
                  </a:lnTo>
                  <a:lnTo>
                    <a:pt x="714" y="521"/>
                  </a:lnTo>
                  <a:lnTo>
                    <a:pt x="719" y="527"/>
                  </a:lnTo>
                  <a:lnTo>
                    <a:pt x="723" y="537"/>
                  </a:lnTo>
                  <a:lnTo>
                    <a:pt x="724" y="545"/>
                  </a:lnTo>
                  <a:lnTo>
                    <a:pt x="723" y="552"/>
                  </a:lnTo>
                  <a:lnTo>
                    <a:pt x="723" y="555"/>
                  </a:lnTo>
                  <a:lnTo>
                    <a:pt x="721" y="560"/>
                  </a:lnTo>
                  <a:lnTo>
                    <a:pt x="716" y="563"/>
                  </a:lnTo>
                  <a:lnTo>
                    <a:pt x="711" y="568"/>
                  </a:lnTo>
                  <a:lnTo>
                    <a:pt x="710" y="569"/>
                  </a:lnTo>
                  <a:lnTo>
                    <a:pt x="710" y="574"/>
                  </a:lnTo>
                  <a:lnTo>
                    <a:pt x="710" y="579"/>
                  </a:lnTo>
                  <a:lnTo>
                    <a:pt x="710" y="581"/>
                  </a:lnTo>
                  <a:lnTo>
                    <a:pt x="710" y="586"/>
                  </a:lnTo>
                  <a:lnTo>
                    <a:pt x="710" y="594"/>
                  </a:lnTo>
                  <a:lnTo>
                    <a:pt x="710" y="599"/>
                  </a:lnTo>
                  <a:lnTo>
                    <a:pt x="710" y="603"/>
                  </a:lnTo>
                  <a:lnTo>
                    <a:pt x="711" y="607"/>
                  </a:lnTo>
                  <a:lnTo>
                    <a:pt x="711" y="608"/>
                  </a:lnTo>
                  <a:lnTo>
                    <a:pt x="705" y="608"/>
                  </a:lnTo>
                  <a:lnTo>
                    <a:pt x="703" y="615"/>
                  </a:lnTo>
                  <a:lnTo>
                    <a:pt x="703" y="616"/>
                  </a:lnTo>
                  <a:lnTo>
                    <a:pt x="705" y="621"/>
                  </a:lnTo>
                  <a:lnTo>
                    <a:pt x="701" y="626"/>
                  </a:lnTo>
                  <a:lnTo>
                    <a:pt x="696" y="633"/>
                  </a:lnTo>
                  <a:lnTo>
                    <a:pt x="693" y="634"/>
                  </a:lnTo>
                  <a:lnTo>
                    <a:pt x="691" y="636"/>
                  </a:lnTo>
                  <a:lnTo>
                    <a:pt x="688" y="641"/>
                  </a:lnTo>
                  <a:lnTo>
                    <a:pt x="685" y="647"/>
                  </a:lnTo>
                  <a:lnTo>
                    <a:pt x="681" y="649"/>
                  </a:lnTo>
                  <a:lnTo>
                    <a:pt x="675" y="652"/>
                  </a:lnTo>
                  <a:lnTo>
                    <a:pt x="678" y="665"/>
                  </a:lnTo>
                  <a:lnTo>
                    <a:pt x="681" y="678"/>
                  </a:lnTo>
                  <a:lnTo>
                    <a:pt x="681" y="679"/>
                  </a:lnTo>
                  <a:lnTo>
                    <a:pt x="688" y="689"/>
                  </a:lnTo>
                  <a:lnTo>
                    <a:pt x="696" y="696"/>
                  </a:lnTo>
                  <a:lnTo>
                    <a:pt x="695" y="704"/>
                  </a:lnTo>
                  <a:lnTo>
                    <a:pt x="696" y="705"/>
                  </a:lnTo>
                  <a:lnTo>
                    <a:pt x="698" y="709"/>
                  </a:lnTo>
                  <a:lnTo>
                    <a:pt x="701" y="713"/>
                  </a:lnTo>
                  <a:lnTo>
                    <a:pt x="703" y="717"/>
                  </a:lnTo>
                  <a:lnTo>
                    <a:pt x="710" y="730"/>
                  </a:lnTo>
                  <a:lnTo>
                    <a:pt x="718" y="739"/>
                  </a:lnTo>
                  <a:lnTo>
                    <a:pt x="723" y="744"/>
                  </a:lnTo>
                  <a:lnTo>
                    <a:pt x="724" y="751"/>
                  </a:lnTo>
                  <a:lnTo>
                    <a:pt x="723" y="759"/>
                  </a:lnTo>
                  <a:lnTo>
                    <a:pt x="724" y="765"/>
                  </a:lnTo>
                  <a:lnTo>
                    <a:pt x="731" y="765"/>
                  </a:lnTo>
                  <a:lnTo>
                    <a:pt x="734" y="765"/>
                  </a:lnTo>
                  <a:lnTo>
                    <a:pt x="739" y="770"/>
                  </a:lnTo>
                  <a:lnTo>
                    <a:pt x="743" y="773"/>
                  </a:lnTo>
                  <a:lnTo>
                    <a:pt x="746" y="777"/>
                  </a:lnTo>
                  <a:lnTo>
                    <a:pt x="749" y="777"/>
                  </a:lnTo>
                  <a:lnTo>
                    <a:pt x="749" y="773"/>
                  </a:lnTo>
                  <a:lnTo>
                    <a:pt x="748" y="768"/>
                  </a:lnTo>
                  <a:lnTo>
                    <a:pt x="749" y="765"/>
                  </a:lnTo>
                  <a:lnTo>
                    <a:pt x="748" y="762"/>
                  </a:lnTo>
                  <a:lnTo>
                    <a:pt x="748" y="759"/>
                  </a:lnTo>
                  <a:lnTo>
                    <a:pt x="753" y="756"/>
                  </a:lnTo>
                  <a:lnTo>
                    <a:pt x="754" y="757"/>
                  </a:lnTo>
                  <a:lnTo>
                    <a:pt x="757" y="762"/>
                  </a:lnTo>
                  <a:lnTo>
                    <a:pt x="761" y="765"/>
                  </a:lnTo>
                  <a:lnTo>
                    <a:pt x="764" y="767"/>
                  </a:lnTo>
                  <a:lnTo>
                    <a:pt x="761" y="773"/>
                  </a:lnTo>
                  <a:lnTo>
                    <a:pt x="762" y="777"/>
                  </a:lnTo>
                  <a:lnTo>
                    <a:pt x="766" y="777"/>
                  </a:lnTo>
                  <a:lnTo>
                    <a:pt x="771" y="773"/>
                  </a:lnTo>
                  <a:lnTo>
                    <a:pt x="772" y="767"/>
                  </a:lnTo>
                  <a:lnTo>
                    <a:pt x="776" y="762"/>
                  </a:lnTo>
                  <a:lnTo>
                    <a:pt x="774" y="757"/>
                  </a:lnTo>
                  <a:lnTo>
                    <a:pt x="769" y="760"/>
                  </a:lnTo>
                  <a:lnTo>
                    <a:pt x="767" y="759"/>
                  </a:lnTo>
                  <a:lnTo>
                    <a:pt x="767" y="756"/>
                  </a:lnTo>
                  <a:lnTo>
                    <a:pt x="766" y="749"/>
                  </a:lnTo>
                  <a:lnTo>
                    <a:pt x="767" y="747"/>
                  </a:lnTo>
                  <a:lnTo>
                    <a:pt x="772" y="746"/>
                  </a:lnTo>
                  <a:lnTo>
                    <a:pt x="777" y="747"/>
                  </a:lnTo>
                  <a:lnTo>
                    <a:pt x="781" y="746"/>
                  </a:lnTo>
                  <a:lnTo>
                    <a:pt x="784" y="746"/>
                  </a:lnTo>
                  <a:lnTo>
                    <a:pt x="787" y="751"/>
                  </a:lnTo>
                  <a:lnTo>
                    <a:pt x="784" y="757"/>
                  </a:lnTo>
                  <a:lnTo>
                    <a:pt x="789" y="759"/>
                  </a:lnTo>
                  <a:lnTo>
                    <a:pt x="791" y="754"/>
                  </a:lnTo>
                  <a:lnTo>
                    <a:pt x="797" y="752"/>
                  </a:lnTo>
                  <a:lnTo>
                    <a:pt x="802" y="751"/>
                  </a:lnTo>
                  <a:lnTo>
                    <a:pt x="800" y="759"/>
                  </a:lnTo>
                  <a:lnTo>
                    <a:pt x="804" y="765"/>
                  </a:lnTo>
                  <a:lnTo>
                    <a:pt x="815" y="767"/>
                  </a:lnTo>
                  <a:lnTo>
                    <a:pt x="815" y="757"/>
                  </a:lnTo>
                  <a:lnTo>
                    <a:pt x="820" y="754"/>
                  </a:lnTo>
                  <a:lnTo>
                    <a:pt x="825" y="756"/>
                  </a:lnTo>
                  <a:lnTo>
                    <a:pt x="827" y="756"/>
                  </a:lnTo>
                  <a:lnTo>
                    <a:pt x="834" y="752"/>
                  </a:lnTo>
                  <a:lnTo>
                    <a:pt x="834" y="749"/>
                  </a:lnTo>
                  <a:lnTo>
                    <a:pt x="822" y="744"/>
                  </a:lnTo>
                  <a:lnTo>
                    <a:pt x="820" y="739"/>
                  </a:lnTo>
                  <a:lnTo>
                    <a:pt x="825" y="741"/>
                  </a:lnTo>
                  <a:lnTo>
                    <a:pt x="829" y="743"/>
                  </a:lnTo>
                  <a:lnTo>
                    <a:pt x="830" y="738"/>
                  </a:lnTo>
                  <a:lnTo>
                    <a:pt x="835" y="733"/>
                  </a:lnTo>
                  <a:lnTo>
                    <a:pt x="850" y="733"/>
                  </a:lnTo>
                  <a:lnTo>
                    <a:pt x="852" y="730"/>
                  </a:lnTo>
                  <a:lnTo>
                    <a:pt x="852" y="725"/>
                  </a:lnTo>
                  <a:lnTo>
                    <a:pt x="848" y="722"/>
                  </a:lnTo>
                  <a:lnTo>
                    <a:pt x="850" y="720"/>
                  </a:lnTo>
                  <a:lnTo>
                    <a:pt x="852" y="718"/>
                  </a:lnTo>
                  <a:lnTo>
                    <a:pt x="857" y="720"/>
                  </a:lnTo>
                  <a:lnTo>
                    <a:pt x="860" y="720"/>
                  </a:lnTo>
                  <a:lnTo>
                    <a:pt x="862" y="718"/>
                  </a:lnTo>
                  <a:lnTo>
                    <a:pt x="863" y="717"/>
                  </a:lnTo>
                  <a:lnTo>
                    <a:pt x="865" y="722"/>
                  </a:lnTo>
                  <a:lnTo>
                    <a:pt x="867" y="7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1" name="Freeform 64"/>
            <p:cNvSpPr>
              <a:spLocks/>
            </p:cNvSpPr>
            <p:nvPr/>
          </p:nvSpPr>
          <p:spPr bwMode="auto">
            <a:xfrm>
              <a:off x="4933950" y="3393283"/>
              <a:ext cx="984250" cy="793750"/>
            </a:xfrm>
            <a:custGeom>
              <a:avLst/>
              <a:gdLst>
                <a:gd name="T0" fmla="*/ 682 w 1241"/>
                <a:gd name="T1" fmla="*/ 100 h 1000"/>
                <a:gd name="T2" fmla="*/ 715 w 1241"/>
                <a:gd name="T3" fmla="*/ 136 h 1000"/>
                <a:gd name="T4" fmla="*/ 729 w 1241"/>
                <a:gd name="T5" fmla="*/ 185 h 1000"/>
                <a:gd name="T6" fmla="*/ 771 w 1241"/>
                <a:gd name="T7" fmla="*/ 233 h 1000"/>
                <a:gd name="T8" fmla="*/ 837 w 1241"/>
                <a:gd name="T9" fmla="*/ 288 h 1000"/>
                <a:gd name="T10" fmla="*/ 897 w 1241"/>
                <a:gd name="T11" fmla="*/ 325 h 1000"/>
                <a:gd name="T12" fmla="*/ 944 w 1241"/>
                <a:gd name="T13" fmla="*/ 308 h 1000"/>
                <a:gd name="T14" fmla="*/ 1006 w 1241"/>
                <a:gd name="T15" fmla="*/ 264 h 1000"/>
                <a:gd name="T16" fmla="*/ 1067 w 1241"/>
                <a:gd name="T17" fmla="*/ 306 h 1000"/>
                <a:gd name="T18" fmla="*/ 1088 w 1241"/>
                <a:gd name="T19" fmla="*/ 342 h 1000"/>
                <a:gd name="T20" fmla="*/ 1143 w 1241"/>
                <a:gd name="T21" fmla="*/ 421 h 1000"/>
                <a:gd name="T22" fmla="*/ 1184 w 1241"/>
                <a:gd name="T23" fmla="*/ 476 h 1000"/>
                <a:gd name="T24" fmla="*/ 1188 w 1241"/>
                <a:gd name="T25" fmla="*/ 544 h 1000"/>
                <a:gd name="T26" fmla="*/ 1227 w 1241"/>
                <a:gd name="T27" fmla="*/ 625 h 1000"/>
                <a:gd name="T28" fmla="*/ 1198 w 1241"/>
                <a:gd name="T29" fmla="*/ 730 h 1000"/>
                <a:gd name="T30" fmla="*/ 1123 w 1241"/>
                <a:gd name="T31" fmla="*/ 733 h 1000"/>
                <a:gd name="T32" fmla="*/ 1052 w 1241"/>
                <a:gd name="T33" fmla="*/ 757 h 1000"/>
                <a:gd name="T34" fmla="*/ 1026 w 1241"/>
                <a:gd name="T35" fmla="*/ 740 h 1000"/>
                <a:gd name="T36" fmla="*/ 964 w 1241"/>
                <a:gd name="T37" fmla="*/ 722 h 1000"/>
                <a:gd name="T38" fmla="*/ 895 w 1241"/>
                <a:gd name="T39" fmla="*/ 720 h 1000"/>
                <a:gd name="T40" fmla="*/ 845 w 1241"/>
                <a:gd name="T41" fmla="*/ 691 h 1000"/>
                <a:gd name="T42" fmla="*/ 758 w 1241"/>
                <a:gd name="T43" fmla="*/ 709 h 1000"/>
                <a:gd name="T44" fmla="*/ 696 w 1241"/>
                <a:gd name="T45" fmla="*/ 753 h 1000"/>
                <a:gd name="T46" fmla="*/ 663 w 1241"/>
                <a:gd name="T47" fmla="*/ 804 h 1000"/>
                <a:gd name="T48" fmla="*/ 715 w 1241"/>
                <a:gd name="T49" fmla="*/ 879 h 1000"/>
                <a:gd name="T50" fmla="*/ 683 w 1241"/>
                <a:gd name="T51" fmla="*/ 960 h 1000"/>
                <a:gd name="T52" fmla="*/ 629 w 1241"/>
                <a:gd name="T53" fmla="*/ 965 h 1000"/>
                <a:gd name="T54" fmla="*/ 619 w 1241"/>
                <a:gd name="T55" fmla="*/ 986 h 1000"/>
                <a:gd name="T56" fmla="*/ 581 w 1241"/>
                <a:gd name="T57" fmla="*/ 995 h 1000"/>
                <a:gd name="T58" fmla="*/ 553 w 1241"/>
                <a:gd name="T59" fmla="*/ 986 h 1000"/>
                <a:gd name="T60" fmla="*/ 501 w 1241"/>
                <a:gd name="T61" fmla="*/ 979 h 1000"/>
                <a:gd name="T62" fmla="*/ 468 w 1241"/>
                <a:gd name="T63" fmla="*/ 968 h 1000"/>
                <a:gd name="T64" fmla="*/ 430 w 1241"/>
                <a:gd name="T65" fmla="*/ 978 h 1000"/>
                <a:gd name="T66" fmla="*/ 382 w 1241"/>
                <a:gd name="T67" fmla="*/ 999 h 1000"/>
                <a:gd name="T68" fmla="*/ 379 w 1241"/>
                <a:gd name="T69" fmla="*/ 958 h 1000"/>
                <a:gd name="T70" fmla="*/ 337 w 1241"/>
                <a:gd name="T71" fmla="*/ 923 h 1000"/>
                <a:gd name="T72" fmla="*/ 296 w 1241"/>
                <a:gd name="T73" fmla="*/ 871 h 1000"/>
                <a:gd name="T74" fmla="*/ 248 w 1241"/>
                <a:gd name="T75" fmla="*/ 801 h 1000"/>
                <a:gd name="T76" fmla="*/ 199 w 1241"/>
                <a:gd name="T77" fmla="*/ 770 h 1000"/>
                <a:gd name="T78" fmla="*/ 118 w 1241"/>
                <a:gd name="T79" fmla="*/ 798 h 1000"/>
                <a:gd name="T80" fmla="*/ 75 w 1241"/>
                <a:gd name="T81" fmla="*/ 759 h 1000"/>
                <a:gd name="T82" fmla="*/ 83 w 1241"/>
                <a:gd name="T83" fmla="*/ 704 h 1000"/>
                <a:gd name="T84" fmla="*/ 93 w 1241"/>
                <a:gd name="T85" fmla="*/ 599 h 1000"/>
                <a:gd name="T86" fmla="*/ 94 w 1241"/>
                <a:gd name="T87" fmla="*/ 515 h 1000"/>
                <a:gd name="T88" fmla="*/ 56 w 1241"/>
                <a:gd name="T89" fmla="*/ 452 h 1000"/>
                <a:gd name="T90" fmla="*/ 84 w 1241"/>
                <a:gd name="T91" fmla="*/ 346 h 1000"/>
                <a:gd name="T92" fmla="*/ 73 w 1241"/>
                <a:gd name="T93" fmla="*/ 257 h 1000"/>
                <a:gd name="T94" fmla="*/ 15 w 1241"/>
                <a:gd name="T95" fmla="*/ 301 h 1000"/>
                <a:gd name="T96" fmla="*/ 22 w 1241"/>
                <a:gd name="T97" fmla="*/ 211 h 1000"/>
                <a:gd name="T98" fmla="*/ 15 w 1241"/>
                <a:gd name="T99" fmla="*/ 160 h 1000"/>
                <a:gd name="T100" fmla="*/ 108 w 1241"/>
                <a:gd name="T101" fmla="*/ 157 h 1000"/>
                <a:gd name="T102" fmla="*/ 180 w 1241"/>
                <a:gd name="T103" fmla="*/ 167 h 1000"/>
                <a:gd name="T104" fmla="*/ 248 w 1241"/>
                <a:gd name="T105" fmla="*/ 189 h 1000"/>
                <a:gd name="T106" fmla="*/ 324 w 1241"/>
                <a:gd name="T107" fmla="*/ 233 h 1000"/>
                <a:gd name="T108" fmla="*/ 342 w 1241"/>
                <a:gd name="T109" fmla="*/ 309 h 1000"/>
                <a:gd name="T110" fmla="*/ 376 w 1241"/>
                <a:gd name="T111" fmla="*/ 280 h 1000"/>
                <a:gd name="T112" fmla="*/ 419 w 1241"/>
                <a:gd name="T113" fmla="*/ 214 h 1000"/>
                <a:gd name="T114" fmla="*/ 432 w 1241"/>
                <a:gd name="T115" fmla="*/ 139 h 1000"/>
                <a:gd name="T116" fmla="*/ 453 w 1241"/>
                <a:gd name="T117" fmla="*/ 50 h 1000"/>
                <a:gd name="T118" fmla="*/ 526 w 1241"/>
                <a:gd name="T119" fmla="*/ 2 h 1000"/>
                <a:gd name="T120" fmla="*/ 597 w 1241"/>
                <a:gd name="T121" fmla="*/ 8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41" h="1000">
                  <a:moveTo>
                    <a:pt x="610" y="84"/>
                  </a:moveTo>
                  <a:lnTo>
                    <a:pt x="617" y="86"/>
                  </a:lnTo>
                  <a:lnTo>
                    <a:pt x="619" y="86"/>
                  </a:lnTo>
                  <a:lnTo>
                    <a:pt x="625" y="81"/>
                  </a:lnTo>
                  <a:lnTo>
                    <a:pt x="632" y="75"/>
                  </a:lnTo>
                  <a:lnTo>
                    <a:pt x="637" y="75"/>
                  </a:lnTo>
                  <a:lnTo>
                    <a:pt x="645" y="73"/>
                  </a:lnTo>
                  <a:lnTo>
                    <a:pt x="647" y="75"/>
                  </a:lnTo>
                  <a:lnTo>
                    <a:pt x="655" y="79"/>
                  </a:lnTo>
                  <a:lnTo>
                    <a:pt x="655" y="81"/>
                  </a:lnTo>
                  <a:lnTo>
                    <a:pt x="657" y="83"/>
                  </a:lnTo>
                  <a:lnTo>
                    <a:pt x="667" y="88"/>
                  </a:lnTo>
                  <a:lnTo>
                    <a:pt x="670" y="88"/>
                  </a:lnTo>
                  <a:lnTo>
                    <a:pt x="678" y="92"/>
                  </a:lnTo>
                  <a:lnTo>
                    <a:pt x="680" y="94"/>
                  </a:lnTo>
                  <a:lnTo>
                    <a:pt x="682" y="100"/>
                  </a:lnTo>
                  <a:lnTo>
                    <a:pt x="682" y="104"/>
                  </a:lnTo>
                  <a:lnTo>
                    <a:pt x="677" y="112"/>
                  </a:lnTo>
                  <a:lnTo>
                    <a:pt x="675" y="113"/>
                  </a:lnTo>
                  <a:lnTo>
                    <a:pt x="675" y="115"/>
                  </a:lnTo>
                  <a:lnTo>
                    <a:pt x="675" y="123"/>
                  </a:lnTo>
                  <a:lnTo>
                    <a:pt x="678" y="125"/>
                  </a:lnTo>
                  <a:lnTo>
                    <a:pt x="683" y="123"/>
                  </a:lnTo>
                  <a:lnTo>
                    <a:pt x="685" y="122"/>
                  </a:lnTo>
                  <a:lnTo>
                    <a:pt x="686" y="120"/>
                  </a:lnTo>
                  <a:lnTo>
                    <a:pt x="695" y="120"/>
                  </a:lnTo>
                  <a:lnTo>
                    <a:pt x="695" y="122"/>
                  </a:lnTo>
                  <a:lnTo>
                    <a:pt x="698" y="125"/>
                  </a:lnTo>
                  <a:lnTo>
                    <a:pt x="698" y="126"/>
                  </a:lnTo>
                  <a:lnTo>
                    <a:pt x="703" y="134"/>
                  </a:lnTo>
                  <a:lnTo>
                    <a:pt x="711" y="136"/>
                  </a:lnTo>
                  <a:lnTo>
                    <a:pt x="715" y="136"/>
                  </a:lnTo>
                  <a:lnTo>
                    <a:pt x="716" y="136"/>
                  </a:lnTo>
                  <a:lnTo>
                    <a:pt x="718" y="138"/>
                  </a:lnTo>
                  <a:lnTo>
                    <a:pt x="721" y="139"/>
                  </a:lnTo>
                  <a:lnTo>
                    <a:pt x="723" y="139"/>
                  </a:lnTo>
                  <a:lnTo>
                    <a:pt x="729" y="143"/>
                  </a:lnTo>
                  <a:lnTo>
                    <a:pt x="738" y="144"/>
                  </a:lnTo>
                  <a:lnTo>
                    <a:pt x="739" y="146"/>
                  </a:lnTo>
                  <a:lnTo>
                    <a:pt x="743" y="149"/>
                  </a:lnTo>
                  <a:lnTo>
                    <a:pt x="744" y="152"/>
                  </a:lnTo>
                  <a:lnTo>
                    <a:pt x="746" y="160"/>
                  </a:lnTo>
                  <a:lnTo>
                    <a:pt x="748" y="168"/>
                  </a:lnTo>
                  <a:lnTo>
                    <a:pt x="741" y="177"/>
                  </a:lnTo>
                  <a:lnTo>
                    <a:pt x="739" y="178"/>
                  </a:lnTo>
                  <a:lnTo>
                    <a:pt x="736" y="183"/>
                  </a:lnTo>
                  <a:lnTo>
                    <a:pt x="731" y="183"/>
                  </a:lnTo>
                  <a:lnTo>
                    <a:pt x="729" y="185"/>
                  </a:lnTo>
                  <a:lnTo>
                    <a:pt x="726" y="186"/>
                  </a:lnTo>
                  <a:lnTo>
                    <a:pt x="725" y="189"/>
                  </a:lnTo>
                  <a:lnTo>
                    <a:pt x="729" y="194"/>
                  </a:lnTo>
                  <a:lnTo>
                    <a:pt x="733" y="194"/>
                  </a:lnTo>
                  <a:lnTo>
                    <a:pt x="734" y="194"/>
                  </a:lnTo>
                  <a:lnTo>
                    <a:pt x="743" y="199"/>
                  </a:lnTo>
                  <a:lnTo>
                    <a:pt x="744" y="204"/>
                  </a:lnTo>
                  <a:lnTo>
                    <a:pt x="744" y="207"/>
                  </a:lnTo>
                  <a:lnTo>
                    <a:pt x="746" y="212"/>
                  </a:lnTo>
                  <a:lnTo>
                    <a:pt x="749" y="219"/>
                  </a:lnTo>
                  <a:lnTo>
                    <a:pt x="751" y="227"/>
                  </a:lnTo>
                  <a:lnTo>
                    <a:pt x="761" y="228"/>
                  </a:lnTo>
                  <a:lnTo>
                    <a:pt x="763" y="228"/>
                  </a:lnTo>
                  <a:lnTo>
                    <a:pt x="768" y="228"/>
                  </a:lnTo>
                  <a:lnTo>
                    <a:pt x="771" y="232"/>
                  </a:lnTo>
                  <a:lnTo>
                    <a:pt x="771" y="233"/>
                  </a:lnTo>
                  <a:lnTo>
                    <a:pt x="772" y="238"/>
                  </a:lnTo>
                  <a:lnTo>
                    <a:pt x="774" y="240"/>
                  </a:lnTo>
                  <a:lnTo>
                    <a:pt x="777" y="240"/>
                  </a:lnTo>
                  <a:lnTo>
                    <a:pt x="784" y="240"/>
                  </a:lnTo>
                  <a:lnTo>
                    <a:pt x="789" y="245"/>
                  </a:lnTo>
                  <a:lnTo>
                    <a:pt x="794" y="248"/>
                  </a:lnTo>
                  <a:lnTo>
                    <a:pt x="797" y="248"/>
                  </a:lnTo>
                  <a:lnTo>
                    <a:pt x="804" y="254"/>
                  </a:lnTo>
                  <a:lnTo>
                    <a:pt x="804" y="256"/>
                  </a:lnTo>
                  <a:lnTo>
                    <a:pt x="804" y="259"/>
                  </a:lnTo>
                  <a:lnTo>
                    <a:pt x="806" y="269"/>
                  </a:lnTo>
                  <a:lnTo>
                    <a:pt x="811" y="277"/>
                  </a:lnTo>
                  <a:lnTo>
                    <a:pt x="814" y="280"/>
                  </a:lnTo>
                  <a:lnTo>
                    <a:pt x="827" y="282"/>
                  </a:lnTo>
                  <a:lnTo>
                    <a:pt x="829" y="282"/>
                  </a:lnTo>
                  <a:lnTo>
                    <a:pt x="837" y="288"/>
                  </a:lnTo>
                  <a:lnTo>
                    <a:pt x="839" y="290"/>
                  </a:lnTo>
                  <a:lnTo>
                    <a:pt x="840" y="298"/>
                  </a:lnTo>
                  <a:lnTo>
                    <a:pt x="840" y="300"/>
                  </a:lnTo>
                  <a:lnTo>
                    <a:pt x="842" y="300"/>
                  </a:lnTo>
                  <a:lnTo>
                    <a:pt x="850" y="303"/>
                  </a:lnTo>
                  <a:lnTo>
                    <a:pt x="854" y="303"/>
                  </a:lnTo>
                  <a:lnTo>
                    <a:pt x="855" y="303"/>
                  </a:lnTo>
                  <a:lnTo>
                    <a:pt x="860" y="306"/>
                  </a:lnTo>
                  <a:lnTo>
                    <a:pt x="863" y="308"/>
                  </a:lnTo>
                  <a:lnTo>
                    <a:pt x="872" y="312"/>
                  </a:lnTo>
                  <a:lnTo>
                    <a:pt x="873" y="314"/>
                  </a:lnTo>
                  <a:lnTo>
                    <a:pt x="877" y="316"/>
                  </a:lnTo>
                  <a:lnTo>
                    <a:pt x="885" y="319"/>
                  </a:lnTo>
                  <a:lnTo>
                    <a:pt x="888" y="319"/>
                  </a:lnTo>
                  <a:lnTo>
                    <a:pt x="897" y="324"/>
                  </a:lnTo>
                  <a:lnTo>
                    <a:pt x="897" y="325"/>
                  </a:lnTo>
                  <a:lnTo>
                    <a:pt x="903" y="333"/>
                  </a:lnTo>
                  <a:lnTo>
                    <a:pt x="905" y="335"/>
                  </a:lnTo>
                  <a:lnTo>
                    <a:pt x="911" y="342"/>
                  </a:lnTo>
                  <a:lnTo>
                    <a:pt x="911" y="343"/>
                  </a:lnTo>
                  <a:lnTo>
                    <a:pt x="916" y="348"/>
                  </a:lnTo>
                  <a:lnTo>
                    <a:pt x="918" y="350"/>
                  </a:lnTo>
                  <a:lnTo>
                    <a:pt x="921" y="348"/>
                  </a:lnTo>
                  <a:lnTo>
                    <a:pt x="926" y="342"/>
                  </a:lnTo>
                  <a:lnTo>
                    <a:pt x="926" y="340"/>
                  </a:lnTo>
                  <a:lnTo>
                    <a:pt x="926" y="337"/>
                  </a:lnTo>
                  <a:lnTo>
                    <a:pt x="930" y="329"/>
                  </a:lnTo>
                  <a:lnTo>
                    <a:pt x="930" y="325"/>
                  </a:lnTo>
                  <a:lnTo>
                    <a:pt x="931" y="314"/>
                  </a:lnTo>
                  <a:lnTo>
                    <a:pt x="933" y="308"/>
                  </a:lnTo>
                  <a:lnTo>
                    <a:pt x="935" y="306"/>
                  </a:lnTo>
                  <a:lnTo>
                    <a:pt x="944" y="308"/>
                  </a:lnTo>
                  <a:lnTo>
                    <a:pt x="948" y="308"/>
                  </a:lnTo>
                  <a:lnTo>
                    <a:pt x="953" y="300"/>
                  </a:lnTo>
                  <a:lnTo>
                    <a:pt x="953" y="298"/>
                  </a:lnTo>
                  <a:lnTo>
                    <a:pt x="953" y="295"/>
                  </a:lnTo>
                  <a:lnTo>
                    <a:pt x="954" y="293"/>
                  </a:lnTo>
                  <a:lnTo>
                    <a:pt x="959" y="287"/>
                  </a:lnTo>
                  <a:lnTo>
                    <a:pt x="963" y="287"/>
                  </a:lnTo>
                  <a:lnTo>
                    <a:pt x="966" y="287"/>
                  </a:lnTo>
                  <a:lnTo>
                    <a:pt x="968" y="287"/>
                  </a:lnTo>
                  <a:lnTo>
                    <a:pt x="981" y="282"/>
                  </a:lnTo>
                  <a:lnTo>
                    <a:pt x="983" y="280"/>
                  </a:lnTo>
                  <a:lnTo>
                    <a:pt x="987" y="278"/>
                  </a:lnTo>
                  <a:lnTo>
                    <a:pt x="992" y="272"/>
                  </a:lnTo>
                  <a:lnTo>
                    <a:pt x="994" y="269"/>
                  </a:lnTo>
                  <a:lnTo>
                    <a:pt x="1001" y="264"/>
                  </a:lnTo>
                  <a:lnTo>
                    <a:pt x="1006" y="264"/>
                  </a:lnTo>
                  <a:lnTo>
                    <a:pt x="1007" y="262"/>
                  </a:lnTo>
                  <a:lnTo>
                    <a:pt x="1014" y="262"/>
                  </a:lnTo>
                  <a:lnTo>
                    <a:pt x="1019" y="264"/>
                  </a:lnTo>
                  <a:lnTo>
                    <a:pt x="1017" y="277"/>
                  </a:lnTo>
                  <a:lnTo>
                    <a:pt x="1027" y="275"/>
                  </a:lnTo>
                  <a:lnTo>
                    <a:pt x="1029" y="274"/>
                  </a:lnTo>
                  <a:lnTo>
                    <a:pt x="1037" y="274"/>
                  </a:lnTo>
                  <a:lnTo>
                    <a:pt x="1039" y="277"/>
                  </a:lnTo>
                  <a:lnTo>
                    <a:pt x="1047" y="277"/>
                  </a:lnTo>
                  <a:lnTo>
                    <a:pt x="1054" y="282"/>
                  </a:lnTo>
                  <a:lnTo>
                    <a:pt x="1055" y="287"/>
                  </a:lnTo>
                  <a:lnTo>
                    <a:pt x="1055" y="288"/>
                  </a:lnTo>
                  <a:lnTo>
                    <a:pt x="1057" y="290"/>
                  </a:lnTo>
                  <a:lnTo>
                    <a:pt x="1059" y="291"/>
                  </a:lnTo>
                  <a:lnTo>
                    <a:pt x="1062" y="295"/>
                  </a:lnTo>
                  <a:lnTo>
                    <a:pt x="1067" y="306"/>
                  </a:lnTo>
                  <a:lnTo>
                    <a:pt x="1067" y="311"/>
                  </a:lnTo>
                  <a:lnTo>
                    <a:pt x="1072" y="312"/>
                  </a:lnTo>
                  <a:lnTo>
                    <a:pt x="1073" y="312"/>
                  </a:lnTo>
                  <a:lnTo>
                    <a:pt x="1075" y="314"/>
                  </a:lnTo>
                  <a:lnTo>
                    <a:pt x="1077" y="314"/>
                  </a:lnTo>
                  <a:lnTo>
                    <a:pt x="1080" y="314"/>
                  </a:lnTo>
                  <a:lnTo>
                    <a:pt x="1082" y="314"/>
                  </a:lnTo>
                  <a:lnTo>
                    <a:pt x="1083" y="316"/>
                  </a:lnTo>
                  <a:lnTo>
                    <a:pt x="1083" y="319"/>
                  </a:lnTo>
                  <a:lnTo>
                    <a:pt x="1083" y="321"/>
                  </a:lnTo>
                  <a:lnTo>
                    <a:pt x="1083" y="327"/>
                  </a:lnTo>
                  <a:lnTo>
                    <a:pt x="1083" y="329"/>
                  </a:lnTo>
                  <a:lnTo>
                    <a:pt x="1083" y="333"/>
                  </a:lnTo>
                  <a:lnTo>
                    <a:pt x="1085" y="337"/>
                  </a:lnTo>
                  <a:lnTo>
                    <a:pt x="1087" y="340"/>
                  </a:lnTo>
                  <a:lnTo>
                    <a:pt x="1088" y="342"/>
                  </a:lnTo>
                  <a:lnTo>
                    <a:pt x="1100" y="350"/>
                  </a:lnTo>
                  <a:lnTo>
                    <a:pt x="1107" y="359"/>
                  </a:lnTo>
                  <a:lnTo>
                    <a:pt x="1110" y="371"/>
                  </a:lnTo>
                  <a:lnTo>
                    <a:pt x="1112" y="372"/>
                  </a:lnTo>
                  <a:lnTo>
                    <a:pt x="1116" y="372"/>
                  </a:lnTo>
                  <a:lnTo>
                    <a:pt x="1118" y="372"/>
                  </a:lnTo>
                  <a:lnTo>
                    <a:pt x="1121" y="372"/>
                  </a:lnTo>
                  <a:lnTo>
                    <a:pt x="1126" y="379"/>
                  </a:lnTo>
                  <a:lnTo>
                    <a:pt x="1128" y="382"/>
                  </a:lnTo>
                  <a:lnTo>
                    <a:pt x="1126" y="397"/>
                  </a:lnTo>
                  <a:lnTo>
                    <a:pt x="1130" y="401"/>
                  </a:lnTo>
                  <a:lnTo>
                    <a:pt x="1131" y="405"/>
                  </a:lnTo>
                  <a:lnTo>
                    <a:pt x="1133" y="406"/>
                  </a:lnTo>
                  <a:lnTo>
                    <a:pt x="1143" y="416"/>
                  </a:lnTo>
                  <a:lnTo>
                    <a:pt x="1143" y="418"/>
                  </a:lnTo>
                  <a:lnTo>
                    <a:pt x="1143" y="421"/>
                  </a:lnTo>
                  <a:lnTo>
                    <a:pt x="1148" y="432"/>
                  </a:lnTo>
                  <a:lnTo>
                    <a:pt x="1150" y="435"/>
                  </a:lnTo>
                  <a:lnTo>
                    <a:pt x="1156" y="437"/>
                  </a:lnTo>
                  <a:lnTo>
                    <a:pt x="1159" y="435"/>
                  </a:lnTo>
                  <a:lnTo>
                    <a:pt x="1161" y="435"/>
                  </a:lnTo>
                  <a:lnTo>
                    <a:pt x="1166" y="437"/>
                  </a:lnTo>
                  <a:lnTo>
                    <a:pt x="1168" y="439"/>
                  </a:lnTo>
                  <a:lnTo>
                    <a:pt x="1166" y="447"/>
                  </a:lnTo>
                  <a:lnTo>
                    <a:pt x="1166" y="448"/>
                  </a:lnTo>
                  <a:lnTo>
                    <a:pt x="1163" y="455"/>
                  </a:lnTo>
                  <a:lnTo>
                    <a:pt x="1163" y="456"/>
                  </a:lnTo>
                  <a:lnTo>
                    <a:pt x="1169" y="461"/>
                  </a:lnTo>
                  <a:lnTo>
                    <a:pt x="1171" y="461"/>
                  </a:lnTo>
                  <a:lnTo>
                    <a:pt x="1183" y="461"/>
                  </a:lnTo>
                  <a:lnTo>
                    <a:pt x="1184" y="463"/>
                  </a:lnTo>
                  <a:lnTo>
                    <a:pt x="1184" y="476"/>
                  </a:lnTo>
                  <a:lnTo>
                    <a:pt x="1183" y="479"/>
                  </a:lnTo>
                  <a:lnTo>
                    <a:pt x="1181" y="482"/>
                  </a:lnTo>
                  <a:lnTo>
                    <a:pt x="1174" y="494"/>
                  </a:lnTo>
                  <a:lnTo>
                    <a:pt x="1173" y="497"/>
                  </a:lnTo>
                  <a:lnTo>
                    <a:pt x="1176" y="502"/>
                  </a:lnTo>
                  <a:lnTo>
                    <a:pt x="1179" y="505"/>
                  </a:lnTo>
                  <a:lnTo>
                    <a:pt x="1181" y="508"/>
                  </a:lnTo>
                  <a:lnTo>
                    <a:pt x="1178" y="521"/>
                  </a:lnTo>
                  <a:lnTo>
                    <a:pt x="1176" y="524"/>
                  </a:lnTo>
                  <a:lnTo>
                    <a:pt x="1173" y="529"/>
                  </a:lnTo>
                  <a:lnTo>
                    <a:pt x="1171" y="533"/>
                  </a:lnTo>
                  <a:lnTo>
                    <a:pt x="1173" y="536"/>
                  </a:lnTo>
                  <a:lnTo>
                    <a:pt x="1173" y="539"/>
                  </a:lnTo>
                  <a:lnTo>
                    <a:pt x="1174" y="542"/>
                  </a:lnTo>
                  <a:lnTo>
                    <a:pt x="1179" y="545"/>
                  </a:lnTo>
                  <a:lnTo>
                    <a:pt x="1188" y="544"/>
                  </a:lnTo>
                  <a:lnTo>
                    <a:pt x="1189" y="544"/>
                  </a:lnTo>
                  <a:lnTo>
                    <a:pt x="1193" y="542"/>
                  </a:lnTo>
                  <a:lnTo>
                    <a:pt x="1196" y="545"/>
                  </a:lnTo>
                  <a:lnTo>
                    <a:pt x="1202" y="552"/>
                  </a:lnTo>
                  <a:lnTo>
                    <a:pt x="1202" y="555"/>
                  </a:lnTo>
                  <a:lnTo>
                    <a:pt x="1204" y="575"/>
                  </a:lnTo>
                  <a:lnTo>
                    <a:pt x="1202" y="576"/>
                  </a:lnTo>
                  <a:lnTo>
                    <a:pt x="1209" y="583"/>
                  </a:lnTo>
                  <a:lnTo>
                    <a:pt x="1212" y="583"/>
                  </a:lnTo>
                  <a:lnTo>
                    <a:pt x="1214" y="583"/>
                  </a:lnTo>
                  <a:lnTo>
                    <a:pt x="1221" y="592"/>
                  </a:lnTo>
                  <a:lnTo>
                    <a:pt x="1222" y="594"/>
                  </a:lnTo>
                  <a:lnTo>
                    <a:pt x="1224" y="596"/>
                  </a:lnTo>
                  <a:lnTo>
                    <a:pt x="1222" y="613"/>
                  </a:lnTo>
                  <a:lnTo>
                    <a:pt x="1222" y="615"/>
                  </a:lnTo>
                  <a:lnTo>
                    <a:pt x="1227" y="625"/>
                  </a:lnTo>
                  <a:lnTo>
                    <a:pt x="1241" y="630"/>
                  </a:lnTo>
                  <a:lnTo>
                    <a:pt x="1241" y="646"/>
                  </a:lnTo>
                  <a:lnTo>
                    <a:pt x="1241" y="657"/>
                  </a:lnTo>
                  <a:lnTo>
                    <a:pt x="1239" y="662"/>
                  </a:lnTo>
                  <a:lnTo>
                    <a:pt x="1226" y="686"/>
                  </a:lnTo>
                  <a:lnTo>
                    <a:pt x="1237" y="704"/>
                  </a:lnTo>
                  <a:lnTo>
                    <a:pt x="1239" y="709"/>
                  </a:lnTo>
                  <a:lnTo>
                    <a:pt x="1241" y="719"/>
                  </a:lnTo>
                  <a:lnTo>
                    <a:pt x="1236" y="732"/>
                  </a:lnTo>
                  <a:lnTo>
                    <a:pt x="1231" y="730"/>
                  </a:lnTo>
                  <a:lnTo>
                    <a:pt x="1229" y="728"/>
                  </a:lnTo>
                  <a:lnTo>
                    <a:pt x="1222" y="725"/>
                  </a:lnTo>
                  <a:lnTo>
                    <a:pt x="1221" y="725"/>
                  </a:lnTo>
                  <a:lnTo>
                    <a:pt x="1207" y="727"/>
                  </a:lnTo>
                  <a:lnTo>
                    <a:pt x="1206" y="727"/>
                  </a:lnTo>
                  <a:lnTo>
                    <a:pt x="1198" y="730"/>
                  </a:lnTo>
                  <a:lnTo>
                    <a:pt x="1196" y="730"/>
                  </a:lnTo>
                  <a:lnTo>
                    <a:pt x="1188" y="728"/>
                  </a:lnTo>
                  <a:lnTo>
                    <a:pt x="1184" y="728"/>
                  </a:lnTo>
                  <a:lnTo>
                    <a:pt x="1179" y="722"/>
                  </a:lnTo>
                  <a:lnTo>
                    <a:pt x="1176" y="719"/>
                  </a:lnTo>
                  <a:lnTo>
                    <a:pt x="1166" y="719"/>
                  </a:lnTo>
                  <a:lnTo>
                    <a:pt x="1159" y="719"/>
                  </a:lnTo>
                  <a:lnTo>
                    <a:pt x="1158" y="719"/>
                  </a:lnTo>
                  <a:lnTo>
                    <a:pt x="1150" y="719"/>
                  </a:lnTo>
                  <a:lnTo>
                    <a:pt x="1148" y="719"/>
                  </a:lnTo>
                  <a:lnTo>
                    <a:pt x="1141" y="722"/>
                  </a:lnTo>
                  <a:lnTo>
                    <a:pt x="1140" y="723"/>
                  </a:lnTo>
                  <a:lnTo>
                    <a:pt x="1135" y="730"/>
                  </a:lnTo>
                  <a:lnTo>
                    <a:pt x="1133" y="732"/>
                  </a:lnTo>
                  <a:lnTo>
                    <a:pt x="1125" y="735"/>
                  </a:lnTo>
                  <a:lnTo>
                    <a:pt x="1123" y="733"/>
                  </a:lnTo>
                  <a:lnTo>
                    <a:pt x="1118" y="733"/>
                  </a:lnTo>
                  <a:lnTo>
                    <a:pt x="1110" y="736"/>
                  </a:lnTo>
                  <a:lnTo>
                    <a:pt x="1107" y="736"/>
                  </a:lnTo>
                  <a:lnTo>
                    <a:pt x="1103" y="738"/>
                  </a:lnTo>
                  <a:lnTo>
                    <a:pt x="1098" y="743"/>
                  </a:lnTo>
                  <a:lnTo>
                    <a:pt x="1093" y="740"/>
                  </a:lnTo>
                  <a:lnTo>
                    <a:pt x="1090" y="741"/>
                  </a:lnTo>
                  <a:lnTo>
                    <a:pt x="1087" y="745"/>
                  </a:lnTo>
                  <a:lnTo>
                    <a:pt x="1082" y="749"/>
                  </a:lnTo>
                  <a:lnTo>
                    <a:pt x="1080" y="749"/>
                  </a:lnTo>
                  <a:lnTo>
                    <a:pt x="1077" y="751"/>
                  </a:lnTo>
                  <a:lnTo>
                    <a:pt x="1075" y="751"/>
                  </a:lnTo>
                  <a:lnTo>
                    <a:pt x="1072" y="754"/>
                  </a:lnTo>
                  <a:lnTo>
                    <a:pt x="1065" y="756"/>
                  </a:lnTo>
                  <a:lnTo>
                    <a:pt x="1055" y="756"/>
                  </a:lnTo>
                  <a:lnTo>
                    <a:pt x="1052" y="757"/>
                  </a:lnTo>
                  <a:lnTo>
                    <a:pt x="1052" y="759"/>
                  </a:lnTo>
                  <a:lnTo>
                    <a:pt x="1047" y="767"/>
                  </a:lnTo>
                  <a:lnTo>
                    <a:pt x="1045" y="769"/>
                  </a:lnTo>
                  <a:lnTo>
                    <a:pt x="1039" y="770"/>
                  </a:lnTo>
                  <a:lnTo>
                    <a:pt x="1037" y="770"/>
                  </a:lnTo>
                  <a:lnTo>
                    <a:pt x="1035" y="772"/>
                  </a:lnTo>
                  <a:lnTo>
                    <a:pt x="1030" y="777"/>
                  </a:lnTo>
                  <a:lnTo>
                    <a:pt x="1029" y="774"/>
                  </a:lnTo>
                  <a:lnTo>
                    <a:pt x="1027" y="770"/>
                  </a:lnTo>
                  <a:lnTo>
                    <a:pt x="1026" y="766"/>
                  </a:lnTo>
                  <a:lnTo>
                    <a:pt x="1026" y="762"/>
                  </a:lnTo>
                  <a:lnTo>
                    <a:pt x="1026" y="756"/>
                  </a:lnTo>
                  <a:lnTo>
                    <a:pt x="1026" y="754"/>
                  </a:lnTo>
                  <a:lnTo>
                    <a:pt x="1024" y="743"/>
                  </a:lnTo>
                  <a:lnTo>
                    <a:pt x="1024" y="741"/>
                  </a:lnTo>
                  <a:lnTo>
                    <a:pt x="1026" y="740"/>
                  </a:lnTo>
                  <a:lnTo>
                    <a:pt x="1026" y="736"/>
                  </a:lnTo>
                  <a:lnTo>
                    <a:pt x="1022" y="720"/>
                  </a:lnTo>
                  <a:lnTo>
                    <a:pt x="1021" y="719"/>
                  </a:lnTo>
                  <a:lnTo>
                    <a:pt x="1014" y="715"/>
                  </a:lnTo>
                  <a:lnTo>
                    <a:pt x="1011" y="715"/>
                  </a:lnTo>
                  <a:lnTo>
                    <a:pt x="1007" y="715"/>
                  </a:lnTo>
                  <a:lnTo>
                    <a:pt x="1006" y="717"/>
                  </a:lnTo>
                  <a:lnTo>
                    <a:pt x="1002" y="717"/>
                  </a:lnTo>
                  <a:lnTo>
                    <a:pt x="996" y="717"/>
                  </a:lnTo>
                  <a:lnTo>
                    <a:pt x="992" y="717"/>
                  </a:lnTo>
                  <a:lnTo>
                    <a:pt x="987" y="715"/>
                  </a:lnTo>
                  <a:lnTo>
                    <a:pt x="984" y="717"/>
                  </a:lnTo>
                  <a:lnTo>
                    <a:pt x="978" y="720"/>
                  </a:lnTo>
                  <a:lnTo>
                    <a:pt x="976" y="720"/>
                  </a:lnTo>
                  <a:lnTo>
                    <a:pt x="971" y="720"/>
                  </a:lnTo>
                  <a:lnTo>
                    <a:pt x="964" y="722"/>
                  </a:lnTo>
                  <a:lnTo>
                    <a:pt x="958" y="725"/>
                  </a:lnTo>
                  <a:lnTo>
                    <a:pt x="956" y="725"/>
                  </a:lnTo>
                  <a:lnTo>
                    <a:pt x="948" y="725"/>
                  </a:lnTo>
                  <a:lnTo>
                    <a:pt x="944" y="725"/>
                  </a:lnTo>
                  <a:lnTo>
                    <a:pt x="943" y="725"/>
                  </a:lnTo>
                  <a:lnTo>
                    <a:pt x="935" y="720"/>
                  </a:lnTo>
                  <a:lnTo>
                    <a:pt x="933" y="720"/>
                  </a:lnTo>
                  <a:lnTo>
                    <a:pt x="923" y="719"/>
                  </a:lnTo>
                  <a:lnTo>
                    <a:pt x="921" y="719"/>
                  </a:lnTo>
                  <a:lnTo>
                    <a:pt x="915" y="722"/>
                  </a:lnTo>
                  <a:lnTo>
                    <a:pt x="911" y="723"/>
                  </a:lnTo>
                  <a:lnTo>
                    <a:pt x="908" y="725"/>
                  </a:lnTo>
                  <a:lnTo>
                    <a:pt x="903" y="723"/>
                  </a:lnTo>
                  <a:lnTo>
                    <a:pt x="901" y="723"/>
                  </a:lnTo>
                  <a:lnTo>
                    <a:pt x="900" y="722"/>
                  </a:lnTo>
                  <a:lnTo>
                    <a:pt x="895" y="720"/>
                  </a:lnTo>
                  <a:lnTo>
                    <a:pt x="890" y="720"/>
                  </a:lnTo>
                  <a:lnTo>
                    <a:pt x="888" y="714"/>
                  </a:lnTo>
                  <a:lnTo>
                    <a:pt x="885" y="706"/>
                  </a:lnTo>
                  <a:lnTo>
                    <a:pt x="883" y="704"/>
                  </a:lnTo>
                  <a:lnTo>
                    <a:pt x="880" y="706"/>
                  </a:lnTo>
                  <a:lnTo>
                    <a:pt x="877" y="707"/>
                  </a:lnTo>
                  <a:lnTo>
                    <a:pt x="873" y="711"/>
                  </a:lnTo>
                  <a:lnTo>
                    <a:pt x="872" y="711"/>
                  </a:lnTo>
                  <a:lnTo>
                    <a:pt x="867" y="707"/>
                  </a:lnTo>
                  <a:lnTo>
                    <a:pt x="865" y="706"/>
                  </a:lnTo>
                  <a:lnTo>
                    <a:pt x="860" y="702"/>
                  </a:lnTo>
                  <a:lnTo>
                    <a:pt x="858" y="702"/>
                  </a:lnTo>
                  <a:lnTo>
                    <a:pt x="857" y="701"/>
                  </a:lnTo>
                  <a:lnTo>
                    <a:pt x="849" y="694"/>
                  </a:lnTo>
                  <a:lnTo>
                    <a:pt x="847" y="693"/>
                  </a:lnTo>
                  <a:lnTo>
                    <a:pt x="845" y="691"/>
                  </a:lnTo>
                  <a:lnTo>
                    <a:pt x="839" y="685"/>
                  </a:lnTo>
                  <a:lnTo>
                    <a:pt x="837" y="685"/>
                  </a:lnTo>
                  <a:lnTo>
                    <a:pt x="834" y="685"/>
                  </a:lnTo>
                  <a:lnTo>
                    <a:pt x="832" y="683"/>
                  </a:lnTo>
                  <a:lnTo>
                    <a:pt x="822" y="688"/>
                  </a:lnTo>
                  <a:lnTo>
                    <a:pt x="820" y="688"/>
                  </a:lnTo>
                  <a:lnTo>
                    <a:pt x="819" y="689"/>
                  </a:lnTo>
                  <a:lnTo>
                    <a:pt x="809" y="686"/>
                  </a:lnTo>
                  <a:lnTo>
                    <a:pt x="807" y="685"/>
                  </a:lnTo>
                  <a:lnTo>
                    <a:pt x="786" y="688"/>
                  </a:lnTo>
                  <a:lnTo>
                    <a:pt x="786" y="691"/>
                  </a:lnTo>
                  <a:lnTo>
                    <a:pt x="784" y="693"/>
                  </a:lnTo>
                  <a:lnTo>
                    <a:pt x="782" y="694"/>
                  </a:lnTo>
                  <a:lnTo>
                    <a:pt x="771" y="699"/>
                  </a:lnTo>
                  <a:lnTo>
                    <a:pt x="769" y="701"/>
                  </a:lnTo>
                  <a:lnTo>
                    <a:pt x="758" y="709"/>
                  </a:lnTo>
                  <a:lnTo>
                    <a:pt x="756" y="711"/>
                  </a:lnTo>
                  <a:lnTo>
                    <a:pt x="754" y="712"/>
                  </a:lnTo>
                  <a:lnTo>
                    <a:pt x="751" y="719"/>
                  </a:lnTo>
                  <a:lnTo>
                    <a:pt x="749" y="720"/>
                  </a:lnTo>
                  <a:lnTo>
                    <a:pt x="741" y="725"/>
                  </a:lnTo>
                  <a:lnTo>
                    <a:pt x="739" y="725"/>
                  </a:lnTo>
                  <a:lnTo>
                    <a:pt x="736" y="727"/>
                  </a:lnTo>
                  <a:lnTo>
                    <a:pt x="734" y="727"/>
                  </a:lnTo>
                  <a:lnTo>
                    <a:pt x="729" y="732"/>
                  </a:lnTo>
                  <a:lnTo>
                    <a:pt x="729" y="733"/>
                  </a:lnTo>
                  <a:lnTo>
                    <a:pt x="723" y="738"/>
                  </a:lnTo>
                  <a:lnTo>
                    <a:pt x="716" y="741"/>
                  </a:lnTo>
                  <a:lnTo>
                    <a:pt x="715" y="743"/>
                  </a:lnTo>
                  <a:lnTo>
                    <a:pt x="703" y="746"/>
                  </a:lnTo>
                  <a:lnTo>
                    <a:pt x="701" y="746"/>
                  </a:lnTo>
                  <a:lnTo>
                    <a:pt x="696" y="753"/>
                  </a:lnTo>
                  <a:lnTo>
                    <a:pt x="693" y="757"/>
                  </a:lnTo>
                  <a:lnTo>
                    <a:pt x="693" y="761"/>
                  </a:lnTo>
                  <a:lnTo>
                    <a:pt x="690" y="766"/>
                  </a:lnTo>
                  <a:lnTo>
                    <a:pt x="690" y="767"/>
                  </a:lnTo>
                  <a:lnTo>
                    <a:pt x="683" y="770"/>
                  </a:lnTo>
                  <a:lnTo>
                    <a:pt x="682" y="770"/>
                  </a:lnTo>
                  <a:lnTo>
                    <a:pt x="675" y="775"/>
                  </a:lnTo>
                  <a:lnTo>
                    <a:pt x="673" y="777"/>
                  </a:lnTo>
                  <a:lnTo>
                    <a:pt x="662" y="778"/>
                  </a:lnTo>
                  <a:lnTo>
                    <a:pt x="658" y="778"/>
                  </a:lnTo>
                  <a:lnTo>
                    <a:pt x="655" y="787"/>
                  </a:lnTo>
                  <a:lnTo>
                    <a:pt x="655" y="791"/>
                  </a:lnTo>
                  <a:lnTo>
                    <a:pt x="657" y="793"/>
                  </a:ln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2" name="Freeform 65"/>
            <p:cNvSpPr>
              <a:spLocks/>
            </p:cNvSpPr>
            <p:nvPr/>
          </p:nvSpPr>
          <p:spPr bwMode="auto">
            <a:xfrm>
              <a:off x="4933950" y="3393283"/>
              <a:ext cx="566738" cy="793750"/>
            </a:xfrm>
            <a:custGeom>
              <a:avLst/>
              <a:gdLst>
                <a:gd name="T0" fmla="*/ 686 w 715"/>
                <a:gd name="T1" fmla="*/ 834 h 1000"/>
                <a:gd name="T2" fmla="*/ 715 w 715"/>
                <a:gd name="T3" fmla="*/ 879 h 1000"/>
                <a:gd name="T4" fmla="*/ 690 w 715"/>
                <a:gd name="T5" fmla="*/ 934 h 1000"/>
                <a:gd name="T6" fmla="*/ 673 w 715"/>
                <a:gd name="T7" fmla="*/ 961 h 1000"/>
                <a:gd name="T8" fmla="*/ 635 w 715"/>
                <a:gd name="T9" fmla="*/ 968 h 1000"/>
                <a:gd name="T10" fmla="*/ 615 w 715"/>
                <a:gd name="T11" fmla="*/ 971 h 1000"/>
                <a:gd name="T12" fmla="*/ 614 w 715"/>
                <a:gd name="T13" fmla="*/ 984 h 1000"/>
                <a:gd name="T14" fmla="*/ 597 w 715"/>
                <a:gd name="T15" fmla="*/ 992 h 1000"/>
                <a:gd name="T16" fmla="*/ 571 w 715"/>
                <a:gd name="T17" fmla="*/ 968 h 1000"/>
                <a:gd name="T18" fmla="*/ 553 w 715"/>
                <a:gd name="T19" fmla="*/ 986 h 1000"/>
                <a:gd name="T20" fmla="*/ 526 w 715"/>
                <a:gd name="T21" fmla="*/ 986 h 1000"/>
                <a:gd name="T22" fmla="*/ 495 w 715"/>
                <a:gd name="T23" fmla="*/ 969 h 1000"/>
                <a:gd name="T24" fmla="*/ 473 w 715"/>
                <a:gd name="T25" fmla="*/ 958 h 1000"/>
                <a:gd name="T26" fmla="*/ 458 w 715"/>
                <a:gd name="T27" fmla="*/ 986 h 1000"/>
                <a:gd name="T28" fmla="*/ 422 w 715"/>
                <a:gd name="T29" fmla="*/ 978 h 1000"/>
                <a:gd name="T30" fmla="*/ 399 w 715"/>
                <a:gd name="T31" fmla="*/ 994 h 1000"/>
                <a:gd name="T32" fmla="*/ 377 w 715"/>
                <a:gd name="T33" fmla="*/ 982 h 1000"/>
                <a:gd name="T34" fmla="*/ 379 w 715"/>
                <a:gd name="T35" fmla="*/ 958 h 1000"/>
                <a:gd name="T36" fmla="*/ 356 w 715"/>
                <a:gd name="T37" fmla="*/ 940 h 1000"/>
                <a:gd name="T38" fmla="*/ 339 w 715"/>
                <a:gd name="T39" fmla="*/ 908 h 1000"/>
                <a:gd name="T40" fmla="*/ 301 w 715"/>
                <a:gd name="T41" fmla="*/ 874 h 1000"/>
                <a:gd name="T42" fmla="*/ 278 w 715"/>
                <a:gd name="T43" fmla="*/ 838 h 1000"/>
                <a:gd name="T44" fmla="*/ 245 w 715"/>
                <a:gd name="T45" fmla="*/ 800 h 1000"/>
                <a:gd name="T46" fmla="*/ 208 w 715"/>
                <a:gd name="T47" fmla="*/ 767 h 1000"/>
                <a:gd name="T48" fmla="*/ 190 w 715"/>
                <a:gd name="T49" fmla="*/ 783 h 1000"/>
                <a:gd name="T50" fmla="*/ 118 w 715"/>
                <a:gd name="T51" fmla="*/ 798 h 1000"/>
                <a:gd name="T52" fmla="*/ 73 w 715"/>
                <a:gd name="T53" fmla="*/ 788 h 1000"/>
                <a:gd name="T54" fmla="*/ 83 w 715"/>
                <a:gd name="T55" fmla="*/ 743 h 1000"/>
                <a:gd name="T56" fmla="*/ 89 w 715"/>
                <a:gd name="T57" fmla="*/ 709 h 1000"/>
                <a:gd name="T58" fmla="*/ 71 w 715"/>
                <a:gd name="T59" fmla="*/ 662 h 1000"/>
                <a:gd name="T60" fmla="*/ 91 w 715"/>
                <a:gd name="T61" fmla="*/ 591 h 1000"/>
                <a:gd name="T62" fmla="*/ 79 w 715"/>
                <a:gd name="T63" fmla="*/ 552 h 1000"/>
                <a:gd name="T64" fmla="*/ 86 w 715"/>
                <a:gd name="T65" fmla="*/ 499 h 1000"/>
                <a:gd name="T66" fmla="*/ 56 w 715"/>
                <a:gd name="T67" fmla="*/ 452 h 1000"/>
                <a:gd name="T68" fmla="*/ 53 w 715"/>
                <a:gd name="T69" fmla="*/ 382 h 1000"/>
                <a:gd name="T70" fmla="*/ 91 w 715"/>
                <a:gd name="T71" fmla="*/ 321 h 1000"/>
                <a:gd name="T72" fmla="*/ 81 w 715"/>
                <a:gd name="T73" fmla="*/ 270 h 1000"/>
                <a:gd name="T74" fmla="*/ 51 w 715"/>
                <a:gd name="T75" fmla="*/ 267 h 1000"/>
                <a:gd name="T76" fmla="*/ 7 w 715"/>
                <a:gd name="T77" fmla="*/ 285 h 1000"/>
                <a:gd name="T78" fmla="*/ 25 w 715"/>
                <a:gd name="T79" fmla="*/ 232 h 1000"/>
                <a:gd name="T80" fmla="*/ 0 w 715"/>
                <a:gd name="T81" fmla="*/ 202 h 1000"/>
                <a:gd name="T82" fmla="*/ 15 w 715"/>
                <a:gd name="T83" fmla="*/ 160 h 1000"/>
                <a:gd name="T84" fmla="*/ 75 w 715"/>
                <a:gd name="T85" fmla="*/ 157 h 1000"/>
                <a:gd name="T86" fmla="*/ 131 w 715"/>
                <a:gd name="T87" fmla="*/ 151 h 1000"/>
                <a:gd name="T88" fmla="*/ 169 w 715"/>
                <a:gd name="T89" fmla="*/ 162 h 1000"/>
                <a:gd name="T90" fmla="*/ 215 w 715"/>
                <a:gd name="T91" fmla="*/ 189 h 1000"/>
                <a:gd name="T92" fmla="*/ 255 w 715"/>
                <a:gd name="T93" fmla="*/ 188 h 1000"/>
                <a:gd name="T94" fmla="*/ 299 w 715"/>
                <a:gd name="T95" fmla="*/ 212 h 1000"/>
                <a:gd name="T96" fmla="*/ 336 w 715"/>
                <a:gd name="T97" fmla="*/ 261 h 1000"/>
                <a:gd name="T98" fmla="*/ 342 w 715"/>
                <a:gd name="T99" fmla="*/ 309 h 1000"/>
                <a:gd name="T100" fmla="*/ 376 w 715"/>
                <a:gd name="T101" fmla="*/ 296 h 1000"/>
                <a:gd name="T102" fmla="*/ 384 w 715"/>
                <a:gd name="T103" fmla="*/ 262 h 1000"/>
                <a:gd name="T104" fmla="*/ 417 w 715"/>
                <a:gd name="T105" fmla="*/ 222 h 1000"/>
                <a:gd name="T106" fmla="*/ 420 w 715"/>
                <a:gd name="T107" fmla="*/ 170 h 1000"/>
                <a:gd name="T108" fmla="*/ 440 w 715"/>
                <a:gd name="T109" fmla="*/ 130 h 1000"/>
                <a:gd name="T110" fmla="*/ 445 w 715"/>
                <a:gd name="T111" fmla="*/ 65 h 1000"/>
                <a:gd name="T112" fmla="*/ 471 w 715"/>
                <a:gd name="T113" fmla="*/ 36 h 1000"/>
                <a:gd name="T114" fmla="*/ 526 w 715"/>
                <a:gd name="T115" fmla="*/ 2 h 1000"/>
                <a:gd name="T116" fmla="*/ 581 w 715"/>
                <a:gd name="T117" fmla="*/ 3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5" h="1000">
                  <a:moveTo>
                    <a:pt x="657" y="793"/>
                  </a:move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3" name="Freeform 66"/>
            <p:cNvSpPr>
              <a:spLocks/>
            </p:cNvSpPr>
            <p:nvPr/>
          </p:nvSpPr>
          <p:spPr bwMode="auto">
            <a:xfrm>
              <a:off x="5418137" y="3450433"/>
              <a:ext cx="500063" cy="571500"/>
            </a:xfrm>
            <a:custGeom>
              <a:avLst/>
              <a:gdLst>
                <a:gd name="T0" fmla="*/ 27 w 631"/>
                <a:gd name="T1" fmla="*/ 2 h 720"/>
                <a:gd name="T2" fmla="*/ 57 w 631"/>
                <a:gd name="T3" fmla="*/ 15 h 720"/>
                <a:gd name="T4" fmla="*/ 67 w 631"/>
                <a:gd name="T5" fmla="*/ 39 h 720"/>
                <a:gd name="T6" fmla="*/ 75 w 631"/>
                <a:gd name="T7" fmla="*/ 49 h 720"/>
                <a:gd name="T8" fmla="*/ 93 w 631"/>
                <a:gd name="T9" fmla="*/ 61 h 720"/>
                <a:gd name="T10" fmla="*/ 113 w 631"/>
                <a:gd name="T11" fmla="*/ 66 h 720"/>
                <a:gd name="T12" fmla="*/ 136 w 631"/>
                <a:gd name="T13" fmla="*/ 87 h 720"/>
                <a:gd name="T14" fmla="*/ 119 w 631"/>
                <a:gd name="T15" fmla="*/ 112 h 720"/>
                <a:gd name="T16" fmla="*/ 133 w 631"/>
                <a:gd name="T17" fmla="*/ 126 h 720"/>
                <a:gd name="T18" fmla="*/ 151 w 631"/>
                <a:gd name="T19" fmla="*/ 155 h 720"/>
                <a:gd name="T20" fmla="*/ 164 w 631"/>
                <a:gd name="T21" fmla="*/ 167 h 720"/>
                <a:gd name="T22" fmla="*/ 194 w 631"/>
                <a:gd name="T23" fmla="*/ 181 h 720"/>
                <a:gd name="T24" fmla="*/ 217 w 631"/>
                <a:gd name="T25" fmla="*/ 209 h 720"/>
                <a:gd name="T26" fmla="*/ 232 w 631"/>
                <a:gd name="T27" fmla="*/ 227 h 720"/>
                <a:gd name="T28" fmla="*/ 262 w 631"/>
                <a:gd name="T29" fmla="*/ 239 h 720"/>
                <a:gd name="T30" fmla="*/ 287 w 631"/>
                <a:gd name="T31" fmla="*/ 252 h 720"/>
                <a:gd name="T32" fmla="*/ 308 w 631"/>
                <a:gd name="T33" fmla="*/ 277 h 720"/>
                <a:gd name="T34" fmla="*/ 320 w 631"/>
                <a:gd name="T35" fmla="*/ 252 h 720"/>
                <a:gd name="T36" fmla="*/ 343 w 631"/>
                <a:gd name="T37" fmla="*/ 227 h 720"/>
                <a:gd name="T38" fmla="*/ 356 w 631"/>
                <a:gd name="T39" fmla="*/ 214 h 720"/>
                <a:gd name="T40" fmla="*/ 384 w 631"/>
                <a:gd name="T41" fmla="*/ 196 h 720"/>
                <a:gd name="T42" fmla="*/ 407 w 631"/>
                <a:gd name="T43" fmla="*/ 204 h 720"/>
                <a:gd name="T44" fmla="*/ 444 w 631"/>
                <a:gd name="T45" fmla="*/ 209 h 720"/>
                <a:gd name="T46" fmla="*/ 457 w 631"/>
                <a:gd name="T47" fmla="*/ 233 h 720"/>
                <a:gd name="T48" fmla="*/ 470 w 631"/>
                <a:gd name="T49" fmla="*/ 241 h 720"/>
                <a:gd name="T50" fmla="*/ 473 w 631"/>
                <a:gd name="T51" fmla="*/ 256 h 720"/>
                <a:gd name="T52" fmla="*/ 497 w 631"/>
                <a:gd name="T53" fmla="*/ 286 h 720"/>
                <a:gd name="T54" fmla="*/ 516 w 631"/>
                <a:gd name="T55" fmla="*/ 306 h 720"/>
                <a:gd name="T56" fmla="*/ 533 w 631"/>
                <a:gd name="T57" fmla="*/ 343 h 720"/>
                <a:gd name="T58" fmla="*/ 549 w 631"/>
                <a:gd name="T59" fmla="*/ 362 h 720"/>
                <a:gd name="T60" fmla="*/ 553 w 631"/>
                <a:gd name="T61" fmla="*/ 382 h 720"/>
                <a:gd name="T62" fmla="*/ 574 w 631"/>
                <a:gd name="T63" fmla="*/ 403 h 720"/>
                <a:gd name="T64" fmla="*/ 569 w 631"/>
                <a:gd name="T65" fmla="*/ 432 h 720"/>
                <a:gd name="T66" fmla="*/ 563 w 631"/>
                <a:gd name="T67" fmla="*/ 463 h 720"/>
                <a:gd name="T68" fmla="*/ 583 w 631"/>
                <a:gd name="T69" fmla="*/ 469 h 720"/>
                <a:gd name="T70" fmla="*/ 599 w 631"/>
                <a:gd name="T71" fmla="*/ 510 h 720"/>
                <a:gd name="T72" fmla="*/ 612 w 631"/>
                <a:gd name="T73" fmla="*/ 540 h 720"/>
                <a:gd name="T74" fmla="*/ 629 w 631"/>
                <a:gd name="T75" fmla="*/ 589 h 720"/>
                <a:gd name="T76" fmla="*/ 621 w 631"/>
                <a:gd name="T77" fmla="*/ 657 h 720"/>
                <a:gd name="T78" fmla="*/ 588 w 631"/>
                <a:gd name="T79" fmla="*/ 657 h 720"/>
                <a:gd name="T80" fmla="*/ 556 w 631"/>
                <a:gd name="T81" fmla="*/ 646 h 720"/>
                <a:gd name="T82" fmla="*/ 530 w 631"/>
                <a:gd name="T83" fmla="*/ 650 h 720"/>
                <a:gd name="T84" fmla="*/ 500 w 631"/>
                <a:gd name="T85" fmla="*/ 663 h 720"/>
                <a:gd name="T86" fmla="*/ 477 w 631"/>
                <a:gd name="T87" fmla="*/ 672 h 720"/>
                <a:gd name="T88" fmla="*/ 455 w 631"/>
                <a:gd name="T89" fmla="*/ 683 h 720"/>
                <a:gd name="T90" fmla="*/ 429 w 631"/>
                <a:gd name="T91" fmla="*/ 697 h 720"/>
                <a:gd name="T92" fmla="*/ 416 w 631"/>
                <a:gd name="T93" fmla="*/ 693 h 720"/>
                <a:gd name="T94" fmla="*/ 416 w 631"/>
                <a:gd name="T95" fmla="*/ 667 h 720"/>
                <a:gd name="T96" fmla="*/ 397 w 631"/>
                <a:gd name="T97" fmla="*/ 642 h 720"/>
                <a:gd name="T98" fmla="*/ 374 w 631"/>
                <a:gd name="T99" fmla="*/ 644 h 720"/>
                <a:gd name="T100" fmla="*/ 346 w 631"/>
                <a:gd name="T101" fmla="*/ 652 h 720"/>
                <a:gd name="T102" fmla="*/ 313 w 631"/>
                <a:gd name="T103" fmla="*/ 646 h 720"/>
                <a:gd name="T104" fmla="*/ 291 w 631"/>
                <a:gd name="T105" fmla="*/ 650 h 720"/>
                <a:gd name="T106" fmla="*/ 273 w 631"/>
                <a:gd name="T107" fmla="*/ 631 h 720"/>
                <a:gd name="T108" fmla="*/ 255 w 631"/>
                <a:gd name="T109" fmla="*/ 633 h 720"/>
                <a:gd name="T110" fmla="*/ 235 w 631"/>
                <a:gd name="T111" fmla="*/ 618 h 720"/>
                <a:gd name="T112" fmla="*/ 210 w 631"/>
                <a:gd name="T113" fmla="*/ 615 h 720"/>
                <a:gd name="T114" fmla="*/ 174 w 631"/>
                <a:gd name="T115" fmla="*/ 620 h 720"/>
                <a:gd name="T116" fmla="*/ 144 w 631"/>
                <a:gd name="T117" fmla="*/ 639 h 720"/>
                <a:gd name="T118" fmla="*/ 124 w 631"/>
                <a:gd name="T119" fmla="*/ 654 h 720"/>
                <a:gd name="T120" fmla="*/ 93 w 631"/>
                <a:gd name="T121" fmla="*/ 673 h 720"/>
                <a:gd name="T122" fmla="*/ 80 w 631"/>
                <a:gd name="T123" fmla="*/ 694 h 720"/>
                <a:gd name="T124" fmla="*/ 48 w 631"/>
                <a:gd name="T125" fmla="*/ 705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1" h="720">
                  <a:moveTo>
                    <a:pt x="0" y="11"/>
                  </a:moveTo>
                  <a:lnTo>
                    <a:pt x="7" y="13"/>
                  </a:lnTo>
                  <a:lnTo>
                    <a:pt x="9" y="13"/>
                  </a:lnTo>
                  <a:lnTo>
                    <a:pt x="15" y="8"/>
                  </a:lnTo>
                  <a:lnTo>
                    <a:pt x="22" y="2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37" y="2"/>
                  </a:lnTo>
                  <a:lnTo>
                    <a:pt x="45" y="6"/>
                  </a:lnTo>
                  <a:lnTo>
                    <a:pt x="45" y="8"/>
                  </a:lnTo>
                  <a:lnTo>
                    <a:pt x="47" y="10"/>
                  </a:lnTo>
                  <a:lnTo>
                    <a:pt x="57" y="15"/>
                  </a:lnTo>
                  <a:lnTo>
                    <a:pt x="60" y="15"/>
                  </a:lnTo>
                  <a:lnTo>
                    <a:pt x="68" y="19"/>
                  </a:lnTo>
                  <a:lnTo>
                    <a:pt x="70" y="21"/>
                  </a:lnTo>
                  <a:lnTo>
                    <a:pt x="72" y="27"/>
                  </a:lnTo>
                  <a:lnTo>
                    <a:pt x="72" y="31"/>
                  </a:lnTo>
                  <a:lnTo>
                    <a:pt x="67" y="39"/>
                  </a:lnTo>
                  <a:lnTo>
                    <a:pt x="65" y="40"/>
                  </a:lnTo>
                  <a:lnTo>
                    <a:pt x="65" y="42"/>
                  </a:lnTo>
                  <a:lnTo>
                    <a:pt x="65" y="50"/>
                  </a:lnTo>
                  <a:lnTo>
                    <a:pt x="68" y="52"/>
                  </a:lnTo>
                  <a:lnTo>
                    <a:pt x="73" y="50"/>
                  </a:lnTo>
                  <a:lnTo>
                    <a:pt x="75" y="49"/>
                  </a:lnTo>
                  <a:lnTo>
                    <a:pt x="76" y="47"/>
                  </a:lnTo>
                  <a:lnTo>
                    <a:pt x="85" y="47"/>
                  </a:lnTo>
                  <a:lnTo>
                    <a:pt x="85" y="49"/>
                  </a:lnTo>
                  <a:lnTo>
                    <a:pt x="88" y="52"/>
                  </a:lnTo>
                  <a:lnTo>
                    <a:pt x="88" y="53"/>
                  </a:lnTo>
                  <a:lnTo>
                    <a:pt x="93" y="61"/>
                  </a:lnTo>
                  <a:lnTo>
                    <a:pt x="101" y="63"/>
                  </a:lnTo>
                  <a:lnTo>
                    <a:pt x="105" y="63"/>
                  </a:lnTo>
                  <a:lnTo>
                    <a:pt x="106" y="63"/>
                  </a:lnTo>
                  <a:lnTo>
                    <a:pt x="108" y="65"/>
                  </a:lnTo>
                  <a:lnTo>
                    <a:pt x="111" y="66"/>
                  </a:lnTo>
                  <a:lnTo>
                    <a:pt x="113" y="66"/>
                  </a:lnTo>
                  <a:lnTo>
                    <a:pt x="119" y="70"/>
                  </a:lnTo>
                  <a:lnTo>
                    <a:pt x="128" y="71"/>
                  </a:lnTo>
                  <a:lnTo>
                    <a:pt x="129" y="73"/>
                  </a:lnTo>
                  <a:lnTo>
                    <a:pt x="133" y="76"/>
                  </a:lnTo>
                  <a:lnTo>
                    <a:pt x="134" y="79"/>
                  </a:lnTo>
                  <a:lnTo>
                    <a:pt x="136" y="87"/>
                  </a:lnTo>
                  <a:lnTo>
                    <a:pt x="138" y="95"/>
                  </a:lnTo>
                  <a:lnTo>
                    <a:pt x="131" y="104"/>
                  </a:lnTo>
                  <a:lnTo>
                    <a:pt x="129" y="105"/>
                  </a:lnTo>
                  <a:lnTo>
                    <a:pt x="126" y="110"/>
                  </a:lnTo>
                  <a:lnTo>
                    <a:pt x="121" y="110"/>
                  </a:lnTo>
                  <a:lnTo>
                    <a:pt x="119" y="112"/>
                  </a:lnTo>
                  <a:lnTo>
                    <a:pt x="116" y="113"/>
                  </a:lnTo>
                  <a:lnTo>
                    <a:pt x="115" y="116"/>
                  </a:lnTo>
                  <a:lnTo>
                    <a:pt x="119" y="121"/>
                  </a:lnTo>
                  <a:lnTo>
                    <a:pt x="123" y="121"/>
                  </a:lnTo>
                  <a:lnTo>
                    <a:pt x="124" y="121"/>
                  </a:lnTo>
                  <a:lnTo>
                    <a:pt x="133" y="126"/>
                  </a:lnTo>
                  <a:lnTo>
                    <a:pt x="134" y="131"/>
                  </a:lnTo>
                  <a:lnTo>
                    <a:pt x="134" y="134"/>
                  </a:lnTo>
                  <a:lnTo>
                    <a:pt x="136" y="139"/>
                  </a:lnTo>
                  <a:lnTo>
                    <a:pt x="139" y="146"/>
                  </a:lnTo>
                  <a:lnTo>
                    <a:pt x="141" y="154"/>
                  </a:lnTo>
                  <a:lnTo>
                    <a:pt x="151" y="155"/>
                  </a:lnTo>
                  <a:lnTo>
                    <a:pt x="153" y="155"/>
                  </a:lnTo>
                  <a:lnTo>
                    <a:pt x="158" y="155"/>
                  </a:lnTo>
                  <a:lnTo>
                    <a:pt x="161" y="159"/>
                  </a:lnTo>
                  <a:lnTo>
                    <a:pt x="161" y="160"/>
                  </a:lnTo>
                  <a:lnTo>
                    <a:pt x="162" y="165"/>
                  </a:lnTo>
                  <a:lnTo>
                    <a:pt x="164" y="167"/>
                  </a:lnTo>
                  <a:lnTo>
                    <a:pt x="167" y="167"/>
                  </a:lnTo>
                  <a:lnTo>
                    <a:pt x="174" y="167"/>
                  </a:lnTo>
                  <a:lnTo>
                    <a:pt x="179" y="172"/>
                  </a:lnTo>
                  <a:lnTo>
                    <a:pt x="184" y="175"/>
                  </a:lnTo>
                  <a:lnTo>
                    <a:pt x="187" y="175"/>
                  </a:lnTo>
                  <a:lnTo>
                    <a:pt x="194" y="181"/>
                  </a:lnTo>
                  <a:lnTo>
                    <a:pt x="194" y="183"/>
                  </a:lnTo>
                  <a:lnTo>
                    <a:pt x="194" y="186"/>
                  </a:lnTo>
                  <a:lnTo>
                    <a:pt x="196" y="196"/>
                  </a:lnTo>
                  <a:lnTo>
                    <a:pt x="201" y="204"/>
                  </a:lnTo>
                  <a:lnTo>
                    <a:pt x="204" y="207"/>
                  </a:lnTo>
                  <a:lnTo>
                    <a:pt x="217" y="209"/>
                  </a:lnTo>
                  <a:lnTo>
                    <a:pt x="219" y="209"/>
                  </a:lnTo>
                  <a:lnTo>
                    <a:pt x="227" y="215"/>
                  </a:lnTo>
                  <a:lnTo>
                    <a:pt x="229" y="217"/>
                  </a:lnTo>
                  <a:lnTo>
                    <a:pt x="230" y="225"/>
                  </a:lnTo>
                  <a:lnTo>
                    <a:pt x="230" y="227"/>
                  </a:lnTo>
                  <a:lnTo>
                    <a:pt x="232" y="227"/>
                  </a:lnTo>
                  <a:lnTo>
                    <a:pt x="240" y="230"/>
                  </a:lnTo>
                  <a:lnTo>
                    <a:pt x="244" y="230"/>
                  </a:lnTo>
                  <a:lnTo>
                    <a:pt x="245" y="230"/>
                  </a:lnTo>
                  <a:lnTo>
                    <a:pt x="250" y="233"/>
                  </a:lnTo>
                  <a:lnTo>
                    <a:pt x="253" y="235"/>
                  </a:lnTo>
                  <a:lnTo>
                    <a:pt x="262" y="239"/>
                  </a:lnTo>
                  <a:lnTo>
                    <a:pt x="263" y="241"/>
                  </a:lnTo>
                  <a:lnTo>
                    <a:pt x="267" y="243"/>
                  </a:lnTo>
                  <a:lnTo>
                    <a:pt x="275" y="246"/>
                  </a:lnTo>
                  <a:lnTo>
                    <a:pt x="278" y="246"/>
                  </a:lnTo>
                  <a:lnTo>
                    <a:pt x="287" y="251"/>
                  </a:lnTo>
                  <a:lnTo>
                    <a:pt x="287" y="252"/>
                  </a:lnTo>
                  <a:lnTo>
                    <a:pt x="293" y="260"/>
                  </a:lnTo>
                  <a:lnTo>
                    <a:pt x="295" y="262"/>
                  </a:lnTo>
                  <a:lnTo>
                    <a:pt x="301" y="269"/>
                  </a:lnTo>
                  <a:lnTo>
                    <a:pt x="301" y="270"/>
                  </a:lnTo>
                  <a:lnTo>
                    <a:pt x="306" y="275"/>
                  </a:lnTo>
                  <a:lnTo>
                    <a:pt x="308" y="277"/>
                  </a:lnTo>
                  <a:lnTo>
                    <a:pt x="311" y="275"/>
                  </a:lnTo>
                  <a:lnTo>
                    <a:pt x="316" y="269"/>
                  </a:lnTo>
                  <a:lnTo>
                    <a:pt x="316" y="267"/>
                  </a:lnTo>
                  <a:lnTo>
                    <a:pt x="316" y="264"/>
                  </a:lnTo>
                  <a:lnTo>
                    <a:pt x="320" y="256"/>
                  </a:lnTo>
                  <a:lnTo>
                    <a:pt x="320" y="252"/>
                  </a:lnTo>
                  <a:lnTo>
                    <a:pt x="321" y="241"/>
                  </a:lnTo>
                  <a:lnTo>
                    <a:pt x="323" y="235"/>
                  </a:lnTo>
                  <a:lnTo>
                    <a:pt x="325" y="233"/>
                  </a:lnTo>
                  <a:lnTo>
                    <a:pt x="334" y="235"/>
                  </a:lnTo>
                  <a:lnTo>
                    <a:pt x="338" y="235"/>
                  </a:lnTo>
                  <a:lnTo>
                    <a:pt x="343" y="227"/>
                  </a:lnTo>
                  <a:lnTo>
                    <a:pt x="343" y="225"/>
                  </a:lnTo>
                  <a:lnTo>
                    <a:pt x="343" y="222"/>
                  </a:lnTo>
                  <a:lnTo>
                    <a:pt x="344" y="220"/>
                  </a:lnTo>
                  <a:lnTo>
                    <a:pt x="349" y="214"/>
                  </a:lnTo>
                  <a:lnTo>
                    <a:pt x="353" y="214"/>
                  </a:lnTo>
                  <a:lnTo>
                    <a:pt x="356" y="214"/>
                  </a:lnTo>
                  <a:lnTo>
                    <a:pt x="358" y="214"/>
                  </a:lnTo>
                  <a:lnTo>
                    <a:pt x="371" y="209"/>
                  </a:lnTo>
                  <a:lnTo>
                    <a:pt x="373" y="207"/>
                  </a:lnTo>
                  <a:lnTo>
                    <a:pt x="377" y="205"/>
                  </a:lnTo>
                  <a:lnTo>
                    <a:pt x="382" y="199"/>
                  </a:lnTo>
                  <a:lnTo>
                    <a:pt x="384" y="196"/>
                  </a:lnTo>
                  <a:lnTo>
                    <a:pt x="391" y="191"/>
                  </a:lnTo>
                  <a:lnTo>
                    <a:pt x="396" y="191"/>
                  </a:lnTo>
                  <a:lnTo>
                    <a:pt x="397" y="189"/>
                  </a:lnTo>
                  <a:lnTo>
                    <a:pt x="404" y="189"/>
                  </a:lnTo>
                  <a:lnTo>
                    <a:pt x="409" y="191"/>
                  </a:lnTo>
                  <a:lnTo>
                    <a:pt x="407" y="204"/>
                  </a:lnTo>
                  <a:lnTo>
                    <a:pt x="417" y="202"/>
                  </a:lnTo>
                  <a:lnTo>
                    <a:pt x="419" y="201"/>
                  </a:lnTo>
                  <a:lnTo>
                    <a:pt x="427" y="201"/>
                  </a:lnTo>
                  <a:lnTo>
                    <a:pt x="429" y="204"/>
                  </a:lnTo>
                  <a:lnTo>
                    <a:pt x="437" y="204"/>
                  </a:lnTo>
                  <a:lnTo>
                    <a:pt x="444" y="209"/>
                  </a:lnTo>
                  <a:lnTo>
                    <a:pt x="445" y="214"/>
                  </a:lnTo>
                  <a:lnTo>
                    <a:pt x="445" y="215"/>
                  </a:lnTo>
                  <a:lnTo>
                    <a:pt x="447" y="217"/>
                  </a:lnTo>
                  <a:lnTo>
                    <a:pt x="449" y="218"/>
                  </a:lnTo>
                  <a:lnTo>
                    <a:pt x="452" y="222"/>
                  </a:lnTo>
                  <a:lnTo>
                    <a:pt x="457" y="233"/>
                  </a:lnTo>
                  <a:lnTo>
                    <a:pt x="457" y="238"/>
                  </a:lnTo>
                  <a:lnTo>
                    <a:pt x="462" y="239"/>
                  </a:lnTo>
                  <a:lnTo>
                    <a:pt x="463" y="239"/>
                  </a:lnTo>
                  <a:lnTo>
                    <a:pt x="465" y="241"/>
                  </a:lnTo>
                  <a:lnTo>
                    <a:pt x="467" y="241"/>
                  </a:lnTo>
                  <a:lnTo>
                    <a:pt x="470" y="241"/>
                  </a:lnTo>
                  <a:lnTo>
                    <a:pt x="472" y="241"/>
                  </a:lnTo>
                  <a:lnTo>
                    <a:pt x="473" y="243"/>
                  </a:lnTo>
                  <a:lnTo>
                    <a:pt x="473" y="246"/>
                  </a:lnTo>
                  <a:lnTo>
                    <a:pt x="473" y="248"/>
                  </a:lnTo>
                  <a:lnTo>
                    <a:pt x="473" y="254"/>
                  </a:lnTo>
                  <a:lnTo>
                    <a:pt x="473" y="256"/>
                  </a:lnTo>
                  <a:lnTo>
                    <a:pt x="473" y="260"/>
                  </a:lnTo>
                  <a:lnTo>
                    <a:pt x="475" y="264"/>
                  </a:lnTo>
                  <a:lnTo>
                    <a:pt x="477" y="267"/>
                  </a:lnTo>
                  <a:lnTo>
                    <a:pt x="478" y="269"/>
                  </a:lnTo>
                  <a:lnTo>
                    <a:pt x="490" y="277"/>
                  </a:lnTo>
                  <a:lnTo>
                    <a:pt x="497" y="286"/>
                  </a:lnTo>
                  <a:lnTo>
                    <a:pt x="500" y="298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08" y="299"/>
                  </a:lnTo>
                  <a:lnTo>
                    <a:pt x="511" y="299"/>
                  </a:lnTo>
                  <a:lnTo>
                    <a:pt x="516" y="306"/>
                  </a:lnTo>
                  <a:lnTo>
                    <a:pt x="518" y="309"/>
                  </a:lnTo>
                  <a:lnTo>
                    <a:pt x="516" y="324"/>
                  </a:lnTo>
                  <a:lnTo>
                    <a:pt x="520" y="328"/>
                  </a:lnTo>
                  <a:lnTo>
                    <a:pt x="521" y="332"/>
                  </a:lnTo>
                  <a:lnTo>
                    <a:pt x="523" y="333"/>
                  </a:lnTo>
                  <a:lnTo>
                    <a:pt x="533" y="343"/>
                  </a:lnTo>
                  <a:lnTo>
                    <a:pt x="533" y="345"/>
                  </a:lnTo>
                  <a:lnTo>
                    <a:pt x="533" y="348"/>
                  </a:lnTo>
                  <a:lnTo>
                    <a:pt x="538" y="359"/>
                  </a:lnTo>
                  <a:lnTo>
                    <a:pt x="540" y="362"/>
                  </a:lnTo>
                  <a:lnTo>
                    <a:pt x="546" y="364"/>
                  </a:lnTo>
                  <a:lnTo>
                    <a:pt x="549" y="362"/>
                  </a:lnTo>
                  <a:lnTo>
                    <a:pt x="551" y="362"/>
                  </a:lnTo>
                  <a:lnTo>
                    <a:pt x="556" y="364"/>
                  </a:lnTo>
                  <a:lnTo>
                    <a:pt x="558" y="366"/>
                  </a:lnTo>
                  <a:lnTo>
                    <a:pt x="556" y="374"/>
                  </a:lnTo>
                  <a:lnTo>
                    <a:pt x="556" y="375"/>
                  </a:lnTo>
                  <a:lnTo>
                    <a:pt x="553" y="382"/>
                  </a:lnTo>
                  <a:lnTo>
                    <a:pt x="553" y="383"/>
                  </a:lnTo>
                  <a:lnTo>
                    <a:pt x="559" y="388"/>
                  </a:lnTo>
                  <a:lnTo>
                    <a:pt x="561" y="388"/>
                  </a:lnTo>
                  <a:lnTo>
                    <a:pt x="573" y="388"/>
                  </a:lnTo>
                  <a:lnTo>
                    <a:pt x="574" y="390"/>
                  </a:lnTo>
                  <a:lnTo>
                    <a:pt x="574" y="403"/>
                  </a:lnTo>
                  <a:lnTo>
                    <a:pt x="573" y="406"/>
                  </a:lnTo>
                  <a:lnTo>
                    <a:pt x="571" y="409"/>
                  </a:lnTo>
                  <a:lnTo>
                    <a:pt x="564" y="421"/>
                  </a:lnTo>
                  <a:lnTo>
                    <a:pt x="563" y="424"/>
                  </a:lnTo>
                  <a:lnTo>
                    <a:pt x="566" y="429"/>
                  </a:lnTo>
                  <a:lnTo>
                    <a:pt x="569" y="432"/>
                  </a:lnTo>
                  <a:lnTo>
                    <a:pt x="571" y="435"/>
                  </a:lnTo>
                  <a:lnTo>
                    <a:pt x="568" y="448"/>
                  </a:lnTo>
                  <a:lnTo>
                    <a:pt x="566" y="451"/>
                  </a:lnTo>
                  <a:lnTo>
                    <a:pt x="563" y="456"/>
                  </a:lnTo>
                  <a:lnTo>
                    <a:pt x="561" y="460"/>
                  </a:lnTo>
                  <a:lnTo>
                    <a:pt x="563" y="463"/>
                  </a:lnTo>
                  <a:lnTo>
                    <a:pt x="563" y="466"/>
                  </a:lnTo>
                  <a:lnTo>
                    <a:pt x="564" y="469"/>
                  </a:lnTo>
                  <a:lnTo>
                    <a:pt x="569" y="472"/>
                  </a:lnTo>
                  <a:lnTo>
                    <a:pt x="578" y="471"/>
                  </a:lnTo>
                  <a:lnTo>
                    <a:pt x="579" y="471"/>
                  </a:lnTo>
                  <a:lnTo>
                    <a:pt x="583" y="469"/>
                  </a:lnTo>
                  <a:lnTo>
                    <a:pt x="586" y="472"/>
                  </a:lnTo>
                  <a:lnTo>
                    <a:pt x="592" y="479"/>
                  </a:lnTo>
                  <a:lnTo>
                    <a:pt x="592" y="482"/>
                  </a:lnTo>
                  <a:lnTo>
                    <a:pt x="594" y="502"/>
                  </a:lnTo>
                  <a:lnTo>
                    <a:pt x="592" y="503"/>
                  </a:lnTo>
                  <a:lnTo>
                    <a:pt x="599" y="510"/>
                  </a:lnTo>
                  <a:lnTo>
                    <a:pt x="602" y="510"/>
                  </a:lnTo>
                  <a:lnTo>
                    <a:pt x="604" y="510"/>
                  </a:lnTo>
                  <a:lnTo>
                    <a:pt x="611" y="519"/>
                  </a:lnTo>
                  <a:lnTo>
                    <a:pt x="612" y="521"/>
                  </a:lnTo>
                  <a:lnTo>
                    <a:pt x="614" y="523"/>
                  </a:lnTo>
                  <a:lnTo>
                    <a:pt x="612" y="540"/>
                  </a:lnTo>
                  <a:lnTo>
                    <a:pt x="612" y="542"/>
                  </a:lnTo>
                  <a:lnTo>
                    <a:pt x="617" y="552"/>
                  </a:lnTo>
                  <a:lnTo>
                    <a:pt x="631" y="557"/>
                  </a:lnTo>
                  <a:lnTo>
                    <a:pt x="631" y="573"/>
                  </a:lnTo>
                  <a:lnTo>
                    <a:pt x="631" y="584"/>
                  </a:lnTo>
                  <a:lnTo>
                    <a:pt x="629" y="589"/>
                  </a:lnTo>
                  <a:lnTo>
                    <a:pt x="616" y="613"/>
                  </a:lnTo>
                  <a:lnTo>
                    <a:pt x="627" y="631"/>
                  </a:lnTo>
                  <a:lnTo>
                    <a:pt x="629" y="636"/>
                  </a:lnTo>
                  <a:lnTo>
                    <a:pt x="631" y="646"/>
                  </a:lnTo>
                  <a:lnTo>
                    <a:pt x="626" y="659"/>
                  </a:lnTo>
                  <a:lnTo>
                    <a:pt x="621" y="657"/>
                  </a:lnTo>
                  <a:lnTo>
                    <a:pt x="619" y="655"/>
                  </a:lnTo>
                  <a:lnTo>
                    <a:pt x="612" y="652"/>
                  </a:lnTo>
                  <a:lnTo>
                    <a:pt x="611" y="652"/>
                  </a:lnTo>
                  <a:lnTo>
                    <a:pt x="597" y="654"/>
                  </a:lnTo>
                  <a:lnTo>
                    <a:pt x="596" y="654"/>
                  </a:lnTo>
                  <a:lnTo>
                    <a:pt x="588" y="657"/>
                  </a:lnTo>
                  <a:lnTo>
                    <a:pt x="586" y="657"/>
                  </a:lnTo>
                  <a:lnTo>
                    <a:pt x="578" y="655"/>
                  </a:lnTo>
                  <a:lnTo>
                    <a:pt x="574" y="655"/>
                  </a:lnTo>
                  <a:lnTo>
                    <a:pt x="569" y="649"/>
                  </a:lnTo>
                  <a:lnTo>
                    <a:pt x="566" y="646"/>
                  </a:lnTo>
                  <a:lnTo>
                    <a:pt x="556" y="646"/>
                  </a:lnTo>
                  <a:lnTo>
                    <a:pt x="549" y="646"/>
                  </a:lnTo>
                  <a:lnTo>
                    <a:pt x="548" y="646"/>
                  </a:lnTo>
                  <a:lnTo>
                    <a:pt x="540" y="646"/>
                  </a:lnTo>
                  <a:lnTo>
                    <a:pt x="538" y="646"/>
                  </a:lnTo>
                  <a:lnTo>
                    <a:pt x="531" y="649"/>
                  </a:lnTo>
                  <a:lnTo>
                    <a:pt x="530" y="650"/>
                  </a:lnTo>
                  <a:lnTo>
                    <a:pt x="525" y="657"/>
                  </a:lnTo>
                  <a:lnTo>
                    <a:pt x="523" y="659"/>
                  </a:lnTo>
                  <a:lnTo>
                    <a:pt x="515" y="662"/>
                  </a:lnTo>
                  <a:lnTo>
                    <a:pt x="513" y="660"/>
                  </a:lnTo>
                  <a:lnTo>
                    <a:pt x="508" y="660"/>
                  </a:lnTo>
                  <a:lnTo>
                    <a:pt x="500" y="663"/>
                  </a:lnTo>
                  <a:lnTo>
                    <a:pt x="497" y="663"/>
                  </a:lnTo>
                  <a:lnTo>
                    <a:pt x="493" y="665"/>
                  </a:lnTo>
                  <a:lnTo>
                    <a:pt x="488" y="670"/>
                  </a:lnTo>
                  <a:lnTo>
                    <a:pt x="483" y="667"/>
                  </a:lnTo>
                  <a:lnTo>
                    <a:pt x="480" y="668"/>
                  </a:lnTo>
                  <a:lnTo>
                    <a:pt x="477" y="672"/>
                  </a:lnTo>
                  <a:lnTo>
                    <a:pt x="472" y="676"/>
                  </a:lnTo>
                  <a:lnTo>
                    <a:pt x="470" y="676"/>
                  </a:lnTo>
                  <a:lnTo>
                    <a:pt x="467" y="678"/>
                  </a:lnTo>
                  <a:lnTo>
                    <a:pt x="465" y="678"/>
                  </a:lnTo>
                  <a:lnTo>
                    <a:pt x="462" y="681"/>
                  </a:lnTo>
                  <a:lnTo>
                    <a:pt x="455" y="683"/>
                  </a:lnTo>
                  <a:lnTo>
                    <a:pt x="445" y="683"/>
                  </a:lnTo>
                  <a:lnTo>
                    <a:pt x="442" y="684"/>
                  </a:lnTo>
                  <a:lnTo>
                    <a:pt x="442" y="686"/>
                  </a:lnTo>
                  <a:lnTo>
                    <a:pt x="437" y="694"/>
                  </a:lnTo>
                  <a:lnTo>
                    <a:pt x="435" y="696"/>
                  </a:lnTo>
                  <a:lnTo>
                    <a:pt x="429" y="697"/>
                  </a:lnTo>
                  <a:lnTo>
                    <a:pt x="427" y="697"/>
                  </a:lnTo>
                  <a:lnTo>
                    <a:pt x="425" y="699"/>
                  </a:lnTo>
                  <a:lnTo>
                    <a:pt x="420" y="704"/>
                  </a:lnTo>
                  <a:lnTo>
                    <a:pt x="419" y="701"/>
                  </a:lnTo>
                  <a:lnTo>
                    <a:pt x="417" y="697"/>
                  </a:lnTo>
                  <a:lnTo>
                    <a:pt x="416" y="693"/>
                  </a:lnTo>
                  <a:lnTo>
                    <a:pt x="416" y="689"/>
                  </a:lnTo>
                  <a:lnTo>
                    <a:pt x="416" y="683"/>
                  </a:lnTo>
                  <a:lnTo>
                    <a:pt x="416" y="681"/>
                  </a:lnTo>
                  <a:lnTo>
                    <a:pt x="414" y="670"/>
                  </a:lnTo>
                  <a:lnTo>
                    <a:pt x="414" y="668"/>
                  </a:lnTo>
                  <a:lnTo>
                    <a:pt x="416" y="667"/>
                  </a:lnTo>
                  <a:lnTo>
                    <a:pt x="416" y="663"/>
                  </a:lnTo>
                  <a:lnTo>
                    <a:pt x="412" y="647"/>
                  </a:lnTo>
                  <a:lnTo>
                    <a:pt x="411" y="646"/>
                  </a:lnTo>
                  <a:lnTo>
                    <a:pt x="404" y="642"/>
                  </a:lnTo>
                  <a:lnTo>
                    <a:pt x="401" y="642"/>
                  </a:lnTo>
                  <a:lnTo>
                    <a:pt x="397" y="642"/>
                  </a:lnTo>
                  <a:lnTo>
                    <a:pt x="396" y="644"/>
                  </a:lnTo>
                  <a:lnTo>
                    <a:pt x="392" y="644"/>
                  </a:lnTo>
                  <a:lnTo>
                    <a:pt x="386" y="644"/>
                  </a:lnTo>
                  <a:lnTo>
                    <a:pt x="382" y="644"/>
                  </a:lnTo>
                  <a:lnTo>
                    <a:pt x="377" y="642"/>
                  </a:lnTo>
                  <a:lnTo>
                    <a:pt x="374" y="644"/>
                  </a:lnTo>
                  <a:lnTo>
                    <a:pt x="368" y="647"/>
                  </a:lnTo>
                  <a:lnTo>
                    <a:pt x="366" y="647"/>
                  </a:lnTo>
                  <a:lnTo>
                    <a:pt x="361" y="647"/>
                  </a:lnTo>
                  <a:lnTo>
                    <a:pt x="354" y="649"/>
                  </a:lnTo>
                  <a:lnTo>
                    <a:pt x="348" y="652"/>
                  </a:lnTo>
                  <a:lnTo>
                    <a:pt x="346" y="652"/>
                  </a:lnTo>
                  <a:lnTo>
                    <a:pt x="338" y="652"/>
                  </a:lnTo>
                  <a:lnTo>
                    <a:pt x="334" y="652"/>
                  </a:lnTo>
                  <a:lnTo>
                    <a:pt x="333" y="652"/>
                  </a:lnTo>
                  <a:lnTo>
                    <a:pt x="325" y="647"/>
                  </a:lnTo>
                  <a:lnTo>
                    <a:pt x="323" y="647"/>
                  </a:lnTo>
                  <a:lnTo>
                    <a:pt x="313" y="646"/>
                  </a:lnTo>
                  <a:lnTo>
                    <a:pt x="311" y="646"/>
                  </a:lnTo>
                  <a:lnTo>
                    <a:pt x="305" y="649"/>
                  </a:lnTo>
                  <a:lnTo>
                    <a:pt x="301" y="650"/>
                  </a:lnTo>
                  <a:lnTo>
                    <a:pt x="298" y="652"/>
                  </a:lnTo>
                  <a:lnTo>
                    <a:pt x="293" y="650"/>
                  </a:lnTo>
                  <a:lnTo>
                    <a:pt x="291" y="650"/>
                  </a:lnTo>
                  <a:lnTo>
                    <a:pt x="290" y="649"/>
                  </a:lnTo>
                  <a:lnTo>
                    <a:pt x="285" y="647"/>
                  </a:lnTo>
                  <a:lnTo>
                    <a:pt x="280" y="647"/>
                  </a:lnTo>
                  <a:lnTo>
                    <a:pt x="278" y="641"/>
                  </a:lnTo>
                  <a:lnTo>
                    <a:pt x="275" y="633"/>
                  </a:lnTo>
                  <a:lnTo>
                    <a:pt x="273" y="631"/>
                  </a:lnTo>
                  <a:lnTo>
                    <a:pt x="270" y="633"/>
                  </a:lnTo>
                  <a:lnTo>
                    <a:pt x="267" y="634"/>
                  </a:lnTo>
                  <a:lnTo>
                    <a:pt x="263" y="638"/>
                  </a:lnTo>
                  <a:lnTo>
                    <a:pt x="262" y="638"/>
                  </a:lnTo>
                  <a:lnTo>
                    <a:pt x="257" y="634"/>
                  </a:lnTo>
                  <a:lnTo>
                    <a:pt x="255" y="633"/>
                  </a:lnTo>
                  <a:lnTo>
                    <a:pt x="250" y="629"/>
                  </a:lnTo>
                  <a:lnTo>
                    <a:pt x="248" y="629"/>
                  </a:lnTo>
                  <a:lnTo>
                    <a:pt x="247" y="628"/>
                  </a:lnTo>
                  <a:lnTo>
                    <a:pt x="239" y="621"/>
                  </a:lnTo>
                  <a:lnTo>
                    <a:pt x="237" y="620"/>
                  </a:lnTo>
                  <a:lnTo>
                    <a:pt x="235" y="618"/>
                  </a:lnTo>
                  <a:lnTo>
                    <a:pt x="229" y="612"/>
                  </a:lnTo>
                  <a:lnTo>
                    <a:pt x="227" y="612"/>
                  </a:lnTo>
                  <a:lnTo>
                    <a:pt x="224" y="612"/>
                  </a:lnTo>
                  <a:lnTo>
                    <a:pt x="222" y="610"/>
                  </a:lnTo>
                  <a:lnTo>
                    <a:pt x="212" y="615"/>
                  </a:lnTo>
                  <a:lnTo>
                    <a:pt x="210" y="615"/>
                  </a:lnTo>
                  <a:lnTo>
                    <a:pt x="209" y="616"/>
                  </a:lnTo>
                  <a:lnTo>
                    <a:pt x="199" y="613"/>
                  </a:lnTo>
                  <a:lnTo>
                    <a:pt x="197" y="612"/>
                  </a:lnTo>
                  <a:lnTo>
                    <a:pt x="176" y="615"/>
                  </a:lnTo>
                  <a:lnTo>
                    <a:pt x="176" y="618"/>
                  </a:lnTo>
                  <a:lnTo>
                    <a:pt x="174" y="620"/>
                  </a:lnTo>
                  <a:lnTo>
                    <a:pt x="172" y="621"/>
                  </a:lnTo>
                  <a:lnTo>
                    <a:pt x="161" y="626"/>
                  </a:lnTo>
                  <a:lnTo>
                    <a:pt x="159" y="628"/>
                  </a:lnTo>
                  <a:lnTo>
                    <a:pt x="148" y="636"/>
                  </a:lnTo>
                  <a:lnTo>
                    <a:pt x="146" y="638"/>
                  </a:lnTo>
                  <a:lnTo>
                    <a:pt x="144" y="639"/>
                  </a:lnTo>
                  <a:lnTo>
                    <a:pt x="141" y="646"/>
                  </a:lnTo>
                  <a:lnTo>
                    <a:pt x="139" y="647"/>
                  </a:lnTo>
                  <a:lnTo>
                    <a:pt x="131" y="652"/>
                  </a:lnTo>
                  <a:lnTo>
                    <a:pt x="129" y="652"/>
                  </a:lnTo>
                  <a:lnTo>
                    <a:pt x="126" y="654"/>
                  </a:lnTo>
                  <a:lnTo>
                    <a:pt x="124" y="654"/>
                  </a:lnTo>
                  <a:lnTo>
                    <a:pt x="119" y="659"/>
                  </a:lnTo>
                  <a:lnTo>
                    <a:pt x="119" y="660"/>
                  </a:lnTo>
                  <a:lnTo>
                    <a:pt x="113" y="665"/>
                  </a:lnTo>
                  <a:lnTo>
                    <a:pt x="106" y="668"/>
                  </a:lnTo>
                  <a:lnTo>
                    <a:pt x="105" y="670"/>
                  </a:lnTo>
                  <a:lnTo>
                    <a:pt x="93" y="673"/>
                  </a:lnTo>
                  <a:lnTo>
                    <a:pt x="91" y="673"/>
                  </a:lnTo>
                  <a:lnTo>
                    <a:pt x="86" y="680"/>
                  </a:lnTo>
                  <a:lnTo>
                    <a:pt x="83" y="684"/>
                  </a:lnTo>
                  <a:lnTo>
                    <a:pt x="83" y="688"/>
                  </a:lnTo>
                  <a:lnTo>
                    <a:pt x="80" y="693"/>
                  </a:lnTo>
                  <a:lnTo>
                    <a:pt x="80" y="694"/>
                  </a:lnTo>
                  <a:lnTo>
                    <a:pt x="73" y="697"/>
                  </a:lnTo>
                  <a:lnTo>
                    <a:pt x="72" y="697"/>
                  </a:lnTo>
                  <a:lnTo>
                    <a:pt x="65" y="702"/>
                  </a:lnTo>
                  <a:lnTo>
                    <a:pt x="63" y="704"/>
                  </a:lnTo>
                  <a:lnTo>
                    <a:pt x="52" y="705"/>
                  </a:lnTo>
                  <a:lnTo>
                    <a:pt x="48" y="705"/>
                  </a:lnTo>
                  <a:lnTo>
                    <a:pt x="45" y="714"/>
                  </a:lnTo>
                  <a:lnTo>
                    <a:pt x="45" y="718"/>
                  </a:lnTo>
                  <a:lnTo>
                    <a:pt x="47" y="72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4" name="Freeform 67"/>
            <p:cNvSpPr>
              <a:spLocks/>
            </p:cNvSpPr>
            <p:nvPr/>
          </p:nvSpPr>
          <p:spPr bwMode="auto">
            <a:xfrm>
              <a:off x="2970212" y="2416970"/>
              <a:ext cx="1144588" cy="1273175"/>
            </a:xfrm>
            <a:custGeom>
              <a:avLst/>
              <a:gdLst>
                <a:gd name="T0" fmla="*/ 1359 w 1440"/>
                <a:gd name="T1" fmla="*/ 71 h 1604"/>
                <a:gd name="T2" fmla="*/ 1338 w 1440"/>
                <a:gd name="T3" fmla="*/ 139 h 1604"/>
                <a:gd name="T4" fmla="*/ 1323 w 1440"/>
                <a:gd name="T5" fmla="*/ 249 h 1604"/>
                <a:gd name="T6" fmla="*/ 1319 w 1440"/>
                <a:gd name="T7" fmla="*/ 358 h 1604"/>
                <a:gd name="T8" fmla="*/ 1308 w 1440"/>
                <a:gd name="T9" fmla="*/ 494 h 1604"/>
                <a:gd name="T10" fmla="*/ 1313 w 1440"/>
                <a:gd name="T11" fmla="*/ 605 h 1604"/>
                <a:gd name="T12" fmla="*/ 1379 w 1440"/>
                <a:gd name="T13" fmla="*/ 660 h 1604"/>
                <a:gd name="T14" fmla="*/ 1412 w 1440"/>
                <a:gd name="T15" fmla="*/ 783 h 1604"/>
                <a:gd name="T16" fmla="*/ 1338 w 1440"/>
                <a:gd name="T17" fmla="*/ 837 h 1604"/>
                <a:gd name="T18" fmla="*/ 1261 w 1440"/>
                <a:gd name="T19" fmla="*/ 859 h 1604"/>
                <a:gd name="T20" fmla="*/ 1295 w 1440"/>
                <a:gd name="T21" fmla="*/ 950 h 1604"/>
                <a:gd name="T22" fmla="*/ 1306 w 1440"/>
                <a:gd name="T23" fmla="*/ 1037 h 1604"/>
                <a:gd name="T24" fmla="*/ 1359 w 1440"/>
                <a:gd name="T25" fmla="*/ 1126 h 1604"/>
                <a:gd name="T26" fmla="*/ 1299 w 1440"/>
                <a:gd name="T27" fmla="*/ 1172 h 1604"/>
                <a:gd name="T28" fmla="*/ 1374 w 1440"/>
                <a:gd name="T29" fmla="*/ 1218 h 1604"/>
                <a:gd name="T30" fmla="*/ 1414 w 1440"/>
                <a:gd name="T31" fmla="*/ 1295 h 1604"/>
                <a:gd name="T32" fmla="*/ 1381 w 1440"/>
                <a:gd name="T33" fmla="*/ 1343 h 1604"/>
                <a:gd name="T34" fmla="*/ 1316 w 1440"/>
                <a:gd name="T35" fmla="*/ 1385 h 1604"/>
                <a:gd name="T36" fmla="*/ 1342 w 1440"/>
                <a:gd name="T37" fmla="*/ 1458 h 1604"/>
                <a:gd name="T38" fmla="*/ 1278 w 1440"/>
                <a:gd name="T39" fmla="*/ 1482 h 1604"/>
                <a:gd name="T40" fmla="*/ 1238 w 1440"/>
                <a:gd name="T41" fmla="*/ 1503 h 1604"/>
                <a:gd name="T42" fmla="*/ 1175 w 1440"/>
                <a:gd name="T43" fmla="*/ 1532 h 1604"/>
                <a:gd name="T44" fmla="*/ 1060 w 1440"/>
                <a:gd name="T45" fmla="*/ 1586 h 1604"/>
                <a:gd name="T46" fmla="*/ 937 w 1440"/>
                <a:gd name="T47" fmla="*/ 1555 h 1604"/>
                <a:gd name="T48" fmla="*/ 926 w 1440"/>
                <a:gd name="T49" fmla="*/ 1450 h 1604"/>
                <a:gd name="T50" fmla="*/ 889 w 1440"/>
                <a:gd name="T51" fmla="*/ 1301 h 1604"/>
                <a:gd name="T52" fmla="*/ 800 w 1440"/>
                <a:gd name="T53" fmla="*/ 1346 h 1604"/>
                <a:gd name="T54" fmla="*/ 729 w 1440"/>
                <a:gd name="T55" fmla="*/ 1259 h 1604"/>
                <a:gd name="T56" fmla="*/ 631 w 1440"/>
                <a:gd name="T57" fmla="*/ 1244 h 1604"/>
                <a:gd name="T58" fmla="*/ 524 w 1440"/>
                <a:gd name="T59" fmla="*/ 1233 h 1604"/>
                <a:gd name="T60" fmla="*/ 453 w 1440"/>
                <a:gd name="T61" fmla="*/ 1209 h 1604"/>
                <a:gd name="T62" fmla="*/ 390 w 1440"/>
                <a:gd name="T63" fmla="*/ 1256 h 1604"/>
                <a:gd name="T64" fmla="*/ 324 w 1440"/>
                <a:gd name="T65" fmla="*/ 1372 h 1604"/>
                <a:gd name="T66" fmla="*/ 286 w 1440"/>
                <a:gd name="T67" fmla="*/ 1448 h 1604"/>
                <a:gd name="T68" fmla="*/ 219 w 1440"/>
                <a:gd name="T69" fmla="*/ 1392 h 1604"/>
                <a:gd name="T70" fmla="*/ 228 w 1440"/>
                <a:gd name="T71" fmla="*/ 1320 h 1604"/>
                <a:gd name="T72" fmla="*/ 261 w 1440"/>
                <a:gd name="T73" fmla="*/ 1201 h 1604"/>
                <a:gd name="T74" fmla="*/ 272 w 1440"/>
                <a:gd name="T75" fmla="*/ 1034 h 1604"/>
                <a:gd name="T76" fmla="*/ 133 w 1440"/>
                <a:gd name="T77" fmla="*/ 964 h 1604"/>
                <a:gd name="T78" fmla="*/ 92 w 1440"/>
                <a:gd name="T79" fmla="*/ 841 h 1604"/>
                <a:gd name="T80" fmla="*/ 1 w 1440"/>
                <a:gd name="T81" fmla="*/ 806 h 1604"/>
                <a:gd name="T82" fmla="*/ 31 w 1440"/>
                <a:gd name="T83" fmla="*/ 727 h 1604"/>
                <a:gd name="T84" fmla="*/ 148 w 1440"/>
                <a:gd name="T85" fmla="*/ 704 h 1604"/>
                <a:gd name="T86" fmla="*/ 215 w 1440"/>
                <a:gd name="T87" fmla="*/ 730 h 1604"/>
                <a:gd name="T88" fmla="*/ 276 w 1440"/>
                <a:gd name="T89" fmla="*/ 778 h 1604"/>
                <a:gd name="T90" fmla="*/ 325 w 1440"/>
                <a:gd name="T91" fmla="*/ 811 h 1604"/>
                <a:gd name="T92" fmla="*/ 385 w 1440"/>
                <a:gd name="T93" fmla="*/ 788 h 1604"/>
                <a:gd name="T94" fmla="*/ 434 w 1440"/>
                <a:gd name="T95" fmla="*/ 730 h 1604"/>
                <a:gd name="T96" fmla="*/ 506 w 1440"/>
                <a:gd name="T97" fmla="*/ 646 h 1604"/>
                <a:gd name="T98" fmla="*/ 577 w 1440"/>
                <a:gd name="T99" fmla="*/ 592 h 1604"/>
                <a:gd name="T100" fmla="*/ 643 w 1440"/>
                <a:gd name="T101" fmla="*/ 555 h 1604"/>
                <a:gd name="T102" fmla="*/ 664 w 1440"/>
                <a:gd name="T103" fmla="*/ 532 h 1604"/>
                <a:gd name="T104" fmla="*/ 719 w 1440"/>
                <a:gd name="T105" fmla="*/ 527 h 1604"/>
                <a:gd name="T106" fmla="*/ 787 w 1440"/>
                <a:gd name="T107" fmla="*/ 474 h 1604"/>
                <a:gd name="T108" fmla="*/ 808 w 1440"/>
                <a:gd name="T109" fmla="*/ 388 h 1604"/>
                <a:gd name="T110" fmla="*/ 860 w 1440"/>
                <a:gd name="T111" fmla="*/ 359 h 1604"/>
                <a:gd name="T112" fmla="*/ 970 w 1440"/>
                <a:gd name="T113" fmla="*/ 340 h 1604"/>
                <a:gd name="T114" fmla="*/ 1010 w 1440"/>
                <a:gd name="T115" fmla="*/ 218 h 1604"/>
                <a:gd name="T116" fmla="*/ 1078 w 1440"/>
                <a:gd name="T117" fmla="*/ 175 h 1604"/>
                <a:gd name="T118" fmla="*/ 1194 w 1440"/>
                <a:gd name="T119" fmla="*/ 170 h 1604"/>
                <a:gd name="T120" fmla="*/ 1268 w 1440"/>
                <a:gd name="T121" fmla="*/ 99 h 1604"/>
                <a:gd name="T122" fmla="*/ 1352 w 1440"/>
                <a:gd name="T123" fmla="*/ 8 h 1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40" h="1604">
                  <a:moveTo>
                    <a:pt x="1394" y="6"/>
                  </a:moveTo>
                  <a:lnTo>
                    <a:pt x="1392" y="16"/>
                  </a:lnTo>
                  <a:lnTo>
                    <a:pt x="1392" y="18"/>
                  </a:lnTo>
                  <a:lnTo>
                    <a:pt x="1392" y="19"/>
                  </a:lnTo>
                  <a:lnTo>
                    <a:pt x="1392" y="26"/>
                  </a:lnTo>
                  <a:lnTo>
                    <a:pt x="1392" y="27"/>
                  </a:lnTo>
                  <a:lnTo>
                    <a:pt x="1392" y="34"/>
                  </a:lnTo>
                  <a:lnTo>
                    <a:pt x="1392" y="37"/>
                  </a:lnTo>
                  <a:lnTo>
                    <a:pt x="1392" y="40"/>
                  </a:lnTo>
                  <a:lnTo>
                    <a:pt x="1390" y="44"/>
                  </a:lnTo>
                  <a:lnTo>
                    <a:pt x="1390" y="45"/>
                  </a:lnTo>
                  <a:lnTo>
                    <a:pt x="1392" y="52"/>
                  </a:lnTo>
                  <a:lnTo>
                    <a:pt x="1392" y="53"/>
                  </a:lnTo>
                  <a:lnTo>
                    <a:pt x="1387" y="60"/>
                  </a:lnTo>
                  <a:lnTo>
                    <a:pt x="1385" y="61"/>
                  </a:lnTo>
                  <a:lnTo>
                    <a:pt x="1382" y="63"/>
                  </a:lnTo>
                  <a:lnTo>
                    <a:pt x="1376" y="65"/>
                  </a:lnTo>
                  <a:lnTo>
                    <a:pt x="1374" y="65"/>
                  </a:lnTo>
                  <a:lnTo>
                    <a:pt x="1361" y="70"/>
                  </a:lnTo>
                  <a:lnTo>
                    <a:pt x="1359" y="71"/>
                  </a:lnTo>
                  <a:lnTo>
                    <a:pt x="1354" y="74"/>
                  </a:lnTo>
                  <a:lnTo>
                    <a:pt x="1354" y="78"/>
                  </a:lnTo>
                  <a:lnTo>
                    <a:pt x="1352" y="79"/>
                  </a:lnTo>
                  <a:lnTo>
                    <a:pt x="1352" y="87"/>
                  </a:lnTo>
                  <a:lnTo>
                    <a:pt x="1354" y="89"/>
                  </a:lnTo>
                  <a:lnTo>
                    <a:pt x="1352" y="91"/>
                  </a:lnTo>
                  <a:lnTo>
                    <a:pt x="1352" y="94"/>
                  </a:lnTo>
                  <a:lnTo>
                    <a:pt x="1352" y="95"/>
                  </a:lnTo>
                  <a:lnTo>
                    <a:pt x="1352" y="97"/>
                  </a:lnTo>
                  <a:lnTo>
                    <a:pt x="1349" y="108"/>
                  </a:lnTo>
                  <a:lnTo>
                    <a:pt x="1347" y="110"/>
                  </a:lnTo>
                  <a:lnTo>
                    <a:pt x="1347" y="113"/>
                  </a:lnTo>
                  <a:lnTo>
                    <a:pt x="1346" y="121"/>
                  </a:lnTo>
                  <a:lnTo>
                    <a:pt x="1346" y="123"/>
                  </a:lnTo>
                  <a:lnTo>
                    <a:pt x="1344" y="128"/>
                  </a:lnTo>
                  <a:lnTo>
                    <a:pt x="1342" y="129"/>
                  </a:lnTo>
                  <a:lnTo>
                    <a:pt x="1339" y="133"/>
                  </a:lnTo>
                  <a:lnTo>
                    <a:pt x="1339" y="134"/>
                  </a:lnTo>
                  <a:lnTo>
                    <a:pt x="1338" y="138"/>
                  </a:lnTo>
                  <a:lnTo>
                    <a:pt x="1338" y="139"/>
                  </a:lnTo>
                  <a:lnTo>
                    <a:pt x="1338" y="142"/>
                  </a:lnTo>
                  <a:lnTo>
                    <a:pt x="1338" y="146"/>
                  </a:lnTo>
                  <a:lnTo>
                    <a:pt x="1334" y="157"/>
                  </a:lnTo>
                  <a:lnTo>
                    <a:pt x="1334" y="159"/>
                  </a:lnTo>
                  <a:lnTo>
                    <a:pt x="1336" y="173"/>
                  </a:lnTo>
                  <a:lnTo>
                    <a:pt x="1336" y="176"/>
                  </a:lnTo>
                  <a:lnTo>
                    <a:pt x="1336" y="191"/>
                  </a:lnTo>
                  <a:lnTo>
                    <a:pt x="1336" y="193"/>
                  </a:lnTo>
                  <a:lnTo>
                    <a:pt x="1333" y="202"/>
                  </a:lnTo>
                  <a:lnTo>
                    <a:pt x="1331" y="204"/>
                  </a:lnTo>
                  <a:lnTo>
                    <a:pt x="1329" y="205"/>
                  </a:lnTo>
                  <a:lnTo>
                    <a:pt x="1324" y="212"/>
                  </a:lnTo>
                  <a:lnTo>
                    <a:pt x="1323" y="214"/>
                  </a:lnTo>
                  <a:lnTo>
                    <a:pt x="1323" y="218"/>
                  </a:lnTo>
                  <a:lnTo>
                    <a:pt x="1323" y="222"/>
                  </a:lnTo>
                  <a:lnTo>
                    <a:pt x="1323" y="225"/>
                  </a:lnTo>
                  <a:lnTo>
                    <a:pt x="1319" y="238"/>
                  </a:lnTo>
                  <a:lnTo>
                    <a:pt x="1319" y="239"/>
                  </a:lnTo>
                  <a:lnTo>
                    <a:pt x="1323" y="248"/>
                  </a:lnTo>
                  <a:lnTo>
                    <a:pt x="1323" y="249"/>
                  </a:lnTo>
                  <a:lnTo>
                    <a:pt x="1321" y="251"/>
                  </a:lnTo>
                  <a:lnTo>
                    <a:pt x="1311" y="249"/>
                  </a:lnTo>
                  <a:lnTo>
                    <a:pt x="1308" y="251"/>
                  </a:lnTo>
                  <a:lnTo>
                    <a:pt x="1299" y="254"/>
                  </a:lnTo>
                  <a:lnTo>
                    <a:pt x="1299" y="256"/>
                  </a:lnTo>
                  <a:lnTo>
                    <a:pt x="1301" y="262"/>
                  </a:lnTo>
                  <a:lnTo>
                    <a:pt x="1303" y="262"/>
                  </a:lnTo>
                  <a:lnTo>
                    <a:pt x="1304" y="264"/>
                  </a:lnTo>
                  <a:lnTo>
                    <a:pt x="1304" y="267"/>
                  </a:lnTo>
                  <a:lnTo>
                    <a:pt x="1304" y="273"/>
                  </a:lnTo>
                  <a:lnTo>
                    <a:pt x="1303" y="277"/>
                  </a:lnTo>
                  <a:lnTo>
                    <a:pt x="1303" y="278"/>
                  </a:lnTo>
                  <a:lnTo>
                    <a:pt x="1303" y="282"/>
                  </a:lnTo>
                  <a:lnTo>
                    <a:pt x="1306" y="303"/>
                  </a:lnTo>
                  <a:lnTo>
                    <a:pt x="1306" y="304"/>
                  </a:lnTo>
                  <a:lnTo>
                    <a:pt x="1308" y="307"/>
                  </a:lnTo>
                  <a:lnTo>
                    <a:pt x="1308" y="309"/>
                  </a:lnTo>
                  <a:lnTo>
                    <a:pt x="1318" y="354"/>
                  </a:lnTo>
                  <a:lnTo>
                    <a:pt x="1319" y="356"/>
                  </a:lnTo>
                  <a:lnTo>
                    <a:pt x="1319" y="358"/>
                  </a:lnTo>
                  <a:lnTo>
                    <a:pt x="1321" y="359"/>
                  </a:lnTo>
                  <a:lnTo>
                    <a:pt x="1321" y="362"/>
                  </a:lnTo>
                  <a:lnTo>
                    <a:pt x="1326" y="374"/>
                  </a:lnTo>
                  <a:lnTo>
                    <a:pt x="1328" y="375"/>
                  </a:lnTo>
                  <a:lnTo>
                    <a:pt x="1329" y="379"/>
                  </a:lnTo>
                  <a:lnTo>
                    <a:pt x="1331" y="393"/>
                  </a:lnTo>
                  <a:lnTo>
                    <a:pt x="1331" y="395"/>
                  </a:lnTo>
                  <a:lnTo>
                    <a:pt x="1331" y="398"/>
                  </a:lnTo>
                  <a:lnTo>
                    <a:pt x="1331" y="406"/>
                  </a:lnTo>
                  <a:lnTo>
                    <a:pt x="1331" y="414"/>
                  </a:lnTo>
                  <a:lnTo>
                    <a:pt x="1331" y="416"/>
                  </a:lnTo>
                  <a:lnTo>
                    <a:pt x="1329" y="427"/>
                  </a:lnTo>
                  <a:lnTo>
                    <a:pt x="1319" y="455"/>
                  </a:lnTo>
                  <a:lnTo>
                    <a:pt x="1323" y="463"/>
                  </a:lnTo>
                  <a:lnTo>
                    <a:pt x="1326" y="471"/>
                  </a:lnTo>
                  <a:lnTo>
                    <a:pt x="1326" y="472"/>
                  </a:lnTo>
                  <a:lnTo>
                    <a:pt x="1318" y="474"/>
                  </a:lnTo>
                  <a:lnTo>
                    <a:pt x="1308" y="481"/>
                  </a:lnTo>
                  <a:lnTo>
                    <a:pt x="1308" y="490"/>
                  </a:lnTo>
                  <a:lnTo>
                    <a:pt x="1308" y="494"/>
                  </a:lnTo>
                  <a:lnTo>
                    <a:pt x="1303" y="503"/>
                  </a:lnTo>
                  <a:lnTo>
                    <a:pt x="1301" y="505"/>
                  </a:lnTo>
                  <a:lnTo>
                    <a:pt x="1298" y="511"/>
                  </a:lnTo>
                  <a:lnTo>
                    <a:pt x="1298" y="516"/>
                  </a:lnTo>
                  <a:lnTo>
                    <a:pt x="1296" y="524"/>
                  </a:lnTo>
                  <a:lnTo>
                    <a:pt x="1298" y="526"/>
                  </a:lnTo>
                  <a:lnTo>
                    <a:pt x="1301" y="536"/>
                  </a:lnTo>
                  <a:lnTo>
                    <a:pt x="1301" y="537"/>
                  </a:lnTo>
                  <a:lnTo>
                    <a:pt x="1301" y="540"/>
                  </a:lnTo>
                  <a:lnTo>
                    <a:pt x="1301" y="542"/>
                  </a:lnTo>
                  <a:lnTo>
                    <a:pt x="1301" y="544"/>
                  </a:lnTo>
                  <a:lnTo>
                    <a:pt x="1304" y="557"/>
                  </a:lnTo>
                  <a:lnTo>
                    <a:pt x="1304" y="560"/>
                  </a:lnTo>
                  <a:lnTo>
                    <a:pt x="1306" y="571"/>
                  </a:lnTo>
                  <a:lnTo>
                    <a:pt x="1308" y="574"/>
                  </a:lnTo>
                  <a:lnTo>
                    <a:pt x="1308" y="578"/>
                  </a:lnTo>
                  <a:lnTo>
                    <a:pt x="1311" y="591"/>
                  </a:lnTo>
                  <a:lnTo>
                    <a:pt x="1311" y="592"/>
                  </a:lnTo>
                  <a:lnTo>
                    <a:pt x="1311" y="595"/>
                  </a:lnTo>
                  <a:lnTo>
                    <a:pt x="1313" y="605"/>
                  </a:lnTo>
                  <a:lnTo>
                    <a:pt x="1313" y="612"/>
                  </a:lnTo>
                  <a:lnTo>
                    <a:pt x="1314" y="616"/>
                  </a:lnTo>
                  <a:lnTo>
                    <a:pt x="1314" y="620"/>
                  </a:lnTo>
                  <a:lnTo>
                    <a:pt x="1316" y="623"/>
                  </a:lnTo>
                  <a:lnTo>
                    <a:pt x="1318" y="625"/>
                  </a:lnTo>
                  <a:lnTo>
                    <a:pt x="1321" y="623"/>
                  </a:lnTo>
                  <a:lnTo>
                    <a:pt x="1323" y="623"/>
                  </a:lnTo>
                  <a:lnTo>
                    <a:pt x="1328" y="618"/>
                  </a:lnTo>
                  <a:lnTo>
                    <a:pt x="1331" y="618"/>
                  </a:lnTo>
                  <a:lnTo>
                    <a:pt x="1341" y="621"/>
                  </a:lnTo>
                  <a:lnTo>
                    <a:pt x="1342" y="623"/>
                  </a:lnTo>
                  <a:lnTo>
                    <a:pt x="1356" y="625"/>
                  </a:lnTo>
                  <a:lnTo>
                    <a:pt x="1357" y="626"/>
                  </a:lnTo>
                  <a:lnTo>
                    <a:pt x="1359" y="628"/>
                  </a:lnTo>
                  <a:lnTo>
                    <a:pt x="1366" y="638"/>
                  </a:lnTo>
                  <a:lnTo>
                    <a:pt x="1369" y="641"/>
                  </a:lnTo>
                  <a:lnTo>
                    <a:pt x="1371" y="642"/>
                  </a:lnTo>
                  <a:lnTo>
                    <a:pt x="1371" y="644"/>
                  </a:lnTo>
                  <a:lnTo>
                    <a:pt x="1376" y="650"/>
                  </a:lnTo>
                  <a:lnTo>
                    <a:pt x="1379" y="660"/>
                  </a:lnTo>
                  <a:lnTo>
                    <a:pt x="1379" y="663"/>
                  </a:lnTo>
                  <a:lnTo>
                    <a:pt x="1394" y="680"/>
                  </a:lnTo>
                  <a:lnTo>
                    <a:pt x="1394" y="681"/>
                  </a:lnTo>
                  <a:lnTo>
                    <a:pt x="1397" y="684"/>
                  </a:lnTo>
                  <a:lnTo>
                    <a:pt x="1400" y="705"/>
                  </a:lnTo>
                  <a:lnTo>
                    <a:pt x="1402" y="707"/>
                  </a:lnTo>
                  <a:lnTo>
                    <a:pt x="1402" y="709"/>
                  </a:lnTo>
                  <a:lnTo>
                    <a:pt x="1404" y="710"/>
                  </a:lnTo>
                  <a:lnTo>
                    <a:pt x="1412" y="720"/>
                  </a:lnTo>
                  <a:lnTo>
                    <a:pt x="1414" y="722"/>
                  </a:lnTo>
                  <a:lnTo>
                    <a:pt x="1415" y="725"/>
                  </a:lnTo>
                  <a:lnTo>
                    <a:pt x="1417" y="741"/>
                  </a:lnTo>
                  <a:lnTo>
                    <a:pt x="1417" y="743"/>
                  </a:lnTo>
                  <a:lnTo>
                    <a:pt x="1419" y="746"/>
                  </a:lnTo>
                  <a:lnTo>
                    <a:pt x="1424" y="761"/>
                  </a:lnTo>
                  <a:lnTo>
                    <a:pt x="1425" y="762"/>
                  </a:lnTo>
                  <a:lnTo>
                    <a:pt x="1422" y="775"/>
                  </a:lnTo>
                  <a:lnTo>
                    <a:pt x="1420" y="777"/>
                  </a:lnTo>
                  <a:lnTo>
                    <a:pt x="1414" y="782"/>
                  </a:lnTo>
                  <a:lnTo>
                    <a:pt x="1412" y="783"/>
                  </a:lnTo>
                  <a:lnTo>
                    <a:pt x="1415" y="791"/>
                  </a:lnTo>
                  <a:lnTo>
                    <a:pt x="1415" y="793"/>
                  </a:lnTo>
                  <a:lnTo>
                    <a:pt x="1415" y="794"/>
                  </a:lnTo>
                  <a:lnTo>
                    <a:pt x="1412" y="799"/>
                  </a:lnTo>
                  <a:lnTo>
                    <a:pt x="1409" y="804"/>
                  </a:lnTo>
                  <a:lnTo>
                    <a:pt x="1407" y="806"/>
                  </a:lnTo>
                  <a:lnTo>
                    <a:pt x="1405" y="806"/>
                  </a:lnTo>
                  <a:lnTo>
                    <a:pt x="1395" y="807"/>
                  </a:lnTo>
                  <a:lnTo>
                    <a:pt x="1394" y="809"/>
                  </a:lnTo>
                  <a:lnTo>
                    <a:pt x="1389" y="812"/>
                  </a:lnTo>
                  <a:lnTo>
                    <a:pt x="1384" y="817"/>
                  </a:lnTo>
                  <a:lnTo>
                    <a:pt x="1384" y="819"/>
                  </a:lnTo>
                  <a:lnTo>
                    <a:pt x="1382" y="822"/>
                  </a:lnTo>
                  <a:lnTo>
                    <a:pt x="1369" y="828"/>
                  </a:lnTo>
                  <a:lnTo>
                    <a:pt x="1366" y="830"/>
                  </a:lnTo>
                  <a:lnTo>
                    <a:pt x="1352" y="832"/>
                  </a:lnTo>
                  <a:lnTo>
                    <a:pt x="1351" y="833"/>
                  </a:lnTo>
                  <a:lnTo>
                    <a:pt x="1349" y="833"/>
                  </a:lnTo>
                  <a:lnTo>
                    <a:pt x="1339" y="835"/>
                  </a:lnTo>
                  <a:lnTo>
                    <a:pt x="1338" y="837"/>
                  </a:lnTo>
                  <a:lnTo>
                    <a:pt x="1334" y="837"/>
                  </a:lnTo>
                  <a:lnTo>
                    <a:pt x="1333" y="838"/>
                  </a:lnTo>
                  <a:lnTo>
                    <a:pt x="1324" y="837"/>
                  </a:lnTo>
                  <a:lnTo>
                    <a:pt x="1323" y="835"/>
                  </a:lnTo>
                  <a:lnTo>
                    <a:pt x="1319" y="833"/>
                  </a:lnTo>
                  <a:lnTo>
                    <a:pt x="1308" y="833"/>
                  </a:lnTo>
                  <a:lnTo>
                    <a:pt x="1304" y="833"/>
                  </a:lnTo>
                  <a:lnTo>
                    <a:pt x="1303" y="835"/>
                  </a:lnTo>
                  <a:lnTo>
                    <a:pt x="1288" y="835"/>
                  </a:lnTo>
                  <a:lnTo>
                    <a:pt x="1286" y="833"/>
                  </a:lnTo>
                  <a:lnTo>
                    <a:pt x="1275" y="830"/>
                  </a:lnTo>
                  <a:lnTo>
                    <a:pt x="1273" y="830"/>
                  </a:lnTo>
                  <a:lnTo>
                    <a:pt x="1265" y="832"/>
                  </a:lnTo>
                  <a:lnTo>
                    <a:pt x="1263" y="837"/>
                  </a:lnTo>
                  <a:lnTo>
                    <a:pt x="1261" y="838"/>
                  </a:lnTo>
                  <a:lnTo>
                    <a:pt x="1263" y="841"/>
                  </a:lnTo>
                  <a:lnTo>
                    <a:pt x="1263" y="846"/>
                  </a:lnTo>
                  <a:lnTo>
                    <a:pt x="1261" y="850"/>
                  </a:lnTo>
                  <a:lnTo>
                    <a:pt x="1261" y="858"/>
                  </a:lnTo>
                  <a:lnTo>
                    <a:pt x="1261" y="859"/>
                  </a:lnTo>
                  <a:lnTo>
                    <a:pt x="1261" y="861"/>
                  </a:lnTo>
                  <a:lnTo>
                    <a:pt x="1266" y="869"/>
                  </a:lnTo>
                  <a:lnTo>
                    <a:pt x="1271" y="875"/>
                  </a:lnTo>
                  <a:lnTo>
                    <a:pt x="1275" y="880"/>
                  </a:lnTo>
                  <a:lnTo>
                    <a:pt x="1273" y="882"/>
                  </a:lnTo>
                  <a:lnTo>
                    <a:pt x="1268" y="885"/>
                  </a:lnTo>
                  <a:lnTo>
                    <a:pt x="1266" y="887"/>
                  </a:lnTo>
                  <a:lnTo>
                    <a:pt x="1265" y="890"/>
                  </a:lnTo>
                  <a:lnTo>
                    <a:pt x="1265" y="893"/>
                  </a:lnTo>
                  <a:lnTo>
                    <a:pt x="1271" y="898"/>
                  </a:lnTo>
                  <a:lnTo>
                    <a:pt x="1273" y="900"/>
                  </a:lnTo>
                  <a:lnTo>
                    <a:pt x="1275" y="901"/>
                  </a:lnTo>
                  <a:lnTo>
                    <a:pt x="1285" y="914"/>
                  </a:lnTo>
                  <a:lnTo>
                    <a:pt x="1285" y="916"/>
                  </a:lnTo>
                  <a:lnTo>
                    <a:pt x="1291" y="926"/>
                  </a:lnTo>
                  <a:lnTo>
                    <a:pt x="1291" y="929"/>
                  </a:lnTo>
                  <a:lnTo>
                    <a:pt x="1291" y="930"/>
                  </a:lnTo>
                  <a:lnTo>
                    <a:pt x="1290" y="939"/>
                  </a:lnTo>
                  <a:lnTo>
                    <a:pt x="1293" y="948"/>
                  </a:lnTo>
                  <a:lnTo>
                    <a:pt x="1295" y="950"/>
                  </a:lnTo>
                  <a:lnTo>
                    <a:pt x="1295" y="951"/>
                  </a:lnTo>
                  <a:lnTo>
                    <a:pt x="1296" y="961"/>
                  </a:lnTo>
                  <a:lnTo>
                    <a:pt x="1296" y="963"/>
                  </a:lnTo>
                  <a:lnTo>
                    <a:pt x="1293" y="964"/>
                  </a:lnTo>
                  <a:lnTo>
                    <a:pt x="1291" y="966"/>
                  </a:lnTo>
                  <a:lnTo>
                    <a:pt x="1290" y="968"/>
                  </a:lnTo>
                  <a:lnTo>
                    <a:pt x="1276" y="971"/>
                  </a:lnTo>
                  <a:lnTo>
                    <a:pt x="1275" y="971"/>
                  </a:lnTo>
                  <a:lnTo>
                    <a:pt x="1265" y="976"/>
                  </a:lnTo>
                  <a:lnTo>
                    <a:pt x="1265" y="977"/>
                  </a:lnTo>
                  <a:lnTo>
                    <a:pt x="1265" y="985"/>
                  </a:lnTo>
                  <a:lnTo>
                    <a:pt x="1266" y="987"/>
                  </a:lnTo>
                  <a:lnTo>
                    <a:pt x="1278" y="1006"/>
                  </a:lnTo>
                  <a:lnTo>
                    <a:pt x="1280" y="1010"/>
                  </a:lnTo>
                  <a:lnTo>
                    <a:pt x="1281" y="1011"/>
                  </a:lnTo>
                  <a:lnTo>
                    <a:pt x="1296" y="1021"/>
                  </a:lnTo>
                  <a:lnTo>
                    <a:pt x="1296" y="1023"/>
                  </a:lnTo>
                  <a:lnTo>
                    <a:pt x="1298" y="1024"/>
                  </a:lnTo>
                  <a:lnTo>
                    <a:pt x="1299" y="1026"/>
                  </a:lnTo>
                  <a:lnTo>
                    <a:pt x="1306" y="1037"/>
                  </a:lnTo>
                  <a:lnTo>
                    <a:pt x="1308" y="1040"/>
                  </a:lnTo>
                  <a:lnTo>
                    <a:pt x="1308" y="1042"/>
                  </a:lnTo>
                  <a:lnTo>
                    <a:pt x="1318" y="1049"/>
                  </a:lnTo>
                  <a:lnTo>
                    <a:pt x="1321" y="1050"/>
                  </a:lnTo>
                  <a:lnTo>
                    <a:pt x="1328" y="1057"/>
                  </a:lnTo>
                  <a:lnTo>
                    <a:pt x="1338" y="1057"/>
                  </a:lnTo>
                  <a:lnTo>
                    <a:pt x="1346" y="1060"/>
                  </a:lnTo>
                  <a:lnTo>
                    <a:pt x="1346" y="1063"/>
                  </a:lnTo>
                  <a:lnTo>
                    <a:pt x="1344" y="1065"/>
                  </a:lnTo>
                  <a:lnTo>
                    <a:pt x="1341" y="1078"/>
                  </a:lnTo>
                  <a:lnTo>
                    <a:pt x="1341" y="1079"/>
                  </a:lnTo>
                  <a:lnTo>
                    <a:pt x="1344" y="1092"/>
                  </a:lnTo>
                  <a:lnTo>
                    <a:pt x="1344" y="1095"/>
                  </a:lnTo>
                  <a:lnTo>
                    <a:pt x="1351" y="1107"/>
                  </a:lnTo>
                  <a:lnTo>
                    <a:pt x="1351" y="1108"/>
                  </a:lnTo>
                  <a:lnTo>
                    <a:pt x="1352" y="1110"/>
                  </a:lnTo>
                  <a:lnTo>
                    <a:pt x="1354" y="1118"/>
                  </a:lnTo>
                  <a:lnTo>
                    <a:pt x="1356" y="1120"/>
                  </a:lnTo>
                  <a:lnTo>
                    <a:pt x="1357" y="1125"/>
                  </a:lnTo>
                  <a:lnTo>
                    <a:pt x="1359" y="1126"/>
                  </a:lnTo>
                  <a:lnTo>
                    <a:pt x="1357" y="1133"/>
                  </a:lnTo>
                  <a:lnTo>
                    <a:pt x="1349" y="1129"/>
                  </a:lnTo>
                  <a:lnTo>
                    <a:pt x="1347" y="1129"/>
                  </a:lnTo>
                  <a:lnTo>
                    <a:pt x="1346" y="1125"/>
                  </a:lnTo>
                  <a:lnTo>
                    <a:pt x="1338" y="1138"/>
                  </a:lnTo>
                  <a:lnTo>
                    <a:pt x="1338" y="1139"/>
                  </a:lnTo>
                  <a:lnTo>
                    <a:pt x="1336" y="1141"/>
                  </a:lnTo>
                  <a:lnTo>
                    <a:pt x="1324" y="1147"/>
                  </a:lnTo>
                  <a:lnTo>
                    <a:pt x="1324" y="1149"/>
                  </a:lnTo>
                  <a:lnTo>
                    <a:pt x="1321" y="1160"/>
                  </a:lnTo>
                  <a:lnTo>
                    <a:pt x="1319" y="1162"/>
                  </a:lnTo>
                  <a:lnTo>
                    <a:pt x="1318" y="1162"/>
                  </a:lnTo>
                  <a:lnTo>
                    <a:pt x="1309" y="1155"/>
                  </a:lnTo>
                  <a:lnTo>
                    <a:pt x="1299" y="1150"/>
                  </a:lnTo>
                  <a:lnTo>
                    <a:pt x="1296" y="1152"/>
                  </a:lnTo>
                  <a:lnTo>
                    <a:pt x="1295" y="1154"/>
                  </a:lnTo>
                  <a:lnTo>
                    <a:pt x="1296" y="1163"/>
                  </a:lnTo>
                  <a:lnTo>
                    <a:pt x="1298" y="1165"/>
                  </a:lnTo>
                  <a:lnTo>
                    <a:pt x="1298" y="1167"/>
                  </a:lnTo>
                  <a:lnTo>
                    <a:pt x="1299" y="1172"/>
                  </a:lnTo>
                  <a:lnTo>
                    <a:pt x="1299" y="1175"/>
                  </a:lnTo>
                  <a:lnTo>
                    <a:pt x="1301" y="1180"/>
                  </a:lnTo>
                  <a:lnTo>
                    <a:pt x="1301" y="1181"/>
                  </a:lnTo>
                  <a:lnTo>
                    <a:pt x="1299" y="1186"/>
                  </a:lnTo>
                  <a:lnTo>
                    <a:pt x="1299" y="1188"/>
                  </a:lnTo>
                  <a:lnTo>
                    <a:pt x="1303" y="1191"/>
                  </a:lnTo>
                  <a:lnTo>
                    <a:pt x="1306" y="1191"/>
                  </a:lnTo>
                  <a:lnTo>
                    <a:pt x="1319" y="1191"/>
                  </a:lnTo>
                  <a:lnTo>
                    <a:pt x="1321" y="1193"/>
                  </a:lnTo>
                  <a:lnTo>
                    <a:pt x="1323" y="1194"/>
                  </a:lnTo>
                  <a:lnTo>
                    <a:pt x="1329" y="1196"/>
                  </a:lnTo>
                  <a:lnTo>
                    <a:pt x="1331" y="1196"/>
                  </a:lnTo>
                  <a:lnTo>
                    <a:pt x="1342" y="1204"/>
                  </a:lnTo>
                  <a:lnTo>
                    <a:pt x="1344" y="1206"/>
                  </a:lnTo>
                  <a:lnTo>
                    <a:pt x="1346" y="1207"/>
                  </a:lnTo>
                  <a:lnTo>
                    <a:pt x="1347" y="1209"/>
                  </a:lnTo>
                  <a:lnTo>
                    <a:pt x="1361" y="1214"/>
                  </a:lnTo>
                  <a:lnTo>
                    <a:pt x="1362" y="1214"/>
                  </a:lnTo>
                  <a:lnTo>
                    <a:pt x="1366" y="1214"/>
                  </a:lnTo>
                  <a:lnTo>
                    <a:pt x="1374" y="1218"/>
                  </a:lnTo>
                  <a:lnTo>
                    <a:pt x="1376" y="1220"/>
                  </a:lnTo>
                  <a:lnTo>
                    <a:pt x="1377" y="1222"/>
                  </a:lnTo>
                  <a:lnTo>
                    <a:pt x="1379" y="1223"/>
                  </a:lnTo>
                  <a:lnTo>
                    <a:pt x="1382" y="1228"/>
                  </a:lnTo>
                  <a:lnTo>
                    <a:pt x="1384" y="1230"/>
                  </a:lnTo>
                  <a:lnTo>
                    <a:pt x="1384" y="1231"/>
                  </a:lnTo>
                  <a:lnTo>
                    <a:pt x="1384" y="1235"/>
                  </a:lnTo>
                  <a:lnTo>
                    <a:pt x="1387" y="1243"/>
                  </a:lnTo>
                  <a:lnTo>
                    <a:pt x="1387" y="1244"/>
                  </a:lnTo>
                  <a:lnTo>
                    <a:pt x="1387" y="1248"/>
                  </a:lnTo>
                  <a:lnTo>
                    <a:pt x="1385" y="1259"/>
                  </a:lnTo>
                  <a:lnTo>
                    <a:pt x="1385" y="1261"/>
                  </a:lnTo>
                  <a:lnTo>
                    <a:pt x="1387" y="1264"/>
                  </a:lnTo>
                  <a:lnTo>
                    <a:pt x="1395" y="1272"/>
                  </a:lnTo>
                  <a:lnTo>
                    <a:pt x="1399" y="1273"/>
                  </a:lnTo>
                  <a:lnTo>
                    <a:pt x="1400" y="1273"/>
                  </a:lnTo>
                  <a:lnTo>
                    <a:pt x="1407" y="1280"/>
                  </a:lnTo>
                  <a:lnTo>
                    <a:pt x="1407" y="1283"/>
                  </a:lnTo>
                  <a:lnTo>
                    <a:pt x="1407" y="1285"/>
                  </a:lnTo>
                  <a:lnTo>
                    <a:pt x="1414" y="1295"/>
                  </a:lnTo>
                  <a:lnTo>
                    <a:pt x="1415" y="1295"/>
                  </a:lnTo>
                  <a:lnTo>
                    <a:pt x="1417" y="1296"/>
                  </a:lnTo>
                  <a:lnTo>
                    <a:pt x="1427" y="1299"/>
                  </a:lnTo>
                  <a:lnTo>
                    <a:pt x="1430" y="1301"/>
                  </a:lnTo>
                  <a:lnTo>
                    <a:pt x="1438" y="1303"/>
                  </a:lnTo>
                  <a:lnTo>
                    <a:pt x="1440" y="1304"/>
                  </a:lnTo>
                  <a:lnTo>
                    <a:pt x="1438" y="1309"/>
                  </a:lnTo>
                  <a:lnTo>
                    <a:pt x="1437" y="1314"/>
                  </a:lnTo>
                  <a:lnTo>
                    <a:pt x="1435" y="1314"/>
                  </a:lnTo>
                  <a:lnTo>
                    <a:pt x="1433" y="1316"/>
                  </a:lnTo>
                  <a:lnTo>
                    <a:pt x="1430" y="1316"/>
                  </a:lnTo>
                  <a:lnTo>
                    <a:pt x="1422" y="1327"/>
                  </a:lnTo>
                  <a:lnTo>
                    <a:pt x="1420" y="1327"/>
                  </a:lnTo>
                  <a:lnTo>
                    <a:pt x="1419" y="1328"/>
                  </a:lnTo>
                  <a:lnTo>
                    <a:pt x="1415" y="1328"/>
                  </a:lnTo>
                  <a:lnTo>
                    <a:pt x="1400" y="1328"/>
                  </a:lnTo>
                  <a:lnTo>
                    <a:pt x="1399" y="1328"/>
                  </a:lnTo>
                  <a:lnTo>
                    <a:pt x="1397" y="1328"/>
                  </a:lnTo>
                  <a:lnTo>
                    <a:pt x="1381" y="1340"/>
                  </a:lnTo>
                  <a:lnTo>
                    <a:pt x="1381" y="1343"/>
                  </a:lnTo>
                  <a:lnTo>
                    <a:pt x="1381" y="1345"/>
                  </a:lnTo>
                  <a:lnTo>
                    <a:pt x="1377" y="1353"/>
                  </a:lnTo>
                  <a:lnTo>
                    <a:pt x="1376" y="1354"/>
                  </a:lnTo>
                  <a:lnTo>
                    <a:pt x="1376" y="1356"/>
                  </a:lnTo>
                  <a:lnTo>
                    <a:pt x="1374" y="1359"/>
                  </a:lnTo>
                  <a:lnTo>
                    <a:pt x="1367" y="1364"/>
                  </a:lnTo>
                  <a:lnTo>
                    <a:pt x="1364" y="1366"/>
                  </a:lnTo>
                  <a:lnTo>
                    <a:pt x="1361" y="1374"/>
                  </a:lnTo>
                  <a:lnTo>
                    <a:pt x="1359" y="1375"/>
                  </a:lnTo>
                  <a:lnTo>
                    <a:pt x="1357" y="1377"/>
                  </a:lnTo>
                  <a:lnTo>
                    <a:pt x="1351" y="1377"/>
                  </a:lnTo>
                  <a:lnTo>
                    <a:pt x="1347" y="1377"/>
                  </a:lnTo>
                  <a:lnTo>
                    <a:pt x="1344" y="1375"/>
                  </a:lnTo>
                  <a:lnTo>
                    <a:pt x="1339" y="1374"/>
                  </a:lnTo>
                  <a:lnTo>
                    <a:pt x="1334" y="1374"/>
                  </a:lnTo>
                  <a:lnTo>
                    <a:pt x="1333" y="1375"/>
                  </a:lnTo>
                  <a:lnTo>
                    <a:pt x="1324" y="1377"/>
                  </a:lnTo>
                  <a:lnTo>
                    <a:pt x="1321" y="1379"/>
                  </a:lnTo>
                  <a:lnTo>
                    <a:pt x="1319" y="1380"/>
                  </a:lnTo>
                  <a:lnTo>
                    <a:pt x="1316" y="1385"/>
                  </a:lnTo>
                  <a:lnTo>
                    <a:pt x="1314" y="1387"/>
                  </a:lnTo>
                  <a:lnTo>
                    <a:pt x="1309" y="1392"/>
                  </a:lnTo>
                  <a:lnTo>
                    <a:pt x="1309" y="1393"/>
                  </a:lnTo>
                  <a:lnTo>
                    <a:pt x="1309" y="1396"/>
                  </a:lnTo>
                  <a:lnTo>
                    <a:pt x="1313" y="1409"/>
                  </a:lnTo>
                  <a:lnTo>
                    <a:pt x="1314" y="1413"/>
                  </a:lnTo>
                  <a:lnTo>
                    <a:pt x="1319" y="1427"/>
                  </a:lnTo>
                  <a:lnTo>
                    <a:pt x="1319" y="1429"/>
                  </a:lnTo>
                  <a:lnTo>
                    <a:pt x="1319" y="1430"/>
                  </a:lnTo>
                  <a:lnTo>
                    <a:pt x="1323" y="1439"/>
                  </a:lnTo>
                  <a:lnTo>
                    <a:pt x="1324" y="1442"/>
                  </a:lnTo>
                  <a:lnTo>
                    <a:pt x="1326" y="1442"/>
                  </a:lnTo>
                  <a:lnTo>
                    <a:pt x="1334" y="1447"/>
                  </a:lnTo>
                  <a:lnTo>
                    <a:pt x="1338" y="1447"/>
                  </a:lnTo>
                  <a:lnTo>
                    <a:pt x="1342" y="1448"/>
                  </a:lnTo>
                  <a:lnTo>
                    <a:pt x="1344" y="1450"/>
                  </a:lnTo>
                  <a:lnTo>
                    <a:pt x="1347" y="1453"/>
                  </a:lnTo>
                  <a:lnTo>
                    <a:pt x="1349" y="1455"/>
                  </a:lnTo>
                  <a:lnTo>
                    <a:pt x="1344" y="1458"/>
                  </a:lnTo>
                  <a:lnTo>
                    <a:pt x="1342" y="1458"/>
                  </a:lnTo>
                  <a:lnTo>
                    <a:pt x="1339" y="1468"/>
                  </a:lnTo>
                  <a:lnTo>
                    <a:pt x="1339" y="1469"/>
                  </a:lnTo>
                  <a:lnTo>
                    <a:pt x="1338" y="1476"/>
                  </a:lnTo>
                  <a:lnTo>
                    <a:pt x="1333" y="1479"/>
                  </a:lnTo>
                  <a:lnTo>
                    <a:pt x="1331" y="1479"/>
                  </a:lnTo>
                  <a:lnTo>
                    <a:pt x="1328" y="1479"/>
                  </a:lnTo>
                  <a:lnTo>
                    <a:pt x="1323" y="1482"/>
                  </a:lnTo>
                  <a:lnTo>
                    <a:pt x="1323" y="1485"/>
                  </a:lnTo>
                  <a:lnTo>
                    <a:pt x="1321" y="1490"/>
                  </a:lnTo>
                  <a:lnTo>
                    <a:pt x="1318" y="1490"/>
                  </a:lnTo>
                  <a:lnTo>
                    <a:pt x="1316" y="1489"/>
                  </a:lnTo>
                  <a:lnTo>
                    <a:pt x="1308" y="1487"/>
                  </a:lnTo>
                  <a:lnTo>
                    <a:pt x="1306" y="1485"/>
                  </a:lnTo>
                  <a:lnTo>
                    <a:pt x="1299" y="1482"/>
                  </a:lnTo>
                  <a:lnTo>
                    <a:pt x="1298" y="1482"/>
                  </a:lnTo>
                  <a:lnTo>
                    <a:pt x="1296" y="1482"/>
                  </a:lnTo>
                  <a:lnTo>
                    <a:pt x="1291" y="1484"/>
                  </a:lnTo>
                  <a:lnTo>
                    <a:pt x="1291" y="1482"/>
                  </a:lnTo>
                  <a:lnTo>
                    <a:pt x="1286" y="1479"/>
                  </a:lnTo>
                  <a:lnTo>
                    <a:pt x="1278" y="1482"/>
                  </a:lnTo>
                  <a:lnTo>
                    <a:pt x="1276" y="1484"/>
                  </a:lnTo>
                  <a:lnTo>
                    <a:pt x="1275" y="1490"/>
                  </a:lnTo>
                  <a:lnTo>
                    <a:pt x="1276" y="1490"/>
                  </a:lnTo>
                  <a:lnTo>
                    <a:pt x="1278" y="1497"/>
                  </a:lnTo>
                  <a:lnTo>
                    <a:pt x="1278" y="1498"/>
                  </a:lnTo>
                  <a:lnTo>
                    <a:pt x="1276" y="1498"/>
                  </a:lnTo>
                  <a:lnTo>
                    <a:pt x="1271" y="1503"/>
                  </a:lnTo>
                  <a:lnTo>
                    <a:pt x="1270" y="1505"/>
                  </a:lnTo>
                  <a:lnTo>
                    <a:pt x="1268" y="1508"/>
                  </a:lnTo>
                  <a:lnTo>
                    <a:pt x="1265" y="1508"/>
                  </a:lnTo>
                  <a:lnTo>
                    <a:pt x="1260" y="1506"/>
                  </a:lnTo>
                  <a:lnTo>
                    <a:pt x="1258" y="1505"/>
                  </a:lnTo>
                  <a:lnTo>
                    <a:pt x="1253" y="1506"/>
                  </a:lnTo>
                  <a:lnTo>
                    <a:pt x="1250" y="1505"/>
                  </a:lnTo>
                  <a:lnTo>
                    <a:pt x="1248" y="1505"/>
                  </a:lnTo>
                  <a:lnTo>
                    <a:pt x="1245" y="1508"/>
                  </a:lnTo>
                  <a:lnTo>
                    <a:pt x="1243" y="1508"/>
                  </a:lnTo>
                  <a:lnTo>
                    <a:pt x="1242" y="1505"/>
                  </a:lnTo>
                  <a:lnTo>
                    <a:pt x="1240" y="1503"/>
                  </a:lnTo>
                  <a:lnTo>
                    <a:pt x="1238" y="1503"/>
                  </a:lnTo>
                  <a:lnTo>
                    <a:pt x="1235" y="1503"/>
                  </a:lnTo>
                  <a:lnTo>
                    <a:pt x="1235" y="1502"/>
                  </a:lnTo>
                  <a:lnTo>
                    <a:pt x="1232" y="1497"/>
                  </a:lnTo>
                  <a:lnTo>
                    <a:pt x="1230" y="1498"/>
                  </a:lnTo>
                  <a:lnTo>
                    <a:pt x="1227" y="1500"/>
                  </a:lnTo>
                  <a:lnTo>
                    <a:pt x="1225" y="1502"/>
                  </a:lnTo>
                  <a:lnTo>
                    <a:pt x="1223" y="1500"/>
                  </a:lnTo>
                  <a:lnTo>
                    <a:pt x="1220" y="1498"/>
                  </a:lnTo>
                  <a:lnTo>
                    <a:pt x="1217" y="1495"/>
                  </a:lnTo>
                  <a:lnTo>
                    <a:pt x="1213" y="1495"/>
                  </a:lnTo>
                  <a:lnTo>
                    <a:pt x="1210" y="1498"/>
                  </a:lnTo>
                  <a:lnTo>
                    <a:pt x="1212" y="1506"/>
                  </a:lnTo>
                  <a:lnTo>
                    <a:pt x="1209" y="1511"/>
                  </a:lnTo>
                  <a:lnTo>
                    <a:pt x="1207" y="1513"/>
                  </a:lnTo>
                  <a:lnTo>
                    <a:pt x="1194" y="1518"/>
                  </a:lnTo>
                  <a:lnTo>
                    <a:pt x="1192" y="1518"/>
                  </a:lnTo>
                  <a:lnTo>
                    <a:pt x="1190" y="1519"/>
                  </a:lnTo>
                  <a:lnTo>
                    <a:pt x="1184" y="1524"/>
                  </a:lnTo>
                  <a:lnTo>
                    <a:pt x="1182" y="1526"/>
                  </a:lnTo>
                  <a:lnTo>
                    <a:pt x="1175" y="1532"/>
                  </a:lnTo>
                  <a:lnTo>
                    <a:pt x="1174" y="1534"/>
                  </a:lnTo>
                  <a:lnTo>
                    <a:pt x="1157" y="1540"/>
                  </a:lnTo>
                  <a:lnTo>
                    <a:pt x="1156" y="1540"/>
                  </a:lnTo>
                  <a:lnTo>
                    <a:pt x="1144" y="1545"/>
                  </a:lnTo>
                  <a:lnTo>
                    <a:pt x="1136" y="1549"/>
                  </a:lnTo>
                  <a:lnTo>
                    <a:pt x="1134" y="1550"/>
                  </a:lnTo>
                  <a:lnTo>
                    <a:pt x="1132" y="1552"/>
                  </a:lnTo>
                  <a:lnTo>
                    <a:pt x="1126" y="1563"/>
                  </a:lnTo>
                  <a:lnTo>
                    <a:pt x="1124" y="1565"/>
                  </a:lnTo>
                  <a:lnTo>
                    <a:pt x="1123" y="1566"/>
                  </a:lnTo>
                  <a:lnTo>
                    <a:pt x="1108" y="1568"/>
                  </a:lnTo>
                  <a:lnTo>
                    <a:pt x="1106" y="1568"/>
                  </a:lnTo>
                  <a:lnTo>
                    <a:pt x="1093" y="1571"/>
                  </a:lnTo>
                  <a:lnTo>
                    <a:pt x="1091" y="1573"/>
                  </a:lnTo>
                  <a:lnTo>
                    <a:pt x="1089" y="1574"/>
                  </a:lnTo>
                  <a:lnTo>
                    <a:pt x="1076" y="1579"/>
                  </a:lnTo>
                  <a:lnTo>
                    <a:pt x="1075" y="1579"/>
                  </a:lnTo>
                  <a:lnTo>
                    <a:pt x="1065" y="1584"/>
                  </a:lnTo>
                  <a:lnTo>
                    <a:pt x="1061" y="1584"/>
                  </a:lnTo>
                  <a:lnTo>
                    <a:pt x="1060" y="1586"/>
                  </a:lnTo>
                  <a:lnTo>
                    <a:pt x="1055" y="1587"/>
                  </a:lnTo>
                  <a:lnTo>
                    <a:pt x="1053" y="1587"/>
                  </a:lnTo>
                  <a:lnTo>
                    <a:pt x="1043" y="1591"/>
                  </a:lnTo>
                  <a:lnTo>
                    <a:pt x="1032" y="1594"/>
                  </a:lnTo>
                  <a:lnTo>
                    <a:pt x="1025" y="1595"/>
                  </a:lnTo>
                  <a:lnTo>
                    <a:pt x="1018" y="1597"/>
                  </a:lnTo>
                  <a:lnTo>
                    <a:pt x="1013" y="1599"/>
                  </a:lnTo>
                  <a:lnTo>
                    <a:pt x="1012" y="1599"/>
                  </a:lnTo>
                  <a:lnTo>
                    <a:pt x="1007" y="1600"/>
                  </a:lnTo>
                  <a:lnTo>
                    <a:pt x="1000" y="1600"/>
                  </a:lnTo>
                  <a:lnTo>
                    <a:pt x="995" y="1600"/>
                  </a:lnTo>
                  <a:lnTo>
                    <a:pt x="992" y="1600"/>
                  </a:lnTo>
                  <a:lnTo>
                    <a:pt x="985" y="1602"/>
                  </a:lnTo>
                  <a:lnTo>
                    <a:pt x="984" y="1602"/>
                  </a:lnTo>
                  <a:lnTo>
                    <a:pt x="979" y="1604"/>
                  </a:lnTo>
                  <a:lnTo>
                    <a:pt x="977" y="1604"/>
                  </a:lnTo>
                  <a:lnTo>
                    <a:pt x="969" y="1597"/>
                  </a:lnTo>
                  <a:lnTo>
                    <a:pt x="957" y="1589"/>
                  </a:lnTo>
                  <a:lnTo>
                    <a:pt x="941" y="1560"/>
                  </a:lnTo>
                  <a:lnTo>
                    <a:pt x="937" y="1555"/>
                  </a:lnTo>
                  <a:lnTo>
                    <a:pt x="937" y="1553"/>
                  </a:lnTo>
                  <a:lnTo>
                    <a:pt x="937" y="1547"/>
                  </a:lnTo>
                  <a:lnTo>
                    <a:pt x="941" y="1544"/>
                  </a:lnTo>
                  <a:lnTo>
                    <a:pt x="947" y="1542"/>
                  </a:lnTo>
                  <a:lnTo>
                    <a:pt x="949" y="1540"/>
                  </a:lnTo>
                  <a:lnTo>
                    <a:pt x="952" y="1540"/>
                  </a:lnTo>
                  <a:lnTo>
                    <a:pt x="962" y="1540"/>
                  </a:lnTo>
                  <a:lnTo>
                    <a:pt x="964" y="1537"/>
                  </a:lnTo>
                  <a:lnTo>
                    <a:pt x="960" y="1531"/>
                  </a:lnTo>
                  <a:lnTo>
                    <a:pt x="960" y="1526"/>
                  </a:lnTo>
                  <a:lnTo>
                    <a:pt x="954" y="1518"/>
                  </a:lnTo>
                  <a:lnTo>
                    <a:pt x="946" y="1513"/>
                  </a:lnTo>
                  <a:lnTo>
                    <a:pt x="936" y="1503"/>
                  </a:lnTo>
                  <a:lnTo>
                    <a:pt x="934" y="1502"/>
                  </a:lnTo>
                  <a:lnTo>
                    <a:pt x="931" y="1495"/>
                  </a:lnTo>
                  <a:lnTo>
                    <a:pt x="929" y="1494"/>
                  </a:lnTo>
                  <a:lnTo>
                    <a:pt x="927" y="1489"/>
                  </a:lnTo>
                  <a:lnTo>
                    <a:pt x="924" y="1477"/>
                  </a:lnTo>
                  <a:lnTo>
                    <a:pt x="926" y="1463"/>
                  </a:lnTo>
                  <a:lnTo>
                    <a:pt x="926" y="1450"/>
                  </a:lnTo>
                  <a:lnTo>
                    <a:pt x="926" y="1443"/>
                  </a:lnTo>
                  <a:lnTo>
                    <a:pt x="927" y="1442"/>
                  </a:lnTo>
                  <a:lnTo>
                    <a:pt x="929" y="1430"/>
                  </a:lnTo>
                  <a:lnTo>
                    <a:pt x="929" y="1429"/>
                  </a:lnTo>
                  <a:lnTo>
                    <a:pt x="931" y="1421"/>
                  </a:lnTo>
                  <a:lnTo>
                    <a:pt x="932" y="1409"/>
                  </a:lnTo>
                  <a:lnTo>
                    <a:pt x="932" y="1398"/>
                  </a:lnTo>
                  <a:lnTo>
                    <a:pt x="929" y="1392"/>
                  </a:lnTo>
                  <a:lnTo>
                    <a:pt x="929" y="1390"/>
                  </a:lnTo>
                  <a:lnTo>
                    <a:pt x="927" y="1385"/>
                  </a:lnTo>
                  <a:lnTo>
                    <a:pt x="926" y="1384"/>
                  </a:lnTo>
                  <a:lnTo>
                    <a:pt x="926" y="1382"/>
                  </a:lnTo>
                  <a:lnTo>
                    <a:pt x="922" y="1377"/>
                  </a:lnTo>
                  <a:lnTo>
                    <a:pt x="919" y="1369"/>
                  </a:lnTo>
                  <a:lnTo>
                    <a:pt x="904" y="1343"/>
                  </a:lnTo>
                  <a:lnTo>
                    <a:pt x="894" y="1320"/>
                  </a:lnTo>
                  <a:lnTo>
                    <a:pt x="894" y="1319"/>
                  </a:lnTo>
                  <a:lnTo>
                    <a:pt x="891" y="1311"/>
                  </a:lnTo>
                  <a:lnTo>
                    <a:pt x="889" y="1303"/>
                  </a:lnTo>
                  <a:lnTo>
                    <a:pt x="889" y="1301"/>
                  </a:lnTo>
                  <a:lnTo>
                    <a:pt x="888" y="1299"/>
                  </a:lnTo>
                  <a:lnTo>
                    <a:pt x="888" y="1295"/>
                  </a:lnTo>
                  <a:lnTo>
                    <a:pt x="888" y="1291"/>
                  </a:lnTo>
                  <a:lnTo>
                    <a:pt x="888" y="1288"/>
                  </a:lnTo>
                  <a:lnTo>
                    <a:pt x="886" y="1288"/>
                  </a:lnTo>
                  <a:lnTo>
                    <a:pt x="883" y="1288"/>
                  </a:lnTo>
                  <a:lnTo>
                    <a:pt x="879" y="1286"/>
                  </a:lnTo>
                  <a:lnTo>
                    <a:pt x="876" y="1285"/>
                  </a:lnTo>
                  <a:lnTo>
                    <a:pt x="873" y="1285"/>
                  </a:lnTo>
                  <a:lnTo>
                    <a:pt x="871" y="1285"/>
                  </a:lnTo>
                  <a:lnTo>
                    <a:pt x="868" y="1298"/>
                  </a:lnTo>
                  <a:lnTo>
                    <a:pt x="856" y="1314"/>
                  </a:lnTo>
                  <a:lnTo>
                    <a:pt x="853" y="1319"/>
                  </a:lnTo>
                  <a:lnTo>
                    <a:pt x="851" y="1322"/>
                  </a:lnTo>
                  <a:lnTo>
                    <a:pt x="846" y="1333"/>
                  </a:lnTo>
                  <a:lnTo>
                    <a:pt x="836" y="1335"/>
                  </a:lnTo>
                  <a:lnTo>
                    <a:pt x="828" y="1338"/>
                  </a:lnTo>
                  <a:lnTo>
                    <a:pt x="822" y="1343"/>
                  </a:lnTo>
                  <a:lnTo>
                    <a:pt x="807" y="1345"/>
                  </a:lnTo>
                  <a:lnTo>
                    <a:pt x="800" y="1346"/>
                  </a:lnTo>
                  <a:lnTo>
                    <a:pt x="798" y="1345"/>
                  </a:lnTo>
                  <a:lnTo>
                    <a:pt x="795" y="1338"/>
                  </a:lnTo>
                  <a:lnTo>
                    <a:pt x="785" y="1330"/>
                  </a:lnTo>
                  <a:lnTo>
                    <a:pt x="779" y="1325"/>
                  </a:lnTo>
                  <a:lnTo>
                    <a:pt x="775" y="1322"/>
                  </a:lnTo>
                  <a:lnTo>
                    <a:pt x="769" y="1307"/>
                  </a:lnTo>
                  <a:lnTo>
                    <a:pt x="769" y="1306"/>
                  </a:lnTo>
                  <a:lnTo>
                    <a:pt x="767" y="1303"/>
                  </a:lnTo>
                  <a:lnTo>
                    <a:pt x="764" y="1291"/>
                  </a:lnTo>
                  <a:lnTo>
                    <a:pt x="764" y="1290"/>
                  </a:lnTo>
                  <a:lnTo>
                    <a:pt x="765" y="1288"/>
                  </a:lnTo>
                  <a:lnTo>
                    <a:pt x="764" y="1286"/>
                  </a:lnTo>
                  <a:lnTo>
                    <a:pt x="752" y="1272"/>
                  </a:lnTo>
                  <a:lnTo>
                    <a:pt x="747" y="1272"/>
                  </a:lnTo>
                  <a:lnTo>
                    <a:pt x="739" y="1269"/>
                  </a:lnTo>
                  <a:lnTo>
                    <a:pt x="737" y="1267"/>
                  </a:lnTo>
                  <a:lnTo>
                    <a:pt x="736" y="1265"/>
                  </a:lnTo>
                  <a:lnTo>
                    <a:pt x="732" y="1262"/>
                  </a:lnTo>
                  <a:lnTo>
                    <a:pt x="731" y="1261"/>
                  </a:lnTo>
                  <a:lnTo>
                    <a:pt x="729" y="1259"/>
                  </a:lnTo>
                  <a:lnTo>
                    <a:pt x="726" y="1256"/>
                  </a:lnTo>
                  <a:lnTo>
                    <a:pt x="724" y="1256"/>
                  </a:lnTo>
                  <a:lnTo>
                    <a:pt x="722" y="1254"/>
                  </a:lnTo>
                  <a:lnTo>
                    <a:pt x="712" y="1251"/>
                  </a:lnTo>
                  <a:lnTo>
                    <a:pt x="707" y="1252"/>
                  </a:lnTo>
                  <a:lnTo>
                    <a:pt x="702" y="1251"/>
                  </a:lnTo>
                  <a:lnTo>
                    <a:pt x="699" y="1243"/>
                  </a:lnTo>
                  <a:lnTo>
                    <a:pt x="694" y="1239"/>
                  </a:lnTo>
                  <a:lnTo>
                    <a:pt x="689" y="1235"/>
                  </a:lnTo>
                  <a:lnTo>
                    <a:pt x="688" y="1236"/>
                  </a:lnTo>
                  <a:lnTo>
                    <a:pt x="683" y="1238"/>
                  </a:lnTo>
                  <a:lnTo>
                    <a:pt x="679" y="1239"/>
                  </a:lnTo>
                  <a:lnTo>
                    <a:pt x="678" y="1241"/>
                  </a:lnTo>
                  <a:lnTo>
                    <a:pt x="669" y="1249"/>
                  </a:lnTo>
                  <a:lnTo>
                    <a:pt x="664" y="1252"/>
                  </a:lnTo>
                  <a:lnTo>
                    <a:pt x="658" y="1254"/>
                  </a:lnTo>
                  <a:lnTo>
                    <a:pt x="650" y="1251"/>
                  </a:lnTo>
                  <a:lnTo>
                    <a:pt x="640" y="1248"/>
                  </a:lnTo>
                  <a:lnTo>
                    <a:pt x="638" y="1246"/>
                  </a:lnTo>
                  <a:lnTo>
                    <a:pt x="631" y="1244"/>
                  </a:lnTo>
                  <a:lnTo>
                    <a:pt x="626" y="1239"/>
                  </a:lnTo>
                  <a:lnTo>
                    <a:pt x="621" y="1236"/>
                  </a:lnTo>
                  <a:lnTo>
                    <a:pt x="618" y="1236"/>
                  </a:lnTo>
                  <a:lnTo>
                    <a:pt x="615" y="1235"/>
                  </a:lnTo>
                  <a:lnTo>
                    <a:pt x="611" y="1238"/>
                  </a:lnTo>
                  <a:lnTo>
                    <a:pt x="611" y="1241"/>
                  </a:lnTo>
                  <a:lnTo>
                    <a:pt x="602" y="1246"/>
                  </a:lnTo>
                  <a:lnTo>
                    <a:pt x="600" y="1246"/>
                  </a:lnTo>
                  <a:lnTo>
                    <a:pt x="593" y="1248"/>
                  </a:lnTo>
                  <a:lnTo>
                    <a:pt x="573" y="1246"/>
                  </a:lnTo>
                  <a:lnTo>
                    <a:pt x="567" y="1246"/>
                  </a:lnTo>
                  <a:lnTo>
                    <a:pt x="563" y="1246"/>
                  </a:lnTo>
                  <a:lnTo>
                    <a:pt x="555" y="1251"/>
                  </a:lnTo>
                  <a:lnTo>
                    <a:pt x="547" y="1256"/>
                  </a:lnTo>
                  <a:lnTo>
                    <a:pt x="540" y="1256"/>
                  </a:lnTo>
                  <a:lnTo>
                    <a:pt x="537" y="1251"/>
                  </a:lnTo>
                  <a:lnTo>
                    <a:pt x="532" y="1246"/>
                  </a:lnTo>
                  <a:lnTo>
                    <a:pt x="527" y="1239"/>
                  </a:lnTo>
                  <a:lnTo>
                    <a:pt x="525" y="1236"/>
                  </a:lnTo>
                  <a:lnTo>
                    <a:pt x="524" y="1233"/>
                  </a:lnTo>
                  <a:lnTo>
                    <a:pt x="520" y="1233"/>
                  </a:lnTo>
                  <a:lnTo>
                    <a:pt x="512" y="1233"/>
                  </a:lnTo>
                  <a:lnTo>
                    <a:pt x="512" y="1231"/>
                  </a:lnTo>
                  <a:lnTo>
                    <a:pt x="504" y="1233"/>
                  </a:lnTo>
                  <a:lnTo>
                    <a:pt x="501" y="1235"/>
                  </a:lnTo>
                  <a:lnTo>
                    <a:pt x="499" y="1235"/>
                  </a:lnTo>
                  <a:lnTo>
                    <a:pt x="496" y="1236"/>
                  </a:lnTo>
                  <a:lnTo>
                    <a:pt x="489" y="1236"/>
                  </a:lnTo>
                  <a:lnTo>
                    <a:pt x="486" y="1236"/>
                  </a:lnTo>
                  <a:lnTo>
                    <a:pt x="484" y="1235"/>
                  </a:lnTo>
                  <a:lnTo>
                    <a:pt x="479" y="1233"/>
                  </a:lnTo>
                  <a:lnTo>
                    <a:pt x="476" y="1231"/>
                  </a:lnTo>
                  <a:lnTo>
                    <a:pt x="474" y="1228"/>
                  </a:lnTo>
                  <a:lnTo>
                    <a:pt x="471" y="1227"/>
                  </a:lnTo>
                  <a:lnTo>
                    <a:pt x="469" y="1223"/>
                  </a:lnTo>
                  <a:lnTo>
                    <a:pt x="464" y="1218"/>
                  </a:lnTo>
                  <a:lnTo>
                    <a:pt x="463" y="1217"/>
                  </a:lnTo>
                  <a:lnTo>
                    <a:pt x="458" y="1214"/>
                  </a:lnTo>
                  <a:lnTo>
                    <a:pt x="454" y="1209"/>
                  </a:lnTo>
                  <a:lnTo>
                    <a:pt x="453" y="1209"/>
                  </a:lnTo>
                  <a:lnTo>
                    <a:pt x="449" y="1207"/>
                  </a:lnTo>
                  <a:lnTo>
                    <a:pt x="446" y="1206"/>
                  </a:lnTo>
                  <a:lnTo>
                    <a:pt x="444" y="1206"/>
                  </a:lnTo>
                  <a:lnTo>
                    <a:pt x="443" y="1202"/>
                  </a:lnTo>
                  <a:lnTo>
                    <a:pt x="439" y="1199"/>
                  </a:lnTo>
                  <a:lnTo>
                    <a:pt x="436" y="1193"/>
                  </a:lnTo>
                  <a:lnTo>
                    <a:pt x="430" y="1193"/>
                  </a:lnTo>
                  <a:lnTo>
                    <a:pt x="421" y="1194"/>
                  </a:lnTo>
                  <a:lnTo>
                    <a:pt x="416" y="1196"/>
                  </a:lnTo>
                  <a:lnTo>
                    <a:pt x="411" y="1201"/>
                  </a:lnTo>
                  <a:lnTo>
                    <a:pt x="405" y="1202"/>
                  </a:lnTo>
                  <a:lnTo>
                    <a:pt x="406" y="1207"/>
                  </a:lnTo>
                  <a:lnTo>
                    <a:pt x="403" y="1214"/>
                  </a:lnTo>
                  <a:lnTo>
                    <a:pt x="403" y="1223"/>
                  </a:lnTo>
                  <a:lnTo>
                    <a:pt x="400" y="1227"/>
                  </a:lnTo>
                  <a:lnTo>
                    <a:pt x="398" y="1235"/>
                  </a:lnTo>
                  <a:lnTo>
                    <a:pt x="398" y="1241"/>
                  </a:lnTo>
                  <a:lnTo>
                    <a:pt x="396" y="1248"/>
                  </a:lnTo>
                  <a:lnTo>
                    <a:pt x="391" y="1254"/>
                  </a:lnTo>
                  <a:lnTo>
                    <a:pt x="390" y="1256"/>
                  </a:lnTo>
                  <a:lnTo>
                    <a:pt x="382" y="1267"/>
                  </a:lnTo>
                  <a:lnTo>
                    <a:pt x="377" y="1275"/>
                  </a:lnTo>
                  <a:lnTo>
                    <a:pt x="375" y="1277"/>
                  </a:lnTo>
                  <a:lnTo>
                    <a:pt x="370" y="1283"/>
                  </a:lnTo>
                  <a:lnTo>
                    <a:pt x="367" y="1288"/>
                  </a:lnTo>
                  <a:lnTo>
                    <a:pt x="365" y="1290"/>
                  </a:lnTo>
                  <a:lnTo>
                    <a:pt x="360" y="1291"/>
                  </a:ln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5" name="Freeform 68"/>
            <p:cNvSpPr>
              <a:spLocks/>
            </p:cNvSpPr>
            <p:nvPr/>
          </p:nvSpPr>
          <p:spPr bwMode="auto">
            <a:xfrm>
              <a:off x="2970212" y="2416970"/>
              <a:ext cx="1106488" cy="1150938"/>
            </a:xfrm>
            <a:custGeom>
              <a:avLst/>
              <a:gdLst>
                <a:gd name="T0" fmla="*/ 335 w 1394"/>
                <a:gd name="T1" fmla="*/ 1332 h 1450"/>
                <a:gd name="T2" fmla="*/ 319 w 1394"/>
                <a:gd name="T3" fmla="*/ 1400 h 1450"/>
                <a:gd name="T4" fmla="*/ 304 w 1394"/>
                <a:gd name="T5" fmla="*/ 1442 h 1450"/>
                <a:gd name="T6" fmla="*/ 261 w 1394"/>
                <a:gd name="T7" fmla="*/ 1440 h 1450"/>
                <a:gd name="T8" fmla="*/ 226 w 1394"/>
                <a:gd name="T9" fmla="*/ 1409 h 1450"/>
                <a:gd name="T10" fmla="*/ 231 w 1394"/>
                <a:gd name="T11" fmla="*/ 1367 h 1450"/>
                <a:gd name="T12" fmla="*/ 218 w 1394"/>
                <a:gd name="T13" fmla="*/ 1330 h 1450"/>
                <a:gd name="T14" fmla="*/ 246 w 1394"/>
                <a:gd name="T15" fmla="*/ 1299 h 1450"/>
                <a:gd name="T16" fmla="*/ 248 w 1394"/>
                <a:gd name="T17" fmla="*/ 1235 h 1450"/>
                <a:gd name="T18" fmla="*/ 271 w 1394"/>
                <a:gd name="T19" fmla="*/ 1134 h 1450"/>
                <a:gd name="T20" fmla="*/ 286 w 1394"/>
                <a:gd name="T21" fmla="*/ 1055 h 1450"/>
                <a:gd name="T22" fmla="*/ 229 w 1394"/>
                <a:gd name="T23" fmla="*/ 1011 h 1450"/>
                <a:gd name="T24" fmla="*/ 157 w 1394"/>
                <a:gd name="T25" fmla="*/ 963 h 1450"/>
                <a:gd name="T26" fmla="*/ 95 w 1394"/>
                <a:gd name="T27" fmla="*/ 963 h 1450"/>
                <a:gd name="T28" fmla="*/ 94 w 1394"/>
                <a:gd name="T29" fmla="*/ 861 h 1450"/>
                <a:gd name="T30" fmla="*/ 59 w 1394"/>
                <a:gd name="T31" fmla="*/ 833 h 1450"/>
                <a:gd name="T32" fmla="*/ 1 w 1394"/>
                <a:gd name="T33" fmla="*/ 816 h 1450"/>
                <a:gd name="T34" fmla="*/ 14 w 1394"/>
                <a:gd name="T35" fmla="*/ 783 h 1450"/>
                <a:gd name="T36" fmla="*/ 38 w 1394"/>
                <a:gd name="T37" fmla="*/ 744 h 1450"/>
                <a:gd name="T38" fmla="*/ 79 w 1394"/>
                <a:gd name="T39" fmla="*/ 688 h 1450"/>
                <a:gd name="T40" fmla="*/ 127 w 1394"/>
                <a:gd name="T41" fmla="*/ 702 h 1450"/>
                <a:gd name="T42" fmla="*/ 170 w 1394"/>
                <a:gd name="T43" fmla="*/ 714 h 1450"/>
                <a:gd name="T44" fmla="*/ 203 w 1394"/>
                <a:gd name="T45" fmla="*/ 723 h 1450"/>
                <a:gd name="T46" fmla="*/ 238 w 1394"/>
                <a:gd name="T47" fmla="*/ 749 h 1450"/>
                <a:gd name="T48" fmla="*/ 262 w 1394"/>
                <a:gd name="T49" fmla="*/ 778 h 1450"/>
                <a:gd name="T50" fmla="*/ 297 w 1394"/>
                <a:gd name="T51" fmla="*/ 782 h 1450"/>
                <a:gd name="T52" fmla="*/ 304 w 1394"/>
                <a:gd name="T53" fmla="*/ 806 h 1450"/>
                <a:gd name="T54" fmla="*/ 347 w 1394"/>
                <a:gd name="T55" fmla="*/ 820 h 1450"/>
                <a:gd name="T56" fmla="*/ 365 w 1394"/>
                <a:gd name="T57" fmla="*/ 796 h 1450"/>
                <a:gd name="T58" fmla="*/ 377 w 1394"/>
                <a:gd name="T59" fmla="*/ 764 h 1450"/>
                <a:gd name="T60" fmla="*/ 423 w 1394"/>
                <a:gd name="T61" fmla="*/ 749 h 1450"/>
                <a:gd name="T62" fmla="*/ 454 w 1394"/>
                <a:gd name="T63" fmla="*/ 717 h 1450"/>
                <a:gd name="T64" fmla="*/ 494 w 1394"/>
                <a:gd name="T65" fmla="*/ 665 h 1450"/>
                <a:gd name="T66" fmla="*/ 520 w 1394"/>
                <a:gd name="T67" fmla="*/ 633 h 1450"/>
                <a:gd name="T68" fmla="*/ 563 w 1394"/>
                <a:gd name="T69" fmla="*/ 612 h 1450"/>
                <a:gd name="T70" fmla="*/ 602 w 1394"/>
                <a:gd name="T71" fmla="*/ 584 h 1450"/>
                <a:gd name="T72" fmla="*/ 630 w 1394"/>
                <a:gd name="T73" fmla="*/ 573 h 1450"/>
                <a:gd name="T74" fmla="*/ 628 w 1394"/>
                <a:gd name="T75" fmla="*/ 540 h 1450"/>
                <a:gd name="T76" fmla="*/ 648 w 1394"/>
                <a:gd name="T77" fmla="*/ 531 h 1450"/>
                <a:gd name="T78" fmla="*/ 691 w 1394"/>
                <a:gd name="T79" fmla="*/ 510 h 1450"/>
                <a:gd name="T80" fmla="*/ 712 w 1394"/>
                <a:gd name="T81" fmla="*/ 519 h 1450"/>
                <a:gd name="T82" fmla="*/ 726 w 1394"/>
                <a:gd name="T83" fmla="*/ 531 h 1450"/>
                <a:gd name="T84" fmla="*/ 767 w 1394"/>
                <a:gd name="T85" fmla="*/ 482 h 1450"/>
                <a:gd name="T86" fmla="*/ 812 w 1394"/>
                <a:gd name="T87" fmla="*/ 468 h 1450"/>
                <a:gd name="T88" fmla="*/ 797 w 1394"/>
                <a:gd name="T89" fmla="*/ 421 h 1450"/>
                <a:gd name="T90" fmla="*/ 825 w 1394"/>
                <a:gd name="T91" fmla="*/ 392 h 1450"/>
                <a:gd name="T92" fmla="*/ 846 w 1394"/>
                <a:gd name="T93" fmla="*/ 383 h 1450"/>
                <a:gd name="T94" fmla="*/ 884 w 1394"/>
                <a:gd name="T95" fmla="*/ 351 h 1450"/>
                <a:gd name="T96" fmla="*/ 946 w 1394"/>
                <a:gd name="T97" fmla="*/ 335 h 1450"/>
                <a:gd name="T98" fmla="*/ 984 w 1394"/>
                <a:gd name="T99" fmla="*/ 312 h 1450"/>
                <a:gd name="T100" fmla="*/ 1000 w 1394"/>
                <a:gd name="T101" fmla="*/ 241 h 1450"/>
                <a:gd name="T102" fmla="*/ 1017 w 1394"/>
                <a:gd name="T103" fmla="*/ 188 h 1450"/>
                <a:gd name="T104" fmla="*/ 1051 w 1394"/>
                <a:gd name="T105" fmla="*/ 163 h 1450"/>
                <a:gd name="T106" fmla="*/ 1126 w 1394"/>
                <a:gd name="T107" fmla="*/ 193 h 1450"/>
                <a:gd name="T108" fmla="*/ 1180 w 1394"/>
                <a:gd name="T109" fmla="*/ 191 h 1450"/>
                <a:gd name="T110" fmla="*/ 1217 w 1394"/>
                <a:gd name="T111" fmla="*/ 144 h 1450"/>
                <a:gd name="T112" fmla="*/ 1247 w 1394"/>
                <a:gd name="T113" fmla="*/ 107 h 1450"/>
                <a:gd name="T114" fmla="*/ 1296 w 1394"/>
                <a:gd name="T115" fmla="*/ 73 h 1450"/>
                <a:gd name="T116" fmla="*/ 1328 w 1394"/>
                <a:gd name="T117" fmla="*/ 24 h 1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4" h="1450">
                  <a:moveTo>
                    <a:pt x="360" y="1291"/>
                  </a:move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6" name="Freeform 69"/>
            <p:cNvSpPr>
              <a:spLocks/>
            </p:cNvSpPr>
            <p:nvPr/>
          </p:nvSpPr>
          <p:spPr bwMode="auto">
            <a:xfrm>
              <a:off x="3257550" y="2578895"/>
              <a:ext cx="857250" cy="1111250"/>
            </a:xfrm>
            <a:custGeom>
              <a:avLst/>
              <a:gdLst>
                <a:gd name="T0" fmla="*/ 959 w 1080"/>
                <a:gd name="T1" fmla="*/ 37 h 1402"/>
                <a:gd name="T2" fmla="*/ 944 w 1080"/>
                <a:gd name="T3" fmla="*/ 62 h 1402"/>
                <a:gd name="T4" fmla="*/ 958 w 1080"/>
                <a:gd name="T5" fmla="*/ 152 h 1402"/>
                <a:gd name="T6" fmla="*/ 971 w 1080"/>
                <a:gd name="T7" fmla="*/ 196 h 1402"/>
                <a:gd name="T8" fmla="*/ 948 w 1080"/>
                <a:gd name="T9" fmla="*/ 279 h 1402"/>
                <a:gd name="T10" fmla="*/ 941 w 1080"/>
                <a:gd name="T11" fmla="*/ 335 h 1402"/>
                <a:gd name="T12" fmla="*/ 951 w 1080"/>
                <a:gd name="T13" fmla="*/ 390 h 1402"/>
                <a:gd name="T14" fmla="*/ 968 w 1080"/>
                <a:gd name="T15" fmla="*/ 416 h 1402"/>
                <a:gd name="T16" fmla="*/ 1011 w 1080"/>
                <a:gd name="T17" fmla="*/ 442 h 1402"/>
                <a:gd name="T18" fmla="*/ 1044 w 1080"/>
                <a:gd name="T19" fmla="*/ 508 h 1402"/>
                <a:gd name="T20" fmla="*/ 1060 w 1080"/>
                <a:gd name="T21" fmla="*/ 575 h 1402"/>
                <a:gd name="T22" fmla="*/ 1035 w 1080"/>
                <a:gd name="T23" fmla="*/ 605 h 1402"/>
                <a:gd name="T24" fmla="*/ 989 w 1080"/>
                <a:gd name="T25" fmla="*/ 631 h 1402"/>
                <a:gd name="T26" fmla="*/ 943 w 1080"/>
                <a:gd name="T27" fmla="*/ 633 h 1402"/>
                <a:gd name="T28" fmla="*/ 901 w 1080"/>
                <a:gd name="T29" fmla="*/ 648 h 1402"/>
                <a:gd name="T30" fmla="*/ 905 w 1080"/>
                <a:gd name="T31" fmla="*/ 688 h 1402"/>
                <a:gd name="T32" fmla="*/ 930 w 1080"/>
                <a:gd name="T33" fmla="*/ 737 h 1402"/>
                <a:gd name="T34" fmla="*/ 915 w 1080"/>
                <a:gd name="T35" fmla="*/ 769 h 1402"/>
                <a:gd name="T36" fmla="*/ 938 w 1080"/>
                <a:gd name="T37" fmla="*/ 822 h 1402"/>
                <a:gd name="T38" fmla="*/ 986 w 1080"/>
                <a:gd name="T39" fmla="*/ 861 h 1402"/>
                <a:gd name="T40" fmla="*/ 996 w 1080"/>
                <a:gd name="T41" fmla="*/ 918 h 1402"/>
                <a:gd name="T42" fmla="*/ 964 w 1080"/>
                <a:gd name="T43" fmla="*/ 945 h 1402"/>
                <a:gd name="T44" fmla="*/ 938 w 1080"/>
                <a:gd name="T45" fmla="*/ 963 h 1402"/>
                <a:gd name="T46" fmla="*/ 959 w 1080"/>
                <a:gd name="T47" fmla="*/ 989 h 1402"/>
                <a:gd name="T48" fmla="*/ 1002 w 1080"/>
                <a:gd name="T49" fmla="*/ 1012 h 1402"/>
                <a:gd name="T50" fmla="*/ 1027 w 1080"/>
                <a:gd name="T51" fmla="*/ 1041 h 1402"/>
                <a:gd name="T52" fmla="*/ 1047 w 1080"/>
                <a:gd name="T53" fmla="*/ 1081 h 1402"/>
                <a:gd name="T54" fmla="*/ 1077 w 1080"/>
                <a:gd name="T55" fmla="*/ 1112 h 1402"/>
                <a:gd name="T56" fmla="*/ 1037 w 1080"/>
                <a:gd name="T57" fmla="*/ 1126 h 1402"/>
                <a:gd name="T58" fmla="*/ 1001 w 1080"/>
                <a:gd name="T59" fmla="*/ 1172 h 1402"/>
                <a:gd name="T60" fmla="*/ 961 w 1080"/>
                <a:gd name="T61" fmla="*/ 1177 h 1402"/>
                <a:gd name="T62" fmla="*/ 959 w 1080"/>
                <a:gd name="T63" fmla="*/ 1227 h 1402"/>
                <a:gd name="T64" fmla="*/ 989 w 1080"/>
                <a:gd name="T65" fmla="*/ 1253 h 1402"/>
                <a:gd name="T66" fmla="*/ 963 w 1080"/>
                <a:gd name="T67" fmla="*/ 1283 h 1402"/>
                <a:gd name="T68" fmla="*/ 931 w 1080"/>
                <a:gd name="T69" fmla="*/ 1280 h 1402"/>
                <a:gd name="T70" fmla="*/ 910 w 1080"/>
                <a:gd name="T71" fmla="*/ 1303 h 1402"/>
                <a:gd name="T72" fmla="*/ 882 w 1080"/>
                <a:gd name="T73" fmla="*/ 1303 h 1402"/>
                <a:gd name="T74" fmla="*/ 860 w 1080"/>
                <a:gd name="T75" fmla="*/ 1296 h 1402"/>
                <a:gd name="T76" fmla="*/ 824 w 1080"/>
                <a:gd name="T77" fmla="*/ 1322 h 1402"/>
                <a:gd name="T78" fmla="*/ 766 w 1080"/>
                <a:gd name="T79" fmla="*/ 1361 h 1402"/>
                <a:gd name="T80" fmla="*/ 705 w 1080"/>
                <a:gd name="T81" fmla="*/ 1382 h 1402"/>
                <a:gd name="T82" fmla="*/ 652 w 1080"/>
                <a:gd name="T83" fmla="*/ 1397 h 1402"/>
                <a:gd name="T84" fmla="*/ 597 w 1080"/>
                <a:gd name="T85" fmla="*/ 1387 h 1402"/>
                <a:gd name="T86" fmla="*/ 604 w 1080"/>
                <a:gd name="T87" fmla="*/ 1335 h 1402"/>
                <a:gd name="T88" fmla="*/ 564 w 1080"/>
                <a:gd name="T89" fmla="*/ 1275 h 1402"/>
                <a:gd name="T90" fmla="*/ 569 w 1080"/>
                <a:gd name="T91" fmla="*/ 1190 h 1402"/>
                <a:gd name="T92" fmla="*/ 531 w 1080"/>
                <a:gd name="T93" fmla="*/ 1109 h 1402"/>
                <a:gd name="T94" fmla="*/ 516 w 1080"/>
                <a:gd name="T95" fmla="*/ 1083 h 1402"/>
                <a:gd name="T96" fmla="*/ 462 w 1080"/>
                <a:gd name="T97" fmla="*/ 1141 h 1402"/>
                <a:gd name="T98" fmla="*/ 407 w 1080"/>
                <a:gd name="T99" fmla="*/ 1101 h 1402"/>
                <a:gd name="T100" fmla="*/ 372 w 1080"/>
                <a:gd name="T101" fmla="*/ 1060 h 1402"/>
                <a:gd name="T102" fmla="*/ 334 w 1080"/>
                <a:gd name="T103" fmla="*/ 1037 h 1402"/>
                <a:gd name="T104" fmla="*/ 280 w 1080"/>
                <a:gd name="T105" fmla="*/ 1046 h 1402"/>
                <a:gd name="T106" fmla="*/ 240 w 1080"/>
                <a:gd name="T107" fmla="*/ 1044 h 1402"/>
                <a:gd name="T108" fmla="*/ 167 w 1080"/>
                <a:gd name="T109" fmla="*/ 1037 h 1402"/>
                <a:gd name="T110" fmla="*/ 129 w 1080"/>
                <a:gd name="T111" fmla="*/ 1034 h 1402"/>
                <a:gd name="T112" fmla="*/ 98 w 1080"/>
                <a:gd name="T113" fmla="*/ 1012 h 1402"/>
                <a:gd name="T114" fmla="*/ 61 w 1080"/>
                <a:gd name="T115" fmla="*/ 992 h 1402"/>
                <a:gd name="T116" fmla="*/ 36 w 1080"/>
                <a:gd name="T117" fmla="*/ 1046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0" h="1402">
                  <a:moveTo>
                    <a:pt x="973" y="0"/>
                  </a:moveTo>
                  <a:lnTo>
                    <a:pt x="971" y="2"/>
                  </a:lnTo>
                  <a:lnTo>
                    <a:pt x="969" y="3"/>
                  </a:lnTo>
                  <a:lnTo>
                    <a:pt x="964" y="10"/>
                  </a:lnTo>
                  <a:lnTo>
                    <a:pt x="963" y="12"/>
                  </a:lnTo>
                  <a:lnTo>
                    <a:pt x="963" y="16"/>
                  </a:lnTo>
                  <a:lnTo>
                    <a:pt x="963" y="20"/>
                  </a:lnTo>
                  <a:lnTo>
                    <a:pt x="963" y="23"/>
                  </a:lnTo>
                  <a:lnTo>
                    <a:pt x="959" y="36"/>
                  </a:lnTo>
                  <a:lnTo>
                    <a:pt x="959" y="37"/>
                  </a:lnTo>
                  <a:lnTo>
                    <a:pt x="963" y="46"/>
                  </a:lnTo>
                  <a:lnTo>
                    <a:pt x="963" y="47"/>
                  </a:lnTo>
                  <a:lnTo>
                    <a:pt x="961" y="49"/>
                  </a:lnTo>
                  <a:lnTo>
                    <a:pt x="951" y="47"/>
                  </a:lnTo>
                  <a:lnTo>
                    <a:pt x="948" y="49"/>
                  </a:lnTo>
                  <a:lnTo>
                    <a:pt x="939" y="52"/>
                  </a:lnTo>
                  <a:lnTo>
                    <a:pt x="939" y="54"/>
                  </a:lnTo>
                  <a:lnTo>
                    <a:pt x="941" y="60"/>
                  </a:lnTo>
                  <a:lnTo>
                    <a:pt x="943" y="60"/>
                  </a:lnTo>
                  <a:lnTo>
                    <a:pt x="944" y="62"/>
                  </a:lnTo>
                  <a:lnTo>
                    <a:pt x="944" y="65"/>
                  </a:lnTo>
                  <a:lnTo>
                    <a:pt x="944" y="71"/>
                  </a:lnTo>
                  <a:lnTo>
                    <a:pt x="943" y="75"/>
                  </a:lnTo>
                  <a:lnTo>
                    <a:pt x="943" y="76"/>
                  </a:lnTo>
                  <a:lnTo>
                    <a:pt x="943" y="80"/>
                  </a:lnTo>
                  <a:lnTo>
                    <a:pt x="946" y="101"/>
                  </a:lnTo>
                  <a:lnTo>
                    <a:pt x="946" y="102"/>
                  </a:lnTo>
                  <a:lnTo>
                    <a:pt x="948" y="105"/>
                  </a:lnTo>
                  <a:lnTo>
                    <a:pt x="948" y="107"/>
                  </a:lnTo>
                  <a:lnTo>
                    <a:pt x="958" y="152"/>
                  </a:lnTo>
                  <a:lnTo>
                    <a:pt x="959" y="154"/>
                  </a:lnTo>
                  <a:lnTo>
                    <a:pt x="959" y="156"/>
                  </a:lnTo>
                  <a:lnTo>
                    <a:pt x="961" y="157"/>
                  </a:lnTo>
                  <a:lnTo>
                    <a:pt x="961" y="160"/>
                  </a:lnTo>
                  <a:lnTo>
                    <a:pt x="966" y="172"/>
                  </a:lnTo>
                  <a:lnTo>
                    <a:pt x="968" y="173"/>
                  </a:lnTo>
                  <a:lnTo>
                    <a:pt x="969" y="177"/>
                  </a:lnTo>
                  <a:lnTo>
                    <a:pt x="971" y="191"/>
                  </a:lnTo>
                  <a:lnTo>
                    <a:pt x="971" y="193"/>
                  </a:lnTo>
                  <a:lnTo>
                    <a:pt x="971" y="196"/>
                  </a:lnTo>
                  <a:lnTo>
                    <a:pt x="971" y="204"/>
                  </a:lnTo>
                  <a:lnTo>
                    <a:pt x="971" y="212"/>
                  </a:lnTo>
                  <a:lnTo>
                    <a:pt x="971" y="214"/>
                  </a:lnTo>
                  <a:lnTo>
                    <a:pt x="969" y="225"/>
                  </a:lnTo>
                  <a:lnTo>
                    <a:pt x="959" y="253"/>
                  </a:lnTo>
                  <a:lnTo>
                    <a:pt x="963" y="261"/>
                  </a:lnTo>
                  <a:lnTo>
                    <a:pt x="966" y="269"/>
                  </a:lnTo>
                  <a:lnTo>
                    <a:pt x="966" y="270"/>
                  </a:lnTo>
                  <a:lnTo>
                    <a:pt x="958" y="272"/>
                  </a:lnTo>
                  <a:lnTo>
                    <a:pt x="948" y="279"/>
                  </a:lnTo>
                  <a:lnTo>
                    <a:pt x="948" y="288"/>
                  </a:lnTo>
                  <a:lnTo>
                    <a:pt x="948" y="292"/>
                  </a:lnTo>
                  <a:lnTo>
                    <a:pt x="943" y="301"/>
                  </a:lnTo>
                  <a:lnTo>
                    <a:pt x="941" y="303"/>
                  </a:lnTo>
                  <a:lnTo>
                    <a:pt x="938" y="309"/>
                  </a:lnTo>
                  <a:lnTo>
                    <a:pt x="938" y="314"/>
                  </a:lnTo>
                  <a:lnTo>
                    <a:pt x="936" y="322"/>
                  </a:lnTo>
                  <a:lnTo>
                    <a:pt x="938" y="324"/>
                  </a:lnTo>
                  <a:lnTo>
                    <a:pt x="941" y="334"/>
                  </a:lnTo>
                  <a:lnTo>
                    <a:pt x="941" y="335"/>
                  </a:lnTo>
                  <a:lnTo>
                    <a:pt x="941" y="338"/>
                  </a:lnTo>
                  <a:lnTo>
                    <a:pt x="941" y="340"/>
                  </a:lnTo>
                  <a:lnTo>
                    <a:pt x="941" y="342"/>
                  </a:lnTo>
                  <a:lnTo>
                    <a:pt x="944" y="355"/>
                  </a:lnTo>
                  <a:lnTo>
                    <a:pt x="944" y="358"/>
                  </a:lnTo>
                  <a:lnTo>
                    <a:pt x="946" y="369"/>
                  </a:lnTo>
                  <a:lnTo>
                    <a:pt x="948" y="372"/>
                  </a:lnTo>
                  <a:lnTo>
                    <a:pt x="948" y="376"/>
                  </a:lnTo>
                  <a:lnTo>
                    <a:pt x="951" y="389"/>
                  </a:lnTo>
                  <a:lnTo>
                    <a:pt x="951" y="390"/>
                  </a:lnTo>
                  <a:lnTo>
                    <a:pt x="951" y="393"/>
                  </a:lnTo>
                  <a:lnTo>
                    <a:pt x="953" y="403"/>
                  </a:lnTo>
                  <a:lnTo>
                    <a:pt x="953" y="410"/>
                  </a:lnTo>
                  <a:lnTo>
                    <a:pt x="954" y="414"/>
                  </a:lnTo>
                  <a:lnTo>
                    <a:pt x="954" y="418"/>
                  </a:lnTo>
                  <a:lnTo>
                    <a:pt x="956" y="421"/>
                  </a:lnTo>
                  <a:lnTo>
                    <a:pt x="958" y="423"/>
                  </a:lnTo>
                  <a:lnTo>
                    <a:pt x="961" y="421"/>
                  </a:lnTo>
                  <a:lnTo>
                    <a:pt x="963" y="421"/>
                  </a:lnTo>
                  <a:lnTo>
                    <a:pt x="968" y="416"/>
                  </a:lnTo>
                  <a:lnTo>
                    <a:pt x="971" y="416"/>
                  </a:lnTo>
                  <a:lnTo>
                    <a:pt x="981" y="419"/>
                  </a:lnTo>
                  <a:lnTo>
                    <a:pt x="982" y="421"/>
                  </a:lnTo>
                  <a:lnTo>
                    <a:pt x="996" y="423"/>
                  </a:lnTo>
                  <a:lnTo>
                    <a:pt x="997" y="424"/>
                  </a:lnTo>
                  <a:lnTo>
                    <a:pt x="999" y="426"/>
                  </a:lnTo>
                  <a:lnTo>
                    <a:pt x="1006" y="436"/>
                  </a:lnTo>
                  <a:lnTo>
                    <a:pt x="1009" y="439"/>
                  </a:lnTo>
                  <a:lnTo>
                    <a:pt x="1011" y="440"/>
                  </a:lnTo>
                  <a:lnTo>
                    <a:pt x="1011" y="442"/>
                  </a:lnTo>
                  <a:lnTo>
                    <a:pt x="1016" y="448"/>
                  </a:lnTo>
                  <a:lnTo>
                    <a:pt x="1019" y="458"/>
                  </a:lnTo>
                  <a:lnTo>
                    <a:pt x="1019" y="461"/>
                  </a:lnTo>
                  <a:lnTo>
                    <a:pt x="1034" y="478"/>
                  </a:lnTo>
                  <a:lnTo>
                    <a:pt x="1034" y="479"/>
                  </a:lnTo>
                  <a:lnTo>
                    <a:pt x="1037" y="482"/>
                  </a:lnTo>
                  <a:lnTo>
                    <a:pt x="1040" y="503"/>
                  </a:lnTo>
                  <a:lnTo>
                    <a:pt x="1042" y="505"/>
                  </a:lnTo>
                  <a:lnTo>
                    <a:pt x="1042" y="507"/>
                  </a:lnTo>
                  <a:lnTo>
                    <a:pt x="1044" y="508"/>
                  </a:lnTo>
                  <a:lnTo>
                    <a:pt x="1052" y="518"/>
                  </a:lnTo>
                  <a:lnTo>
                    <a:pt x="1054" y="520"/>
                  </a:lnTo>
                  <a:lnTo>
                    <a:pt x="1055" y="523"/>
                  </a:lnTo>
                  <a:lnTo>
                    <a:pt x="1057" y="539"/>
                  </a:lnTo>
                  <a:lnTo>
                    <a:pt x="1057" y="541"/>
                  </a:lnTo>
                  <a:lnTo>
                    <a:pt x="1059" y="544"/>
                  </a:lnTo>
                  <a:lnTo>
                    <a:pt x="1064" y="559"/>
                  </a:lnTo>
                  <a:lnTo>
                    <a:pt x="1065" y="560"/>
                  </a:lnTo>
                  <a:lnTo>
                    <a:pt x="1062" y="573"/>
                  </a:lnTo>
                  <a:lnTo>
                    <a:pt x="1060" y="575"/>
                  </a:lnTo>
                  <a:lnTo>
                    <a:pt x="1054" y="580"/>
                  </a:lnTo>
                  <a:lnTo>
                    <a:pt x="1052" y="581"/>
                  </a:lnTo>
                  <a:lnTo>
                    <a:pt x="1055" y="589"/>
                  </a:lnTo>
                  <a:lnTo>
                    <a:pt x="1055" y="591"/>
                  </a:lnTo>
                  <a:lnTo>
                    <a:pt x="1055" y="592"/>
                  </a:lnTo>
                  <a:lnTo>
                    <a:pt x="1052" y="597"/>
                  </a:lnTo>
                  <a:lnTo>
                    <a:pt x="1049" y="602"/>
                  </a:lnTo>
                  <a:lnTo>
                    <a:pt x="1047" y="604"/>
                  </a:lnTo>
                  <a:lnTo>
                    <a:pt x="1045" y="604"/>
                  </a:lnTo>
                  <a:lnTo>
                    <a:pt x="1035" y="605"/>
                  </a:lnTo>
                  <a:lnTo>
                    <a:pt x="1034" y="607"/>
                  </a:lnTo>
                  <a:lnTo>
                    <a:pt x="1029" y="610"/>
                  </a:lnTo>
                  <a:lnTo>
                    <a:pt x="1024" y="615"/>
                  </a:lnTo>
                  <a:lnTo>
                    <a:pt x="1024" y="617"/>
                  </a:lnTo>
                  <a:lnTo>
                    <a:pt x="1022" y="620"/>
                  </a:lnTo>
                  <a:lnTo>
                    <a:pt x="1009" y="626"/>
                  </a:lnTo>
                  <a:lnTo>
                    <a:pt x="1006" y="628"/>
                  </a:lnTo>
                  <a:lnTo>
                    <a:pt x="992" y="630"/>
                  </a:lnTo>
                  <a:lnTo>
                    <a:pt x="991" y="631"/>
                  </a:lnTo>
                  <a:lnTo>
                    <a:pt x="989" y="631"/>
                  </a:lnTo>
                  <a:lnTo>
                    <a:pt x="979" y="633"/>
                  </a:lnTo>
                  <a:lnTo>
                    <a:pt x="978" y="635"/>
                  </a:lnTo>
                  <a:lnTo>
                    <a:pt x="974" y="635"/>
                  </a:lnTo>
                  <a:lnTo>
                    <a:pt x="973" y="636"/>
                  </a:lnTo>
                  <a:lnTo>
                    <a:pt x="964" y="635"/>
                  </a:lnTo>
                  <a:lnTo>
                    <a:pt x="963" y="633"/>
                  </a:lnTo>
                  <a:lnTo>
                    <a:pt x="959" y="631"/>
                  </a:lnTo>
                  <a:lnTo>
                    <a:pt x="948" y="631"/>
                  </a:lnTo>
                  <a:lnTo>
                    <a:pt x="944" y="631"/>
                  </a:lnTo>
                  <a:lnTo>
                    <a:pt x="943" y="633"/>
                  </a:lnTo>
                  <a:lnTo>
                    <a:pt x="928" y="633"/>
                  </a:lnTo>
                  <a:lnTo>
                    <a:pt x="926" y="631"/>
                  </a:lnTo>
                  <a:lnTo>
                    <a:pt x="915" y="628"/>
                  </a:lnTo>
                  <a:lnTo>
                    <a:pt x="913" y="628"/>
                  </a:lnTo>
                  <a:lnTo>
                    <a:pt x="905" y="630"/>
                  </a:lnTo>
                  <a:lnTo>
                    <a:pt x="903" y="635"/>
                  </a:lnTo>
                  <a:lnTo>
                    <a:pt x="901" y="636"/>
                  </a:lnTo>
                  <a:lnTo>
                    <a:pt x="903" y="639"/>
                  </a:lnTo>
                  <a:lnTo>
                    <a:pt x="903" y="644"/>
                  </a:lnTo>
                  <a:lnTo>
                    <a:pt x="901" y="648"/>
                  </a:lnTo>
                  <a:lnTo>
                    <a:pt x="901" y="656"/>
                  </a:lnTo>
                  <a:lnTo>
                    <a:pt x="901" y="657"/>
                  </a:lnTo>
                  <a:lnTo>
                    <a:pt x="901" y="659"/>
                  </a:lnTo>
                  <a:lnTo>
                    <a:pt x="906" y="667"/>
                  </a:lnTo>
                  <a:lnTo>
                    <a:pt x="911" y="673"/>
                  </a:lnTo>
                  <a:lnTo>
                    <a:pt x="915" y="678"/>
                  </a:lnTo>
                  <a:lnTo>
                    <a:pt x="913" y="680"/>
                  </a:lnTo>
                  <a:lnTo>
                    <a:pt x="908" y="683"/>
                  </a:lnTo>
                  <a:lnTo>
                    <a:pt x="906" y="685"/>
                  </a:lnTo>
                  <a:lnTo>
                    <a:pt x="905" y="688"/>
                  </a:lnTo>
                  <a:lnTo>
                    <a:pt x="905" y="691"/>
                  </a:lnTo>
                  <a:lnTo>
                    <a:pt x="911" y="696"/>
                  </a:lnTo>
                  <a:lnTo>
                    <a:pt x="913" y="698"/>
                  </a:lnTo>
                  <a:lnTo>
                    <a:pt x="915" y="699"/>
                  </a:lnTo>
                  <a:lnTo>
                    <a:pt x="925" y="712"/>
                  </a:lnTo>
                  <a:lnTo>
                    <a:pt x="925" y="714"/>
                  </a:lnTo>
                  <a:lnTo>
                    <a:pt x="931" y="724"/>
                  </a:lnTo>
                  <a:lnTo>
                    <a:pt x="931" y="727"/>
                  </a:lnTo>
                  <a:lnTo>
                    <a:pt x="931" y="728"/>
                  </a:lnTo>
                  <a:lnTo>
                    <a:pt x="930" y="737"/>
                  </a:lnTo>
                  <a:lnTo>
                    <a:pt x="933" y="746"/>
                  </a:lnTo>
                  <a:lnTo>
                    <a:pt x="935" y="748"/>
                  </a:lnTo>
                  <a:lnTo>
                    <a:pt x="935" y="749"/>
                  </a:lnTo>
                  <a:lnTo>
                    <a:pt x="936" y="759"/>
                  </a:lnTo>
                  <a:lnTo>
                    <a:pt x="936" y="761"/>
                  </a:lnTo>
                  <a:lnTo>
                    <a:pt x="933" y="762"/>
                  </a:lnTo>
                  <a:lnTo>
                    <a:pt x="931" y="764"/>
                  </a:lnTo>
                  <a:lnTo>
                    <a:pt x="930" y="766"/>
                  </a:lnTo>
                  <a:lnTo>
                    <a:pt x="916" y="769"/>
                  </a:lnTo>
                  <a:lnTo>
                    <a:pt x="915" y="769"/>
                  </a:lnTo>
                  <a:lnTo>
                    <a:pt x="905" y="774"/>
                  </a:lnTo>
                  <a:lnTo>
                    <a:pt x="905" y="775"/>
                  </a:lnTo>
                  <a:lnTo>
                    <a:pt x="905" y="783"/>
                  </a:lnTo>
                  <a:lnTo>
                    <a:pt x="906" y="785"/>
                  </a:lnTo>
                  <a:lnTo>
                    <a:pt x="918" y="804"/>
                  </a:lnTo>
                  <a:lnTo>
                    <a:pt x="920" y="808"/>
                  </a:lnTo>
                  <a:lnTo>
                    <a:pt x="921" y="809"/>
                  </a:lnTo>
                  <a:lnTo>
                    <a:pt x="936" y="819"/>
                  </a:lnTo>
                  <a:lnTo>
                    <a:pt x="936" y="821"/>
                  </a:lnTo>
                  <a:lnTo>
                    <a:pt x="938" y="822"/>
                  </a:lnTo>
                  <a:lnTo>
                    <a:pt x="939" y="824"/>
                  </a:lnTo>
                  <a:lnTo>
                    <a:pt x="946" y="835"/>
                  </a:lnTo>
                  <a:lnTo>
                    <a:pt x="948" y="838"/>
                  </a:lnTo>
                  <a:lnTo>
                    <a:pt x="948" y="840"/>
                  </a:lnTo>
                  <a:lnTo>
                    <a:pt x="958" y="847"/>
                  </a:lnTo>
                  <a:lnTo>
                    <a:pt x="961" y="848"/>
                  </a:lnTo>
                  <a:lnTo>
                    <a:pt x="968" y="855"/>
                  </a:lnTo>
                  <a:lnTo>
                    <a:pt x="978" y="855"/>
                  </a:lnTo>
                  <a:lnTo>
                    <a:pt x="986" y="858"/>
                  </a:lnTo>
                  <a:lnTo>
                    <a:pt x="986" y="861"/>
                  </a:lnTo>
                  <a:lnTo>
                    <a:pt x="984" y="863"/>
                  </a:lnTo>
                  <a:lnTo>
                    <a:pt x="981" y="876"/>
                  </a:lnTo>
                  <a:lnTo>
                    <a:pt x="981" y="877"/>
                  </a:lnTo>
                  <a:lnTo>
                    <a:pt x="984" y="890"/>
                  </a:lnTo>
                  <a:lnTo>
                    <a:pt x="984" y="893"/>
                  </a:lnTo>
                  <a:lnTo>
                    <a:pt x="991" y="905"/>
                  </a:lnTo>
                  <a:lnTo>
                    <a:pt x="991" y="906"/>
                  </a:lnTo>
                  <a:lnTo>
                    <a:pt x="992" y="908"/>
                  </a:lnTo>
                  <a:lnTo>
                    <a:pt x="994" y="916"/>
                  </a:lnTo>
                  <a:lnTo>
                    <a:pt x="996" y="918"/>
                  </a:lnTo>
                  <a:lnTo>
                    <a:pt x="997" y="923"/>
                  </a:lnTo>
                  <a:lnTo>
                    <a:pt x="999" y="924"/>
                  </a:lnTo>
                  <a:lnTo>
                    <a:pt x="997" y="931"/>
                  </a:lnTo>
                  <a:lnTo>
                    <a:pt x="989" y="927"/>
                  </a:lnTo>
                  <a:lnTo>
                    <a:pt x="987" y="927"/>
                  </a:lnTo>
                  <a:lnTo>
                    <a:pt x="986" y="923"/>
                  </a:lnTo>
                  <a:lnTo>
                    <a:pt x="978" y="936"/>
                  </a:lnTo>
                  <a:lnTo>
                    <a:pt x="978" y="937"/>
                  </a:lnTo>
                  <a:lnTo>
                    <a:pt x="976" y="939"/>
                  </a:lnTo>
                  <a:lnTo>
                    <a:pt x="964" y="945"/>
                  </a:lnTo>
                  <a:lnTo>
                    <a:pt x="964" y="947"/>
                  </a:lnTo>
                  <a:lnTo>
                    <a:pt x="961" y="958"/>
                  </a:lnTo>
                  <a:lnTo>
                    <a:pt x="959" y="960"/>
                  </a:lnTo>
                  <a:lnTo>
                    <a:pt x="958" y="960"/>
                  </a:lnTo>
                  <a:lnTo>
                    <a:pt x="949" y="953"/>
                  </a:lnTo>
                  <a:lnTo>
                    <a:pt x="939" y="948"/>
                  </a:lnTo>
                  <a:lnTo>
                    <a:pt x="936" y="950"/>
                  </a:lnTo>
                  <a:lnTo>
                    <a:pt x="935" y="952"/>
                  </a:lnTo>
                  <a:lnTo>
                    <a:pt x="936" y="961"/>
                  </a:lnTo>
                  <a:lnTo>
                    <a:pt x="938" y="963"/>
                  </a:lnTo>
                  <a:lnTo>
                    <a:pt x="938" y="965"/>
                  </a:lnTo>
                  <a:lnTo>
                    <a:pt x="939" y="970"/>
                  </a:lnTo>
                  <a:lnTo>
                    <a:pt x="939" y="973"/>
                  </a:lnTo>
                  <a:lnTo>
                    <a:pt x="941" y="978"/>
                  </a:lnTo>
                  <a:lnTo>
                    <a:pt x="941" y="979"/>
                  </a:lnTo>
                  <a:lnTo>
                    <a:pt x="939" y="984"/>
                  </a:lnTo>
                  <a:lnTo>
                    <a:pt x="939" y="986"/>
                  </a:lnTo>
                  <a:lnTo>
                    <a:pt x="943" y="989"/>
                  </a:lnTo>
                  <a:lnTo>
                    <a:pt x="946" y="989"/>
                  </a:lnTo>
                  <a:lnTo>
                    <a:pt x="959" y="989"/>
                  </a:lnTo>
                  <a:lnTo>
                    <a:pt x="961" y="991"/>
                  </a:lnTo>
                  <a:lnTo>
                    <a:pt x="963" y="992"/>
                  </a:lnTo>
                  <a:lnTo>
                    <a:pt x="969" y="994"/>
                  </a:lnTo>
                  <a:lnTo>
                    <a:pt x="971" y="994"/>
                  </a:lnTo>
                  <a:lnTo>
                    <a:pt x="982" y="1002"/>
                  </a:lnTo>
                  <a:lnTo>
                    <a:pt x="984" y="1004"/>
                  </a:lnTo>
                  <a:lnTo>
                    <a:pt x="986" y="1005"/>
                  </a:lnTo>
                  <a:lnTo>
                    <a:pt x="987" y="1007"/>
                  </a:lnTo>
                  <a:lnTo>
                    <a:pt x="1001" y="1012"/>
                  </a:lnTo>
                  <a:lnTo>
                    <a:pt x="1002" y="1012"/>
                  </a:lnTo>
                  <a:lnTo>
                    <a:pt x="1006" y="1012"/>
                  </a:lnTo>
                  <a:lnTo>
                    <a:pt x="1014" y="1016"/>
                  </a:lnTo>
                  <a:lnTo>
                    <a:pt x="1016" y="1018"/>
                  </a:lnTo>
                  <a:lnTo>
                    <a:pt x="1017" y="1020"/>
                  </a:lnTo>
                  <a:lnTo>
                    <a:pt x="1019" y="1021"/>
                  </a:lnTo>
                  <a:lnTo>
                    <a:pt x="1022" y="1026"/>
                  </a:lnTo>
                  <a:lnTo>
                    <a:pt x="1024" y="1028"/>
                  </a:lnTo>
                  <a:lnTo>
                    <a:pt x="1024" y="1029"/>
                  </a:lnTo>
                  <a:lnTo>
                    <a:pt x="1024" y="1033"/>
                  </a:lnTo>
                  <a:lnTo>
                    <a:pt x="1027" y="1041"/>
                  </a:lnTo>
                  <a:lnTo>
                    <a:pt x="1027" y="1042"/>
                  </a:lnTo>
                  <a:lnTo>
                    <a:pt x="1027" y="1046"/>
                  </a:lnTo>
                  <a:lnTo>
                    <a:pt x="1025" y="1057"/>
                  </a:lnTo>
                  <a:lnTo>
                    <a:pt x="1025" y="1059"/>
                  </a:lnTo>
                  <a:lnTo>
                    <a:pt x="1027" y="1062"/>
                  </a:lnTo>
                  <a:lnTo>
                    <a:pt x="1035" y="1070"/>
                  </a:lnTo>
                  <a:lnTo>
                    <a:pt x="1039" y="1071"/>
                  </a:lnTo>
                  <a:lnTo>
                    <a:pt x="1040" y="1071"/>
                  </a:lnTo>
                  <a:lnTo>
                    <a:pt x="1047" y="1078"/>
                  </a:lnTo>
                  <a:lnTo>
                    <a:pt x="1047" y="1081"/>
                  </a:lnTo>
                  <a:lnTo>
                    <a:pt x="1047" y="1083"/>
                  </a:lnTo>
                  <a:lnTo>
                    <a:pt x="1054" y="1093"/>
                  </a:lnTo>
                  <a:lnTo>
                    <a:pt x="1055" y="1093"/>
                  </a:lnTo>
                  <a:lnTo>
                    <a:pt x="1057" y="1094"/>
                  </a:lnTo>
                  <a:lnTo>
                    <a:pt x="1067" y="1097"/>
                  </a:lnTo>
                  <a:lnTo>
                    <a:pt x="1070" y="1099"/>
                  </a:lnTo>
                  <a:lnTo>
                    <a:pt x="1078" y="1101"/>
                  </a:lnTo>
                  <a:lnTo>
                    <a:pt x="1080" y="1102"/>
                  </a:lnTo>
                  <a:lnTo>
                    <a:pt x="1078" y="1107"/>
                  </a:lnTo>
                  <a:lnTo>
                    <a:pt x="1077" y="1112"/>
                  </a:lnTo>
                  <a:lnTo>
                    <a:pt x="1075" y="1112"/>
                  </a:lnTo>
                  <a:lnTo>
                    <a:pt x="1073" y="1114"/>
                  </a:lnTo>
                  <a:lnTo>
                    <a:pt x="1070" y="1114"/>
                  </a:lnTo>
                  <a:lnTo>
                    <a:pt x="1062" y="1125"/>
                  </a:lnTo>
                  <a:lnTo>
                    <a:pt x="1060" y="1125"/>
                  </a:lnTo>
                  <a:lnTo>
                    <a:pt x="1059" y="1126"/>
                  </a:lnTo>
                  <a:lnTo>
                    <a:pt x="1055" y="1126"/>
                  </a:lnTo>
                  <a:lnTo>
                    <a:pt x="1040" y="1126"/>
                  </a:lnTo>
                  <a:lnTo>
                    <a:pt x="1039" y="1126"/>
                  </a:lnTo>
                  <a:lnTo>
                    <a:pt x="1037" y="1126"/>
                  </a:lnTo>
                  <a:lnTo>
                    <a:pt x="1021" y="1138"/>
                  </a:lnTo>
                  <a:lnTo>
                    <a:pt x="1021" y="1141"/>
                  </a:lnTo>
                  <a:lnTo>
                    <a:pt x="1021" y="1143"/>
                  </a:lnTo>
                  <a:lnTo>
                    <a:pt x="1017" y="1151"/>
                  </a:lnTo>
                  <a:lnTo>
                    <a:pt x="1016" y="1152"/>
                  </a:lnTo>
                  <a:lnTo>
                    <a:pt x="1016" y="1154"/>
                  </a:lnTo>
                  <a:lnTo>
                    <a:pt x="1014" y="1157"/>
                  </a:lnTo>
                  <a:lnTo>
                    <a:pt x="1007" y="1162"/>
                  </a:lnTo>
                  <a:lnTo>
                    <a:pt x="1004" y="1164"/>
                  </a:lnTo>
                  <a:lnTo>
                    <a:pt x="1001" y="1172"/>
                  </a:lnTo>
                  <a:lnTo>
                    <a:pt x="999" y="1173"/>
                  </a:lnTo>
                  <a:lnTo>
                    <a:pt x="997" y="1175"/>
                  </a:lnTo>
                  <a:lnTo>
                    <a:pt x="991" y="1175"/>
                  </a:lnTo>
                  <a:lnTo>
                    <a:pt x="987" y="1175"/>
                  </a:lnTo>
                  <a:lnTo>
                    <a:pt x="984" y="1173"/>
                  </a:lnTo>
                  <a:lnTo>
                    <a:pt x="979" y="1172"/>
                  </a:lnTo>
                  <a:lnTo>
                    <a:pt x="974" y="1172"/>
                  </a:lnTo>
                  <a:lnTo>
                    <a:pt x="973" y="1173"/>
                  </a:lnTo>
                  <a:lnTo>
                    <a:pt x="964" y="1175"/>
                  </a:lnTo>
                  <a:lnTo>
                    <a:pt x="961" y="1177"/>
                  </a:lnTo>
                  <a:lnTo>
                    <a:pt x="959" y="1178"/>
                  </a:lnTo>
                  <a:lnTo>
                    <a:pt x="956" y="1183"/>
                  </a:lnTo>
                  <a:lnTo>
                    <a:pt x="954" y="1185"/>
                  </a:lnTo>
                  <a:lnTo>
                    <a:pt x="949" y="1190"/>
                  </a:lnTo>
                  <a:lnTo>
                    <a:pt x="949" y="1191"/>
                  </a:lnTo>
                  <a:lnTo>
                    <a:pt x="949" y="1194"/>
                  </a:lnTo>
                  <a:lnTo>
                    <a:pt x="953" y="1207"/>
                  </a:lnTo>
                  <a:lnTo>
                    <a:pt x="954" y="1211"/>
                  </a:lnTo>
                  <a:lnTo>
                    <a:pt x="959" y="1225"/>
                  </a:lnTo>
                  <a:lnTo>
                    <a:pt x="959" y="1227"/>
                  </a:lnTo>
                  <a:lnTo>
                    <a:pt x="959" y="1228"/>
                  </a:lnTo>
                  <a:lnTo>
                    <a:pt x="963" y="1237"/>
                  </a:lnTo>
                  <a:lnTo>
                    <a:pt x="964" y="1240"/>
                  </a:lnTo>
                  <a:lnTo>
                    <a:pt x="966" y="1240"/>
                  </a:lnTo>
                  <a:lnTo>
                    <a:pt x="974" y="1245"/>
                  </a:lnTo>
                  <a:lnTo>
                    <a:pt x="978" y="1245"/>
                  </a:lnTo>
                  <a:lnTo>
                    <a:pt x="982" y="1246"/>
                  </a:lnTo>
                  <a:lnTo>
                    <a:pt x="984" y="1248"/>
                  </a:lnTo>
                  <a:lnTo>
                    <a:pt x="987" y="1251"/>
                  </a:lnTo>
                  <a:lnTo>
                    <a:pt x="989" y="1253"/>
                  </a:lnTo>
                  <a:lnTo>
                    <a:pt x="984" y="1256"/>
                  </a:lnTo>
                  <a:lnTo>
                    <a:pt x="982" y="1256"/>
                  </a:lnTo>
                  <a:lnTo>
                    <a:pt x="979" y="1266"/>
                  </a:lnTo>
                  <a:lnTo>
                    <a:pt x="979" y="1267"/>
                  </a:lnTo>
                  <a:lnTo>
                    <a:pt x="978" y="1274"/>
                  </a:lnTo>
                  <a:lnTo>
                    <a:pt x="973" y="1277"/>
                  </a:lnTo>
                  <a:lnTo>
                    <a:pt x="971" y="1277"/>
                  </a:lnTo>
                  <a:lnTo>
                    <a:pt x="968" y="1277"/>
                  </a:lnTo>
                  <a:lnTo>
                    <a:pt x="963" y="1280"/>
                  </a:lnTo>
                  <a:lnTo>
                    <a:pt x="963" y="1283"/>
                  </a:lnTo>
                  <a:lnTo>
                    <a:pt x="961" y="1288"/>
                  </a:lnTo>
                  <a:lnTo>
                    <a:pt x="958" y="1288"/>
                  </a:lnTo>
                  <a:lnTo>
                    <a:pt x="956" y="1287"/>
                  </a:lnTo>
                  <a:lnTo>
                    <a:pt x="948" y="1285"/>
                  </a:lnTo>
                  <a:lnTo>
                    <a:pt x="946" y="1283"/>
                  </a:lnTo>
                  <a:lnTo>
                    <a:pt x="939" y="1280"/>
                  </a:lnTo>
                  <a:lnTo>
                    <a:pt x="938" y="1280"/>
                  </a:lnTo>
                  <a:lnTo>
                    <a:pt x="936" y="1280"/>
                  </a:lnTo>
                  <a:lnTo>
                    <a:pt x="931" y="1282"/>
                  </a:lnTo>
                  <a:lnTo>
                    <a:pt x="931" y="1280"/>
                  </a:lnTo>
                  <a:lnTo>
                    <a:pt x="926" y="1277"/>
                  </a:lnTo>
                  <a:lnTo>
                    <a:pt x="918" y="1280"/>
                  </a:lnTo>
                  <a:lnTo>
                    <a:pt x="916" y="1282"/>
                  </a:lnTo>
                  <a:lnTo>
                    <a:pt x="915" y="1288"/>
                  </a:lnTo>
                  <a:lnTo>
                    <a:pt x="916" y="1288"/>
                  </a:lnTo>
                  <a:lnTo>
                    <a:pt x="918" y="1295"/>
                  </a:lnTo>
                  <a:lnTo>
                    <a:pt x="918" y="1296"/>
                  </a:lnTo>
                  <a:lnTo>
                    <a:pt x="916" y="1296"/>
                  </a:lnTo>
                  <a:lnTo>
                    <a:pt x="911" y="1301"/>
                  </a:lnTo>
                  <a:lnTo>
                    <a:pt x="910" y="1303"/>
                  </a:lnTo>
                  <a:lnTo>
                    <a:pt x="908" y="1306"/>
                  </a:lnTo>
                  <a:lnTo>
                    <a:pt x="905" y="1306"/>
                  </a:lnTo>
                  <a:lnTo>
                    <a:pt x="900" y="1304"/>
                  </a:lnTo>
                  <a:lnTo>
                    <a:pt x="898" y="1303"/>
                  </a:lnTo>
                  <a:lnTo>
                    <a:pt x="893" y="1304"/>
                  </a:lnTo>
                  <a:lnTo>
                    <a:pt x="890" y="1303"/>
                  </a:lnTo>
                  <a:lnTo>
                    <a:pt x="888" y="1303"/>
                  </a:lnTo>
                  <a:lnTo>
                    <a:pt x="885" y="1306"/>
                  </a:lnTo>
                  <a:lnTo>
                    <a:pt x="883" y="1306"/>
                  </a:lnTo>
                  <a:lnTo>
                    <a:pt x="882" y="1303"/>
                  </a:lnTo>
                  <a:lnTo>
                    <a:pt x="880" y="1301"/>
                  </a:lnTo>
                  <a:lnTo>
                    <a:pt x="878" y="1301"/>
                  </a:lnTo>
                  <a:lnTo>
                    <a:pt x="875" y="1301"/>
                  </a:lnTo>
                  <a:lnTo>
                    <a:pt x="875" y="1300"/>
                  </a:lnTo>
                  <a:lnTo>
                    <a:pt x="872" y="1295"/>
                  </a:lnTo>
                  <a:lnTo>
                    <a:pt x="870" y="1296"/>
                  </a:lnTo>
                  <a:lnTo>
                    <a:pt x="867" y="1298"/>
                  </a:lnTo>
                  <a:lnTo>
                    <a:pt x="865" y="1300"/>
                  </a:lnTo>
                  <a:lnTo>
                    <a:pt x="863" y="1298"/>
                  </a:lnTo>
                  <a:lnTo>
                    <a:pt x="860" y="1296"/>
                  </a:lnTo>
                  <a:lnTo>
                    <a:pt x="857" y="1293"/>
                  </a:lnTo>
                  <a:lnTo>
                    <a:pt x="853" y="1293"/>
                  </a:lnTo>
                  <a:lnTo>
                    <a:pt x="850" y="1296"/>
                  </a:lnTo>
                  <a:lnTo>
                    <a:pt x="852" y="1304"/>
                  </a:lnTo>
                  <a:lnTo>
                    <a:pt x="849" y="1309"/>
                  </a:lnTo>
                  <a:lnTo>
                    <a:pt x="847" y="1311"/>
                  </a:lnTo>
                  <a:lnTo>
                    <a:pt x="834" y="1316"/>
                  </a:lnTo>
                  <a:lnTo>
                    <a:pt x="832" y="1316"/>
                  </a:lnTo>
                  <a:lnTo>
                    <a:pt x="830" y="1317"/>
                  </a:lnTo>
                  <a:lnTo>
                    <a:pt x="824" y="1322"/>
                  </a:lnTo>
                  <a:lnTo>
                    <a:pt x="822" y="1324"/>
                  </a:lnTo>
                  <a:lnTo>
                    <a:pt x="815" y="1330"/>
                  </a:lnTo>
                  <a:lnTo>
                    <a:pt x="814" y="1332"/>
                  </a:lnTo>
                  <a:lnTo>
                    <a:pt x="797" y="1338"/>
                  </a:lnTo>
                  <a:lnTo>
                    <a:pt x="796" y="1338"/>
                  </a:lnTo>
                  <a:lnTo>
                    <a:pt x="784" y="1343"/>
                  </a:lnTo>
                  <a:lnTo>
                    <a:pt x="776" y="1347"/>
                  </a:lnTo>
                  <a:lnTo>
                    <a:pt x="774" y="1348"/>
                  </a:lnTo>
                  <a:lnTo>
                    <a:pt x="772" y="1350"/>
                  </a:lnTo>
                  <a:lnTo>
                    <a:pt x="766" y="1361"/>
                  </a:lnTo>
                  <a:lnTo>
                    <a:pt x="764" y="1363"/>
                  </a:lnTo>
                  <a:lnTo>
                    <a:pt x="763" y="1364"/>
                  </a:lnTo>
                  <a:lnTo>
                    <a:pt x="748" y="1366"/>
                  </a:lnTo>
                  <a:lnTo>
                    <a:pt x="746" y="1366"/>
                  </a:lnTo>
                  <a:lnTo>
                    <a:pt x="733" y="1369"/>
                  </a:lnTo>
                  <a:lnTo>
                    <a:pt x="731" y="1371"/>
                  </a:lnTo>
                  <a:lnTo>
                    <a:pt x="729" y="1372"/>
                  </a:lnTo>
                  <a:lnTo>
                    <a:pt x="716" y="1377"/>
                  </a:lnTo>
                  <a:lnTo>
                    <a:pt x="715" y="1377"/>
                  </a:lnTo>
                  <a:lnTo>
                    <a:pt x="705" y="1382"/>
                  </a:lnTo>
                  <a:lnTo>
                    <a:pt x="701" y="1382"/>
                  </a:lnTo>
                  <a:lnTo>
                    <a:pt x="700" y="1384"/>
                  </a:lnTo>
                  <a:lnTo>
                    <a:pt x="695" y="1385"/>
                  </a:lnTo>
                  <a:lnTo>
                    <a:pt x="693" y="1385"/>
                  </a:lnTo>
                  <a:lnTo>
                    <a:pt x="683" y="1389"/>
                  </a:lnTo>
                  <a:lnTo>
                    <a:pt x="672" y="1392"/>
                  </a:lnTo>
                  <a:lnTo>
                    <a:pt x="665" y="1393"/>
                  </a:lnTo>
                  <a:lnTo>
                    <a:pt x="658" y="1395"/>
                  </a:lnTo>
                  <a:lnTo>
                    <a:pt x="653" y="1397"/>
                  </a:lnTo>
                  <a:lnTo>
                    <a:pt x="652" y="1397"/>
                  </a:lnTo>
                  <a:lnTo>
                    <a:pt x="647" y="1398"/>
                  </a:lnTo>
                  <a:lnTo>
                    <a:pt x="640" y="1398"/>
                  </a:lnTo>
                  <a:lnTo>
                    <a:pt x="635" y="1398"/>
                  </a:lnTo>
                  <a:lnTo>
                    <a:pt x="632" y="1398"/>
                  </a:lnTo>
                  <a:lnTo>
                    <a:pt x="625" y="1400"/>
                  </a:lnTo>
                  <a:lnTo>
                    <a:pt x="624" y="1400"/>
                  </a:lnTo>
                  <a:lnTo>
                    <a:pt x="619" y="1402"/>
                  </a:lnTo>
                  <a:lnTo>
                    <a:pt x="617" y="1402"/>
                  </a:lnTo>
                  <a:lnTo>
                    <a:pt x="609" y="1395"/>
                  </a:lnTo>
                  <a:lnTo>
                    <a:pt x="597" y="1387"/>
                  </a:lnTo>
                  <a:lnTo>
                    <a:pt x="581" y="1358"/>
                  </a:lnTo>
                  <a:lnTo>
                    <a:pt x="577" y="1353"/>
                  </a:lnTo>
                  <a:lnTo>
                    <a:pt x="577" y="1351"/>
                  </a:lnTo>
                  <a:lnTo>
                    <a:pt x="577" y="1345"/>
                  </a:lnTo>
                  <a:lnTo>
                    <a:pt x="581" y="1342"/>
                  </a:lnTo>
                  <a:lnTo>
                    <a:pt x="587" y="1340"/>
                  </a:lnTo>
                  <a:lnTo>
                    <a:pt x="589" y="1338"/>
                  </a:lnTo>
                  <a:lnTo>
                    <a:pt x="592" y="1338"/>
                  </a:lnTo>
                  <a:lnTo>
                    <a:pt x="602" y="1338"/>
                  </a:lnTo>
                  <a:lnTo>
                    <a:pt x="604" y="1335"/>
                  </a:lnTo>
                  <a:lnTo>
                    <a:pt x="600" y="1329"/>
                  </a:lnTo>
                  <a:lnTo>
                    <a:pt x="600" y="1324"/>
                  </a:lnTo>
                  <a:lnTo>
                    <a:pt x="594" y="1316"/>
                  </a:lnTo>
                  <a:lnTo>
                    <a:pt x="586" y="1311"/>
                  </a:lnTo>
                  <a:lnTo>
                    <a:pt x="576" y="1301"/>
                  </a:lnTo>
                  <a:lnTo>
                    <a:pt x="574" y="1300"/>
                  </a:lnTo>
                  <a:lnTo>
                    <a:pt x="571" y="1293"/>
                  </a:lnTo>
                  <a:lnTo>
                    <a:pt x="569" y="1292"/>
                  </a:lnTo>
                  <a:lnTo>
                    <a:pt x="567" y="1287"/>
                  </a:lnTo>
                  <a:lnTo>
                    <a:pt x="564" y="1275"/>
                  </a:lnTo>
                  <a:lnTo>
                    <a:pt x="566" y="1261"/>
                  </a:lnTo>
                  <a:lnTo>
                    <a:pt x="566" y="1248"/>
                  </a:lnTo>
                  <a:lnTo>
                    <a:pt x="566" y="1241"/>
                  </a:lnTo>
                  <a:lnTo>
                    <a:pt x="567" y="1240"/>
                  </a:lnTo>
                  <a:lnTo>
                    <a:pt x="569" y="1228"/>
                  </a:lnTo>
                  <a:lnTo>
                    <a:pt x="569" y="1227"/>
                  </a:lnTo>
                  <a:lnTo>
                    <a:pt x="571" y="1219"/>
                  </a:lnTo>
                  <a:lnTo>
                    <a:pt x="572" y="1207"/>
                  </a:lnTo>
                  <a:lnTo>
                    <a:pt x="572" y="1196"/>
                  </a:lnTo>
                  <a:lnTo>
                    <a:pt x="569" y="1190"/>
                  </a:lnTo>
                  <a:lnTo>
                    <a:pt x="569" y="1188"/>
                  </a:lnTo>
                  <a:lnTo>
                    <a:pt x="567" y="1183"/>
                  </a:lnTo>
                  <a:lnTo>
                    <a:pt x="566" y="1182"/>
                  </a:lnTo>
                  <a:lnTo>
                    <a:pt x="566" y="1180"/>
                  </a:lnTo>
                  <a:lnTo>
                    <a:pt x="562" y="1175"/>
                  </a:lnTo>
                  <a:lnTo>
                    <a:pt x="559" y="1167"/>
                  </a:lnTo>
                  <a:lnTo>
                    <a:pt x="544" y="1141"/>
                  </a:lnTo>
                  <a:lnTo>
                    <a:pt x="534" y="1118"/>
                  </a:lnTo>
                  <a:lnTo>
                    <a:pt x="534" y="1117"/>
                  </a:lnTo>
                  <a:lnTo>
                    <a:pt x="531" y="1109"/>
                  </a:lnTo>
                  <a:lnTo>
                    <a:pt x="529" y="1101"/>
                  </a:lnTo>
                  <a:lnTo>
                    <a:pt x="529" y="1099"/>
                  </a:lnTo>
                  <a:lnTo>
                    <a:pt x="528" y="1097"/>
                  </a:lnTo>
                  <a:lnTo>
                    <a:pt x="528" y="1093"/>
                  </a:lnTo>
                  <a:lnTo>
                    <a:pt x="528" y="1089"/>
                  </a:lnTo>
                  <a:lnTo>
                    <a:pt x="528" y="1086"/>
                  </a:lnTo>
                  <a:lnTo>
                    <a:pt x="526" y="1086"/>
                  </a:lnTo>
                  <a:lnTo>
                    <a:pt x="523" y="1086"/>
                  </a:lnTo>
                  <a:lnTo>
                    <a:pt x="519" y="1084"/>
                  </a:lnTo>
                  <a:lnTo>
                    <a:pt x="516" y="1083"/>
                  </a:lnTo>
                  <a:lnTo>
                    <a:pt x="513" y="1083"/>
                  </a:lnTo>
                  <a:lnTo>
                    <a:pt x="511" y="1083"/>
                  </a:lnTo>
                  <a:lnTo>
                    <a:pt x="508" y="1096"/>
                  </a:lnTo>
                  <a:lnTo>
                    <a:pt x="496" y="1112"/>
                  </a:lnTo>
                  <a:lnTo>
                    <a:pt x="493" y="1117"/>
                  </a:lnTo>
                  <a:lnTo>
                    <a:pt x="491" y="1120"/>
                  </a:lnTo>
                  <a:lnTo>
                    <a:pt x="486" y="1131"/>
                  </a:lnTo>
                  <a:lnTo>
                    <a:pt x="476" y="1133"/>
                  </a:lnTo>
                  <a:lnTo>
                    <a:pt x="468" y="1136"/>
                  </a:lnTo>
                  <a:lnTo>
                    <a:pt x="462" y="1141"/>
                  </a:lnTo>
                  <a:lnTo>
                    <a:pt x="447" y="1143"/>
                  </a:lnTo>
                  <a:lnTo>
                    <a:pt x="440" y="1144"/>
                  </a:lnTo>
                  <a:lnTo>
                    <a:pt x="438" y="1143"/>
                  </a:lnTo>
                  <a:lnTo>
                    <a:pt x="435" y="1136"/>
                  </a:lnTo>
                  <a:lnTo>
                    <a:pt x="425" y="1128"/>
                  </a:lnTo>
                  <a:lnTo>
                    <a:pt x="419" y="1123"/>
                  </a:lnTo>
                  <a:lnTo>
                    <a:pt x="415" y="1120"/>
                  </a:lnTo>
                  <a:lnTo>
                    <a:pt x="409" y="1105"/>
                  </a:lnTo>
                  <a:lnTo>
                    <a:pt x="409" y="1104"/>
                  </a:lnTo>
                  <a:lnTo>
                    <a:pt x="407" y="1101"/>
                  </a:lnTo>
                  <a:lnTo>
                    <a:pt x="404" y="1089"/>
                  </a:lnTo>
                  <a:lnTo>
                    <a:pt x="404" y="1088"/>
                  </a:lnTo>
                  <a:lnTo>
                    <a:pt x="405" y="1086"/>
                  </a:lnTo>
                  <a:lnTo>
                    <a:pt x="404" y="1084"/>
                  </a:lnTo>
                  <a:lnTo>
                    <a:pt x="392" y="1070"/>
                  </a:lnTo>
                  <a:lnTo>
                    <a:pt x="387" y="1070"/>
                  </a:lnTo>
                  <a:lnTo>
                    <a:pt x="379" y="1067"/>
                  </a:lnTo>
                  <a:lnTo>
                    <a:pt x="377" y="1065"/>
                  </a:lnTo>
                  <a:lnTo>
                    <a:pt x="376" y="1063"/>
                  </a:lnTo>
                  <a:lnTo>
                    <a:pt x="372" y="1060"/>
                  </a:lnTo>
                  <a:lnTo>
                    <a:pt x="371" y="1059"/>
                  </a:lnTo>
                  <a:lnTo>
                    <a:pt x="369" y="1057"/>
                  </a:lnTo>
                  <a:lnTo>
                    <a:pt x="366" y="1054"/>
                  </a:lnTo>
                  <a:lnTo>
                    <a:pt x="364" y="1054"/>
                  </a:lnTo>
                  <a:lnTo>
                    <a:pt x="362" y="1052"/>
                  </a:lnTo>
                  <a:lnTo>
                    <a:pt x="352" y="1049"/>
                  </a:lnTo>
                  <a:lnTo>
                    <a:pt x="347" y="1050"/>
                  </a:lnTo>
                  <a:lnTo>
                    <a:pt x="342" y="1049"/>
                  </a:lnTo>
                  <a:lnTo>
                    <a:pt x="339" y="1041"/>
                  </a:lnTo>
                  <a:lnTo>
                    <a:pt x="334" y="1037"/>
                  </a:lnTo>
                  <a:lnTo>
                    <a:pt x="329" y="1033"/>
                  </a:lnTo>
                  <a:lnTo>
                    <a:pt x="328" y="1034"/>
                  </a:lnTo>
                  <a:lnTo>
                    <a:pt x="323" y="1036"/>
                  </a:lnTo>
                  <a:lnTo>
                    <a:pt x="319" y="1037"/>
                  </a:lnTo>
                  <a:lnTo>
                    <a:pt x="318" y="1039"/>
                  </a:lnTo>
                  <a:lnTo>
                    <a:pt x="309" y="1047"/>
                  </a:lnTo>
                  <a:lnTo>
                    <a:pt x="304" y="1050"/>
                  </a:lnTo>
                  <a:lnTo>
                    <a:pt x="298" y="1052"/>
                  </a:lnTo>
                  <a:lnTo>
                    <a:pt x="290" y="1049"/>
                  </a:lnTo>
                  <a:lnTo>
                    <a:pt x="280" y="1046"/>
                  </a:lnTo>
                  <a:lnTo>
                    <a:pt x="278" y="1044"/>
                  </a:lnTo>
                  <a:lnTo>
                    <a:pt x="271" y="1042"/>
                  </a:lnTo>
                  <a:lnTo>
                    <a:pt x="266" y="1037"/>
                  </a:lnTo>
                  <a:lnTo>
                    <a:pt x="261" y="1034"/>
                  </a:lnTo>
                  <a:lnTo>
                    <a:pt x="258" y="1034"/>
                  </a:lnTo>
                  <a:lnTo>
                    <a:pt x="255" y="1033"/>
                  </a:lnTo>
                  <a:lnTo>
                    <a:pt x="251" y="1036"/>
                  </a:lnTo>
                  <a:lnTo>
                    <a:pt x="251" y="1039"/>
                  </a:lnTo>
                  <a:lnTo>
                    <a:pt x="242" y="1044"/>
                  </a:lnTo>
                  <a:lnTo>
                    <a:pt x="240" y="1044"/>
                  </a:lnTo>
                  <a:lnTo>
                    <a:pt x="233" y="1046"/>
                  </a:lnTo>
                  <a:lnTo>
                    <a:pt x="213" y="1044"/>
                  </a:lnTo>
                  <a:lnTo>
                    <a:pt x="207" y="1044"/>
                  </a:lnTo>
                  <a:lnTo>
                    <a:pt x="203" y="1044"/>
                  </a:lnTo>
                  <a:lnTo>
                    <a:pt x="195" y="1049"/>
                  </a:lnTo>
                  <a:lnTo>
                    <a:pt x="187" y="1054"/>
                  </a:lnTo>
                  <a:lnTo>
                    <a:pt x="180" y="1054"/>
                  </a:lnTo>
                  <a:lnTo>
                    <a:pt x="177" y="1049"/>
                  </a:lnTo>
                  <a:lnTo>
                    <a:pt x="172" y="1044"/>
                  </a:lnTo>
                  <a:lnTo>
                    <a:pt x="167" y="1037"/>
                  </a:lnTo>
                  <a:lnTo>
                    <a:pt x="165" y="1034"/>
                  </a:lnTo>
                  <a:lnTo>
                    <a:pt x="164" y="1031"/>
                  </a:lnTo>
                  <a:lnTo>
                    <a:pt x="160" y="1031"/>
                  </a:lnTo>
                  <a:lnTo>
                    <a:pt x="152" y="1031"/>
                  </a:lnTo>
                  <a:lnTo>
                    <a:pt x="152" y="1029"/>
                  </a:lnTo>
                  <a:lnTo>
                    <a:pt x="144" y="1031"/>
                  </a:lnTo>
                  <a:lnTo>
                    <a:pt x="141" y="1033"/>
                  </a:lnTo>
                  <a:lnTo>
                    <a:pt x="139" y="1033"/>
                  </a:lnTo>
                  <a:lnTo>
                    <a:pt x="136" y="1034"/>
                  </a:lnTo>
                  <a:lnTo>
                    <a:pt x="129" y="1034"/>
                  </a:lnTo>
                  <a:lnTo>
                    <a:pt x="126" y="1034"/>
                  </a:lnTo>
                  <a:lnTo>
                    <a:pt x="124" y="1033"/>
                  </a:lnTo>
                  <a:lnTo>
                    <a:pt x="119" y="1031"/>
                  </a:lnTo>
                  <a:lnTo>
                    <a:pt x="116" y="1029"/>
                  </a:lnTo>
                  <a:lnTo>
                    <a:pt x="114" y="1026"/>
                  </a:lnTo>
                  <a:lnTo>
                    <a:pt x="111" y="1025"/>
                  </a:lnTo>
                  <a:lnTo>
                    <a:pt x="109" y="1021"/>
                  </a:lnTo>
                  <a:lnTo>
                    <a:pt x="104" y="1016"/>
                  </a:lnTo>
                  <a:lnTo>
                    <a:pt x="103" y="1015"/>
                  </a:lnTo>
                  <a:lnTo>
                    <a:pt x="98" y="1012"/>
                  </a:lnTo>
                  <a:lnTo>
                    <a:pt x="94" y="1007"/>
                  </a:lnTo>
                  <a:lnTo>
                    <a:pt x="93" y="1007"/>
                  </a:lnTo>
                  <a:lnTo>
                    <a:pt x="89" y="1005"/>
                  </a:lnTo>
                  <a:lnTo>
                    <a:pt x="86" y="1004"/>
                  </a:lnTo>
                  <a:lnTo>
                    <a:pt x="84" y="1004"/>
                  </a:lnTo>
                  <a:lnTo>
                    <a:pt x="83" y="1000"/>
                  </a:lnTo>
                  <a:lnTo>
                    <a:pt x="79" y="997"/>
                  </a:lnTo>
                  <a:lnTo>
                    <a:pt x="76" y="991"/>
                  </a:lnTo>
                  <a:lnTo>
                    <a:pt x="70" y="991"/>
                  </a:lnTo>
                  <a:lnTo>
                    <a:pt x="61" y="992"/>
                  </a:lnTo>
                  <a:lnTo>
                    <a:pt x="56" y="994"/>
                  </a:lnTo>
                  <a:lnTo>
                    <a:pt x="51" y="999"/>
                  </a:lnTo>
                  <a:lnTo>
                    <a:pt x="45" y="1000"/>
                  </a:lnTo>
                  <a:lnTo>
                    <a:pt x="46" y="1005"/>
                  </a:lnTo>
                  <a:lnTo>
                    <a:pt x="43" y="1012"/>
                  </a:lnTo>
                  <a:lnTo>
                    <a:pt x="43" y="1021"/>
                  </a:lnTo>
                  <a:lnTo>
                    <a:pt x="40" y="1025"/>
                  </a:lnTo>
                  <a:lnTo>
                    <a:pt x="38" y="1033"/>
                  </a:lnTo>
                  <a:lnTo>
                    <a:pt x="38" y="1039"/>
                  </a:lnTo>
                  <a:lnTo>
                    <a:pt x="36" y="1046"/>
                  </a:lnTo>
                  <a:lnTo>
                    <a:pt x="31" y="1052"/>
                  </a:lnTo>
                  <a:lnTo>
                    <a:pt x="30" y="1054"/>
                  </a:lnTo>
                  <a:lnTo>
                    <a:pt x="22" y="1065"/>
                  </a:lnTo>
                  <a:lnTo>
                    <a:pt x="17" y="1073"/>
                  </a:lnTo>
                  <a:lnTo>
                    <a:pt x="15" y="1075"/>
                  </a:lnTo>
                  <a:lnTo>
                    <a:pt x="10" y="1081"/>
                  </a:lnTo>
                  <a:lnTo>
                    <a:pt x="7" y="1086"/>
                  </a:lnTo>
                  <a:lnTo>
                    <a:pt x="5" y="1088"/>
                  </a:lnTo>
                  <a:lnTo>
                    <a:pt x="0" y="10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7" name="Freeform 70"/>
            <p:cNvSpPr>
              <a:spLocks/>
            </p:cNvSpPr>
            <p:nvPr/>
          </p:nvSpPr>
          <p:spPr bwMode="auto">
            <a:xfrm>
              <a:off x="4029075" y="2423320"/>
              <a:ext cx="47625" cy="155575"/>
            </a:xfrm>
            <a:custGeom>
              <a:avLst/>
              <a:gdLst>
                <a:gd name="T0" fmla="*/ 61 w 61"/>
                <a:gd name="T1" fmla="*/ 0 h 196"/>
                <a:gd name="T2" fmla="*/ 59 w 61"/>
                <a:gd name="T3" fmla="*/ 10 h 196"/>
                <a:gd name="T4" fmla="*/ 59 w 61"/>
                <a:gd name="T5" fmla="*/ 12 h 196"/>
                <a:gd name="T6" fmla="*/ 59 w 61"/>
                <a:gd name="T7" fmla="*/ 13 h 196"/>
                <a:gd name="T8" fmla="*/ 59 w 61"/>
                <a:gd name="T9" fmla="*/ 20 h 196"/>
                <a:gd name="T10" fmla="*/ 59 w 61"/>
                <a:gd name="T11" fmla="*/ 21 h 196"/>
                <a:gd name="T12" fmla="*/ 59 w 61"/>
                <a:gd name="T13" fmla="*/ 28 h 196"/>
                <a:gd name="T14" fmla="*/ 59 w 61"/>
                <a:gd name="T15" fmla="*/ 31 h 196"/>
                <a:gd name="T16" fmla="*/ 59 w 61"/>
                <a:gd name="T17" fmla="*/ 34 h 196"/>
                <a:gd name="T18" fmla="*/ 57 w 61"/>
                <a:gd name="T19" fmla="*/ 38 h 196"/>
                <a:gd name="T20" fmla="*/ 57 w 61"/>
                <a:gd name="T21" fmla="*/ 39 h 196"/>
                <a:gd name="T22" fmla="*/ 59 w 61"/>
                <a:gd name="T23" fmla="*/ 46 h 196"/>
                <a:gd name="T24" fmla="*/ 59 w 61"/>
                <a:gd name="T25" fmla="*/ 47 h 196"/>
                <a:gd name="T26" fmla="*/ 54 w 61"/>
                <a:gd name="T27" fmla="*/ 54 h 196"/>
                <a:gd name="T28" fmla="*/ 52 w 61"/>
                <a:gd name="T29" fmla="*/ 55 h 196"/>
                <a:gd name="T30" fmla="*/ 49 w 61"/>
                <a:gd name="T31" fmla="*/ 57 h 196"/>
                <a:gd name="T32" fmla="*/ 43 w 61"/>
                <a:gd name="T33" fmla="*/ 59 h 196"/>
                <a:gd name="T34" fmla="*/ 41 w 61"/>
                <a:gd name="T35" fmla="*/ 59 h 196"/>
                <a:gd name="T36" fmla="*/ 28 w 61"/>
                <a:gd name="T37" fmla="*/ 64 h 196"/>
                <a:gd name="T38" fmla="*/ 26 w 61"/>
                <a:gd name="T39" fmla="*/ 65 h 196"/>
                <a:gd name="T40" fmla="*/ 21 w 61"/>
                <a:gd name="T41" fmla="*/ 68 h 196"/>
                <a:gd name="T42" fmla="*/ 21 w 61"/>
                <a:gd name="T43" fmla="*/ 72 h 196"/>
                <a:gd name="T44" fmla="*/ 19 w 61"/>
                <a:gd name="T45" fmla="*/ 73 h 196"/>
                <a:gd name="T46" fmla="*/ 19 w 61"/>
                <a:gd name="T47" fmla="*/ 81 h 196"/>
                <a:gd name="T48" fmla="*/ 21 w 61"/>
                <a:gd name="T49" fmla="*/ 83 h 196"/>
                <a:gd name="T50" fmla="*/ 19 w 61"/>
                <a:gd name="T51" fmla="*/ 85 h 196"/>
                <a:gd name="T52" fmla="*/ 19 w 61"/>
                <a:gd name="T53" fmla="*/ 88 h 196"/>
                <a:gd name="T54" fmla="*/ 19 w 61"/>
                <a:gd name="T55" fmla="*/ 89 h 196"/>
                <a:gd name="T56" fmla="*/ 19 w 61"/>
                <a:gd name="T57" fmla="*/ 91 h 196"/>
                <a:gd name="T58" fmla="*/ 16 w 61"/>
                <a:gd name="T59" fmla="*/ 102 h 196"/>
                <a:gd name="T60" fmla="*/ 14 w 61"/>
                <a:gd name="T61" fmla="*/ 104 h 196"/>
                <a:gd name="T62" fmla="*/ 14 w 61"/>
                <a:gd name="T63" fmla="*/ 107 h 196"/>
                <a:gd name="T64" fmla="*/ 13 w 61"/>
                <a:gd name="T65" fmla="*/ 115 h 196"/>
                <a:gd name="T66" fmla="*/ 13 w 61"/>
                <a:gd name="T67" fmla="*/ 117 h 196"/>
                <a:gd name="T68" fmla="*/ 11 w 61"/>
                <a:gd name="T69" fmla="*/ 122 h 196"/>
                <a:gd name="T70" fmla="*/ 9 w 61"/>
                <a:gd name="T71" fmla="*/ 123 h 196"/>
                <a:gd name="T72" fmla="*/ 6 w 61"/>
                <a:gd name="T73" fmla="*/ 127 h 196"/>
                <a:gd name="T74" fmla="*/ 6 w 61"/>
                <a:gd name="T75" fmla="*/ 128 h 196"/>
                <a:gd name="T76" fmla="*/ 5 w 61"/>
                <a:gd name="T77" fmla="*/ 132 h 196"/>
                <a:gd name="T78" fmla="*/ 5 w 61"/>
                <a:gd name="T79" fmla="*/ 133 h 196"/>
                <a:gd name="T80" fmla="*/ 5 w 61"/>
                <a:gd name="T81" fmla="*/ 136 h 196"/>
                <a:gd name="T82" fmla="*/ 5 w 61"/>
                <a:gd name="T83" fmla="*/ 140 h 196"/>
                <a:gd name="T84" fmla="*/ 1 w 61"/>
                <a:gd name="T85" fmla="*/ 151 h 196"/>
                <a:gd name="T86" fmla="*/ 1 w 61"/>
                <a:gd name="T87" fmla="*/ 153 h 196"/>
                <a:gd name="T88" fmla="*/ 3 w 61"/>
                <a:gd name="T89" fmla="*/ 167 h 196"/>
                <a:gd name="T90" fmla="*/ 3 w 61"/>
                <a:gd name="T91" fmla="*/ 170 h 196"/>
                <a:gd name="T92" fmla="*/ 3 w 61"/>
                <a:gd name="T93" fmla="*/ 185 h 196"/>
                <a:gd name="T94" fmla="*/ 3 w 61"/>
                <a:gd name="T95" fmla="*/ 187 h 196"/>
                <a:gd name="T96" fmla="*/ 0 w 61"/>
                <a:gd name="T9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" h="196">
                  <a:moveTo>
                    <a:pt x="61" y="0"/>
                  </a:moveTo>
                  <a:lnTo>
                    <a:pt x="59" y="10"/>
                  </a:lnTo>
                  <a:lnTo>
                    <a:pt x="59" y="12"/>
                  </a:lnTo>
                  <a:lnTo>
                    <a:pt x="59" y="13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59" y="28"/>
                  </a:lnTo>
                  <a:lnTo>
                    <a:pt x="59" y="31"/>
                  </a:lnTo>
                  <a:lnTo>
                    <a:pt x="59" y="34"/>
                  </a:lnTo>
                  <a:lnTo>
                    <a:pt x="57" y="38"/>
                  </a:lnTo>
                  <a:lnTo>
                    <a:pt x="57" y="39"/>
                  </a:lnTo>
                  <a:lnTo>
                    <a:pt x="59" y="46"/>
                  </a:lnTo>
                  <a:lnTo>
                    <a:pt x="59" y="47"/>
                  </a:lnTo>
                  <a:lnTo>
                    <a:pt x="54" y="54"/>
                  </a:lnTo>
                  <a:lnTo>
                    <a:pt x="52" y="55"/>
                  </a:lnTo>
                  <a:lnTo>
                    <a:pt x="49" y="57"/>
                  </a:lnTo>
                  <a:lnTo>
                    <a:pt x="43" y="59"/>
                  </a:lnTo>
                  <a:lnTo>
                    <a:pt x="41" y="59"/>
                  </a:lnTo>
                  <a:lnTo>
                    <a:pt x="28" y="64"/>
                  </a:lnTo>
                  <a:lnTo>
                    <a:pt x="26" y="65"/>
                  </a:lnTo>
                  <a:lnTo>
                    <a:pt x="21" y="68"/>
                  </a:lnTo>
                  <a:lnTo>
                    <a:pt x="21" y="72"/>
                  </a:lnTo>
                  <a:lnTo>
                    <a:pt x="19" y="73"/>
                  </a:lnTo>
                  <a:lnTo>
                    <a:pt x="19" y="81"/>
                  </a:lnTo>
                  <a:lnTo>
                    <a:pt x="21" y="83"/>
                  </a:lnTo>
                  <a:lnTo>
                    <a:pt x="19" y="85"/>
                  </a:lnTo>
                  <a:lnTo>
                    <a:pt x="19" y="88"/>
                  </a:lnTo>
                  <a:lnTo>
                    <a:pt x="19" y="89"/>
                  </a:lnTo>
                  <a:lnTo>
                    <a:pt x="19" y="91"/>
                  </a:lnTo>
                  <a:lnTo>
                    <a:pt x="16" y="102"/>
                  </a:lnTo>
                  <a:lnTo>
                    <a:pt x="14" y="104"/>
                  </a:lnTo>
                  <a:lnTo>
                    <a:pt x="14" y="107"/>
                  </a:lnTo>
                  <a:lnTo>
                    <a:pt x="13" y="115"/>
                  </a:lnTo>
                  <a:lnTo>
                    <a:pt x="13" y="117"/>
                  </a:lnTo>
                  <a:lnTo>
                    <a:pt x="11" y="122"/>
                  </a:lnTo>
                  <a:lnTo>
                    <a:pt x="9" y="123"/>
                  </a:lnTo>
                  <a:lnTo>
                    <a:pt x="6" y="127"/>
                  </a:lnTo>
                  <a:lnTo>
                    <a:pt x="6" y="128"/>
                  </a:lnTo>
                  <a:lnTo>
                    <a:pt x="5" y="132"/>
                  </a:lnTo>
                  <a:lnTo>
                    <a:pt x="5" y="133"/>
                  </a:lnTo>
                  <a:lnTo>
                    <a:pt x="5" y="136"/>
                  </a:lnTo>
                  <a:lnTo>
                    <a:pt x="5" y="140"/>
                  </a:lnTo>
                  <a:lnTo>
                    <a:pt x="1" y="151"/>
                  </a:lnTo>
                  <a:lnTo>
                    <a:pt x="1" y="153"/>
                  </a:lnTo>
                  <a:lnTo>
                    <a:pt x="3" y="167"/>
                  </a:lnTo>
                  <a:lnTo>
                    <a:pt x="3" y="170"/>
                  </a:lnTo>
                  <a:lnTo>
                    <a:pt x="3" y="185"/>
                  </a:lnTo>
                  <a:lnTo>
                    <a:pt x="3" y="187"/>
                  </a:lnTo>
                  <a:lnTo>
                    <a:pt x="0" y="1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8" name="Freeform 71"/>
            <p:cNvSpPr>
              <a:spLocks/>
            </p:cNvSpPr>
            <p:nvPr/>
          </p:nvSpPr>
          <p:spPr bwMode="auto">
            <a:xfrm>
              <a:off x="3971925" y="2890045"/>
              <a:ext cx="598488" cy="793750"/>
            </a:xfrm>
            <a:custGeom>
              <a:avLst/>
              <a:gdLst>
                <a:gd name="T0" fmla="*/ 753 w 755"/>
                <a:gd name="T1" fmla="*/ 789 h 1000"/>
                <a:gd name="T2" fmla="*/ 735 w 755"/>
                <a:gd name="T3" fmla="*/ 831 h 1000"/>
                <a:gd name="T4" fmla="*/ 697 w 755"/>
                <a:gd name="T5" fmla="*/ 910 h 1000"/>
                <a:gd name="T6" fmla="*/ 684 w 755"/>
                <a:gd name="T7" fmla="*/ 955 h 1000"/>
                <a:gd name="T8" fmla="*/ 664 w 755"/>
                <a:gd name="T9" fmla="*/ 994 h 1000"/>
                <a:gd name="T10" fmla="*/ 583 w 755"/>
                <a:gd name="T11" fmla="*/ 960 h 1000"/>
                <a:gd name="T12" fmla="*/ 530 w 755"/>
                <a:gd name="T13" fmla="*/ 957 h 1000"/>
                <a:gd name="T14" fmla="*/ 493 w 755"/>
                <a:gd name="T15" fmla="*/ 960 h 1000"/>
                <a:gd name="T16" fmla="*/ 457 w 755"/>
                <a:gd name="T17" fmla="*/ 954 h 1000"/>
                <a:gd name="T18" fmla="*/ 414 w 755"/>
                <a:gd name="T19" fmla="*/ 941 h 1000"/>
                <a:gd name="T20" fmla="*/ 386 w 755"/>
                <a:gd name="T21" fmla="*/ 934 h 1000"/>
                <a:gd name="T22" fmla="*/ 368 w 755"/>
                <a:gd name="T23" fmla="*/ 903 h 1000"/>
                <a:gd name="T24" fmla="*/ 364 w 755"/>
                <a:gd name="T25" fmla="*/ 886 h 1000"/>
                <a:gd name="T26" fmla="*/ 344 w 755"/>
                <a:gd name="T27" fmla="*/ 861 h 1000"/>
                <a:gd name="T28" fmla="*/ 305 w 755"/>
                <a:gd name="T29" fmla="*/ 856 h 1000"/>
                <a:gd name="T30" fmla="*/ 258 w 755"/>
                <a:gd name="T31" fmla="*/ 881 h 1000"/>
                <a:gd name="T32" fmla="*/ 217 w 755"/>
                <a:gd name="T33" fmla="*/ 887 h 1000"/>
                <a:gd name="T34" fmla="*/ 184 w 755"/>
                <a:gd name="T35" fmla="*/ 871 h 1000"/>
                <a:gd name="T36" fmla="*/ 141 w 755"/>
                <a:gd name="T37" fmla="*/ 861 h 1000"/>
                <a:gd name="T38" fmla="*/ 77 w 755"/>
                <a:gd name="T39" fmla="*/ 852 h 1000"/>
                <a:gd name="T40" fmla="*/ 48 w 755"/>
                <a:gd name="T41" fmla="*/ 798 h 1000"/>
                <a:gd name="T42" fmla="*/ 86 w 755"/>
                <a:gd name="T43" fmla="*/ 782 h 1000"/>
                <a:gd name="T44" fmla="*/ 120 w 755"/>
                <a:gd name="T45" fmla="*/ 750 h 1000"/>
                <a:gd name="T46" fmla="*/ 172 w 755"/>
                <a:gd name="T47" fmla="*/ 721 h 1000"/>
                <a:gd name="T48" fmla="*/ 146 w 755"/>
                <a:gd name="T49" fmla="*/ 690 h 1000"/>
                <a:gd name="T50" fmla="*/ 126 w 755"/>
                <a:gd name="T51" fmla="*/ 648 h 1000"/>
                <a:gd name="T52" fmla="*/ 100 w 755"/>
                <a:gd name="T53" fmla="*/ 619 h 1000"/>
                <a:gd name="T54" fmla="*/ 42 w 755"/>
                <a:gd name="T55" fmla="*/ 596 h 1000"/>
                <a:gd name="T56" fmla="*/ 35 w 755"/>
                <a:gd name="T57" fmla="*/ 557 h 1000"/>
                <a:gd name="T58" fmla="*/ 85 w 755"/>
                <a:gd name="T59" fmla="*/ 530 h 1000"/>
                <a:gd name="T60" fmla="*/ 83 w 755"/>
                <a:gd name="T61" fmla="*/ 500 h 1000"/>
                <a:gd name="T62" fmla="*/ 47 w 755"/>
                <a:gd name="T63" fmla="*/ 447 h 1000"/>
                <a:gd name="T64" fmla="*/ 4 w 755"/>
                <a:gd name="T65" fmla="*/ 390 h 1000"/>
                <a:gd name="T66" fmla="*/ 34 w 755"/>
                <a:gd name="T67" fmla="*/ 355 h 1000"/>
                <a:gd name="T68" fmla="*/ 4 w 755"/>
                <a:gd name="T69" fmla="*/ 298 h 1000"/>
                <a:gd name="T70" fmla="*/ 0 w 755"/>
                <a:gd name="T71" fmla="*/ 255 h 1000"/>
                <a:gd name="T72" fmla="*/ 43 w 755"/>
                <a:gd name="T73" fmla="*/ 238 h 1000"/>
                <a:gd name="T74" fmla="*/ 91 w 755"/>
                <a:gd name="T75" fmla="*/ 237 h 1000"/>
                <a:gd name="T76" fmla="*/ 148 w 755"/>
                <a:gd name="T77" fmla="*/ 209 h 1000"/>
                <a:gd name="T78" fmla="*/ 158 w 755"/>
                <a:gd name="T79" fmla="*/ 151 h 1000"/>
                <a:gd name="T80" fmla="*/ 133 w 755"/>
                <a:gd name="T81" fmla="*/ 86 h 1000"/>
                <a:gd name="T82" fmla="*/ 123 w 755"/>
                <a:gd name="T83" fmla="*/ 34 h 1000"/>
                <a:gd name="T84" fmla="*/ 153 w 755"/>
                <a:gd name="T85" fmla="*/ 36 h 1000"/>
                <a:gd name="T86" fmla="*/ 201 w 755"/>
                <a:gd name="T87" fmla="*/ 13 h 1000"/>
                <a:gd name="T88" fmla="*/ 249 w 755"/>
                <a:gd name="T89" fmla="*/ 17 h 1000"/>
                <a:gd name="T90" fmla="*/ 293 w 755"/>
                <a:gd name="T91" fmla="*/ 18 h 1000"/>
                <a:gd name="T92" fmla="*/ 359 w 755"/>
                <a:gd name="T93" fmla="*/ 23 h 1000"/>
                <a:gd name="T94" fmla="*/ 368 w 755"/>
                <a:gd name="T95" fmla="*/ 80 h 1000"/>
                <a:gd name="T96" fmla="*/ 374 w 755"/>
                <a:gd name="T97" fmla="*/ 127 h 1000"/>
                <a:gd name="T98" fmla="*/ 397 w 755"/>
                <a:gd name="T99" fmla="*/ 170 h 1000"/>
                <a:gd name="T100" fmla="*/ 432 w 755"/>
                <a:gd name="T101" fmla="*/ 240 h 1000"/>
                <a:gd name="T102" fmla="*/ 442 w 755"/>
                <a:gd name="T103" fmla="*/ 288 h 1000"/>
                <a:gd name="T104" fmla="*/ 447 w 755"/>
                <a:gd name="T105" fmla="*/ 332 h 1000"/>
                <a:gd name="T106" fmla="*/ 493 w 755"/>
                <a:gd name="T107" fmla="*/ 390 h 1000"/>
                <a:gd name="T108" fmla="*/ 515 w 755"/>
                <a:gd name="T109" fmla="*/ 445 h 1000"/>
                <a:gd name="T110" fmla="*/ 553 w 755"/>
                <a:gd name="T111" fmla="*/ 457 h 1000"/>
                <a:gd name="T112" fmla="*/ 609 w 755"/>
                <a:gd name="T113" fmla="*/ 452 h 1000"/>
                <a:gd name="T114" fmla="*/ 639 w 755"/>
                <a:gd name="T115" fmla="*/ 470 h 1000"/>
                <a:gd name="T116" fmla="*/ 555 w 755"/>
                <a:gd name="T117" fmla="*/ 494 h 1000"/>
                <a:gd name="T118" fmla="*/ 540 w 755"/>
                <a:gd name="T119" fmla="*/ 543 h 1000"/>
                <a:gd name="T120" fmla="*/ 573 w 755"/>
                <a:gd name="T121" fmla="*/ 611 h 1000"/>
                <a:gd name="T122" fmla="*/ 617 w 755"/>
                <a:gd name="T123" fmla="*/ 678 h 1000"/>
                <a:gd name="T124" fmla="*/ 669 w 755"/>
                <a:gd name="T125" fmla="*/ 70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" h="1000">
                  <a:moveTo>
                    <a:pt x="746" y="748"/>
                  </a:moveTo>
                  <a:lnTo>
                    <a:pt x="745" y="756"/>
                  </a:lnTo>
                  <a:lnTo>
                    <a:pt x="746" y="758"/>
                  </a:lnTo>
                  <a:lnTo>
                    <a:pt x="748" y="759"/>
                  </a:lnTo>
                  <a:lnTo>
                    <a:pt x="750" y="763"/>
                  </a:lnTo>
                  <a:lnTo>
                    <a:pt x="753" y="767"/>
                  </a:lnTo>
                  <a:lnTo>
                    <a:pt x="755" y="771"/>
                  </a:lnTo>
                  <a:lnTo>
                    <a:pt x="755" y="776"/>
                  </a:lnTo>
                  <a:lnTo>
                    <a:pt x="755" y="780"/>
                  </a:lnTo>
                  <a:lnTo>
                    <a:pt x="755" y="782"/>
                  </a:lnTo>
                  <a:lnTo>
                    <a:pt x="753" y="789"/>
                  </a:lnTo>
                  <a:lnTo>
                    <a:pt x="751" y="790"/>
                  </a:lnTo>
                  <a:lnTo>
                    <a:pt x="748" y="801"/>
                  </a:lnTo>
                  <a:lnTo>
                    <a:pt x="745" y="808"/>
                  </a:lnTo>
                  <a:lnTo>
                    <a:pt x="743" y="811"/>
                  </a:lnTo>
                  <a:lnTo>
                    <a:pt x="743" y="813"/>
                  </a:lnTo>
                  <a:lnTo>
                    <a:pt x="743" y="816"/>
                  </a:lnTo>
                  <a:lnTo>
                    <a:pt x="740" y="822"/>
                  </a:lnTo>
                  <a:lnTo>
                    <a:pt x="738" y="824"/>
                  </a:lnTo>
                  <a:lnTo>
                    <a:pt x="736" y="826"/>
                  </a:lnTo>
                  <a:lnTo>
                    <a:pt x="736" y="829"/>
                  </a:lnTo>
                  <a:lnTo>
                    <a:pt x="735" y="831"/>
                  </a:lnTo>
                  <a:lnTo>
                    <a:pt x="733" y="832"/>
                  </a:lnTo>
                  <a:lnTo>
                    <a:pt x="728" y="842"/>
                  </a:lnTo>
                  <a:lnTo>
                    <a:pt x="727" y="847"/>
                  </a:lnTo>
                  <a:lnTo>
                    <a:pt x="715" y="868"/>
                  </a:lnTo>
                  <a:lnTo>
                    <a:pt x="712" y="873"/>
                  </a:lnTo>
                  <a:lnTo>
                    <a:pt x="712" y="876"/>
                  </a:lnTo>
                  <a:lnTo>
                    <a:pt x="707" y="887"/>
                  </a:lnTo>
                  <a:lnTo>
                    <a:pt x="705" y="890"/>
                  </a:lnTo>
                  <a:lnTo>
                    <a:pt x="700" y="903"/>
                  </a:lnTo>
                  <a:lnTo>
                    <a:pt x="698" y="905"/>
                  </a:lnTo>
                  <a:lnTo>
                    <a:pt x="697" y="910"/>
                  </a:lnTo>
                  <a:lnTo>
                    <a:pt x="697" y="911"/>
                  </a:lnTo>
                  <a:lnTo>
                    <a:pt x="695" y="913"/>
                  </a:lnTo>
                  <a:lnTo>
                    <a:pt x="693" y="920"/>
                  </a:lnTo>
                  <a:lnTo>
                    <a:pt x="692" y="923"/>
                  </a:lnTo>
                  <a:lnTo>
                    <a:pt x="690" y="926"/>
                  </a:lnTo>
                  <a:lnTo>
                    <a:pt x="690" y="928"/>
                  </a:lnTo>
                  <a:lnTo>
                    <a:pt x="687" y="936"/>
                  </a:lnTo>
                  <a:lnTo>
                    <a:pt x="685" y="941"/>
                  </a:lnTo>
                  <a:lnTo>
                    <a:pt x="685" y="942"/>
                  </a:lnTo>
                  <a:lnTo>
                    <a:pt x="684" y="944"/>
                  </a:lnTo>
                  <a:lnTo>
                    <a:pt x="684" y="955"/>
                  </a:lnTo>
                  <a:lnTo>
                    <a:pt x="684" y="958"/>
                  </a:lnTo>
                  <a:lnTo>
                    <a:pt x="682" y="968"/>
                  </a:lnTo>
                  <a:lnTo>
                    <a:pt x="682" y="978"/>
                  </a:lnTo>
                  <a:lnTo>
                    <a:pt x="685" y="984"/>
                  </a:lnTo>
                  <a:lnTo>
                    <a:pt x="687" y="986"/>
                  </a:lnTo>
                  <a:lnTo>
                    <a:pt x="687" y="992"/>
                  </a:lnTo>
                  <a:lnTo>
                    <a:pt x="685" y="994"/>
                  </a:lnTo>
                  <a:lnTo>
                    <a:pt x="682" y="997"/>
                  </a:lnTo>
                  <a:lnTo>
                    <a:pt x="682" y="999"/>
                  </a:lnTo>
                  <a:lnTo>
                    <a:pt x="675" y="1000"/>
                  </a:lnTo>
                  <a:lnTo>
                    <a:pt x="664" y="994"/>
                  </a:lnTo>
                  <a:lnTo>
                    <a:pt x="660" y="992"/>
                  </a:lnTo>
                  <a:lnTo>
                    <a:pt x="657" y="991"/>
                  </a:lnTo>
                  <a:lnTo>
                    <a:pt x="649" y="988"/>
                  </a:lnTo>
                  <a:lnTo>
                    <a:pt x="644" y="988"/>
                  </a:lnTo>
                  <a:lnTo>
                    <a:pt x="626" y="976"/>
                  </a:lnTo>
                  <a:lnTo>
                    <a:pt x="622" y="976"/>
                  </a:lnTo>
                  <a:lnTo>
                    <a:pt x="621" y="975"/>
                  </a:lnTo>
                  <a:lnTo>
                    <a:pt x="601" y="968"/>
                  </a:lnTo>
                  <a:lnTo>
                    <a:pt x="599" y="966"/>
                  </a:lnTo>
                  <a:lnTo>
                    <a:pt x="598" y="965"/>
                  </a:lnTo>
                  <a:lnTo>
                    <a:pt x="583" y="960"/>
                  </a:lnTo>
                  <a:lnTo>
                    <a:pt x="579" y="958"/>
                  </a:lnTo>
                  <a:lnTo>
                    <a:pt x="576" y="958"/>
                  </a:lnTo>
                  <a:lnTo>
                    <a:pt x="569" y="955"/>
                  </a:lnTo>
                  <a:lnTo>
                    <a:pt x="564" y="954"/>
                  </a:lnTo>
                  <a:lnTo>
                    <a:pt x="561" y="954"/>
                  </a:lnTo>
                  <a:lnTo>
                    <a:pt x="558" y="954"/>
                  </a:lnTo>
                  <a:lnTo>
                    <a:pt x="550" y="954"/>
                  </a:lnTo>
                  <a:lnTo>
                    <a:pt x="546" y="954"/>
                  </a:lnTo>
                  <a:lnTo>
                    <a:pt x="543" y="955"/>
                  </a:lnTo>
                  <a:lnTo>
                    <a:pt x="533" y="957"/>
                  </a:lnTo>
                  <a:lnTo>
                    <a:pt x="530" y="957"/>
                  </a:lnTo>
                  <a:lnTo>
                    <a:pt x="528" y="957"/>
                  </a:lnTo>
                  <a:lnTo>
                    <a:pt x="526" y="958"/>
                  </a:lnTo>
                  <a:lnTo>
                    <a:pt x="516" y="960"/>
                  </a:lnTo>
                  <a:lnTo>
                    <a:pt x="515" y="960"/>
                  </a:lnTo>
                  <a:lnTo>
                    <a:pt x="511" y="960"/>
                  </a:lnTo>
                  <a:lnTo>
                    <a:pt x="510" y="960"/>
                  </a:lnTo>
                  <a:lnTo>
                    <a:pt x="507" y="962"/>
                  </a:lnTo>
                  <a:lnTo>
                    <a:pt x="503" y="962"/>
                  </a:lnTo>
                  <a:lnTo>
                    <a:pt x="498" y="960"/>
                  </a:lnTo>
                  <a:lnTo>
                    <a:pt x="497" y="960"/>
                  </a:lnTo>
                  <a:lnTo>
                    <a:pt x="493" y="960"/>
                  </a:lnTo>
                  <a:lnTo>
                    <a:pt x="492" y="960"/>
                  </a:lnTo>
                  <a:lnTo>
                    <a:pt x="488" y="962"/>
                  </a:lnTo>
                  <a:lnTo>
                    <a:pt x="483" y="963"/>
                  </a:lnTo>
                  <a:lnTo>
                    <a:pt x="480" y="965"/>
                  </a:lnTo>
                  <a:lnTo>
                    <a:pt x="473" y="965"/>
                  </a:lnTo>
                  <a:lnTo>
                    <a:pt x="472" y="965"/>
                  </a:lnTo>
                  <a:lnTo>
                    <a:pt x="468" y="962"/>
                  </a:lnTo>
                  <a:lnTo>
                    <a:pt x="464" y="960"/>
                  </a:lnTo>
                  <a:lnTo>
                    <a:pt x="462" y="958"/>
                  </a:lnTo>
                  <a:lnTo>
                    <a:pt x="459" y="955"/>
                  </a:lnTo>
                  <a:lnTo>
                    <a:pt x="457" y="954"/>
                  </a:lnTo>
                  <a:lnTo>
                    <a:pt x="447" y="945"/>
                  </a:lnTo>
                  <a:lnTo>
                    <a:pt x="445" y="944"/>
                  </a:lnTo>
                  <a:lnTo>
                    <a:pt x="442" y="942"/>
                  </a:lnTo>
                  <a:lnTo>
                    <a:pt x="437" y="937"/>
                  </a:lnTo>
                  <a:lnTo>
                    <a:pt x="429" y="937"/>
                  </a:ln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59" name="Freeform 72"/>
            <p:cNvSpPr>
              <a:spLocks/>
            </p:cNvSpPr>
            <p:nvPr/>
          </p:nvSpPr>
          <p:spPr bwMode="auto">
            <a:xfrm>
              <a:off x="3971925" y="2890045"/>
              <a:ext cx="592138" cy="749300"/>
            </a:xfrm>
            <a:custGeom>
              <a:avLst/>
              <a:gdLst>
                <a:gd name="T0" fmla="*/ 402 w 746"/>
                <a:gd name="T1" fmla="*/ 933 h 944"/>
                <a:gd name="T2" fmla="*/ 384 w 746"/>
                <a:gd name="T3" fmla="*/ 926 h 944"/>
                <a:gd name="T4" fmla="*/ 373 w 746"/>
                <a:gd name="T5" fmla="*/ 903 h 944"/>
                <a:gd name="T6" fmla="*/ 364 w 746"/>
                <a:gd name="T7" fmla="*/ 886 h 944"/>
                <a:gd name="T8" fmla="*/ 346 w 746"/>
                <a:gd name="T9" fmla="*/ 866 h 944"/>
                <a:gd name="T10" fmla="*/ 310 w 746"/>
                <a:gd name="T11" fmla="*/ 855 h 944"/>
                <a:gd name="T12" fmla="*/ 268 w 746"/>
                <a:gd name="T13" fmla="*/ 874 h 944"/>
                <a:gd name="T14" fmla="*/ 240 w 746"/>
                <a:gd name="T15" fmla="*/ 894 h 944"/>
                <a:gd name="T16" fmla="*/ 202 w 746"/>
                <a:gd name="T17" fmla="*/ 886 h 944"/>
                <a:gd name="T18" fmla="*/ 158 w 746"/>
                <a:gd name="T19" fmla="*/ 869 h 944"/>
                <a:gd name="T20" fmla="*/ 120 w 746"/>
                <a:gd name="T21" fmla="*/ 865 h 944"/>
                <a:gd name="T22" fmla="*/ 63 w 746"/>
                <a:gd name="T23" fmla="*/ 847 h 944"/>
                <a:gd name="T24" fmla="*/ 53 w 746"/>
                <a:gd name="T25" fmla="*/ 792 h 944"/>
                <a:gd name="T26" fmla="*/ 90 w 746"/>
                <a:gd name="T27" fmla="*/ 782 h 944"/>
                <a:gd name="T28" fmla="*/ 120 w 746"/>
                <a:gd name="T29" fmla="*/ 750 h 944"/>
                <a:gd name="T30" fmla="*/ 169 w 746"/>
                <a:gd name="T31" fmla="*/ 721 h 944"/>
                <a:gd name="T32" fmla="*/ 154 w 746"/>
                <a:gd name="T33" fmla="*/ 700 h 944"/>
                <a:gd name="T34" fmla="*/ 124 w 746"/>
                <a:gd name="T35" fmla="*/ 664 h 944"/>
                <a:gd name="T36" fmla="*/ 115 w 746"/>
                <a:gd name="T37" fmla="*/ 625 h 944"/>
                <a:gd name="T38" fmla="*/ 68 w 746"/>
                <a:gd name="T39" fmla="*/ 601 h 944"/>
                <a:gd name="T40" fmla="*/ 38 w 746"/>
                <a:gd name="T41" fmla="*/ 580 h 944"/>
                <a:gd name="T42" fmla="*/ 58 w 746"/>
                <a:gd name="T43" fmla="*/ 567 h 944"/>
                <a:gd name="T44" fmla="*/ 96 w 746"/>
                <a:gd name="T45" fmla="*/ 538 h 944"/>
                <a:gd name="T46" fmla="*/ 80 w 746"/>
                <a:gd name="T47" fmla="*/ 484 h 944"/>
                <a:gd name="T48" fmla="*/ 47 w 746"/>
                <a:gd name="T49" fmla="*/ 445 h 944"/>
                <a:gd name="T50" fmla="*/ 4 w 746"/>
                <a:gd name="T51" fmla="*/ 390 h 944"/>
                <a:gd name="T52" fmla="*/ 34 w 746"/>
                <a:gd name="T53" fmla="*/ 356 h 944"/>
                <a:gd name="T54" fmla="*/ 12 w 746"/>
                <a:gd name="T55" fmla="*/ 305 h 944"/>
                <a:gd name="T56" fmla="*/ 0 w 746"/>
                <a:gd name="T57" fmla="*/ 266 h 944"/>
                <a:gd name="T58" fmla="*/ 14 w 746"/>
                <a:gd name="T59" fmla="*/ 235 h 944"/>
                <a:gd name="T60" fmla="*/ 73 w 746"/>
                <a:gd name="T61" fmla="*/ 242 h 944"/>
                <a:gd name="T62" fmla="*/ 123 w 746"/>
                <a:gd name="T63" fmla="*/ 222 h 944"/>
                <a:gd name="T64" fmla="*/ 154 w 746"/>
                <a:gd name="T65" fmla="*/ 196 h 944"/>
                <a:gd name="T66" fmla="*/ 154 w 746"/>
                <a:gd name="T67" fmla="*/ 130 h 944"/>
                <a:gd name="T68" fmla="*/ 118 w 746"/>
                <a:gd name="T69" fmla="*/ 68 h 944"/>
                <a:gd name="T70" fmla="*/ 124 w 746"/>
                <a:gd name="T71" fmla="*/ 34 h 944"/>
                <a:gd name="T72" fmla="*/ 153 w 746"/>
                <a:gd name="T73" fmla="*/ 36 h 944"/>
                <a:gd name="T74" fmla="*/ 192 w 746"/>
                <a:gd name="T75" fmla="*/ 12 h 944"/>
                <a:gd name="T76" fmla="*/ 237 w 746"/>
                <a:gd name="T77" fmla="*/ 15 h 944"/>
                <a:gd name="T78" fmla="*/ 282 w 746"/>
                <a:gd name="T79" fmla="*/ 25 h 944"/>
                <a:gd name="T80" fmla="*/ 341 w 746"/>
                <a:gd name="T81" fmla="*/ 7 h 944"/>
                <a:gd name="T82" fmla="*/ 366 w 746"/>
                <a:gd name="T83" fmla="*/ 59 h 944"/>
                <a:gd name="T84" fmla="*/ 371 w 746"/>
                <a:gd name="T85" fmla="*/ 101 h 944"/>
                <a:gd name="T86" fmla="*/ 379 w 746"/>
                <a:gd name="T87" fmla="*/ 141 h 944"/>
                <a:gd name="T88" fmla="*/ 409 w 746"/>
                <a:gd name="T89" fmla="*/ 185 h 944"/>
                <a:gd name="T90" fmla="*/ 434 w 746"/>
                <a:gd name="T91" fmla="*/ 245 h 944"/>
                <a:gd name="T92" fmla="*/ 437 w 746"/>
                <a:gd name="T93" fmla="*/ 298 h 944"/>
                <a:gd name="T94" fmla="*/ 447 w 746"/>
                <a:gd name="T95" fmla="*/ 332 h 944"/>
                <a:gd name="T96" fmla="*/ 492 w 746"/>
                <a:gd name="T97" fmla="*/ 379 h 944"/>
                <a:gd name="T98" fmla="*/ 516 w 746"/>
                <a:gd name="T99" fmla="*/ 436 h 944"/>
                <a:gd name="T100" fmla="*/ 536 w 746"/>
                <a:gd name="T101" fmla="*/ 470 h 944"/>
                <a:gd name="T102" fmla="*/ 584 w 746"/>
                <a:gd name="T103" fmla="*/ 442 h 944"/>
                <a:gd name="T104" fmla="*/ 657 w 746"/>
                <a:gd name="T105" fmla="*/ 444 h 944"/>
                <a:gd name="T106" fmla="*/ 593 w 746"/>
                <a:gd name="T107" fmla="*/ 481 h 944"/>
                <a:gd name="T108" fmla="*/ 541 w 746"/>
                <a:gd name="T109" fmla="*/ 512 h 944"/>
                <a:gd name="T110" fmla="*/ 550 w 746"/>
                <a:gd name="T111" fmla="*/ 560 h 944"/>
                <a:gd name="T112" fmla="*/ 578 w 746"/>
                <a:gd name="T113" fmla="*/ 622 h 944"/>
                <a:gd name="T114" fmla="*/ 626 w 746"/>
                <a:gd name="T115" fmla="*/ 685 h 944"/>
                <a:gd name="T116" fmla="*/ 669 w 746"/>
                <a:gd name="T117" fmla="*/ 706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6" h="944">
                  <a:moveTo>
                    <a:pt x="429" y="937"/>
                  </a:move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0" name="Freeform 73"/>
            <p:cNvSpPr>
              <a:spLocks/>
            </p:cNvSpPr>
            <p:nvPr/>
          </p:nvSpPr>
          <p:spPr bwMode="auto">
            <a:xfrm>
              <a:off x="4311650" y="3483770"/>
              <a:ext cx="258763" cy="200025"/>
            </a:xfrm>
            <a:custGeom>
              <a:avLst/>
              <a:gdLst>
                <a:gd name="T0" fmla="*/ 316 w 326"/>
                <a:gd name="T1" fmla="*/ 8 h 252"/>
                <a:gd name="T2" fmla="*/ 319 w 326"/>
                <a:gd name="T3" fmla="*/ 11 h 252"/>
                <a:gd name="T4" fmla="*/ 324 w 326"/>
                <a:gd name="T5" fmla="*/ 19 h 252"/>
                <a:gd name="T6" fmla="*/ 326 w 326"/>
                <a:gd name="T7" fmla="*/ 28 h 252"/>
                <a:gd name="T8" fmla="*/ 326 w 326"/>
                <a:gd name="T9" fmla="*/ 34 h 252"/>
                <a:gd name="T10" fmla="*/ 322 w 326"/>
                <a:gd name="T11" fmla="*/ 42 h 252"/>
                <a:gd name="T12" fmla="*/ 316 w 326"/>
                <a:gd name="T13" fmla="*/ 60 h 252"/>
                <a:gd name="T14" fmla="*/ 314 w 326"/>
                <a:gd name="T15" fmla="*/ 65 h 252"/>
                <a:gd name="T16" fmla="*/ 311 w 326"/>
                <a:gd name="T17" fmla="*/ 74 h 252"/>
                <a:gd name="T18" fmla="*/ 307 w 326"/>
                <a:gd name="T19" fmla="*/ 78 h 252"/>
                <a:gd name="T20" fmla="*/ 306 w 326"/>
                <a:gd name="T21" fmla="*/ 83 h 252"/>
                <a:gd name="T22" fmla="*/ 299 w 326"/>
                <a:gd name="T23" fmla="*/ 94 h 252"/>
                <a:gd name="T24" fmla="*/ 286 w 326"/>
                <a:gd name="T25" fmla="*/ 120 h 252"/>
                <a:gd name="T26" fmla="*/ 283 w 326"/>
                <a:gd name="T27" fmla="*/ 128 h 252"/>
                <a:gd name="T28" fmla="*/ 276 w 326"/>
                <a:gd name="T29" fmla="*/ 142 h 252"/>
                <a:gd name="T30" fmla="*/ 269 w 326"/>
                <a:gd name="T31" fmla="*/ 157 h 252"/>
                <a:gd name="T32" fmla="*/ 268 w 326"/>
                <a:gd name="T33" fmla="*/ 163 h 252"/>
                <a:gd name="T34" fmla="*/ 264 w 326"/>
                <a:gd name="T35" fmla="*/ 172 h 252"/>
                <a:gd name="T36" fmla="*/ 261 w 326"/>
                <a:gd name="T37" fmla="*/ 178 h 252"/>
                <a:gd name="T38" fmla="*/ 258 w 326"/>
                <a:gd name="T39" fmla="*/ 188 h 252"/>
                <a:gd name="T40" fmla="*/ 256 w 326"/>
                <a:gd name="T41" fmla="*/ 194 h 252"/>
                <a:gd name="T42" fmla="*/ 255 w 326"/>
                <a:gd name="T43" fmla="*/ 207 h 252"/>
                <a:gd name="T44" fmla="*/ 253 w 326"/>
                <a:gd name="T45" fmla="*/ 220 h 252"/>
                <a:gd name="T46" fmla="*/ 256 w 326"/>
                <a:gd name="T47" fmla="*/ 236 h 252"/>
                <a:gd name="T48" fmla="*/ 258 w 326"/>
                <a:gd name="T49" fmla="*/ 244 h 252"/>
                <a:gd name="T50" fmla="*/ 253 w 326"/>
                <a:gd name="T51" fmla="*/ 249 h 252"/>
                <a:gd name="T52" fmla="*/ 246 w 326"/>
                <a:gd name="T53" fmla="*/ 252 h 252"/>
                <a:gd name="T54" fmla="*/ 231 w 326"/>
                <a:gd name="T55" fmla="*/ 244 h 252"/>
                <a:gd name="T56" fmla="*/ 220 w 326"/>
                <a:gd name="T57" fmla="*/ 240 h 252"/>
                <a:gd name="T58" fmla="*/ 197 w 326"/>
                <a:gd name="T59" fmla="*/ 228 h 252"/>
                <a:gd name="T60" fmla="*/ 192 w 326"/>
                <a:gd name="T61" fmla="*/ 227 h 252"/>
                <a:gd name="T62" fmla="*/ 170 w 326"/>
                <a:gd name="T63" fmla="*/ 218 h 252"/>
                <a:gd name="T64" fmla="*/ 154 w 326"/>
                <a:gd name="T65" fmla="*/ 212 h 252"/>
                <a:gd name="T66" fmla="*/ 147 w 326"/>
                <a:gd name="T67" fmla="*/ 210 h 252"/>
                <a:gd name="T68" fmla="*/ 135 w 326"/>
                <a:gd name="T69" fmla="*/ 206 h 252"/>
                <a:gd name="T70" fmla="*/ 129 w 326"/>
                <a:gd name="T71" fmla="*/ 206 h 252"/>
                <a:gd name="T72" fmla="*/ 117 w 326"/>
                <a:gd name="T73" fmla="*/ 206 h 252"/>
                <a:gd name="T74" fmla="*/ 104 w 326"/>
                <a:gd name="T75" fmla="*/ 209 h 252"/>
                <a:gd name="T76" fmla="*/ 99 w 326"/>
                <a:gd name="T77" fmla="*/ 209 h 252"/>
                <a:gd name="T78" fmla="*/ 87 w 326"/>
                <a:gd name="T79" fmla="*/ 212 h 252"/>
                <a:gd name="T80" fmla="*/ 82 w 326"/>
                <a:gd name="T81" fmla="*/ 212 h 252"/>
                <a:gd name="T82" fmla="*/ 78 w 326"/>
                <a:gd name="T83" fmla="*/ 214 h 252"/>
                <a:gd name="T84" fmla="*/ 69 w 326"/>
                <a:gd name="T85" fmla="*/ 212 h 252"/>
                <a:gd name="T86" fmla="*/ 64 w 326"/>
                <a:gd name="T87" fmla="*/ 212 h 252"/>
                <a:gd name="T88" fmla="*/ 59 w 326"/>
                <a:gd name="T89" fmla="*/ 214 h 252"/>
                <a:gd name="T90" fmla="*/ 51 w 326"/>
                <a:gd name="T91" fmla="*/ 217 h 252"/>
                <a:gd name="T92" fmla="*/ 43 w 326"/>
                <a:gd name="T93" fmla="*/ 217 h 252"/>
                <a:gd name="T94" fmla="*/ 35 w 326"/>
                <a:gd name="T95" fmla="*/ 212 h 252"/>
                <a:gd name="T96" fmla="*/ 30 w 326"/>
                <a:gd name="T97" fmla="*/ 207 h 252"/>
                <a:gd name="T98" fmla="*/ 18 w 326"/>
                <a:gd name="T99" fmla="*/ 197 h 252"/>
                <a:gd name="T100" fmla="*/ 13 w 326"/>
                <a:gd name="T101" fmla="*/ 194 h 252"/>
                <a:gd name="T102" fmla="*/ 0 w 326"/>
                <a:gd name="T103" fmla="*/ 189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6" h="252">
                  <a:moveTo>
                    <a:pt x="317" y="0"/>
                  </a:moveTo>
                  <a:lnTo>
                    <a:pt x="316" y="8"/>
                  </a:lnTo>
                  <a:lnTo>
                    <a:pt x="317" y="10"/>
                  </a:lnTo>
                  <a:lnTo>
                    <a:pt x="319" y="11"/>
                  </a:lnTo>
                  <a:lnTo>
                    <a:pt x="321" y="15"/>
                  </a:lnTo>
                  <a:lnTo>
                    <a:pt x="324" y="19"/>
                  </a:lnTo>
                  <a:lnTo>
                    <a:pt x="326" y="23"/>
                  </a:lnTo>
                  <a:lnTo>
                    <a:pt x="326" y="28"/>
                  </a:lnTo>
                  <a:lnTo>
                    <a:pt x="326" y="32"/>
                  </a:lnTo>
                  <a:lnTo>
                    <a:pt x="326" y="34"/>
                  </a:lnTo>
                  <a:lnTo>
                    <a:pt x="324" y="41"/>
                  </a:lnTo>
                  <a:lnTo>
                    <a:pt x="322" y="42"/>
                  </a:lnTo>
                  <a:lnTo>
                    <a:pt x="319" y="53"/>
                  </a:lnTo>
                  <a:lnTo>
                    <a:pt x="316" y="60"/>
                  </a:lnTo>
                  <a:lnTo>
                    <a:pt x="314" y="63"/>
                  </a:lnTo>
                  <a:lnTo>
                    <a:pt x="314" y="65"/>
                  </a:lnTo>
                  <a:lnTo>
                    <a:pt x="314" y="68"/>
                  </a:lnTo>
                  <a:lnTo>
                    <a:pt x="311" y="74"/>
                  </a:lnTo>
                  <a:lnTo>
                    <a:pt x="309" y="76"/>
                  </a:lnTo>
                  <a:lnTo>
                    <a:pt x="307" y="78"/>
                  </a:lnTo>
                  <a:lnTo>
                    <a:pt x="307" y="81"/>
                  </a:lnTo>
                  <a:lnTo>
                    <a:pt x="306" y="83"/>
                  </a:lnTo>
                  <a:lnTo>
                    <a:pt x="304" y="84"/>
                  </a:lnTo>
                  <a:lnTo>
                    <a:pt x="299" y="94"/>
                  </a:lnTo>
                  <a:lnTo>
                    <a:pt x="298" y="99"/>
                  </a:lnTo>
                  <a:lnTo>
                    <a:pt x="286" y="120"/>
                  </a:lnTo>
                  <a:lnTo>
                    <a:pt x="283" y="125"/>
                  </a:lnTo>
                  <a:lnTo>
                    <a:pt x="283" y="128"/>
                  </a:lnTo>
                  <a:lnTo>
                    <a:pt x="278" y="139"/>
                  </a:lnTo>
                  <a:lnTo>
                    <a:pt x="276" y="142"/>
                  </a:lnTo>
                  <a:lnTo>
                    <a:pt x="271" y="155"/>
                  </a:lnTo>
                  <a:lnTo>
                    <a:pt x="269" y="157"/>
                  </a:lnTo>
                  <a:lnTo>
                    <a:pt x="268" y="162"/>
                  </a:lnTo>
                  <a:lnTo>
                    <a:pt x="268" y="163"/>
                  </a:lnTo>
                  <a:lnTo>
                    <a:pt x="266" y="165"/>
                  </a:lnTo>
                  <a:lnTo>
                    <a:pt x="264" y="172"/>
                  </a:lnTo>
                  <a:lnTo>
                    <a:pt x="263" y="175"/>
                  </a:lnTo>
                  <a:lnTo>
                    <a:pt x="261" y="178"/>
                  </a:lnTo>
                  <a:lnTo>
                    <a:pt x="261" y="180"/>
                  </a:lnTo>
                  <a:lnTo>
                    <a:pt x="258" y="188"/>
                  </a:lnTo>
                  <a:lnTo>
                    <a:pt x="256" y="193"/>
                  </a:lnTo>
                  <a:lnTo>
                    <a:pt x="256" y="194"/>
                  </a:lnTo>
                  <a:lnTo>
                    <a:pt x="255" y="196"/>
                  </a:lnTo>
                  <a:lnTo>
                    <a:pt x="255" y="207"/>
                  </a:lnTo>
                  <a:lnTo>
                    <a:pt x="255" y="210"/>
                  </a:lnTo>
                  <a:lnTo>
                    <a:pt x="253" y="220"/>
                  </a:lnTo>
                  <a:lnTo>
                    <a:pt x="253" y="230"/>
                  </a:lnTo>
                  <a:lnTo>
                    <a:pt x="256" y="236"/>
                  </a:lnTo>
                  <a:lnTo>
                    <a:pt x="258" y="238"/>
                  </a:lnTo>
                  <a:lnTo>
                    <a:pt x="258" y="244"/>
                  </a:lnTo>
                  <a:lnTo>
                    <a:pt x="256" y="246"/>
                  </a:lnTo>
                  <a:lnTo>
                    <a:pt x="253" y="249"/>
                  </a:lnTo>
                  <a:lnTo>
                    <a:pt x="253" y="251"/>
                  </a:lnTo>
                  <a:lnTo>
                    <a:pt x="246" y="252"/>
                  </a:lnTo>
                  <a:lnTo>
                    <a:pt x="235" y="246"/>
                  </a:lnTo>
                  <a:lnTo>
                    <a:pt x="231" y="244"/>
                  </a:lnTo>
                  <a:lnTo>
                    <a:pt x="228" y="243"/>
                  </a:lnTo>
                  <a:lnTo>
                    <a:pt x="220" y="240"/>
                  </a:lnTo>
                  <a:lnTo>
                    <a:pt x="215" y="240"/>
                  </a:lnTo>
                  <a:lnTo>
                    <a:pt x="197" y="228"/>
                  </a:lnTo>
                  <a:lnTo>
                    <a:pt x="193" y="228"/>
                  </a:lnTo>
                  <a:lnTo>
                    <a:pt x="192" y="227"/>
                  </a:lnTo>
                  <a:lnTo>
                    <a:pt x="172" y="220"/>
                  </a:lnTo>
                  <a:lnTo>
                    <a:pt x="170" y="218"/>
                  </a:lnTo>
                  <a:lnTo>
                    <a:pt x="169" y="217"/>
                  </a:lnTo>
                  <a:lnTo>
                    <a:pt x="154" y="212"/>
                  </a:lnTo>
                  <a:lnTo>
                    <a:pt x="150" y="210"/>
                  </a:lnTo>
                  <a:lnTo>
                    <a:pt x="147" y="210"/>
                  </a:lnTo>
                  <a:lnTo>
                    <a:pt x="140" y="207"/>
                  </a:lnTo>
                  <a:lnTo>
                    <a:pt x="135" y="206"/>
                  </a:lnTo>
                  <a:lnTo>
                    <a:pt x="132" y="206"/>
                  </a:lnTo>
                  <a:lnTo>
                    <a:pt x="129" y="206"/>
                  </a:lnTo>
                  <a:lnTo>
                    <a:pt x="121" y="206"/>
                  </a:lnTo>
                  <a:lnTo>
                    <a:pt x="117" y="206"/>
                  </a:lnTo>
                  <a:lnTo>
                    <a:pt x="114" y="207"/>
                  </a:lnTo>
                  <a:lnTo>
                    <a:pt x="104" y="209"/>
                  </a:lnTo>
                  <a:lnTo>
                    <a:pt x="101" y="209"/>
                  </a:lnTo>
                  <a:lnTo>
                    <a:pt x="99" y="209"/>
                  </a:lnTo>
                  <a:lnTo>
                    <a:pt x="97" y="210"/>
                  </a:lnTo>
                  <a:lnTo>
                    <a:pt x="87" y="212"/>
                  </a:lnTo>
                  <a:lnTo>
                    <a:pt x="86" y="212"/>
                  </a:lnTo>
                  <a:lnTo>
                    <a:pt x="82" y="212"/>
                  </a:lnTo>
                  <a:lnTo>
                    <a:pt x="81" y="212"/>
                  </a:lnTo>
                  <a:lnTo>
                    <a:pt x="78" y="214"/>
                  </a:lnTo>
                  <a:lnTo>
                    <a:pt x="74" y="214"/>
                  </a:lnTo>
                  <a:lnTo>
                    <a:pt x="69" y="212"/>
                  </a:lnTo>
                  <a:lnTo>
                    <a:pt x="68" y="212"/>
                  </a:lnTo>
                  <a:lnTo>
                    <a:pt x="64" y="212"/>
                  </a:lnTo>
                  <a:lnTo>
                    <a:pt x="63" y="212"/>
                  </a:lnTo>
                  <a:lnTo>
                    <a:pt x="59" y="214"/>
                  </a:lnTo>
                  <a:lnTo>
                    <a:pt x="54" y="215"/>
                  </a:lnTo>
                  <a:lnTo>
                    <a:pt x="51" y="217"/>
                  </a:lnTo>
                  <a:lnTo>
                    <a:pt x="44" y="217"/>
                  </a:lnTo>
                  <a:lnTo>
                    <a:pt x="43" y="217"/>
                  </a:lnTo>
                  <a:lnTo>
                    <a:pt x="39" y="214"/>
                  </a:lnTo>
                  <a:lnTo>
                    <a:pt x="35" y="212"/>
                  </a:lnTo>
                  <a:lnTo>
                    <a:pt x="33" y="210"/>
                  </a:lnTo>
                  <a:lnTo>
                    <a:pt x="30" y="207"/>
                  </a:lnTo>
                  <a:lnTo>
                    <a:pt x="28" y="206"/>
                  </a:lnTo>
                  <a:lnTo>
                    <a:pt x="18" y="197"/>
                  </a:lnTo>
                  <a:lnTo>
                    <a:pt x="16" y="196"/>
                  </a:lnTo>
                  <a:lnTo>
                    <a:pt x="13" y="194"/>
                  </a:lnTo>
                  <a:lnTo>
                    <a:pt x="8" y="189"/>
                  </a:lnTo>
                  <a:lnTo>
                    <a:pt x="0" y="1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1" name="Freeform 74"/>
            <p:cNvSpPr>
              <a:spLocks/>
            </p:cNvSpPr>
            <p:nvPr/>
          </p:nvSpPr>
          <p:spPr bwMode="auto">
            <a:xfrm>
              <a:off x="3756025" y="3404395"/>
              <a:ext cx="1250950" cy="1257300"/>
            </a:xfrm>
            <a:custGeom>
              <a:avLst/>
              <a:gdLst>
                <a:gd name="T0" fmla="*/ 1490 w 1576"/>
                <a:gd name="T1" fmla="*/ 262 h 1584"/>
                <a:gd name="T2" fmla="*/ 1551 w 1576"/>
                <a:gd name="T3" fmla="*/ 242 h 1584"/>
                <a:gd name="T4" fmla="*/ 1561 w 1576"/>
                <a:gd name="T5" fmla="*/ 344 h 1584"/>
                <a:gd name="T6" fmla="*/ 1544 w 1576"/>
                <a:gd name="T7" fmla="*/ 463 h 1584"/>
                <a:gd name="T8" fmla="*/ 1500 w 1576"/>
                <a:gd name="T9" fmla="*/ 568 h 1584"/>
                <a:gd name="T10" fmla="*/ 1427 w 1576"/>
                <a:gd name="T11" fmla="*/ 647 h 1584"/>
                <a:gd name="T12" fmla="*/ 1321 w 1576"/>
                <a:gd name="T13" fmla="*/ 723 h 1584"/>
                <a:gd name="T14" fmla="*/ 1308 w 1576"/>
                <a:gd name="T15" fmla="*/ 760 h 1584"/>
                <a:gd name="T16" fmla="*/ 1261 w 1576"/>
                <a:gd name="T17" fmla="*/ 806 h 1584"/>
                <a:gd name="T18" fmla="*/ 1204 w 1576"/>
                <a:gd name="T19" fmla="*/ 912 h 1584"/>
                <a:gd name="T20" fmla="*/ 1225 w 1576"/>
                <a:gd name="T21" fmla="*/ 1060 h 1584"/>
                <a:gd name="T22" fmla="*/ 1238 w 1576"/>
                <a:gd name="T23" fmla="*/ 1147 h 1584"/>
                <a:gd name="T24" fmla="*/ 1255 w 1576"/>
                <a:gd name="T25" fmla="*/ 1249 h 1584"/>
                <a:gd name="T26" fmla="*/ 1290 w 1576"/>
                <a:gd name="T27" fmla="*/ 1343 h 1584"/>
                <a:gd name="T28" fmla="*/ 1296 w 1576"/>
                <a:gd name="T29" fmla="*/ 1411 h 1584"/>
                <a:gd name="T30" fmla="*/ 1233 w 1576"/>
                <a:gd name="T31" fmla="*/ 1505 h 1584"/>
                <a:gd name="T32" fmla="*/ 1132 w 1576"/>
                <a:gd name="T33" fmla="*/ 1577 h 1584"/>
                <a:gd name="T34" fmla="*/ 1040 w 1576"/>
                <a:gd name="T35" fmla="*/ 1509 h 1584"/>
                <a:gd name="T36" fmla="*/ 964 w 1576"/>
                <a:gd name="T37" fmla="*/ 1493 h 1584"/>
                <a:gd name="T38" fmla="*/ 860 w 1576"/>
                <a:gd name="T39" fmla="*/ 1495 h 1584"/>
                <a:gd name="T40" fmla="*/ 759 w 1576"/>
                <a:gd name="T41" fmla="*/ 1509 h 1584"/>
                <a:gd name="T42" fmla="*/ 679 w 1576"/>
                <a:gd name="T43" fmla="*/ 1445 h 1584"/>
                <a:gd name="T44" fmla="*/ 631 w 1576"/>
                <a:gd name="T45" fmla="*/ 1354 h 1584"/>
                <a:gd name="T46" fmla="*/ 681 w 1576"/>
                <a:gd name="T47" fmla="*/ 1254 h 1584"/>
                <a:gd name="T48" fmla="*/ 668 w 1576"/>
                <a:gd name="T49" fmla="*/ 1168 h 1584"/>
                <a:gd name="T50" fmla="*/ 633 w 1576"/>
                <a:gd name="T51" fmla="*/ 1055 h 1584"/>
                <a:gd name="T52" fmla="*/ 736 w 1576"/>
                <a:gd name="T53" fmla="*/ 909 h 1584"/>
                <a:gd name="T54" fmla="*/ 772 w 1576"/>
                <a:gd name="T55" fmla="*/ 742 h 1584"/>
                <a:gd name="T56" fmla="*/ 717 w 1576"/>
                <a:gd name="T57" fmla="*/ 689 h 1584"/>
                <a:gd name="T58" fmla="*/ 631 w 1576"/>
                <a:gd name="T59" fmla="*/ 689 h 1584"/>
                <a:gd name="T60" fmla="*/ 547 w 1576"/>
                <a:gd name="T61" fmla="*/ 662 h 1584"/>
                <a:gd name="T62" fmla="*/ 464 w 1576"/>
                <a:gd name="T63" fmla="*/ 641 h 1584"/>
                <a:gd name="T64" fmla="*/ 392 w 1576"/>
                <a:gd name="T65" fmla="*/ 641 h 1584"/>
                <a:gd name="T66" fmla="*/ 327 w 1576"/>
                <a:gd name="T67" fmla="*/ 623 h 1584"/>
                <a:gd name="T68" fmla="*/ 272 w 1576"/>
                <a:gd name="T69" fmla="*/ 561 h 1584"/>
                <a:gd name="T70" fmla="*/ 241 w 1576"/>
                <a:gd name="T71" fmla="*/ 509 h 1584"/>
                <a:gd name="T72" fmla="*/ 145 w 1576"/>
                <a:gd name="T73" fmla="*/ 480 h 1584"/>
                <a:gd name="T74" fmla="*/ 26 w 1576"/>
                <a:gd name="T75" fmla="*/ 471 h 1584"/>
                <a:gd name="T76" fmla="*/ 39 w 1576"/>
                <a:gd name="T77" fmla="*/ 420 h 1584"/>
                <a:gd name="T78" fmla="*/ 54 w 1576"/>
                <a:gd name="T79" fmla="*/ 349 h 1584"/>
                <a:gd name="T80" fmla="*/ 147 w 1576"/>
                <a:gd name="T81" fmla="*/ 306 h 1584"/>
                <a:gd name="T82" fmla="*/ 236 w 1576"/>
                <a:gd name="T83" fmla="*/ 259 h 1584"/>
                <a:gd name="T84" fmla="*/ 282 w 1576"/>
                <a:gd name="T85" fmla="*/ 260 h 1584"/>
                <a:gd name="T86" fmla="*/ 334 w 1576"/>
                <a:gd name="T87" fmla="*/ 242 h 1584"/>
                <a:gd name="T88" fmla="*/ 416 w 1576"/>
                <a:gd name="T89" fmla="*/ 217 h 1584"/>
                <a:gd name="T90" fmla="*/ 487 w 1576"/>
                <a:gd name="T91" fmla="*/ 238 h 1584"/>
                <a:gd name="T92" fmla="*/ 555 w 1576"/>
                <a:gd name="T93" fmla="*/ 220 h 1584"/>
                <a:gd name="T94" fmla="*/ 620 w 1576"/>
                <a:gd name="T95" fmla="*/ 230 h 1584"/>
                <a:gd name="T96" fmla="*/ 641 w 1576"/>
                <a:gd name="T97" fmla="*/ 260 h 1584"/>
                <a:gd name="T98" fmla="*/ 678 w 1576"/>
                <a:gd name="T99" fmla="*/ 289 h 1584"/>
                <a:gd name="T100" fmla="*/ 745 w 1576"/>
                <a:gd name="T101" fmla="*/ 317 h 1584"/>
                <a:gd name="T102" fmla="*/ 818 w 1576"/>
                <a:gd name="T103" fmla="*/ 306 h 1584"/>
                <a:gd name="T104" fmla="*/ 936 w 1576"/>
                <a:gd name="T105" fmla="*/ 346 h 1584"/>
                <a:gd name="T106" fmla="*/ 965 w 1576"/>
                <a:gd name="T107" fmla="*/ 272 h 1584"/>
                <a:gd name="T108" fmla="*/ 1015 w 1576"/>
                <a:gd name="T109" fmla="*/ 168 h 1584"/>
                <a:gd name="T110" fmla="*/ 1028 w 1576"/>
                <a:gd name="T111" fmla="*/ 84 h 1584"/>
                <a:gd name="T112" fmla="*/ 1065 w 1576"/>
                <a:gd name="T113" fmla="*/ 9 h 1584"/>
                <a:gd name="T114" fmla="*/ 1141 w 1576"/>
                <a:gd name="T115" fmla="*/ 77 h 1584"/>
                <a:gd name="T116" fmla="*/ 1179 w 1576"/>
                <a:gd name="T117" fmla="*/ 155 h 1584"/>
                <a:gd name="T118" fmla="*/ 1187 w 1576"/>
                <a:gd name="T119" fmla="*/ 238 h 1584"/>
                <a:gd name="T120" fmla="*/ 1266 w 1576"/>
                <a:gd name="T121" fmla="*/ 247 h 1584"/>
                <a:gd name="T122" fmla="*/ 1376 w 1576"/>
                <a:gd name="T123" fmla="*/ 241 h 1584"/>
                <a:gd name="T124" fmla="*/ 1483 w 1576"/>
                <a:gd name="T125" fmla="*/ 187 h 1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76" h="1584">
                  <a:moveTo>
                    <a:pt x="1483" y="187"/>
                  </a:moveTo>
                  <a:lnTo>
                    <a:pt x="1485" y="189"/>
                  </a:lnTo>
                  <a:lnTo>
                    <a:pt x="1488" y="192"/>
                  </a:lnTo>
                  <a:lnTo>
                    <a:pt x="1495" y="194"/>
                  </a:lnTo>
                  <a:lnTo>
                    <a:pt x="1498" y="194"/>
                  </a:lnTo>
                  <a:lnTo>
                    <a:pt x="1503" y="194"/>
                  </a:lnTo>
                  <a:lnTo>
                    <a:pt x="1505" y="196"/>
                  </a:lnTo>
                  <a:lnTo>
                    <a:pt x="1508" y="204"/>
                  </a:lnTo>
                  <a:lnTo>
                    <a:pt x="1510" y="207"/>
                  </a:lnTo>
                  <a:lnTo>
                    <a:pt x="1510" y="215"/>
                  </a:lnTo>
                  <a:lnTo>
                    <a:pt x="1508" y="217"/>
                  </a:lnTo>
                  <a:lnTo>
                    <a:pt x="1508" y="225"/>
                  </a:lnTo>
                  <a:lnTo>
                    <a:pt x="1506" y="228"/>
                  </a:lnTo>
                  <a:lnTo>
                    <a:pt x="1506" y="234"/>
                  </a:lnTo>
                  <a:lnTo>
                    <a:pt x="1506" y="236"/>
                  </a:lnTo>
                  <a:lnTo>
                    <a:pt x="1500" y="242"/>
                  </a:lnTo>
                  <a:lnTo>
                    <a:pt x="1500" y="252"/>
                  </a:lnTo>
                  <a:lnTo>
                    <a:pt x="1495" y="257"/>
                  </a:lnTo>
                  <a:lnTo>
                    <a:pt x="1490" y="262"/>
                  </a:lnTo>
                  <a:lnTo>
                    <a:pt x="1490" y="268"/>
                  </a:lnTo>
                  <a:lnTo>
                    <a:pt x="1490" y="270"/>
                  </a:lnTo>
                  <a:lnTo>
                    <a:pt x="1493" y="285"/>
                  </a:lnTo>
                  <a:lnTo>
                    <a:pt x="1498" y="286"/>
                  </a:lnTo>
                  <a:lnTo>
                    <a:pt x="1503" y="289"/>
                  </a:lnTo>
                  <a:lnTo>
                    <a:pt x="1505" y="289"/>
                  </a:lnTo>
                  <a:lnTo>
                    <a:pt x="1515" y="289"/>
                  </a:lnTo>
                  <a:lnTo>
                    <a:pt x="1523" y="278"/>
                  </a:lnTo>
                  <a:lnTo>
                    <a:pt x="1524" y="276"/>
                  </a:lnTo>
                  <a:lnTo>
                    <a:pt x="1533" y="267"/>
                  </a:lnTo>
                  <a:lnTo>
                    <a:pt x="1534" y="263"/>
                  </a:lnTo>
                  <a:lnTo>
                    <a:pt x="1534" y="252"/>
                  </a:lnTo>
                  <a:lnTo>
                    <a:pt x="1534" y="251"/>
                  </a:lnTo>
                  <a:lnTo>
                    <a:pt x="1533" y="247"/>
                  </a:lnTo>
                  <a:lnTo>
                    <a:pt x="1529" y="239"/>
                  </a:lnTo>
                  <a:lnTo>
                    <a:pt x="1529" y="238"/>
                  </a:lnTo>
                  <a:lnTo>
                    <a:pt x="1538" y="239"/>
                  </a:lnTo>
                  <a:lnTo>
                    <a:pt x="1541" y="239"/>
                  </a:lnTo>
                  <a:lnTo>
                    <a:pt x="1551" y="242"/>
                  </a:lnTo>
                  <a:lnTo>
                    <a:pt x="1556" y="242"/>
                  </a:lnTo>
                  <a:lnTo>
                    <a:pt x="1566" y="246"/>
                  </a:lnTo>
                  <a:lnTo>
                    <a:pt x="1564" y="255"/>
                  </a:lnTo>
                  <a:lnTo>
                    <a:pt x="1564" y="259"/>
                  </a:lnTo>
                  <a:lnTo>
                    <a:pt x="1564" y="263"/>
                  </a:lnTo>
                  <a:lnTo>
                    <a:pt x="1564" y="265"/>
                  </a:lnTo>
                  <a:lnTo>
                    <a:pt x="1569" y="268"/>
                  </a:lnTo>
                  <a:lnTo>
                    <a:pt x="1571" y="270"/>
                  </a:lnTo>
                  <a:lnTo>
                    <a:pt x="1571" y="281"/>
                  </a:lnTo>
                  <a:lnTo>
                    <a:pt x="1576" y="289"/>
                  </a:lnTo>
                  <a:lnTo>
                    <a:pt x="1576" y="291"/>
                  </a:lnTo>
                  <a:lnTo>
                    <a:pt x="1572" y="302"/>
                  </a:lnTo>
                  <a:lnTo>
                    <a:pt x="1574" y="306"/>
                  </a:lnTo>
                  <a:lnTo>
                    <a:pt x="1574" y="307"/>
                  </a:lnTo>
                  <a:lnTo>
                    <a:pt x="1572" y="317"/>
                  </a:lnTo>
                  <a:lnTo>
                    <a:pt x="1572" y="318"/>
                  </a:lnTo>
                  <a:lnTo>
                    <a:pt x="1567" y="331"/>
                  </a:lnTo>
                  <a:lnTo>
                    <a:pt x="1562" y="341"/>
                  </a:lnTo>
                  <a:lnTo>
                    <a:pt x="1561" y="344"/>
                  </a:lnTo>
                  <a:lnTo>
                    <a:pt x="1548" y="351"/>
                  </a:lnTo>
                  <a:lnTo>
                    <a:pt x="1539" y="359"/>
                  </a:lnTo>
                  <a:lnTo>
                    <a:pt x="1538" y="361"/>
                  </a:lnTo>
                  <a:lnTo>
                    <a:pt x="1536" y="367"/>
                  </a:lnTo>
                  <a:lnTo>
                    <a:pt x="1538" y="369"/>
                  </a:lnTo>
                  <a:lnTo>
                    <a:pt x="1549" y="385"/>
                  </a:lnTo>
                  <a:lnTo>
                    <a:pt x="1548" y="386"/>
                  </a:lnTo>
                  <a:lnTo>
                    <a:pt x="1544" y="399"/>
                  </a:lnTo>
                  <a:lnTo>
                    <a:pt x="1543" y="401"/>
                  </a:lnTo>
                  <a:lnTo>
                    <a:pt x="1536" y="414"/>
                  </a:lnTo>
                  <a:lnTo>
                    <a:pt x="1534" y="416"/>
                  </a:lnTo>
                  <a:lnTo>
                    <a:pt x="1534" y="429"/>
                  </a:lnTo>
                  <a:lnTo>
                    <a:pt x="1534" y="430"/>
                  </a:lnTo>
                  <a:lnTo>
                    <a:pt x="1539" y="437"/>
                  </a:lnTo>
                  <a:lnTo>
                    <a:pt x="1543" y="438"/>
                  </a:lnTo>
                  <a:lnTo>
                    <a:pt x="1546" y="445"/>
                  </a:lnTo>
                  <a:lnTo>
                    <a:pt x="1548" y="448"/>
                  </a:lnTo>
                  <a:lnTo>
                    <a:pt x="1546" y="461"/>
                  </a:lnTo>
                  <a:lnTo>
                    <a:pt x="1544" y="463"/>
                  </a:lnTo>
                  <a:lnTo>
                    <a:pt x="1539" y="484"/>
                  </a:lnTo>
                  <a:lnTo>
                    <a:pt x="1539" y="488"/>
                  </a:lnTo>
                  <a:lnTo>
                    <a:pt x="1541" y="493"/>
                  </a:lnTo>
                  <a:lnTo>
                    <a:pt x="1543" y="495"/>
                  </a:lnTo>
                  <a:lnTo>
                    <a:pt x="1543" y="501"/>
                  </a:lnTo>
                  <a:lnTo>
                    <a:pt x="1543" y="511"/>
                  </a:lnTo>
                  <a:lnTo>
                    <a:pt x="1541" y="514"/>
                  </a:lnTo>
                  <a:lnTo>
                    <a:pt x="1538" y="524"/>
                  </a:lnTo>
                  <a:lnTo>
                    <a:pt x="1528" y="529"/>
                  </a:lnTo>
                  <a:lnTo>
                    <a:pt x="1521" y="530"/>
                  </a:lnTo>
                  <a:lnTo>
                    <a:pt x="1518" y="532"/>
                  </a:lnTo>
                  <a:lnTo>
                    <a:pt x="1516" y="532"/>
                  </a:lnTo>
                  <a:lnTo>
                    <a:pt x="1508" y="535"/>
                  </a:lnTo>
                  <a:lnTo>
                    <a:pt x="1508" y="537"/>
                  </a:lnTo>
                  <a:lnTo>
                    <a:pt x="1505" y="543"/>
                  </a:lnTo>
                  <a:lnTo>
                    <a:pt x="1505" y="545"/>
                  </a:lnTo>
                  <a:lnTo>
                    <a:pt x="1505" y="555"/>
                  </a:lnTo>
                  <a:lnTo>
                    <a:pt x="1505" y="558"/>
                  </a:lnTo>
                  <a:lnTo>
                    <a:pt x="1500" y="568"/>
                  </a:lnTo>
                  <a:lnTo>
                    <a:pt x="1498" y="571"/>
                  </a:lnTo>
                  <a:lnTo>
                    <a:pt x="1491" y="576"/>
                  </a:lnTo>
                  <a:lnTo>
                    <a:pt x="1490" y="577"/>
                  </a:lnTo>
                  <a:lnTo>
                    <a:pt x="1486" y="585"/>
                  </a:lnTo>
                  <a:lnTo>
                    <a:pt x="1486" y="587"/>
                  </a:lnTo>
                  <a:lnTo>
                    <a:pt x="1486" y="589"/>
                  </a:lnTo>
                  <a:lnTo>
                    <a:pt x="1485" y="592"/>
                  </a:lnTo>
                  <a:lnTo>
                    <a:pt x="1476" y="602"/>
                  </a:lnTo>
                  <a:lnTo>
                    <a:pt x="1475" y="603"/>
                  </a:lnTo>
                  <a:lnTo>
                    <a:pt x="1468" y="610"/>
                  </a:lnTo>
                  <a:lnTo>
                    <a:pt x="1468" y="611"/>
                  </a:lnTo>
                  <a:lnTo>
                    <a:pt x="1465" y="621"/>
                  </a:lnTo>
                  <a:lnTo>
                    <a:pt x="1463" y="624"/>
                  </a:lnTo>
                  <a:lnTo>
                    <a:pt x="1457" y="629"/>
                  </a:lnTo>
                  <a:lnTo>
                    <a:pt x="1453" y="636"/>
                  </a:lnTo>
                  <a:lnTo>
                    <a:pt x="1443" y="641"/>
                  </a:lnTo>
                  <a:lnTo>
                    <a:pt x="1437" y="642"/>
                  </a:lnTo>
                  <a:lnTo>
                    <a:pt x="1435" y="642"/>
                  </a:lnTo>
                  <a:lnTo>
                    <a:pt x="1427" y="647"/>
                  </a:lnTo>
                  <a:lnTo>
                    <a:pt x="1417" y="650"/>
                  </a:lnTo>
                  <a:lnTo>
                    <a:pt x="1415" y="647"/>
                  </a:lnTo>
                  <a:lnTo>
                    <a:pt x="1407" y="642"/>
                  </a:lnTo>
                  <a:lnTo>
                    <a:pt x="1402" y="649"/>
                  </a:lnTo>
                  <a:lnTo>
                    <a:pt x="1395" y="666"/>
                  </a:lnTo>
                  <a:lnTo>
                    <a:pt x="1392" y="670"/>
                  </a:lnTo>
                  <a:lnTo>
                    <a:pt x="1386" y="673"/>
                  </a:lnTo>
                  <a:lnTo>
                    <a:pt x="1377" y="676"/>
                  </a:lnTo>
                  <a:lnTo>
                    <a:pt x="1376" y="676"/>
                  </a:lnTo>
                  <a:lnTo>
                    <a:pt x="1361" y="681"/>
                  </a:lnTo>
                  <a:lnTo>
                    <a:pt x="1346" y="686"/>
                  </a:lnTo>
                  <a:lnTo>
                    <a:pt x="1338" y="689"/>
                  </a:lnTo>
                  <a:lnTo>
                    <a:pt x="1336" y="691"/>
                  </a:lnTo>
                  <a:lnTo>
                    <a:pt x="1324" y="697"/>
                  </a:lnTo>
                  <a:lnTo>
                    <a:pt x="1318" y="702"/>
                  </a:lnTo>
                  <a:lnTo>
                    <a:pt x="1314" y="702"/>
                  </a:lnTo>
                  <a:lnTo>
                    <a:pt x="1316" y="720"/>
                  </a:lnTo>
                  <a:lnTo>
                    <a:pt x="1319" y="723"/>
                  </a:lnTo>
                  <a:lnTo>
                    <a:pt x="1321" y="723"/>
                  </a:lnTo>
                  <a:lnTo>
                    <a:pt x="1324" y="718"/>
                  </a:lnTo>
                  <a:lnTo>
                    <a:pt x="1328" y="720"/>
                  </a:lnTo>
                  <a:lnTo>
                    <a:pt x="1326" y="725"/>
                  </a:lnTo>
                  <a:lnTo>
                    <a:pt x="1326" y="728"/>
                  </a:lnTo>
                  <a:lnTo>
                    <a:pt x="1326" y="730"/>
                  </a:lnTo>
                  <a:lnTo>
                    <a:pt x="1324" y="733"/>
                  </a:lnTo>
                  <a:lnTo>
                    <a:pt x="1323" y="738"/>
                  </a:lnTo>
                  <a:lnTo>
                    <a:pt x="1318" y="738"/>
                  </a:lnTo>
                  <a:lnTo>
                    <a:pt x="1316" y="741"/>
                  </a:lnTo>
                  <a:lnTo>
                    <a:pt x="1318" y="744"/>
                  </a:lnTo>
                  <a:lnTo>
                    <a:pt x="1321" y="744"/>
                  </a:lnTo>
                  <a:lnTo>
                    <a:pt x="1323" y="744"/>
                  </a:lnTo>
                  <a:lnTo>
                    <a:pt x="1323" y="749"/>
                  </a:lnTo>
                  <a:lnTo>
                    <a:pt x="1319" y="752"/>
                  </a:lnTo>
                  <a:lnTo>
                    <a:pt x="1318" y="755"/>
                  </a:lnTo>
                  <a:lnTo>
                    <a:pt x="1316" y="757"/>
                  </a:lnTo>
                  <a:lnTo>
                    <a:pt x="1311" y="760"/>
                  </a:lnTo>
                  <a:lnTo>
                    <a:pt x="1309" y="759"/>
                  </a:lnTo>
                  <a:lnTo>
                    <a:pt x="1308" y="760"/>
                  </a:lnTo>
                  <a:lnTo>
                    <a:pt x="1304" y="762"/>
                  </a:lnTo>
                  <a:lnTo>
                    <a:pt x="1301" y="767"/>
                  </a:lnTo>
                  <a:lnTo>
                    <a:pt x="1304" y="770"/>
                  </a:lnTo>
                  <a:lnTo>
                    <a:pt x="1300" y="773"/>
                  </a:lnTo>
                  <a:lnTo>
                    <a:pt x="1298" y="772"/>
                  </a:lnTo>
                  <a:lnTo>
                    <a:pt x="1290" y="772"/>
                  </a:lnTo>
                  <a:lnTo>
                    <a:pt x="1286" y="776"/>
                  </a:lnTo>
                  <a:lnTo>
                    <a:pt x="1290" y="780"/>
                  </a:lnTo>
                  <a:lnTo>
                    <a:pt x="1291" y="781"/>
                  </a:lnTo>
                  <a:lnTo>
                    <a:pt x="1290" y="786"/>
                  </a:lnTo>
                  <a:lnTo>
                    <a:pt x="1285" y="785"/>
                  </a:lnTo>
                  <a:lnTo>
                    <a:pt x="1281" y="783"/>
                  </a:lnTo>
                  <a:lnTo>
                    <a:pt x="1276" y="793"/>
                  </a:lnTo>
                  <a:lnTo>
                    <a:pt x="1273" y="793"/>
                  </a:lnTo>
                  <a:lnTo>
                    <a:pt x="1270" y="794"/>
                  </a:lnTo>
                  <a:lnTo>
                    <a:pt x="1270" y="797"/>
                  </a:lnTo>
                  <a:lnTo>
                    <a:pt x="1271" y="804"/>
                  </a:lnTo>
                  <a:lnTo>
                    <a:pt x="1270" y="806"/>
                  </a:lnTo>
                  <a:lnTo>
                    <a:pt x="1261" y="806"/>
                  </a:lnTo>
                  <a:lnTo>
                    <a:pt x="1258" y="810"/>
                  </a:lnTo>
                  <a:lnTo>
                    <a:pt x="1260" y="820"/>
                  </a:lnTo>
                  <a:lnTo>
                    <a:pt x="1260" y="833"/>
                  </a:lnTo>
                  <a:lnTo>
                    <a:pt x="1252" y="843"/>
                  </a:lnTo>
                  <a:lnTo>
                    <a:pt x="1252" y="844"/>
                  </a:lnTo>
                  <a:lnTo>
                    <a:pt x="1243" y="851"/>
                  </a:lnTo>
                  <a:lnTo>
                    <a:pt x="1237" y="854"/>
                  </a:lnTo>
                  <a:lnTo>
                    <a:pt x="1235" y="856"/>
                  </a:lnTo>
                  <a:lnTo>
                    <a:pt x="1225" y="865"/>
                  </a:lnTo>
                  <a:lnTo>
                    <a:pt x="1223" y="867"/>
                  </a:lnTo>
                  <a:lnTo>
                    <a:pt x="1217" y="874"/>
                  </a:lnTo>
                  <a:lnTo>
                    <a:pt x="1215" y="875"/>
                  </a:lnTo>
                  <a:lnTo>
                    <a:pt x="1210" y="882"/>
                  </a:lnTo>
                  <a:lnTo>
                    <a:pt x="1209" y="883"/>
                  </a:lnTo>
                  <a:lnTo>
                    <a:pt x="1205" y="888"/>
                  </a:lnTo>
                  <a:lnTo>
                    <a:pt x="1205" y="891"/>
                  </a:lnTo>
                  <a:lnTo>
                    <a:pt x="1205" y="899"/>
                  </a:lnTo>
                  <a:lnTo>
                    <a:pt x="1204" y="909"/>
                  </a:lnTo>
                  <a:lnTo>
                    <a:pt x="1204" y="912"/>
                  </a:lnTo>
                  <a:lnTo>
                    <a:pt x="1205" y="929"/>
                  </a:lnTo>
                  <a:lnTo>
                    <a:pt x="1207" y="930"/>
                  </a:lnTo>
                  <a:lnTo>
                    <a:pt x="1205" y="948"/>
                  </a:lnTo>
                  <a:lnTo>
                    <a:pt x="1205" y="950"/>
                  </a:lnTo>
                  <a:lnTo>
                    <a:pt x="1207" y="954"/>
                  </a:lnTo>
                  <a:lnTo>
                    <a:pt x="1207" y="958"/>
                  </a:lnTo>
                  <a:lnTo>
                    <a:pt x="1207" y="959"/>
                  </a:lnTo>
                  <a:lnTo>
                    <a:pt x="1209" y="963"/>
                  </a:lnTo>
                  <a:lnTo>
                    <a:pt x="1210" y="980"/>
                  </a:lnTo>
                  <a:lnTo>
                    <a:pt x="1212" y="984"/>
                  </a:lnTo>
                  <a:lnTo>
                    <a:pt x="1215" y="998"/>
                  </a:lnTo>
                  <a:lnTo>
                    <a:pt x="1215" y="1000"/>
                  </a:lnTo>
                  <a:lnTo>
                    <a:pt x="1220" y="1016"/>
                  </a:lnTo>
                  <a:lnTo>
                    <a:pt x="1220" y="1018"/>
                  </a:lnTo>
                  <a:lnTo>
                    <a:pt x="1222" y="1022"/>
                  </a:lnTo>
                  <a:lnTo>
                    <a:pt x="1223" y="1030"/>
                  </a:lnTo>
                  <a:lnTo>
                    <a:pt x="1227" y="1043"/>
                  </a:lnTo>
                  <a:lnTo>
                    <a:pt x="1228" y="1052"/>
                  </a:lnTo>
                  <a:lnTo>
                    <a:pt x="1225" y="1060"/>
                  </a:lnTo>
                  <a:lnTo>
                    <a:pt x="1225" y="1061"/>
                  </a:lnTo>
                  <a:lnTo>
                    <a:pt x="1223" y="1069"/>
                  </a:lnTo>
                  <a:lnTo>
                    <a:pt x="1222" y="1073"/>
                  </a:lnTo>
                  <a:lnTo>
                    <a:pt x="1215" y="1084"/>
                  </a:lnTo>
                  <a:lnTo>
                    <a:pt x="1215" y="1086"/>
                  </a:lnTo>
                  <a:lnTo>
                    <a:pt x="1207" y="1103"/>
                  </a:lnTo>
                  <a:lnTo>
                    <a:pt x="1205" y="1105"/>
                  </a:lnTo>
                  <a:lnTo>
                    <a:pt x="1205" y="1108"/>
                  </a:lnTo>
                  <a:lnTo>
                    <a:pt x="1209" y="1111"/>
                  </a:lnTo>
                  <a:lnTo>
                    <a:pt x="1209" y="1115"/>
                  </a:lnTo>
                  <a:lnTo>
                    <a:pt x="1220" y="1123"/>
                  </a:lnTo>
                  <a:lnTo>
                    <a:pt x="1218" y="1126"/>
                  </a:lnTo>
                  <a:lnTo>
                    <a:pt x="1217" y="1134"/>
                  </a:lnTo>
                  <a:lnTo>
                    <a:pt x="1215" y="1139"/>
                  </a:lnTo>
                  <a:lnTo>
                    <a:pt x="1215" y="1141"/>
                  </a:lnTo>
                  <a:lnTo>
                    <a:pt x="1217" y="1142"/>
                  </a:lnTo>
                  <a:lnTo>
                    <a:pt x="1220" y="1142"/>
                  </a:lnTo>
                  <a:lnTo>
                    <a:pt x="1230" y="1145"/>
                  </a:lnTo>
                  <a:lnTo>
                    <a:pt x="1238" y="1147"/>
                  </a:lnTo>
                  <a:lnTo>
                    <a:pt x="1252" y="1153"/>
                  </a:lnTo>
                  <a:lnTo>
                    <a:pt x="1253" y="1162"/>
                  </a:lnTo>
                  <a:lnTo>
                    <a:pt x="1253" y="1163"/>
                  </a:lnTo>
                  <a:lnTo>
                    <a:pt x="1247" y="1171"/>
                  </a:lnTo>
                  <a:lnTo>
                    <a:pt x="1247" y="1173"/>
                  </a:lnTo>
                  <a:lnTo>
                    <a:pt x="1248" y="1178"/>
                  </a:lnTo>
                  <a:lnTo>
                    <a:pt x="1252" y="1179"/>
                  </a:lnTo>
                  <a:lnTo>
                    <a:pt x="1258" y="1184"/>
                  </a:lnTo>
                  <a:lnTo>
                    <a:pt x="1261" y="1187"/>
                  </a:lnTo>
                  <a:lnTo>
                    <a:pt x="1266" y="1197"/>
                  </a:lnTo>
                  <a:lnTo>
                    <a:pt x="1268" y="1199"/>
                  </a:lnTo>
                  <a:lnTo>
                    <a:pt x="1268" y="1212"/>
                  </a:lnTo>
                  <a:lnTo>
                    <a:pt x="1266" y="1223"/>
                  </a:lnTo>
                  <a:lnTo>
                    <a:pt x="1265" y="1226"/>
                  </a:lnTo>
                  <a:lnTo>
                    <a:pt x="1263" y="1228"/>
                  </a:lnTo>
                  <a:lnTo>
                    <a:pt x="1260" y="1234"/>
                  </a:lnTo>
                  <a:lnTo>
                    <a:pt x="1260" y="1236"/>
                  </a:lnTo>
                  <a:lnTo>
                    <a:pt x="1257" y="1247"/>
                  </a:lnTo>
                  <a:lnTo>
                    <a:pt x="1255" y="1249"/>
                  </a:lnTo>
                  <a:lnTo>
                    <a:pt x="1255" y="1251"/>
                  </a:lnTo>
                  <a:lnTo>
                    <a:pt x="1253" y="1262"/>
                  </a:lnTo>
                  <a:lnTo>
                    <a:pt x="1255" y="1268"/>
                  </a:lnTo>
                  <a:lnTo>
                    <a:pt x="1260" y="1278"/>
                  </a:lnTo>
                  <a:lnTo>
                    <a:pt x="1263" y="1285"/>
                  </a:lnTo>
                  <a:lnTo>
                    <a:pt x="1265" y="1288"/>
                  </a:lnTo>
                  <a:lnTo>
                    <a:pt x="1266" y="1289"/>
                  </a:lnTo>
                  <a:lnTo>
                    <a:pt x="1270" y="1293"/>
                  </a:lnTo>
                  <a:lnTo>
                    <a:pt x="1273" y="1296"/>
                  </a:lnTo>
                  <a:lnTo>
                    <a:pt x="1273" y="1297"/>
                  </a:lnTo>
                  <a:lnTo>
                    <a:pt x="1278" y="1306"/>
                  </a:lnTo>
                  <a:lnTo>
                    <a:pt x="1280" y="1307"/>
                  </a:lnTo>
                  <a:lnTo>
                    <a:pt x="1288" y="1314"/>
                  </a:lnTo>
                  <a:lnTo>
                    <a:pt x="1290" y="1315"/>
                  </a:lnTo>
                  <a:lnTo>
                    <a:pt x="1290" y="1323"/>
                  </a:lnTo>
                  <a:lnTo>
                    <a:pt x="1290" y="1325"/>
                  </a:lnTo>
                  <a:lnTo>
                    <a:pt x="1288" y="1331"/>
                  </a:lnTo>
                  <a:lnTo>
                    <a:pt x="1288" y="1335"/>
                  </a:lnTo>
                  <a:lnTo>
                    <a:pt x="1290" y="1343"/>
                  </a:lnTo>
                  <a:lnTo>
                    <a:pt x="1291" y="1344"/>
                  </a:lnTo>
                  <a:lnTo>
                    <a:pt x="1295" y="1349"/>
                  </a:lnTo>
                  <a:lnTo>
                    <a:pt x="1295" y="1351"/>
                  </a:lnTo>
                  <a:lnTo>
                    <a:pt x="1290" y="1356"/>
                  </a:lnTo>
                  <a:lnTo>
                    <a:pt x="1288" y="1356"/>
                  </a:lnTo>
                  <a:lnTo>
                    <a:pt x="1285" y="1361"/>
                  </a:lnTo>
                  <a:lnTo>
                    <a:pt x="1283" y="1369"/>
                  </a:lnTo>
                  <a:lnTo>
                    <a:pt x="1285" y="1370"/>
                  </a:lnTo>
                  <a:lnTo>
                    <a:pt x="1285" y="1372"/>
                  </a:lnTo>
                  <a:lnTo>
                    <a:pt x="1286" y="1377"/>
                  </a:lnTo>
                  <a:lnTo>
                    <a:pt x="1288" y="1380"/>
                  </a:lnTo>
                  <a:lnTo>
                    <a:pt x="1290" y="1380"/>
                  </a:lnTo>
                  <a:lnTo>
                    <a:pt x="1291" y="1385"/>
                  </a:lnTo>
                  <a:lnTo>
                    <a:pt x="1293" y="1388"/>
                  </a:lnTo>
                  <a:lnTo>
                    <a:pt x="1295" y="1390"/>
                  </a:lnTo>
                  <a:lnTo>
                    <a:pt x="1298" y="1395"/>
                  </a:lnTo>
                  <a:lnTo>
                    <a:pt x="1300" y="1404"/>
                  </a:lnTo>
                  <a:lnTo>
                    <a:pt x="1298" y="1409"/>
                  </a:lnTo>
                  <a:lnTo>
                    <a:pt x="1296" y="1411"/>
                  </a:lnTo>
                  <a:lnTo>
                    <a:pt x="1291" y="1411"/>
                  </a:lnTo>
                  <a:lnTo>
                    <a:pt x="1285" y="1412"/>
                  </a:lnTo>
                  <a:lnTo>
                    <a:pt x="1280" y="1414"/>
                  </a:lnTo>
                  <a:lnTo>
                    <a:pt x="1276" y="1414"/>
                  </a:lnTo>
                  <a:lnTo>
                    <a:pt x="1268" y="1416"/>
                  </a:lnTo>
                  <a:lnTo>
                    <a:pt x="1266" y="1417"/>
                  </a:lnTo>
                  <a:lnTo>
                    <a:pt x="1258" y="1420"/>
                  </a:lnTo>
                  <a:lnTo>
                    <a:pt x="1257" y="1422"/>
                  </a:lnTo>
                  <a:lnTo>
                    <a:pt x="1255" y="1424"/>
                  </a:lnTo>
                  <a:lnTo>
                    <a:pt x="1250" y="1432"/>
                  </a:lnTo>
                  <a:lnTo>
                    <a:pt x="1245" y="1437"/>
                  </a:lnTo>
                  <a:lnTo>
                    <a:pt x="1233" y="1451"/>
                  </a:lnTo>
                  <a:lnTo>
                    <a:pt x="1232" y="1454"/>
                  </a:lnTo>
                  <a:lnTo>
                    <a:pt x="1232" y="1459"/>
                  </a:lnTo>
                  <a:lnTo>
                    <a:pt x="1232" y="1477"/>
                  </a:lnTo>
                  <a:lnTo>
                    <a:pt x="1232" y="1479"/>
                  </a:lnTo>
                  <a:lnTo>
                    <a:pt x="1233" y="1498"/>
                  </a:lnTo>
                  <a:lnTo>
                    <a:pt x="1233" y="1503"/>
                  </a:lnTo>
                  <a:lnTo>
                    <a:pt x="1233" y="1505"/>
                  </a:lnTo>
                  <a:lnTo>
                    <a:pt x="1238" y="1521"/>
                  </a:lnTo>
                  <a:lnTo>
                    <a:pt x="1238" y="1524"/>
                  </a:lnTo>
                  <a:lnTo>
                    <a:pt x="1238" y="1531"/>
                  </a:lnTo>
                  <a:lnTo>
                    <a:pt x="1238" y="1545"/>
                  </a:lnTo>
                  <a:lnTo>
                    <a:pt x="1238" y="1548"/>
                  </a:lnTo>
                  <a:lnTo>
                    <a:pt x="1230" y="1558"/>
                  </a:lnTo>
                  <a:lnTo>
                    <a:pt x="1220" y="1571"/>
                  </a:lnTo>
                  <a:lnTo>
                    <a:pt x="1215" y="1573"/>
                  </a:lnTo>
                  <a:lnTo>
                    <a:pt x="1204" y="1579"/>
                  </a:lnTo>
                  <a:lnTo>
                    <a:pt x="1200" y="1579"/>
                  </a:lnTo>
                  <a:lnTo>
                    <a:pt x="1197" y="1581"/>
                  </a:lnTo>
                  <a:lnTo>
                    <a:pt x="1190" y="1582"/>
                  </a:lnTo>
                  <a:lnTo>
                    <a:pt x="1162" y="1584"/>
                  </a:lnTo>
                  <a:lnTo>
                    <a:pt x="1161" y="1584"/>
                  </a:lnTo>
                  <a:lnTo>
                    <a:pt x="1152" y="1584"/>
                  </a:lnTo>
                  <a:lnTo>
                    <a:pt x="1151" y="1582"/>
                  </a:lnTo>
                  <a:lnTo>
                    <a:pt x="1137" y="1581"/>
                  </a:lnTo>
                  <a:lnTo>
                    <a:pt x="1134" y="1579"/>
                  </a:lnTo>
                  <a:lnTo>
                    <a:pt x="1132" y="1577"/>
                  </a:lnTo>
                  <a:lnTo>
                    <a:pt x="1123" y="1569"/>
                  </a:lnTo>
                  <a:lnTo>
                    <a:pt x="1121" y="1569"/>
                  </a:lnTo>
                  <a:lnTo>
                    <a:pt x="1104" y="1563"/>
                  </a:lnTo>
                  <a:lnTo>
                    <a:pt x="1104" y="1561"/>
                  </a:lnTo>
                  <a:lnTo>
                    <a:pt x="1096" y="1555"/>
                  </a:lnTo>
                  <a:lnTo>
                    <a:pt x="1094" y="1553"/>
                  </a:lnTo>
                  <a:lnTo>
                    <a:pt x="1089" y="1552"/>
                  </a:lnTo>
                  <a:lnTo>
                    <a:pt x="1083" y="1552"/>
                  </a:lnTo>
                  <a:lnTo>
                    <a:pt x="1075" y="1553"/>
                  </a:lnTo>
                  <a:lnTo>
                    <a:pt x="1063" y="1550"/>
                  </a:lnTo>
                  <a:lnTo>
                    <a:pt x="1061" y="1547"/>
                  </a:lnTo>
                  <a:lnTo>
                    <a:pt x="1058" y="1543"/>
                  </a:lnTo>
                  <a:lnTo>
                    <a:pt x="1056" y="1540"/>
                  </a:lnTo>
                  <a:lnTo>
                    <a:pt x="1051" y="1531"/>
                  </a:lnTo>
                  <a:lnTo>
                    <a:pt x="1050" y="1529"/>
                  </a:lnTo>
                  <a:lnTo>
                    <a:pt x="1050" y="1526"/>
                  </a:lnTo>
                  <a:lnTo>
                    <a:pt x="1043" y="1519"/>
                  </a:lnTo>
                  <a:lnTo>
                    <a:pt x="1042" y="1518"/>
                  </a:lnTo>
                  <a:lnTo>
                    <a:pt x="1040" y="1509"/>
                  </a:lnTo>
                  <a:lnTo>
                    <a:pt x="1040" y="1506"/>
                  </a:lnTo>
                  <a:lnTo>
                    <a:pt x="1038" y="1500"/>
                  </a:lnTo>
                  <a:lnTo>
                    <a:pt x="1038" y="1495"/>
                  </a:lnTo>
                  <a:lnTo>
                    <a:pt x="1038" y="1493"/>
                  </a:lnTo>
                  <a:lnTo>
                    <a:pt x="1033" y="1488"/>
                  </a:lnTo>
                  <a:lnTo>
                    <a:pt x="1028" y="1485"/>
                  </a:lnTo>
                  <a:lnTo>
                    <a:pt x="1025" y="1485"/>
                  </a:lnTo>
                  <a:lnTo>
                    <a:pt x="1022" y="1485"/>
                  </a:lnTo>
                  <a:lnTo>
                    <a:pt x="1018" y="1488"/>
                  </a:lnTo>
                  <a:lnTo>
                    <a:pt x="1015" y="1493"/>
                  </a:lnTo>
                  <a:lnTo>
                    <a:pt x="1013" y="1495"/>
                  </a:lnTo>
                  <a:lnTo>
                    <a:pt x="1007" y="1500"/>
                  </a:lnTo>
                  <a:lnTo>
                    <a:pt x="1003" y="1500"/>
                  </a:lnTo>
                  <a:lnTo>
                    <a:pt x="997" y="1500"/>
                  </a:lnTo>
                  <a:lnTo>
                    <a:pt x="995" y="1500"/>
                  </a:lnTo>
                  <a:lnTo>
                    <a:pt x="982" y="1498"/>
                  </a:lnTo>
                  <a:lnTo>
                    <a:pt x="980" y="1498"/>
                  </a:lnTo>
                  <a:lnTo>
                    <a:pt x="967" y="1493"/>
                  </a:lnTo>
                  <a:lnTo>
                    <a:pt x="964" y="1493"/>
                  </a:lnTo>
                  <a:lnTo>
                    <a:pt x="952" y="1487"/>
                  </a:lnTo>
                  <a:lnTo>
                    <a:pt x="951" y="1485"/>
                  </a:lnTo>
                  <a:lnTo>
                    <a:pt x="942" y="1487"/>
                  </a:lnTo>
                  <a:lnTo>
                    <a:pt x="941" y="1488"/>
                  </a:lnTo>
                  <a:lnTo>
                    <a:pt x="937" y="1498"/>
                  </a:lnTo>
                  <a:lnTo>
                    <a:pt x="937" y="1500"/>
                  </a:lnTo>
                  <a:lnTo>
                    <a:pt x="932" y="1505"/>
                  </a:lnTo>
                  <a:lnTo>
                    <a:pt x="929" y="1508"/>
                  </a:lnTo>
                  <a:lnTo>
                    <a:pt x="927" y="1508"/>
                  </a:lnTo>
                  <a:lnTo>
                    <a:pt x="916" y="1509"/>
                  </a:lnTo>
                  <a:lnTo>
                    <a:pt x="914" y="1509"/>
                  </a:lnTo>
                  <a:lnTo>
                    <a:pt x="903" y="1513"/>
                  </a:lnTo>
                  <a:lnTo>
                    <a:pt x="901" y="1513"/>
                  </a:lnTo>
                  <a:lnTo>
                    <a:pt x="888" y="1508"/>
                  </a:lnTo>
                  <a:lnTo>
                    <a:pt x="886" y="1508"/>
                  </a:lnTo>
                  <a:lnTo>
                    <a:pt x="881" y="1508"/>
                  </a:lnTo>
                  <a:lnTo>
                    <a:pt x="871" y="1503"/>
                  </a:lnTo>
                  <a:lnTo>
                    <a:pt x="870" y="1500"/>
                  </a:lnTo>
                  <a:lnTo>
                    <a:pt x="860" y="1495"/>
                  </a:lnTo>
                  <a:lnTo>
                    <a:pt x="856" y="1493"/>
                  </a:lnTo>
                  <a:lnTo>
                    <a:pt x="845" y="1484"/>
                  </a:lnTo>
                  <a:lnTo>
                    <a:pt x="843" y="1482"/>
                  </a:lnTo>
                  <a:lnTo>
                    <a:pt x="836" y="1482"/>
                  </a:lnTo>
                  <a:lnTo>
                    <a:pt x="835" y="1482"/>
                  </a:lnTo>
                  <a:lnTo>
                    <a:pt x="827" y="1484"/>
                  </a:lnTo>
                  <a:lnTo>
                    <a:pt x="825" y="1484"/>
                  </a:lnTo>
                  <a:lnTo>
                    <a:pt x="818" y="1488"/>
                  </a:lnTo>
                  <a:lnTo>
                    <a:pt x="815" y="1490"/>
                  </a:lnTo>
                  <a:lnTo>
                    <a:pt x="807" y="1493"/>
                  </a:lnTo>
                  <a:lnTo>
                    <a:pt x="803" y="1493"/>
                  </a:lnTo>
                  <a:lnTo>
                    <a:pt x="783" y="1498"/>
                  </a:lnTo>
                  <a:lnTo>
                    <a:pt x="777" y="1500"/>
                  </a:lnTo>
                  <a:lnTo>
                    <a:pt x="772" y="1501"/>
                  </a:lnTo>
                  <a:lnTo>
                    <a:pt x="770" y="1501"/>
                  </a:lnTo>
                  <a:lnTo>
                    <a:pt x="767" y="1505"/>
                  </a:lnTo>
                  <a:lnTo>
                    <a:pt x="764" y="1508"/>
                  </a:lnTo>
                  <a:lnTo>
                    <a:pt x="762" y="1508"/>
                  </a:lnTo>
                  <a:lnTo>
                    <a:pt x="759" y="1509"/>
                  </a:lnTo>
                  <a:lnTo>
                    <a:pt x="757" y="1511"/>
                  </a:lnTo>
                  <a:lnTo>
                    <a:pt x="745" y="1521"/>
                  </a:lnTo>
                  <a:lnTo>
                    <a:pt x="744" y="1521"/>
                  </a:lnTo>
                  <a:lnTo>
                    <a:pt x="740" y="1522"/>
                  </a:lnTo>
                  <a:lnTo>
                    <a:pt x="737" y="1522"/>
                  </a:lnTo>
                  <a:lnTo>
                    <a:pt x="727" y="1518"/>
                  </a:lnTo>
                  <a:lnTo>
                    <a:pt x="727" y="1514"/>
                  </a:lnTo>
                  <a:lnTo>
                    <a:pt x="721" y="1505"/>
                  </a:lnTo>
                  <a:lnTo>
                    <a:pt x="719" y="1503"/>
                  </a:lnTo>
                  <a:lnTo>
                    <a:pt x="709" y="1493"/>
                  </a:lnTo>
                  <a:lnTo>
                    <a:pt x="707" y="1492"/>
                  </a:lnTo>
                  <a:lnTo>
                    <a:pt x="699" y="1484"/>
                  </a:lnTo>
                  <a:lnTo>
                    <a:pt x="696" y="1482"/>
                  </a:lnTo>
                  <a:lnTo>
                    <a:pt x="681" y="1479"/>
                  </a:lnTo>
                  <a:lnTo>
                    <a:pt x="679" y="1474"/>
                  </a:lnTo>
                  <a:lnTo>
                    <a:pt x="678" y="1466"/>
                  </a:lnTo>
                  <a:lnTo>
                    <a:pt x="679" y="1454"/>
                  </a:lnTo>
                  <a:lnTo>
                    <a:pt x="679" y="1453"/>
                  </a:lnTo>
                  <a:lnTo>
                    <a:pt x="679" y="1445"/>
                  </a:lnTo>
                  <a:lnTo>
                    <a:pt x="679" y="1442"/>
                  </a:lnTo>
                  <a:lnTo>
                    <a:pt x="678" y="1440"/>
                  </a:lnTo>
                  <a:lnTo>
                    <a:pt x="669" y="1435"/>
                  </a:lnTo>
                  <a:lnTo>
                    <a:pt x="668" y="1435"/>
                  </a:lnTo>
                  <a:lnTo>
                    <a:pt x="661" y="1430"/>
                  </a:lnTo>
                  <a:lnTo>
                    <a:pt x="658" y="1427"/>
                  </a:lnTo>
                  <a:lnTo>
                    <a:pt x="650" y="1414"/>
                  </a:lnTo>
                  <a:lnTo>
                    <a:pt x="648" y="1412"/>
                  </a:lnTo>
                  <a:lnTo>
                    <a:pt x="641" y="1404"/>
                  </a:lnTo>
                  <a:lnTo>
                    <a:pt x="643" y="1401"/>
                  </a:lnTo>
                  <a:lnTo>
                    <a:pt x="643" y="1398"/>
                  </a:lnTo>
                  <a:lnTo>
                    <a:pt x="643" y="1386"/>
                  </a:lnTo>
                  <a:lnTo>
                    <a:pt x="643" y="1385"/>
                  </a:lnTo>
                  <a:lnTo>
                    <a:pt x="638" y="1377"/>
                  </a:lnTo>
                  <a:lnTo>
                    <a:pt x="638" y="1375"/>
                  </a:lnTo>
                  <a:lnTo>
                    <a:pt x="638" y="1369"/>
                  </a:lnTo>
                  <a:lnTo>
                    <a:pt x="638" y="1367"/>
                  </a:lnTo>
                  <a:lnTo>
                    <a:pt x="631" y="1356"/>
                  </a:lnTo>
                  <a:lnTo>
                    <a:pt x="631" y="1354"/>
                  </a:lnTo>
                  <a:lnTo>
                    <a:pt x="633" y="1344"/>
                  </a:lnTo>
                  <a:lnTo>
                    <a:pt x="633" y="1341"/>
                  </a:lnTo>
                  <a:lnTo>
                    <a:pt x="635" y="1338"/>
                  </a:lnTo>
                  <a:lnTo>
                    <a:pt x="641" y="1330"/>
                  </a:lnTo>
                  <a:lnTo>
                    <a:pt x="643" y="1328"/>
                  </a:lnTo>
                  <a:lnTo>
                    <a:pt x="654" y="1323"/>
                  </a:lnTo>
                  <a:lnTo>
                    <a:pt x="658" y="1317"/>
                  </a:lnTo>
                  <a:lnTo>
                    <a:pt x="659" y="1314"/>
                  </a:lnTo>
                  <a:lnTo>
                    <a:pt x="661" y="1312"/>
                  </a:lnTo>
                  <a:lnTo>
                    <a:pt x="664" y="1302"/>
                  </a:lnTo>
                  <a:lnTo>
                    <a:pt x="664" y="1301"/>
                  </a:lnTo>
                  <a:lnTo>
                    <a:pt x="669" y="1296"/>
                  </a:lnTo>
                  <a:lnTo>
                    <a:pt x="676" y="1281"/>
                  </a:lnTo>
                  <a:lnTo>
                    <a:pt x="678" y="1276"/>
                  </a:lnTo>
                  <a:lnTo>
                    <a:pt x="679" y="1270"/>
                  </a:lnTo>
                  <a:lnTo>
                    <a:pt x="678" y="1265"/>
                  </a:lnTo>
                  <a:lnTo>
                    <a:pt x="676" y="1264"/>
                  </a:lnTo>
                  <a:lnTo>
                    <a:pt x="678" y="1255"/>
                  </a:lnTo>
                  <a:lnTo>
                    <a:pt x="681" y="1254"/>
                  </a:lnTo>
                  <a:lnTo>
                    <a:pt x="689" y="1244"/>
                  </a:lnTo>
                  <a:lnTo>
                    <a:pt x="691" y="1238"/>
                  </a:lnTo>
                  <a:lnTo>
                    <a:pt x="688" y="1230"/>
                  </a:lnTo>
                  <a:lnTo>
                    <a:pt x="689" y="1223"/>
                  </a:lnTo>
                  <a:lnTo>
                    <a:pt x="691" y="1217"/>
                  </a:lnTo>
                  <a:lnTo>
                    <a:pt x="696" y="1212"/>
                  </a:lnTo>
                  <a:lnTo>
                    <a:pt x="697" y="1210"/>
                  </a:lnTo>
                  <a:lnTo>
                    <a:pt x="707" y="1207"/>
                  </a:lnTo>
                  <a:lnTo>
                    <a:pt x="707" y="1204"/>
                  </a:lnTo>
                  <a:lnTo>
                    <a:pt x="707" y="1199"/>
                  </a:lnTo>
                  <a:lnTo>
                    <a:pt x="707" y="1197"/>
                  </a:lnTo>
                  <a:lnTo>
                    <a:pt x="702" y="1191"/>
                  </a:lnTo>
                  <a:lnTo>
                    <a:pt x="699" y="1189"/>
                  </a:lnTo>
                  <a:lnTo>
                    <a:pt x="697" y="1191"/>
                  </a:lnTo>
                  <a:lnTo>
                    <a:pt x="689" y="1187"/>
                  </a:lnTo>
                  <a:lnTo>
                    <a:pt x="683" y="1187"/>
                  </a:lnTo>
                  <a:lnTo>
                    <a:pt x="674" y="1183"/>
                  </a:lnTo>
                  <a:lnTo>
                    <a:pt x="674" y="1181"/>
                  </a:lnTo>
                  <a:lnTo>
                    <a:pt x="668" y="1168"/>
                  </a:lnTo>
                  <a:lnTo>
                    <a:pt x="668" y="1166"/>
                  </a:lnTo>
                  <a:lnTo>
                    <a:pt x="659" y="1150"/>
                  </a:lnTo>
                  <a:lnTo>
                    <a:pt x="650" y="1145"/>
                  </a:lnTo>
                  <a:lnTo>
                    <a:pt x="646" y="1145"/>
                  </a:lnTo>
                  <a:lnTo>
                    <a:pt x="638" y="1150"/>
                  </a:lnTo>
                  <a:lnTo>
                    <a:pt x="607" y="1137"/>
                  </a:lnTo>
                  <a:lnTo>
                    <a:pt x="605" y="1136"/>
                  </a:lnTo>
                  <a:lnTo>
                    <a:pt x="603" y="1131"/>
                  </a:lnTo>
                  <a:lnTo>
                    <a:pt x="597" y="1118"/>
                  </a:lnTo>
                  <a:lnTo>
                    <a:pt x="597" y="1116"/>
                  </a:lnTo>
                  <a:lnTo>
                    <a:pt x="597" y="1102"/>
                  </a:lnTo>
                  <a:lnTo>
                    <a:pt x="597" y="1094"/>
                  </a:lnTo>
                  <a:lnTo>
                    <a:pt x="598" y="1092"/>
                  </a:lnTo>
                  <a:lnTo>
                    <a:pt x="610" y="1077"/>
                  </a:lnTo>
                  <a:lnTo>
                    <a:pt x="611" y="1076"/>
                  </a:lnTo>
                  <a:lnTo>
                    <a:pt x="613" y="1074"/>
                  </a:lnTo>
                  <a:lnTo>
                    <a:pt x="616" y="1073"/>
                  </a:lnTo>
                  <a:lnTo>
                    <a:pt x="630" y="1060"/>
                  </a:lnTo>
                  <a:lnTo>
                    <a:pt x="633" y="1055"/>
                  </a:lnTo>
                  <a:lnTo>
                    <a:pt x="635" y="1053"/>
                  </a:lnTo>
                  <a:lnTo>
                    <a:pt x="636" y="1052"/>
                  </a:lnTo>
                  <a:lnTo>
                    <a:pt x="638" y="1050"/>
                  </a:lnTo>
                  <a:lnTo>
                    <a:pt x="640" y="1048"/>
                  </a:lnTo>
                  <a:lnTo>
                    <a:pt x="648" y="1035"/>
                  </a:lnTo>
                  <a:lnTo>
                    <a:pt x="659" y="1016"/>
                  </a:lnTo>
                  <a:lnTo>
                    <a:pt x="661" y="1014"/>
                  </a:lnTo>
                  <a:lnTo>
                    <a:pt x="663" y="1011"/>
                  </a:lnTo>
                  <a:lnTo>
                    <a:pt x="666" y="1006"/>
                  </a:lnTo>
                  <a:lnTo>
                    <a:pt x="679" y="987"/>
                  </a:lnTo>
                  <a:lnTo>
                    <a:pt x="681" y="985"/>
                  </a:lnTo>
                  <a:lnTo>
                    <a:pt x="683" y="984"/>
                  </a:lnTo>
                  <a:lnTo>
                    <a:pt x="683" y="982"/>
                  </a:lnTo>
                  <a:lnTo>
                    <a:pt x="684" y="980"/>
                  </a:lnTo>
                  <a:lnTo>
                    <a:pt x="704" y="951"/>
                  </a:lnTo>
                  <a:lnTo>
                    <a:pt x="707" y="948"/>
                  </a:lnTo>
                  <a:lnTo>
                    <a:pt x="721" y="929"/>
                  </a:lnTo>
                  <a:lnTo>
                    <a:pt x="722" y="927"/>
                  </a:lnTo>
                  <a:lnTo>
                    <a:pt x="736" y="909"/>
                  </a:lnTo>
                  <a:lnTo>
                    <a:pt x="734" y="906"/>
                  </a:lnTo>
                  <a:lnTo>
                    <a:pt x="736" y="895"/>
                  </a:lnTo>
                  <a:lnTo>
                    <a:pt x="737" y="890"/>
                  </a:lnTo>
                  <a:lnTo>
                    <a:pt x="737" y="886"/>
                  </a:lnTo>
                  <a:lnTo>
                    <a:pt x="739" y="883"/>
                  </a:lnTo>
                  <a:lnTo>
                    <a:pt x="744" y="864"/>
                  </a:lnTo>
                  <a:lnTo>
                    <a:pt x="749" y="846"/>
                  </a:lnTo>
                  <a:lnTo>
                    <a:pt x="750" y="844"/>
                  </a:lnTo>
                  <a:lnTo>
                    <a:pt x="750" y="841"/>
                  </a:lnTo>
                  <a:lnTo>
                    <a:pt x="762" y="817"/>
                  </a:lnTo>
                  <a:lnTo>
                    <a:pt x="764" y="814"/>
                  </a:lnTo>
                  <a:lnTo>
                    <a:pt x="770" y="794"/>
                  </a:lnTo>
                  <a:lnTo>
                    <a:pt x="772" y="793"/>
                  </a:lnTo>
                  <a:lnTo>
                    <a:pt x="772" y="789"/>
                  </a:lnTo>
                  <a:lnTo>
                    <a:pt x="775" y="772"/>
                  </a:lnTo>
                  <a:lnTo>
                    <a:pt x="777" y="767"/>
                  </a:lnTo>
                  <a:lnTo>
                    <a:pt x="783" y="754"/>
                  </a:lnTo>
                  <a:lnTo>
                    <a:pt x="774" y="746"/>
                  </a:lnTo>
                  <a:lnTo>
                    <a:pt x="772" y="742"/>
                  </a:lnTo>
                  <a:lnTo>
                    <a:pt x="765" y="738"/>
                  </a:lnTo>
                  <a:lnTo>
                    <a:pt x="764" y="736"/>
                  </a:lnTo>
                  <a:lnTo>
                    <a:pt x="755" y="734"/>
                  </a:lnTo>
                  <a:lnTo>
                    <a:pt x="754" y="733"/>
                  </a:lnTo>
                  <a:lnTo>
                    <a:pt x="745" y="726"/>
                  </a:lnTo>
                  <a:lnTo>
                    <a:pt x="744" y="725"/>
                  </a:lnTo>
                  <a:lnTo>
                    <a:pt x="736" y="718"/>
                  </a:lnTo>
                  <a:lnTo>
                    <a:pt x="729" y="712"/>
                  </a:lnTo>
                  <a:lnTo>
                    <a:pt x="727" y="705"/>
                  </a:lnTo>
                  <a:lnTo>
                    <a:pt x="727" y="687"/>
                  </a:lnTo>
                  <a:lnTo>
                    <a:pt x="727" y="683"/>
                  </a:lnTo>
                  <a:lnTo>
                    <a:pt x="727" y="681"/>
                  </a:lnTo>
                  <a:lnTo>
                    <a:pt x="722" y="674"/>
                  </a:lnTo>
                  <a:lnTo>
                    <a:pt x="721" y="674"/>
                  </a:lnTo>
                  <a:lnTo>
                    <a:pt x="717" y="678"/>
                  </a:lnTo>
                  <a:lnTo>
                    <a:pt x="721" y="679"/>
                  </a:lnTo>
                  <a:lnTo>
                    <a:pt x="719" y="683"/>
                  </a:lnTo>
                  <a:lnTo>
                    <a:pt x="716" y="686"/>
                  </a:lnTo>
                  <a:lnTo>
                    <a:pt x="717" y="689"/>
                  </a:lnTo>
                  <a:lnTo>
                    <a:pt x="717" y="692"/>
                  </a:lnTo>
                  <a:lnTo>
                    <a:pt x="717" y="697"/>
                  </a:lnTo>
                  <a:lnTo>
                    <a:pt x="709" y="699"/>
                  </a:lnTo>
                  <a:lnTo>
                    <a:pt x="699" y="700"/>
                  </a:lnTo>
                  <a:lnTo>
                    <a:pt x="696" y="705"/>
                  </a:lnTo>
                  <a:lnTo>
                    <a:pt x="686" y="705"/>
                  </a:lnTo>
                  <a:lnTo>
                    <a:pt x="684" y="704"/>
                  </a:lnTo>
                  <a:lnTo>
                    <a:pt x="686" y="696"/>
                  </a:lnTo>
                  <a:lnTo>
                    <a:pt x="686" y="692"/>
                  </a:lnTo>
                  <a:lnTo>
                    <a:pt x="678" y="691"/>
                  </a:lnTo>
                  <a:lnTo>
                    <a:pt x="671" y="692"/>
                  </a:lnTo>
                  <a:lnTo>
                    <a:pt x="663" y="694"/>
                  </a:lnTo>
                  <a:lnTo>
                    <a:pt x="656" y="697"/>
                  </a:lnTo>
                  <a:lnTo>
                    <a:pt x="654" y="697"/>
                  </a:lnTo>
                  <a:lnTo>
                    <a:pt x="650" y="697"/>
                  </a:lnTo>
                  <a:lnTo>
                    <a:pt x="645" y="697"/>
                  </a:lnTo>
                  <a:lnTo>
                    <a:pt x="633" y="696"/>
                  </a:lnTo>
                  <a:lnTo>
                    <a:pt x="633" y="691"/>
                  </a:lnTo>
                  <a:lnTo>
                    <a:pt x="631" y="689"/>
                  </a:lnTo>
                  <a:lnTo>
                    <a:pt x="625" y="687"/>
                  </a:lnTo>
                  <a:lnTo>
                    <a:pt x="623" y="691"/>
                  </a:lnTo>
                  <a:lnTo>
                    <a:pt x="621" y="691"/>
                  </a:lnTo>
                  <a:lnTo>
                    <a:pt x="613" y="694"/>
                  </a:lnTo>
                  <a:lnTo>
                    <a:pt x="607" y="694"/>
                  </a:lnTo>
                  <a:lnTo>
                    <a:pt x="598" y="689"/>
                  </a:lnTo>
                  <a:lnTo>
                    <a:pt x="597" y="687"/>
                  </a:lnTo>
                  <a:lnTo>
                    <a:pt x="593" y="686"/>
                  </a:lnTo>
                  <a:lnTo>
                    <a:pt x="588" y="686"/>
                  </a:lnTo>
                  <a:lnTo>
                    <a:pt x="583" y="686"/>
                  </a:lnTo>
                  <a:lnTo>
                    <a:pt x="582" y="686"/>
                  </a:lnTo>
                  <a:lnTo>
                    <a:pt x="573" y="679"/>
                  </a:lnTo>
                  <a:lnTo>
                    <a:pt x="572" y="679"/>
                  </a:lnTo>
                  <a:lnTo>
                    <a:pt x="568" y="679"/>
                  </a:lnTo>
                  <a:lnTo>
                    <a:pt x="565" y="676"/>
                  </a:lnTo>
                  <a:lnTo>
                    <a:pt x="564" y="673"/>
                  </a:lnTo>
                  <a:lnTo>
                    <a:pt x="555" y="671"/>
                  </a:lnTo>
                  <a:lnTo>
                    <a:pt x="552" y="670"/>
                  </a:lnTo>
                  <a:lnTo>
                    <a:pt x="547" y="662"/>
                  </a:lnTo>
                  <a:lnTo>
                    <a:pt x="547" y="660"/>
                  </a:lnTo>
                  <a:lnTo>
                    <a:pt x="539" y="653"/>
                  </a:lnTo>
                  <a:lnTo>
                    <a:pt x="537" y="653"/>
                  </a:lnTo>
                  <a:lnTo>
                    <a:pt x="525" y="647"/>
                  </a:lnTo>
                  <a:lnTo>
                    <a:pt x="524" y="645"/>
                  </a:lnTo>
                  <a:lnTo>
                    <a:pt x="516" y="639"/>
                  </a:lnTo>
                  <a:lnTo>
                    <a:pt x="504" y="634"/>
                  </a:lnTo>
                  <a:lnTo>
                    <a:pt x="496" y="637"/>
                  </a:lnTo>
                  <a:lnTo>
                    <a:pt x="492" y="636"/>
                  </a:lnTo>
                  <a:lnTo>
                    <a:pt x="484" y="632"/>
                  </a:ln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2" name="Freeform 75"/>
            <p:cNvSpPr>
              <a:spLocks/>
            </p:cNvSpPr>
            <p:nvPr/>
          </p:nvSpPr>
          <p:spPr bwMode="auto">
            <a:xfrm>
              <a:off x="3756025" y="3404395"/>
              <a:ext cx="1177925" cy="512763"/>
            </a:xfrm>
            <a:custGeom>
              <a:avLst/>
              <a:gdLst>
                <a:gd name="T0" fmla="*/ 464 w 1483"/>
                <a:gd name="T1" fmla="*/ 641 h 645"/>
                <a:gd name="T2" fmla="*/ 439 w 1483"/>
                <a:gd name="T3" fmla="*/ 634 h 645"/>
                <a:gd name="T4" fmla="*/ 388 w 1483"/>
                <a:gd name="T5" fmla="*/ 641 h 645"/>
                <a:gd name="T6" fmla="*/ 363 w 1483"/>
                <a:gd name="T7" fmla="*/ 637 h 645"/>
                <a:gd name="T8" fmla="*/ 317 w 1483"/>
                <a:gd name="T9" fmla="*/ 610 h 645"/>
                <a:gd name="T10" fmla="*/ 302 w 1483"/>
                <a:gd name="T11" fmla="*/ 574 h 645"/>
                <a:gd name="T12" fmla="*/ 271 w 1483"/>
                <a:gd name="T13" fmla="*/ 553 h 645"/>
                <a:gd name="T14" fmla="*/ 263 w 1483"/>
                <a:gd name="T15" fmla="*/ 529 h 645"/>
                <a:gd name="T16" fmla="*/ 234 w 1483"/>
                <a:gd name="T17" fmla="*/ 495 h 645"/>
                <a:gd name="T18" fmla="*/ 178 w 1483"/>
                <a:gd name="T19" fmla="*/ 485 h 645"/>
                <a:gd name="T20" fmla="*/ 119 w 1483"/>
                <a:gd name="T21" fmla="*/ 466 h 645"/>
                <a:gd name="T22" fmla="*/ 51 w 1483"/>
                <a:gd name="T23" fmla="*/ 485 h 645"/>
                <a:gd name="T24" fmla="*/ 6 w 1483"/>
                <a:gd name="T25" fmla="*/ 453 h 645"/>
                <a:gd name="T26" fmla="*/ 36 w 1483"/>
                <a:gd name="T27" fmla="*/ 430 h 645"/>
                <a:gd name="T28" fmla="*/ 49 w 1483"/>
                <a:gd name="T29" fmla="*/ 396 h 645"/>
                <a:gd name="T30" fmla="*/ 52 w 1483"/>
                <a:gd name="T31" fmla="*/ 354 h 645"/>
                <a:gd name="T32" fmla="*/ 87 w 1483"/>
                <a:gd name="T33" fmla="*/ 336 h 645"/>
                <a:gd name="T34" fmla="*/ 145 w 1483"/>
                <a:gd name="T35" fmla="*/ 307 h 645"/>
                <a:gd name="T36" fmla="*/ 203 w 1483"/>
                <a:gd name="T37" fmla="*/ 275 h 645"/>
                <a:gd name="T38" fmla="*/ 236 w 1483"/>
                <a:gd name="T39" fmla="*/ 259 h 645"/>
                <a:gd name="T40" fmla="*/ 256 w 1483"/>
                <a:gd name="T41" fmla="*/ 265 h 645"/>
                <a:gd name="T42" fmla="*/ 287 w 1483"/>
                <a:gd name="T43" fmla="*/ 255 h 645"/>
                <a:gd name="T44" fmla="*/ 307 w 1483"/>
                <a:gd name="T45" fmla="*/ 239 h 645"/>
                <a:gd name="T46" fmla="*/ 339 w 1483"/>
                <a:gd name="T47" fmla="*/ 236 h 645"/>
                <a:gd name="T48" fmla="*/ 387 w 1483"/>
                <a:gd name="T49" fmla="*/ 218 h 645"/>
                <a:gd name="T50" fmla="*/ 428 w 1483"/>
                <a:gd name="T51" fmla="*/ 221 h 645"/>
                <a:gd name="T52" fmla="*/ 466 w 1483"/>
                <a:gd name="T53" fmla="*/ 236 h 645"/>
                <a:gd name="T54" fmla="*/ 499 w 1483"/>
                <a:gd name="T55" fmla="*/ 244 h 645"/>
                <a:gd name="T56" fmla="*/ 534 w 1483"/>
                <a:gd name="T57" fmla="*/ 230 h 645"/>
                <a:gd name="T58" fmla="*/ 580 w 1483"/>
                <a:gd name="T59" fmla="*/ 208 h 645"/>
                <a:gd name="T60" fmla="*/ 616 w 1483"/>
                <a:gd name="T61" fmla="*/ 213 h 645"/>
                <a:gd name="T62" fmla="*/ 636 w 1483"/>
                <a:gd name="T63" fmla="*/ 236 h 645"/>
                <a:gd name="T64" fmla="*/ 646 w 1483"/>
                <a:gd name="T65" fmla="*/ 249 h 645"/>
                <a:gd name="T66" fmla="*/ 654 w 1483"/>
                <a:gd name="T67" fmla="*/ 275 h 645"/>
                <a:gd name="T68" fmla="*/ 674 w 1483"/>
                <a:gd name="T69" fmla="*/ 281 h 645"/>
                <a:gd name="T70" fmla="*/ 701 w 1483"/>
                <a:gd name="T71" fmla="*/ 289 h 645"/>
                <a:gd name="T72" fmla="*/ 744 w 1483"/>
                <a:gd name="T73" fmla="*/ 317 h 645"/>
                <a:gd name="T74" fmla="*/ 779 w 1483"/>
                <a:gd name="T75" fmla="*/ 314 h 645"/>
                <a:gd name="T76" fmla="*/ 818 w 1483"/>
                <a:gd name="T77" fmla="*/ 306 h 645"/>
                <a:gd name="T78" fmla="*/ 871 w 1483"/>
                <a:gd name="T79" fmla="*/ 318 h 645"/>
                <a:gd name="T80" fmla="*/ 947 w 1483"/>
                <a:gd name="T81" fmla="*/ 352 h 645"/>
                <a:gd name="T82" fmla="*/ 956 w 1483"/>
                <a:gd name="T83" fmla="*/ 307 h 645"/>
                <a:gd name="T84" fmla="*/ 969 w 1483"/>
                <a:gd name="T85" fmla="*/ 263 h 645"/>
                <a:gd name="T86" fmla="*/ 1000 w 1483"/>
                <a:gd name="T87" fmla="*/ 194 h 645"/>
                <a:gd name="T88" fmla="*/ 1017 w 1483"/>
                <a:gd name="T89" fmla="*/ 160 h 645"/>
                <a:gd name="T90" fmla="*/ 1020 w 1483"/>
                <a:gd name="T91" fmla="*/ 111 h 645"/>
                <a:gd name="T92" fmla="*/ 1028 w 1483"/>
                <a:gd name="T93" fmla="*/ 60 h 645"/>
                <a:gd name="T94" fmla="*/ 1050 w 1483"/>
                <a:gd name="T95" fmla="*/ 13 h 645"/>
                <a:gd name="T96" fmla="*/ 1073 w 1483"/>
                <a:gd name="T97" fmla="*/ 35 h 645"/>
                <a:gd name="T98" fmla="*/ 1126 w 1483"/>
                <a:gd name="T99" fmla="*/ 64 h 645"/>
                <a:gd name="T100" fmla="*/ 1174 w 1483"/>
                <a:gd name="T101" fmla="*/ 111 h 645"/>
                <a:gd name="T102" fmla="*/ 1171 w 1483"/>
                <a:gd name="T103" fmla="*/ 150 h 645"/>
                <a:gd name="T104" fmla="*/ 1169 w 1483"/>
                <a:gd name="T105" fmla="*/ 178 h 645"/>
                <a:gd name="T106" fmla="*/ 1182 w 1483"/>
                <a:gd name="T107" fmla="*/ 233 h 645"/>
                <a:gd name="T108" fmla="*/ 1223 w 1483"/>
                <a:gd name="T109" fmla="*/ 220 h 645"/>
                <a:gd name="T110" fmla="*/ 1252 w 1483"/>
                <a:gd name="T111" fmla="*/ 233 h 645"/>
                <a:gd name="T112" fmla="*/ 1318 w 1483"/>
                <a:gd name="T113" fmla="*/ 267 h 645"/>
                <a:gd name="T114" fmla="*/ 1376 w 1483"/>
                <a:gd name="T115" fmla="*/ 241 h 645"/>
                <a:gd name="T116" fmla="*/ 1448 w 1483"/>
                <a:gd name="T117" fmla="*/ 20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83" h="645">
                  <a:moveTo>
                    <a:pt x="484" y="632"/>
                  </a:move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3" name="Freeform 76"/>
            <p:cNvSpPr>
              <a:spLocks/>
            </p:cNvSpPr>
            <p:nvPr/>
          </p:nvSpPr>
          <p:spPr bwMode="auto">
            <a:xfrm>
              <a:off x="4140200" y="3553620"/>
              <a:ext cx="866775" cy="1108075"/>
            </a:xfrm>
            <a:custGeom>
              <a:avLst/>
              <a:gdLst>
                <a:gd name="T0" fmla="*/ 1026 w 1092"/>
                <a:gd name="T1" fmla="*/ 28 h 1397"/>
                <a:gd name="T2" fmla="*/ 1006 w 1092"/>
                <a:gd name="T3" fmla="*/ 81 h 1397"/>
                <a:gd name="T4" fmla="*/ 1050 w 1092"/>
                <a:gd name="T5" fmla="*/ 76 h 1397"/>
                <a:gd name="T6" fmla="*/ 1082 w 1092"/>
                <a:gd name="T7" fmla="*/ 59 h 1397"/>
                <a:gd name="T8" fmla="*/ 1088 w 1092"/>
                <a:gd name="T9" fmla="*/ 115 h 1397"/>
                <a:gd name="T10" fmla="*/ 1054 w 1092"/>
                <a:gd name="T11" fmla="*/ 174 h 1397"/>
                <a:gd name="T12" fmla="*/ 1050 w 1092"/>
                <a:gd name="T13" fmla="*/ 243 h 1397"/>
                <a:gd name="T14" fmla="*/ 1059 w 1092"/>
                <a:gd name="T15" fmla="*/ 308 h 1397"/>
                <a:gd name="T16" fmla="*/ 1024 w 1092"/>
                <a:gd name="T17" fmla="*/ 350 h 1397"/>
                <a:gd name="T18" fmla="*/ 1002 w 1092"/>
                <a:gd name="T19" fmla="*/ 400 h 1397"/>
                <a:gd name="T20" fmla="*/ 969 w 1092"/>
                <a:gd name="T21" fmla="*/ 449 h 1397"/>
                <a:gd name="T22" fmla="*/ 908 w 1092"/>
                <a:gd name="T23" fmla="*/ 483 h 1397"/>
                <a:gd name="T24" fmla="*/ 830 w 1092"/>
                <a:gd name="T25" fmla="*/ 515 h 1397"/>
                <a:gd name="T26" fmla="*/ 839 w 1092"/>
                <a:gd name="T27" fmla="*/ 551 h 1397"/>
                <a:gd name="T28" fmla="*/ 827 w 1092"/>
                <a:gd name="T29" fmla="*/ 573 h 1397"/>
                <a:gd name="T30" fmla="*/ 806 w 1092"/>
                <a:gd name="T31" fmla="*/ 593 h 1397"/>
                <a:gd name="T32" fmla="*/ 786 w 1092"/>
                <a:gd name="T33" fmla="*/ 619 h 1397"/>
                <a:gd name="T34" fmla="*/ 741 w 1092"/>
                <a:gd name="T35" fmla="*/ 678 h 1397"/>
                <a:gd name="T36" fmla="*/ 720 w 1092"/>
                <a:gd name="T37" fmla="*/ 725 h 1397"/>
                <a:gd name="T38" fmla="*/ 728 w 1092"/>
                <a:gd name="T39" fmla="*/ 797 h 1397"/>
                <a:gd name="T40" fmla="*/ 741 w 1092"/>
                <a:gd name="T41" fmla="*/ 874 h 1397"/>
                <a:gd name="T42" fmla="*/ 736 w 1092"/>
                <a:gd name="T43" fmla="*/ 936 h 1397"/>
                <a:gd name="T44" fmla="*/ 769 w 1092"/>
                <a:gd name="T45" fmla="*/ 975 h 1397"/>
                <a:gd name="T46" fmla="*/ 784 w 1092"/>
                <a:gd name="T47" fmla="*/ 1025 h 1397"/>
                <a:gd name="T48" fmla="*/ 771 w 1092"/>
                <a:gd name="T49" fmla="*/ 1081 h 1397"/>
                <a:gd name="T50" fmla="*/ 804 w 1092"/>
                <a:gd name="T51" fmla="*/ 1127 h 1397"/>
                <a:gd name="T52" fmla="*/ 806 w 1092"/>
                <a:gd name="T53" fmla="*/ 1169 h 1397"/>
                <a:gd name="T54" fmla="*/ 809 w 1092"/>
                <a:gd name="T55" fmla="*/ 1201 h 1397"/>
                <a:gd name="T56" fmla="*/ 784 w 1092"/>
                <a:gd name="T57" fmla="*/ 1229 h 1397"/>
                <a:gd name="T58" fmla="*/ 748 w 1092"/>
                <a:gd name="T59" fmla="*/ 1290 h 1397"/>
                <a:gd name="T60" fmla="*/ 746 w 1092"/>
                <a:gd name="T61" fmla="*/ 1371 h 1397"/>
                <a:gd name="T62" fmla="*/ 667 w 1092"/>
                <a:gd name="T63" fmla="*/ 1395 h 1397"/>
                <a:gd name="T64" fmla="*/ 605 w 1092"/>
                <a:gd name="T65" fmla="*/ 1365 h 1397"/>
                <a:gd name="T66" fmla="*/ 559 w 1092"/>
                <a:gd name="T67" fmla="*/ 1332 h 1397"/>
                <a:gd name="T68" fmla="*/ 538 w 1092"/>
                <a:gd name="T69" fmla="*/ 1298 h 1397"/>
                <a:gd name="T70" fmla="*/ 483 w 1092"/>
                <a:gd name="T71" fmla="*/ 1306 h 1397"/>
                <a:gd name="T72" fmla="*/ 443 w 1092"/>
                <a:gd name="T73" fmla="*/ 1321 h 1397"/>
                <a:gd name="T74" fmla="*/ 376 w 1092"/>
                <a:gd name="T75" fmla="*/ 1308 h 1397"/>
                <a:gd name="T76" fmla="*/ 323 w 1092"/>
                <a:gd name="T77" fmla="*/ 1306 h 1397"/>
                <a:gd name="T78" fmla="*/ 273 w 1092"/>
                <a:gd name="T79" fmla="*/ 1324 h 1397"/>
                <a:gd name="T80" fmla="*/ 223 w 1092"/>
                <a:gd name="T81" fmla="*/ 1305 h 1397"/>
                <a:gd name="T82" fmla="*/ 194 w 1092"/>
                <a:gd name="T83" fmla="*/ 1253 h 1397"/>
                <a:gd name="T84" fmla="*/ 159 w 1092"/>
                <a:gd name="T85" fmla="*/ 1199 h 1397"/>
                <a:gd name="T86" fmla="*/ 151 w 1092"/>
                <a:gd name="T87" fmla="*/ 1151 h 1397"/>
                <a:gd name="T88" fmla="*/ 192 w 1092"/>
                <a:gd name="T89" fmla="*/ 1094 h 1397"/>
                <a:gd name="T90" fmla="*/ 205 w 1092"/>
                <a:gd name="T91" fmla="*/ 1036 h 1397"/>
                <a:gd name="T92" fmla="*/ 213 w 1092"/>
                <a:gd name="T93" fmla="*/ 1004 h 1397"/>
                <a:gd name="T94" fmla="*/ 154 w 1092"/>
                <a:gd name="T95" fmla="*/ 963 h 1397"/>
                <a:gd name="T96" fmla="*/ 127 w 1092"/>
                <a:gd name="T97" fmla="*/ 889 h 1397"/>
                <a:gd name="T98" fmla="*/ 175 w 1092"/>
                <a:gd name="T99" fmla="*/ 829 h 1397"/>
                <a:gd name="T100" fmla="*/ 223 w 1092"/>
                <a:gd name="T101" fmla="*/ 761 h 1397"/>
                <a:gd name="T102" fmla="*/ 265 w 1092"/>
                <a:gd name="T103" fmla="*/ 659 h 1397"/>
                <a:gd name="T104" fmla="*/ 299 w 1092"/>
                <a:gd name="T105" fmla="*/ 567 h 1397"/>
                <a:gd name="T106" fmla="*/ 245 w 1092"/>
                <a:gd name="T107" fmla="*/ 525 h 1397"/>
                <a:gd name="T108" fmla="*/ 232 w 1092"/>
                <a:gd name="T109" fmla="*/ 499 h 1397"/>
                <a:gd name="T110" fmla="*/ 202 w 1092"/>
                <a:gd name="T111" fmla="*/ 505 h 1397"/>
                <a:gd name="T112" fmla="*/ 147 w 1092"/>
                <a:gd name="T113" fmla="*/ 502 h 1397"/>
                <a:gd name="T114" fmla="*/ 99 w 1092"/>
                <a:gd name="T115" fmla="*/ 499 h 1397"/>
                <a:gd name="T116" fmla="*/ 63 w 1092"/>
                <a:gd name="T117" fmla="*/ 473 h 1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1397">
                  <a:moveTo>
                    <a:pt x="999" y="0"/>
                  </a:moveTo>
                  <a:lnTo>
                    <a:pt x="1001" y="2"/>
                  </a:lnTo>
                  <a:lnTo>
                    <a:pt x="1004" y="5"/>
                  </a:lnTo>
                  <a:lnTo>
                    <a:pt x="1011" y="7"/>
                  </a:lnTo>
                  <a:lnTo>
                    <a:pt x="1014" y="7"/>
                  </a:lnTo>
                  <a:lnTo>
                    <a:pt x="1019" y="7"/>
                  </a:lnTo>
                  <a:lnTo>
                    <a:pt x="1021" y="9"/>
                  </a:lnTo>
                  <a:lnTo>
                    <a:pt x="1024" y="17"/>
                  </a:lnTo>
                  <a:lnTo>
                    <a:pt x="1026" y="20"/>
                  </a:lnTo>
                  <a:lnTo>
                    <a:pt x="1026" y="28"/>
                  </a:lnTo>
                  <a:lnTo>
                    <a:pt x="1024" y="30"/>
                  </a:lnTo>
                  <a:lnTo>
                    <a:pt x="1024" y="38"/>
                  </a:lnTo>
                  <a:lnTo>
                    <a:pt x="1022" y="41"/>
                  </a:lnTo>
                  <a:lnTo>
                    <a:pt x="1022" y="47"/>
                  </a:lnTo>
                  <a:lnTo>
                    <a:pt x="1022" y="49"/>
                  </a:lnTo>
                  <a:lnTo>
                    <a:pt x="1016" y="55"/>
                  </a:lnTo>
                  <a:lnTo>
                    <a:pt x="1016" y="65"/>
                  </a:lnTo>
                  <a:lnTo>
                    <a:pt x="1011" y="70"/>
                  </a:lnTo>
                  <a:lnTo>
                    <a:pt x="1006" y="75"/>
                  </a:lnTo>
                  <a:lnTo>
                    <a:pt x="1006" y="81"/>
                  </a:lnTo>
                  <a:lnTo>
                    <a:pt x="1006" y="83"/>
                  </a:lnTo>
                  <a:lnTo>
                    <a:pt x="1009" y="98"/>
                  </a:lnTo>
                  <a:lnTo>
                    <a:pt x="1014" y="99"/>
                  </a:lnTo>
                  <a:lnTo>
                    <a:pt x="1019" y="102"/>
                  </a:lnTo>
                  <a:lnTo>
                    <a:pt x="1021" y="102"/>
                  </a:lnTo>
                  <a:lnTo>
                    <a:pt x="1031" y="102"/>
                  </a:lnTo>
                  <a:lnTo>
                    <a:pt x="1039" y="91"/>
                  </a:lnTo>
                  <a:lnTo>
                    <a:pt x="1040" y="89"/>
                  </a:lnTo>
                  <a:lnTo>
                    <a:pt x="1049" y="80"/>
                  </a:lnTo>
                  <a:lnTo>
                    <a:pt x="1050" y="76"/>
                  </a:lnTo>
                  <a:lnTo>
                    <a:pt x="1050" y="65"/>
                  </a:lnTo>
                  <a:lnTo>
                    <a:pt x="1050" y="64"/>
                  </a:lnTo>
                  <a:lnTo>
                    <a:pt x="1049" y="60"/>
                  </a:lnTo>
                  <a:lnTo>
                    <a:pt x="1045" y="52"/>
                  </a:lnTo>
                  <a:lnTo>
                    <a:pt x="1045" y="51"/>
                  </a:lnTo>
                  <a:lnTo>
                    <a:pt x="1054" y="52"/>
                  </a:lnTo>
                  <a:lnTo>
                    <a:pt x="1057" y="52"/>
                  </a:lnTo>
                  <a:lnTo>
                    <a:pt x="1067" y="55"/>
                  </a:lnTo>
                  <a:lnTo>
                    <a:pt x="1072" y="55"/>
                  </a:lnTo>
                  <a:lnTo>
                    <a:pt x="1082" y="59"/>
                  </a:lnTo>
                  <a:lnTo>
                    <a:pt x="1080" y="68"/>
                  </a:lnTo>
                  <a:lnTo>
                    <a:pt x="1080" y="72"/>
                  </a:lnTo>
                  <a:lnTo>
                    <a:pt x="1080" y="76"/>
                  </a:lnTo>
                  <a:lnTo>
                    <a:pt x="1080" y="78"/>
                  </a:lnTo>
                  <a:lnTo>
                    <a:pt x="1085" y="81"/>
                  </a:lnTo>
                  <a:lnTo>
                    <a:pt x="1087" y="83"/>
                  </a:lnTo>
                  <a:lnTo>
                    <a:pt x="1087" y="94"/>
                  </a:lnTo>
                  <a:lnTo>
                    <a:pt x="1092" y="102"/>
                  </a:lnTo>
                  <a:lnTo>
                    <a:pt x="1092" y="104"/>
                  </a:lnTo>
                  <a:lnTo>
                    <a:pt x="1088" y="115"/>
                  </a:lnTo>
                  <a:lnTo>
                    <a:pt x="1090" y="119"/>
                  </a:lnTo>
                  <a:lnTo>
                    <a:pt x="1090" y="120"/>
                  </a:lnTo>
                  <a:lnTo>
                    <a:pt x="1088" y="130"/>
                  </a:lnTo>
                  <a:lnTo>
                    <a:pt x="1088" y="131"/>
                  </a:lnTo>
                  <a:lnTo>
                    <a:pt x="1083" y="144"/>
                  </a:lnTo>
                  <a:lnTo>
                    <a:pt x="1078" y="154"/>
                  </a:lnTo>
                  <a:lnTo>
                    <a:pt x="1077" y="157"/>
                  </a:lnTo>
                  <a:lnTo>
                    <a:pt x="1064" y="164"/>
                  </a:lnTo>
                  <a:lnTo>
                    <a:pt x="1055" y="172"/>
                  </a:lnTo>
                  <a:lnTo>
                    <a:pt x="1054" y="174"/>
                  </a:lnTo>
                  <a:lnTo>
                    <a:pt x="1052" y="180"/>
                  </a:lnTo>
                  <a:lnTo>
                    <a:pt x="1054" y="182"/>
                  </a:lnTo>
                  <a:lnTo>
                    <a:pt x="1065" y="198"/>
                  </a:lnTo>
                  <a:lnTo>
                    <a:pt x="1064" y="199"/>
                  </a:lnTo>
                  <a:lnTo>
                    <a:pt x="1060" y="212"/>
                  </a:lnTo>
                  <a:lnTo>
                    <a:pt x="1059" y="214"/>
                  </a:lnTo>
                  <a:lnTo>
                    <a:pt x="1052" y="227"/>
                  </a:lnTo>
                  <a:lnTo>
                    <a:pt x="1050" y="229"/>
                  </a:lnTo>
                  <a:lnTo>
                    <a:pt x="1050" y="242"/>
                  </a:lnTo>
                  <a:lnTo>
                    <a:pt x="1050" y="243"/>
                  </a:lnTo>
                  <a:lnTo>
                    <a:pt x="1055" y="250"/>
                  </a:lnTo>
                  <a:lnTo>
                    <a:pt x="1059" y="251"/>
                  </a:lnTo>
                  <a:lnTo>
                    <a:pt x="1062" y="258"/>
                  </a:lnTo>
                  <a:lnTo>
                    <a:pt x="1064" y="261"/>
                  </a:lnTo>
                  <a:lnTo>
                    <a:pt x="1062" y="274"/>
                  </a:lnTo>
                  <a:lnTo>
                    <a:pt x="1060" y="276"/>
                  </a:lnTo>
                  <a:lnTo>
                    <a:pt x="1055" y="297"/>
                  </a:lnTo>
                  <a:lnTo>
                    <a:pt x="1055" y="301"/>
                  </a:lnTo>
                  <a:lnTo>
                    <a:pt x="1057" y="306"/>
                  </a:lnTo>
                  <a:lnTo>
                    <a:pt x="1059" y="308"/>
                  </a:lnTo>
                  <a:lnTo>
                    <a:pt x="1059" y="314"/>
                  </a:lnTo>
                  <a:lnTo>
                    <a:pt x="1059" y="324"/>
                  </a:lnTo>
                  <a:lnTo>
                    <a:pt x="1057" y="327"/>
                  </a:lnTo>
                  <a:lnTo>
                    <a:pt x="1054" y="337"/>
                  </a:lnTo>
                  <a:lnTo>
                    <a:pt x="1044" y="342"/>
                  </a:lnTo>
                  <a:lnTo>
                    <a:pt x="1037" y="343"/>
                  </a:lnTo>
                  <a:lnTo>
                    <a:pt x="1034" y="345"/>
                  </a:lnTo>
                  <a:lnTo>
                    <a:pt x="1032" y="345"/>
                  </a:lnTo>
                  <a:lnTo>
                    <a:pt x="1024" y="348"/>
                  </a:lnTo>
                  <a:lnTo>
                    <a:pt x="1024" y="350"/>
                  </a:lnTo>
                  <a:lnTo>
                    <a:pt x="1021" y="356"/>
                  </a:lnTo>
                  <a:lnTo>
                    <a:pt x="1021" y="358"/>
                  </a:lnTo>
                  <a:lnTo>
                    <a:pt x="1021" y="368"/>
                  </a:lnTo>
                  <a:lnTo>
                    <a:pt x="1021" y="371"/>
                  </a:lnTo>
                  <a:lnTo>
                    <a:pt x="1016" y="381"/>
                  </a:lnTo>
                  <a:lnTo>
                    <a:pt x="1014" y="384"/>
                  </a:lnTo>
                  <a:lnTo>
                    <a:pt x="1007" y="389"/>
                  </a:lnTo>
                  <a:lnTo>
                    <a:pt x="1006" y="390"/>
                  </a:lnTo>
                  <a:lnTo>
                    <a:pt x="1002" y="398"/>
                  </a:lnTo>
                  <a:lnTo>
                    <a:pt x="1002" y="400"/>
                  </a:lnTo>
                  <a:lnTo>
                    <a:pt x="1002" y="402"/>
                  </a:lnTo>
                  <a:lnTo>
                    <a:pt x="1001" y="405"/>
                  </a:lnTo>
                  <a:lnTo>
                    <a:pt x="992" y="415"/>
                  </a:lnTo>
                  <a:lnTo>
                    <a:pt x="991" y="416"/>
                  </a:lnTo>
                  <a:lnTo>
                    <a:pt x="984" y="423"/>
                  </a:lnTo>
                  <a:lnTo>
                    <a:pt x="984" y="424"/>
                  </a:lnTo>
                  <a:lnTo>
                    <a:pt x="981" y="434"/>
                  </a:lnTo>
                  <a:lnTo>
                    <a:pt x="979" y="437"/>
                  </a:lnTo>
                  <a:lnTo>
                    <a:pt x="973" y="442"/>
                  </a:lnTo>
                  <a:lnTo>
                    <a:pt x="969" y="449"/>
                  </a:lnTo>
                  <a:lnTo>
                    <a:pt x="959" y="454"/>
                  </a:lnTo>
                  <a:lnTo>
                    <a:pt x="953" y="455"/>
                  </a:lnTo>
                  <a:lnTo>
                    <a:pt x="951" y="455"/>
                  </a:lnTo>
                  <a:lnTo>
                    <a:pt x="943" y="460"/>
                  </a:lnTo>
                  <a:lnTo>
                    <a:pt x="933" y="463"/>
                  </a:lnTo>
                  <a:lnTo>
                    <a:pt x="931" y="460"/>
                  </a:lnTo>
                  <a:lnTo>
                    <a:pt x="923" y="455"/>
                  </a:lnTo>
                  <a:lnTo>
                    <a:pt x="918" y="462"/>
                  </a:lnTo>
                  <a:lnTo>
                    <a:pt x="911" y="479"/>
                  </a:lnTo>
                  <a:lnTo>
                    <a:pt x="908" y="483"/>
                  </a:lnTo>
                  <a:lnTo>
                    <a:pt x="902" y="486"/>
                  </a:lnTo>
                  <a:lnTo>
                    <a:pt x="893" y="489"/>
                  </a:lnTo>
                  <a:lnTo>
                    <a:pt x="892" y="489"/>
                  </a:lnTo>
                  <a:lnTo>
                    <a:pt x="877" y="494"/>
                  </a:lnTo>
                  <a:lnTo>
                    <a:pt x="862" y="499"/>
                  </a:lnTo>
                  <a:lnTo>
                    <a:pt x="854" y="502"/>
                  </a:lnTo>
                  <a:lnTo>
                    <a:pt x="852" y="504"/>
                  </a:lnTo>
                  <a:lnTo>
                    <a:pt x="840" y="510"/>
                  </a:lnTo>
                  <a:lnTo>
                    <a:pt x="834" y="515"/>
                  </a:lnTo>
                  <a:lnTo>
                    <a:pt x="830" y="515"/>
                  </a:lnTo>
                  <a:lnTo>
                    <a:pt x="832" y="533"/>
                  </a:lnTo>
                  <a:lnTo>
                    <a:pt x="835" y="536"/>
                  </a:lnTo>
                  <a:lnTo>
                    <a:pt x="837" y="536"/>
                  </a:lnTo>
                  <a:lnTo>
                    <a:pt x="840" y="531"/>
                  </a:lnTo>
                  <a:lnTo>
                    <a:pt x="844" y="533"/>
                  </a:lnTo>
                  <a:lnTo>
                    <a:pt x="842" y="538"/>
                  </a:lnTo>
                  <a:lnTo>
                    <a:pt x="842" y="541"/>
                  </a:lnTo>
                  <a:lnTo>
                    <a:pt x="842" y="543"/>
                  </a:lnTo>
                  <a:lnTo>
                    <a:pt x="840" y="546"/>
                  </a:lnTo>
                  <a:lnTo>
                    <a:pt x="839" y="551"/>
                  </a:lnTo>
                  <a:lnTo>
                    <a:pt x="834" y="551"/>
                  </a:lnTo>
                  <a:lnTo>
                    <a:pt x="832" y="554"/>
                  </a:lnTo>
                  <a:lnTo>
                    <a:pt x="834" y="557"/>
                  </a:lnTo>
                  <a:lnTo>
                    <a:pt x="837" y="557"/>
                  </a:lnTo>
                  <a:lnTo>
                    <a:pt x="839" y="557"/>
                  </a:lnTo>
                  <a:lnTo>
                    <a:pt x="839" y="562"/>
                  </a:lnTo>
                  <a:lnTo>
                    <a:pt x="835" y="565"/>
                  </a:lnTo>
                  <a:lnTo>
                    <a:pt x="834" y="568"/>
                  </a:lnTo>
                  <a:lnTo>
                    <a:pt x="832" y="570"/>
                  </a:lnTo>
                  <a:lnTo>
                    <a:pt x="827" y="573"/>
                  </a:lnTo>
                  <a:lnTo>
                    <a:pt x="825" y="572"/>
                  </a:lnTo>
                  <a:lnTo>
                    <a:pt x="824" y="573"/>
                  </a:lnTo>
                  <a:lnTo>
                    <a:pt x="820" y="575"/>
                  </a:lnTo>
                  <a:lnTo>
                    <a:pt x="817" y="580"/>
                  </a:lnTo>
                  <a:lnTo>
                    <a:pt x="820" y="583"/>
                  </a:lnTo>
                  <a:lnTo>
                    <a:pt x="816" y="586"/>
                  </a:lnTo>
                  <a:lnTo>
                    <a:pt x="814" y="585"/>
                  </a:lnTo>
                  <a:lnTo>
                    <a:pt x="806" y="585"/>
                  </a:lnTo>
                  <a:lnTo>
                    <a:pt x="802" y="589"/>
                  </a:lnTo>
                  <a:lnTo>
                    <a:pt x="806" y="593"/>
                  </a:lnTo>
                  <a:lnTo>
                    <a:pt x="807" y="594"/>
                  </a:lnTo>
                  <a:lnTo>
                    <a:pt x="806" y="599"/>
                  </a:lnTo>
                  <a:lnTo>
                    <a:pt x="801" y="598"/>
                  </a:lnTo>
                  <a:lnTo>
                    <a:pt x="797" y="596"/>
                  </a:lnTo>
                  <a:lnTo>
                    <a:pt x="792" y="606"/>
                  </a:lnTo>
                  <a:lnTo>
                    <a:pt x="789" y="606"/>
                  </a:lnTo>
                  <a:lnTo>
                    <a:pt x="786" y="607"/>
                  </a:lnTo>
                  <a:lnTo>
                    <a:pt x="786" y="610"/>
                  </a:lnTo>
                  <a:lnTo>
                    <a:pt x="787" y="617"/>
                  </a:lnTo>
                  <a:lnTo>
                    <a:pt x="786" y="619"/>
                  </a:lnTo>
                  <a:lnTo>
                    <a:pt x="777" y="619"/>
                  </a:lnTo>
                  <a:lnTo>
                    <a:pt x="774" y="623"/>
                  </a:lnTo>
                  <a:lnTo>
                    <a:pt x="776" y="633"/>
                  </a:lnTo>
                  <a:lnTo>
                    <a:pt x="776" y="646"/>
                  </a:lnTo>
                  <a:lnTo>
                    <a:pt x="768" y="656"/>
                  </a:lnTo>
                  <a:lnTo>
                    <a:pt x="768" y="657"/>
                  </a:lnTo>
                  <a:lnTo>
                    <a:pt x="759" y="664"/>
                  </a:lnTo>
                  <a:lnTo>
                    <a:pt x="753" y="667"/>
                  </a:lnTo>
                  <a:lnTo>
                    <a:pt x="751" y="669"/>
                  </a:lnTo>
                  <a:lnTo>
                    <a:pt x="741" y="678"/>
                  </a:lnTo>
                  <a:lnTo>
                    <a:pt x="739" y="680"/>
                  </a:lnTo>
                  <a:lnTo>
                    <a:pt x="733" y="687"/>
                  </a:lnTo>
                  <a:lnTo>
                    <a:pt x="731" y="688"/>
                  </a:lnTo>
                  <a:lnTo>
                    <a:pt x="726" y="695"/>
                  </a:lnTo>
                  <a:lnTo>
                    <a:pt x="725" y="696"/>
                  </a:lnTo>
                  <a:lnTo>
                    <a:pt x="721" y="701"/>
                  </a:lnTo>
                  <a:lnTo>
                    <a:pt x="721" y="704"/>
                  </a:lnTo>
                  <a:lnTo>
                    <a:pt x="721" y="712"/>
                  </a:lnTo>
                  <a:lnTo>
                    <a:pt x="720" y="722"/>
                  </a:lnTo>
                  <a:lnTo>
                    <a:pt x="720" y="725"/>
                  </a:lnTo>
                  <a:lnTo>
                    <a:pt x="721" y="742"/>
                  </a:lnTo>
                  <a:lnTo>
                    <a:pt x="723" y="743"/>
                  </a:lnTo>
                  <a:lnTo>
                    <a:pt x="721" y="761"/>
                  </a:lnTo>
                  <a:lnTo>
                    <a:pt x="721" y="763"/>
                  </a:lnTo>
                  <a:lnTo>
                    <a:pt x="723" y="767"/>
                  </a:lnTo>
                  <a:lnTo>
                    <a:pt x="723" y="771"/>
                  </a:lnTo>
                  <a:lnTo>
                    <a:pt x="723" y="772"/>
                  </a:lnTo>
                  <a:lnTo>
                    <a:pt x="725" y="776"/>
                  </a:lnTo>
                  <a:lnTo>
                    <a:pt x="726" y="793"/>
                  </a:lnTo>
                  <a:lnTo>
                    <a:pt x="728" y="797"/>
                  </a:lnTo>
                  <a:lnTo>
                    <a:pt x="731" y="811"/>
                  </a:lnTo>
                  <a:lnTo>
                    <a:pt x="731" y="813"/>
                  </a:lnTo>
                  <a:lnTo>
                    <a:pt x="736" y="829"/>
                  </a:lnTo>
                  <a:lnTo>
                    <a:pt x="736" y="831"/>
                  </a:lnTo>
                  <a:lnTo>
                    <a:pt x="738" y="835"/>
                  </a:lnTo>
                  <a:lnTo>
                    <a:pt x="739" y="843"/>
                  </a:lnTo>
                  <a:lnTo>
                    <a:pt x="743" y="856"/>
                  </a:lnTo>
                  <a:lnTo>
                    <a:pt x="744" y="865"/>
                  </a:lnTo>
                  <a:lnTo>
                    <a:pt x="741" y="873"/>
                  </a:lnTo>
                  <a:lnTo>
                    <a:pt x="741" y="874"/>
                  </a:lnTo>
                  <a:lnTo>
                    <a:pt x="739" y="882"/>
                  </a:lnTo>
                  <a:lnTo>
                    <a:pt x="738" y="886"/>
                  </a:lnTo>
                  <a:lnTo>
                    <a:pt x="731" y="897"/>
                  </a:lnTo>
                  <a:lnTo>
                    <a:pt x="731" y="899"/>
                  </a:lnTo>
                  <a:lnTo>
                    <a:pt x="723" y="916"/>
                  </a:lnTo>
                  <a:lnTo>
                    <a:pt x="721" y="918"/>
                  </a:lnTo>
                  <a:lnTo>
                    <a:pt x="721" y="921"/>
                  </a:lnTo>
                  <a:lnTo>
                    <a:pt x="725" y="924"/>
                  </a:lnTo>
                  <a:lnTo>
                    <a:pt x="725" y="928"/>
                  </a:lnTo>
                  <a:lnTo>
                    <a:pt x="736" y="936"/>
                  </a:lnTo>
                  <a:lnTo>
                    <a:pt x="734" y="939"/>
                  </a:lnTo>
                  <a:lnTo>
                    <a:pt x="733" y="947"/>
                  </a:lnTo>
                  <a:lnTo>
                    <a:pt x="731" y="952"/>
                  </a:lnTo>
                  <a:lnTo>
                    <a:pt x="731" y="954"/>
                  </a:lnTo>
                  <a:lnTo>
                    <a:pt x="733" y="955"/>
                  </a:lnTo>
                  <a:lnTo>
                    <a:pt x="736" y="955"/>
                  </a:lnTo>
                  <a:lnTo>
                    <a:pt x="746" y="958"/>
                  </a:lnTo>
                  <a:lnTo>
                    <a:pt x="754" y="960"/>
                  </a:lnTo>
                  <a:lnTo>
                    <a:pt x="768" y="966"/>
                  </a:lnTo>
                  <a:lnTo>
                    <a:pt x="769" y="975"/>
                  </a:lnTo>
                  <a:lnTo>
                    <a:pt x="769" y="976"/>
                  </a:lnTo>
                  <a:lnTo>
                    <a:pt x="763" y="984"/>
                  </a:lnTo>
                  <a:lnTo>
                    <a:pt x="763" y="986"/>
                  </a:lnTo>
                  <a:lnTo>
                    <a:pt x="764" y="991"/>
                  </a:lnTo>
                  <a:lnTo>
                    <a:pt x="768" y="992"/>
                  </a:lnTo>
                  <a:lnTo>
                    <a:pt x="774" y="997"/>
                  </a:lnTo>
                  <a:lnTo>
                    <a:pt x="777" y="1000"/>
                  </a:lnTo>
                  <a:lnTo>
                    <a:pt x="782" y="1010"/>
                  </a:lnTo>
                  <a:lnTo>
                    <a:pt x="784" y="1012"/>
                  </a:lnTo>
                  <a:lnTo>
                    <a:pt x="784" y="1025"/>
                  </a:lnTo>
                  <a:lnTo>
                    <a:pt x="782" y="1036"/>
                  </a:lnTo>
                  <a:lnTo>
                    <a:pt x="781" y="1039"/>
                  </a:lnTo>
                  <a:lnTo>
                    <a:pt x="779" y="1041"/>
                  </a:lnTo>
                  <a:lnTo>
                    <a:pt x="776" y="1047"/>
                  </a:lnTo>
                  <a:lnTo>
                    <a:pt x="776" y="1049"/>
                  </a:lnTo>
                  <a:lnTo>
                    <a:pt x="773" y="1060"/>
                  </a:lnTo>
                  <a:lnTo>
                    <a:pt x="771" y="1062"/>
                  </a:lnTo>
                  <a:lnTo>
                    <a:pt x="771" y="1064"/>
                  </a:lnTo>
                  <a:lnTo>
                    <a:pt x="769" y="1075"/>
                  </a:lnTo>
                  <a:lnTo>
                    <a:pt x="771" y="1081"/>
                  </a:lnTo>
                  <a:lnTo>
                    <a:pt x="776" y="1091"/>
                  </a:lnTo>
                  <a:lnTo>
                    <a:pt x="779" y="1098"/>
                  </a:lnTo>
                  <a:lnTo>
                    <a:pt x="781" y="1101"/>
                  </a:lnTo>
                  <a:lnTo>
                    <a:pt x="782" y="1102"/>
                  </a:lnTo>
                  <a:lnTo>
                    <a:pt x="786" y="1106"/>
                  </a:lnTo>
                  <a:lnTo>
                    <a:pt x="789" y="1109"/>
                  </a:lnTo>
                  <a:lnTo>
                    <a:pt x="789" y="1110"/>
                  </a:lnTo>
                  <a:lnTo>
                    <a:pt x="794" y="1119"/>
                  </a:lnTo>
                  <a:lnTo>
                    <a:pt x="796" y="1120"/>
                  </a:lnTo>
                  <a:lnTo>
                    <a:pt x="804" y="1127"/>
                  </a:lnTo>
                  <a:lnTo>
                    <a:pt x="806" y="1128"/>
                  </a:lnTo>
                  <a:lnTo>
                    <a:pt x="806" y="1136"/>
                  </a:lnTo>
                  <a:lnTo>
                    <a:pt x="806" y="1138"/>
                  </a:lnTo>
                  <a:lnTo>
                    <a:pt x="804" y="1144"/>
                  </a:lnTo>
                  <a:lnTo>
                    <a:pt x="804" y="1148"/>
                  </a:lnTo>
                  <a:lnTo>
                    <a:pt x="806" y="1156"/>
                  </a:lnTo>
                  <a:lnTo>
                    <a:pt x="807" y="1157"/>
                  </a:lnTo>
                  <a:lnTo>
                    <a:pt x="811" y="1162"/>
                  </a:lnTo>
                  <a:lnTo>
                    <a:pt x="811" y="1164"/>
                  </a:lnTo>
                  <a:lnTo>
                    <a:pt x="806" y="1169"/>
                  </a:lnTo>
                  <a:lnTo>
                    <a:pt x="804" y="1169"/>
                  </a:lnTo>
                  <a:lnTo>
                    <a:pt x="801" y="1174"/>
                  </a:lnTo>
                  <a:lnTo>
                    <a:pt x="799" y="1182"/>
                  </a:lnTo>
                  <a:lnTo>
                    <a:pt x="801" y="1183"/>
                  </a:lnTo>
                  <a:lnTo>
                    <a:pt x="801" y="1185"/>
                  </a:lnTo>
                  <a:lnTo>
                    <a:pt x="802" y="1190"/>
                  </a:lnTo>
                  <a:lnTo>
                    <a:pt x="804" y="1193"/>
                  </a:lnTo>
                  <a:lnTo>
                    <a:pt x="806" y="1193"/>
                  </a:lnTo>
                  <a:lnTo>
                    <a:pt x="807" y="1198"/>
                  </a:lnTo>
                  <a:lnTo>
                    <a:pt x="809" y="1201"/>
                  </a:lnTo>
                  <a:lnTo>
                    <a:pt x="811" y="1203"/>
                  </a:lnTo>
                  <a:lnTo>
                    <a:pt x="814" y="1208"/>
                  </a:lnTo>
                  <a:lnTo>
                    <a:pt x="816" y="1217"/>
                  </a:lnTo>
                  <a:lnTo>
                    <a:pt x="814" y="1222"/>
                  </a:lnTo>
                  <a:lnTo>
                    <a:pt x="812" y="1224"/>
                  </a:lnTo>
                  <a:lnTo>
                    <a:pt x="807" y="1224"/>
                  </a:lnTo>
                  <a:lnTo>
                    <a:pt x="801" y="1225"/>
                  </a:lnTo>
                  <a:lnTo>
                    <a:pt x="796" y="1227"/>
                  </a:lnTo>
                  <a:lnTo>
                    <a:pt x="792" y="1227"/>
                  </a:lnTo>
                  <a:lnTo>
                    <a:pt x="784" y="1229"/>
                  </a:lnTo>
                  <a:lnTo>
                    <a:pt x="782" y="1230"/>
                  </a:lnTo>
                  <a:lnTo>
                    <a:pt x="774" y="1233"/>
                  </a:lnTo>
                  <a:lnTo>
                    <a:pt x="773" y="1235"/>
                  </a:lnTo>
                  <a:lnTo>
                    <a:pt x="771" y="1237"/>
                  </a:lnTo>
                  <a:lnTo>
                    <a:pt x="766" y="1245"/>
                  </a:lnTo>
                  <a:lnTo>
                    <a:pt x="761" y="1250"/>
                  </a:lnTo>
                  <a:lnTo>
                    <a:pt x="749" y="1264"/>
                  </a:lnTo>
                  <a:lnTo>
                    <a:pt x="748" y="1267"/>
                  </a:lnTo>
                  <a:lnTo>
                    <a:pt x="748" y="1272"/>
                  </a:lnTo>
                  <a:lnTo>
                    <a:pt x="748" y="1290"/>
                  </a:lnTo>
                  <a:lnTo>
                    <a:pt x="748" y="1292"/>
                  </a:lnTo>
                  <a:lnTo>
                    <a:pt x="749" y="1311"/>
                  </a:lnTo>
                  <a:lnTo>
                    <a:pt x="749" y="1316"/>
                  </a:lnTo>
                  <a:lnTo>
                    <a:pt x="749" y="1318"/>
                  </a:lnTo>
                  <a:lnTo>
                    <a:pt x="754" y="1334"/>
                  </a:lnTo>
                  <a:lnTo>
                    <a:pt x="754" y="1337"/>
                  </a:lnTo>
                  <a:lnTo>
                    <a:pt x="754" y="1344"/>
                  </a:lnTo>
                  <a:lnTo>
                    <a:pt x="754" y="1358"/>
                  </a:lnTo>
                  <a:lnTo>
                    <a:pt x="754" y="1361"/>
                  </a:lnTo>
                  <a:lnTo>
                    <a:pt x="746" y="1371"/>
                  </a:lnTo>
                  <a:lnTo>
                    <a:pt x="736" y="1384"/>
                  </a:lnTo>
                  <a:lnTo>
                    <a:pt x="731" y="1386"/>
                  </a:lnTo>
                  <a:lnTo>
                    <a:pt x="720" y="1392"/>
                  </a:lnTo>
                  <a:lnTo>
                    <a:pt x="716" y="1392"/>
                  </a:lnTo>
                  <a:lnTo>
                    <a:pt x="713" y="1394"/>
                  </a:lnTo>
                  <a:lnTo>
                    <a:pt x="706" y="1395"/>
                  </a:lnTo>
                  <a:lnTo>
                    <a:pt x="678" y="1397"/>
                  </a:lnTo>
                  <a:lnTo>
                    <a:pt x="677" y="1397"/>
                  </a:lnTo>
                  <a:lnTo>
                    <a:pt x="668" y="1397"/>
                  </a:lnTo>
                  <a:lnTo>
                    <a:pt x="667" y="1395"/>
                  </a:lnTo>
                  <a:lnTo>
                    <a:pt x="653" y="1394"/>
                  </a:lnTo>
                  <a:lnTo>
                    <a:pt x="650" y="1392"/>
                  </a:lnTo>
                  <a:lnTo>
                    <a:pt x="648" y="1390"/>
                  </a:lnTo>
                  <a:lnTo>
                    <a:pt x="639" y="1382"/>
                  </a:lnTo>
                  <a:lnTo>
                    <a:pt x="637" y="1382"/>
                  </a:lnTo>
                  <a:lnTo>
                    <a:pt x="620" y="1376"/>
                  </a:lnTo>
                  <a:lnTo>
                    <a:pt x="620" y="1374"/>
                  </a:lnTo>
                  <a:lnTo>
                    <a:pt x="612" y="1368"/>
                  </a:lnTo>
                  <a:lnTo>
                    <a:pt x="610" y="1366"/>
                  </a:lnTo>
                  <a:lnTo>
                    <a:pt x="605" y="1365"/>
                  </a:lnTo>
                  <a:lnTo>
                    <a:pt x="599" y="1365"/>
                  </a:lnTo>
                  <a:lnTo>
                    <a:pt x="591" y="1366"/>
                  </a:lnTo>
                  <a:lnTo>
                    <a:pt x="579" y="1363"/>
                  </a:lnTo>
                  <a:lnTo>
                    <a:pt x="577" y="1360"/>
                  </a:lnTo>
                  <a:lnTo>
                    <a:pt x="574" y="1356"/>
                  </a:lnTo>
                  <a:lnTo>
                    <a:pt x="572" y="1353"/>
                  </a:lnTo>
                  <a:lnTo>
                    <a:pt x="567" y="1344"/>
                  </a:lnTo>
                  <a:lnTo>
                    <a:pt x="566" y="1342"/>
                  </a:lnTo>
                  <a:lnTo>
                    <a:pt x="566" y="1339"/>
                  </a:lnTo>
                  <a:lnTo>
                    <a:pt x="559" y="1332"/>
                  </a:lnTo>
                  <a:lnTo>
                    <a:pt x="558" y="1331"/>
                  </a:lnTo>
                  <a:lnTo>
                    <a:pt x="556" y="1322"/>
                  </a:lnTo>
                  <a:lnTo>
                    <a:pt x="556" y="1319"/>
                  </a:lnTo>
                  <a:lnTo>
                    <a:pt x="554" y="1313"/>
                  </a:lnTo>
                  <a:lnTo>
                    <a:pt x="554" y="1308"/>
                  </a:lnTo>
                  <a:lnTo>
                    <a:pt x="554" y="1306"/>
                  </a:lnTo>
                  <a:lnTo>
                    <a:pt x="549" y="1301"/>
                  </a:lnTo>
                  <a:lnTo>
                    <a:pt x="544" y="1298"/>
                  </a:lnTo>
                  <a:lnTo>
                    <a:pt x="541" y="1298"/>
                  </a:lnTo>
                  <a:lnTo>
                    <a:pt x="538" y="1298"/>
                  </a:lnTo>
                  <a:lnTo>
                    <a:pt x="534" y="1301"/>
                  </a:lnTo>
                  <a:lnTo>
                    <a:pt x="531" y="1306"/>
                  </a:lnTo>
                  <a:lnTo>
                    <a:pt x="529" y="1308"/>
                  </a:lnTo>
                  <a:lnTo>
                    <a:pt x="523" y="1313"/>
                  </a:lnTo>
                  <a:lnTo>
                    <a:pt x="519" y="1313"/>
                  </a:lnTo>
                  <a:lnTo>
                    <a:pt x="513" y="1313"/>
                  </a:lnTo>
                  <a:lnTo>
                    <a:pt x="511" y="1313"/>
                  </a:lnTo>
                  <a:lnTo>
                    <a:pt x="498" y="1311"/>
                  </a:lnTo>
                  <a:lnTo>
                    <a:pt x="496" y="1311"/>
                  </a:lnTo>
                  <a:lnTo>
                    <a:pt x="483" y="1306"/>
                  </a:lnTo>
                  <a:lnTo>
                    <a:pt x="480" y="1306"/>
                  </a:lnTo>
                  <a:lnTo>
                    <a:pt x="468" y="1300"/>
                  </a:lnTo>
                  <a:lnTo>
                    <a:pt x="467" y="1298"/>
                  </a:lnTo>
                  <a:lnTo>
                    <a:pt x="458" y="1300"/>
                  </a:lnTo>
                  <a:lnTo>
                    <a:pt x="457" y="1301"/>
                  </a:lnTo>
                  <a:lnTo>
                    <a:pt x="453" y="1311"/>
                  </a:lnTo>
                  <a:lnTo>
                    <a:pt x="453" y="1313"/>
                  </a:lnTo>
                  <a:lnTo>
                    <a:pt x="448" y="1318"/>
                  </a:lnTo>
                  <a:lnTo>
                    <a:pt x="445" y="1321"/>
                  </a:lnTo>
                  <a:lnTo>
                    <a:pt x="443" y="1321"/>
                  </a:lnTo>
                  <a:lnTo>
                    <a:pt x="432" y="1322"/>
                  </a:lnTo>
                  <a:lnTo>
                    <a:pt x="430" y="1322"/>
                  </a:lnTo>
                  <a:lnTo>
                    <a:pt x="419" y="1326"/>
                  </a:lnTo>
                  <a:lnTo>
                    <a:pt x="417" y="1326"/>
                  </a:lnTo>
                  <a:lnTo>
                    <a:pt x="404" y="1321"/>
                  </a:lnTo>
                  <a:lnTo>
                    <a:pt x="402" y="1321"/>
                  </a:lnTo>
                  <a:lnTo>
                    <a:pt x="397" y="1321"/>
                  </a:lnTo>
                  <a:lnTo>
                    <a:pt x="387" y="1316"/>
                  </a:lnTo>
                  <a:lnTo>
                    <a:pt x="386" y="1313"/>
                  </a:lnTo>
                  <a:lnTo>
                    <a:pt x="376" y="1308"/>
                  </a:lnTo>
                  <a:lnTo>
                    <a:pt x="372" y="1306"/>
                  </a:lnTo>
                  <a:lnTo>
                    <a:pt x="361" y="1297"/>
                  </a:lnTo>
                  <a:lnTo>
                    <a:pt x="359" y="1295"/>
                  </a:lnTo>
                  <a:lnTo>
                    <a:pt x="352" y="1295"/>
                  </a:lnTo>
                  <a:lnTo>
                    <a:pt x="351" y="1295"/>
                  </a:lnTo>
                  <a:lnTo>
                    <a:pt x="343" y="1297"/>
                  </a:lnTo>
                  <a:lnTo>
                    <a:pt x="341" y="1297"/>
                  </a:lnTo>
                  <a:lnTo>
                    <a:pt x="334" y="1301"/>
                  </a:lnTo>
                  <a:lnTo>
                    <a:pt x="331" y="1303"/>
                  </a:lnTo>
                  <a:lnTo>
                    <a:pt x="323" y="1306"/>
                  </a:lnTo>
                  <a:lnTo>
                    <a:pt x="319" y="1306"/>
                  </a:lnTo>
                  <a:lnTo>
                    <a:pt x="299" y="1311"/>
                  </a:lnTo>
                  <a:lnTo>
                    <a:pt x="293" y="1313"/>
                  </a:lnTo>
                  <a:lnTo>
                    <a:pt x="288" y="1314"/>
                  </a:lnTo>
                  <a:lnTo>
                    <a:pt x="286" y="1314"/>
                  </a:lnTo>
                  <a:lnTo>
                    <a:pt x="283" y="1318"/>
                  </a:lnTo>
                  <a:lnTo>
                    <a:pt x="280" y="1321"/>
                  </a:lnTo>
                  <a:lnTo>
                    <a:pt x="278" y="1321"/>
                  </a:lnTo>
                  <a:lnTo>
                    <a:pt x="275" y="1322"/>
                  </a:lnTo>
                  <a:lnTo>
                    <a:pt x="273" y="1324"/>
                  </a:lnTo>
                  <a:lnTo>
                    <a:pt x="261" y="1334"/>
                  </a:lnTo>
                  <a:lnTo>
                    <a:pt x="260" y="1334"/>
                  </a:lnTo>
                  <a:lnTo>
                    <a:pt x="256" y="1335"/>
                  </a:lnTo>
                  <a:lnTo>
                    <a:pt x="253" y="1335"/>
                  </a:lnTo>
                  <a:lnTo>
                    <a:pt x="243" y="1331"/>
                  </a:lnTo>
                  <a:lnTo>
                    <a:pt x="243" y="1327"/>
                  </a:lnTo>
                  <a:lnTo>
                    <a:pt x="237" y="1318"/>
                  </a:lnTo>
                  <a:lnTo>
                    <a:pt x="235" y="1316"/>
                  </a:lnTo>
                  <a:lnTo>
                    <a:pt x="225" y="1306"/>
                  </a:lnTo>
                  <a:lnTo>
                    <a:pt x="223" y="1305"/>
                  </a:lnTo>
                  <a:lnTo>
                    <a:pt x="215" y="1297"/>
                  </a:lnTo>
                  <a:lnTo>
                    <a:pt x="212" y="1295"/>
                  </a:lnTo>
                  <a:lnTo>
                    <a:pt x="197" y="1292"/>
                  </a:lnTo>
                  <a:lnTo>
                    <a:pt x="195" y="1287"/>
                  </a:lnTo>
                  <a:lnTo>
                    <a:pt x="194" y="1279"/>
                  </a:lnTo>
                  <a:lnTo>
                    <a:pt x="195" y="1267"/>
                  </a:lnTo>
                  <a:lnTo>
                    <a:pt x="195" y="1266"/>
                  </a:lnTo>
                  <a:lnTo>
                    <a:pt x="195" y="1258"/>
                  </a:lnTo>
                  <a:lnTo>
                    <a:pt x="195" y="1255"/>
                  </a:lnTo>
                  <a:lnTo>
                    <a:pt x="194" y="1253"/>
                  </a:lnTo>
                  <a:lnTo>
                    <a:pt x="185" y="1248"/>
                  </a:lnTo>
                  <a:lnTo>
                    <a:pt x="184" y="1248"/>
                  </a:lnTo>
                  <a:lnTo>
                    <a:pt x="177" y="1243"/>
                  </a:lnTo>
                  <a:lnTo>
                    <a:pt x="174" y="1240"/>
                  </a:lnTo>
                  <a:lnTo>
                    <a:pt x="166" y="1227"/>
                  </a:lnTo>
                  <a:lnTo>
                    <a:pt x="164" y="1225"/>
                  </a:lnTo>
                  <a:lnTo>
                    <a:pt x="157" y="1217"/>
                  </a:lnTo>
                  <a:lnTo>
                    <a:pt x="159" y="1214"/>
                  </a:lnTo>
                  <a:lnTo>
                    <a:pt x="159" y="1211"/>
                  </a:lnTo>
                  <a:lnTo>
                    <a:pt x="159" y="1199"/>
                  </a:lnTo>
                  <a:lnTo>
                    <a:pt x="159" y="1198"/>
                  </a:lnTo>
                  <a:lnTo>
                    <a:pt x="154" y="1190"/>
                  </a:lnTo>
                  <a:lnTo>
                    <a:pt x="154" y="1188"/>
                  </a:lnTo>
                  <a:lnTo>
                    <a:pt x="154" y="1182"/>
                  </a:lnTo>
                  <a:lnTo>
                    <a:pt x="154" y="1180"/>
                  </a:lnTo>
                  <a:lnTo>
                    <a:pt x="147" y="1169"/>
                  </a:lnTo>
                  <a:lnTo>
                    <a:pt x="147" y="1167"/>
                  </a:lnTo>
                  <a:lnTo>
                    <a:pt x="149" y="1157"/>
                  </a:lnTo>
                  <a:lnTo>
                    <a:pt x="149" y="1154"/>
                  </a:lnTo>
                  <a:lnTo>
                    <a:pt x="151" y="1151"/>
                  </a:lnTo>
                  <a:lnTo>
                    <a:pt x="157" y="1143"/>
                  </a:lnTo>
                  <a:lnTo>
                    <a:pt x="159" y="1141"/>
                  </a:lnTo>
                  <a:lnTo>
                    <a:pt x="170" y="1136"/>
                  </a:lnTo>
                  <a:lnTo>
                    <a:pt x="174" y="1130"/>
                  </a:lnTo>
                  <a:lnTo>
                    <a:pt x="175" y="1127"/>
                  </a:lnTo>
                  <a:lnTo>
                    <a:pt x="177" y="1125"/>
                  </a:lnTo>
                  <a:lnTo>
                    <a:pt x="180" y="1115"/>
                  </a:lnTo>
                  <a:lnTo>
                    <a:pt x="180" y="1114"/>
                  </a:lnTo>
                  <a:lnTo>
                    <a:pt x="185" y="1109"/>
                  </a:lnTo>
                  <a:lnTo>
                    <a:pt x="192" y="1094"/>
                  </a:lnTo>
                  <a:lnTo>
                    <a:pt x="194" y="1089"/>
                  </a:lnTo>
                  <a:lnTo>
                    <a:pt x="195" y="1083"/>
                  </a:lnTo>
                  <a:lnTo>
                    <a:pt x="194" y="1078"/>
                  </a:lnTo>
                  <a:lnTo>
                    <a:pt x="192" y="1077"/>
                  </a:lnTo>
                  <a:lnTo>
                    <a:pt x="194" y="1068"/>
                  </a:lnTo>
                  <a:lnTo>
                    <a:pt x="197" y="1067"/>
                  </a:lnTo>
                  <a:lnTo>
                    <a:pt x="205" y="1057"/>
                  </a:lnTo>
                  <a:lnTo>
                    <a:pt x="207" y="1051"/>
                  </a:lnTo>
                  <a:lnTo>
                    <a:pt x="204" y="1043"/>
                  </a:lnTo>
                  <a:lnTo>
                    <a:pt x="205" y="1036"/>
                  </a:lnTo>
                  <a:lnTo>
                    <a:pt x="207" y="1030"/>
                  </a:lnTo>
                  <a:lnTo>
                    <a:pt x="212" y="1025"/>
                  </a:lnTo>
                  <a:lnTo>
                    <a:pt x="213" y="1023"/>
                  </a:lnTo>
                  <a:lnTo>
                    <a:pt x="223" y="1020"/>
                  </a:lnTo>
                  <a:lnTo>
                    <a:pt x="223" y="1017"/>
                  </a:lnTo>
                  <a:lnTo>
                    <a:pt x="223" y="1012"/>
                  </a:lnTo>
                  <a:lnTo>
                    <a:pt x="223" y="1010"/>
                  </a:lnTo>
                  <a:lnTo>
                    <a:pt x="218" y="1004"/>
                  </a:lnTo>
                  <a:lnTo>
                    <a:pt x="215" y="1002"/>
                  </a:lnTo>
                  <a:lnTo>
                    <a:pt x="213" y="1004"/>
                  </a:lnTo>
                  <a:lnTo>
                    <a:pt x="205" y="1000"/>
                  </a:lnTo>
                  <a:lnTo>
                    <a:pt x="199" y="1000"/>
                  </a:lnTo>
                  <a:lnTo>
                    <a:pt x="190" y="996"/>
                  </a:lnTo>
                  <a:lnTo>
                    <a:pt x="190" y="994"/>
                  </a:lnTo>
                  <a:lnTo>
                    <a:pt x="184" y="981"/>
                  </a:lnTo>
                  <a:lnTo>
                    <a:pt x="184" y="979"/>
                  </a:lnTo>
                  <a:lnTo>
                    <a:pt x="175" y="963"/>
                  </a:lnTo>
                  <a:lnTo>
                    <a:pt x="166" y="958"/>
                  </a:lnTo>
                  <a:lnTo>
                    <a:pt x="162" y="958"/>
                  </a:lnTo>
                  <a:lnTo>
                    <a:pt x="154" y="963"/>
                  </a:lnTo>
                  <a:lnTo>
                    <a:pt x="123" y="950"/>
                  </a:lnTo>
                  <a:lnTo>
                    <a:pt x="121" y="949"/>
                  </a:lnTo>
                  <a:lnTo>
                    <a:pt x="119" y="944"/>
                  </a:lnTo>
                  <a:lnTo>
                    <a:pt x="113" y="931"/>
                  </a:lnTo>
                  <a:lnTo>
                    <a:pt x="113" y="929"/>
                  </a:lnTo>
                  <a:lnTo>
                    <a:pt x="113" y="915"/>
                  </a:lnTo>
                  <a:lnTo>
                    <a:pt x="113" y="907"/>
                  </a:lnTo>
                  <a:lnTo>
                    <a:pt x="114" y="905"/>
                  </a:lnTo>
                  <a:lnTo>
                    <a:pt x="126" y="890"/>
                  </a:lnTo>
                  <a:lnTo>
                    <a:pt x="127" y="889"/>
                  </a:lnTo>
                  <a:lnTo>
                    <a:pt x="129" y="887"/>
                  </a:lnTo>
                  <a:lnTo>
                    <a:pt x="132" y="886"/>
                  </a:lnTo>
                  <a:lnTo>
                    <a:pt x="146" y="873"/>
                  </a:lnTo>
                  <a:lnTo>
                    <a:pt x="149" y="868"/>
                  </a:lnTo>
                  <a:lnTo>
                    <a:pt x="151" y="866"/>
                  </a:lnTo>
                  <a:lnTo>
                    <a:pt x="152" y="865"/>
                  </a:lnTo>
                  <a:lnTo>
                    <a:pt x="154" y="863"/>
                  </a:lnTo>
                  <a:lnTo>
                    <a:pt x="156" y="861"/>
                  </a:lnTo>
                  <a:lnTo>
                    <a:pt x="164" y="848"/>
                  </a:lnTo>
                  <a:lnTo>
                    <a:pt x="175" y="829"/>
                  </a:lnTo>
                  <a:lnTo>
                    <a:pt x="177" y="827"/>
                  </a:lnTo>
                  <a:lnTo>
                    <a:pt x="179" y="824"/>
                  </a:lnTo>
                  <a:lnTo>
                    <a:pt x="182" y="819"/>
                  </a:lnTo>
                  <a:lnTo>
                    <a:pt x="195" y="800"/>
                  </a:lnTo>
                  <a:lnTo>
                    <a:pt x="197" y="798"/>
                  </a:lnTo>
                  <a:lnTo>
                    <a:pt x="199" y="797"/>
                  </a:lnTo>
                  <a:lnTo>
                    <a:pt x="199" y="795"/>
                  </a:lnTo>
                  <a:lnTo>
                    <a:pt x="200" y="793"/>
                  </a:lnTo>
                  <a:lnTo>
                    <a:pt x="220" y="764"/>
                  </a:lnTo>
                  <a:lnTo>
                    <a:pt x="223" y="761"/>
                  </a:lnTo>
                  <a:lnTo>
                    <a:pt x="237" y="742"/>
                  </a:lnTo>
                  <a:lnTo>
                    <a:pt x="238" y="740"/>
                  </a:lnTo>
                  <a:lnTo>
                    <a:pt x="252" y="722"/>
                  </a:lnTo>
                  <a:lnTo>
                    <a:pt x="250" y="719"/>
                  </a:lnTo>
                  <a:lnTo>
                    <a:pt x="252" y="708"/>
                  </a:lnTo>
                  <a:lnTo>
                    <a:pt x="253" y="703"/>
                  </a:lnTo>
                  <a:lnTo>
                    <a:pt x="253" y="699"/>
                  </a:lnTo>
                  <a:lnTo>
                    <a:pt x="255" y="696"/>
                  </a:lnTo>
                  <a:lnTo>
                    <a:pt x="260" y="677"/>
                  </a:lnTo>
                  <a:lnTo>
                    <a:pt x="265" y="659"/>
                  </a:lnTo>
                  <a:lnTo>
                    <a:pt x="266" y="657"/>
                  </a:lnTo>
                  <a:lnTo>
                    <a:pt x="266" y="654"/>
                  </a:lnTo>
                  <a:lnTo>
                    <a:pt x="278" y="630"/>
                  </a:lnTo>
                  <a:lnTo>
                    <a:pt x="280" y="627"/>
                  </a:lnTo>
                  <a:lnTo>
                    <a:pt x="286" y="607"/>
                  </a:lnTo>
                  <a:lnTo>
                    <a:pt x="288" y="606"/>
                  </a:lnTo>
                  <a:lnTo>
                    <a:pt x="288" y="602"/>
                  </a:lnTo>
                  <a:lnTo>
                    <a:pt x="291" y="585"/>
                  </a:lnTo>
                  <a:lnTo>
                    <a:pt x="293" y="580"/>
                  </a:lnTo>
                  <a:lnTo>
                    <a:pt x="299" y="567"/>
                  </a:lnTo>
                  <a:lnTo>
                    <a:pt x="290" y="559"/>
                  </a:lnTo>
                  <a:lnTo>
                    <a:pt x="288" y="555"/>
                  </a:lnTo>
                  <a:lnTo>
                    <a:pt x="281" y="551"/>
                  </a:lnTo>
                  <a:lnTo>
                    <a:pt x="280" y="549"/>
                  </a:lnTo>
                  <a:lnTo>
                    <a:pt x="271" y="547"/>
                  </a:lnTo>
                  <a:lnTo>
                    <a:pt x="270" y="546"/>
                  </a:lnTo>
                  <a:lnTo>
                    <a:pt x="261" y="539"/>
                  </a:lnTo>
                  <a:lnTo>
                    <a:pt x="260" y="538"/>
                  </a:lnTo>
                  <a:lnTo>
                    <a:pt x="252" y="531"/>
                  </a:lnTo>
                  <a:lnTo>
                    <a:pt x="245" y="525"/>
                  </a:lnTo>
                  <a:lnTo>
                    <a:pt x="243" y="518"/>
                  </a:lnTo>
                  <a:lnTo>
                    <a:pt x="243" y="500"/>
                  </a:lnTo>
                  <a:lnTo>
                    <a:pt x="243" y="496"/>
                  </a:lnTo>
                  <a:lnTo>
                    <a:pt x="243" y="494"/>
                  </a:lnTo>
                  <a:lnTo>
                    <a:pt x="238" y="487"/>
                  </a:lnTo>
                  <a:lnTo>
                    <a:pt x="237" y="487"/>
                  </a:lnTo>
                  <a:lnTo>
                    <a:pt x="233" y="491"/>
                  </a:lnTo>
                  <a:lnTo>
                    <a:pt x="237" y="492"/>
                  </a:lnTo>
                  <a:lnTo>
                    <a:pt x="235" y="496"/>
                  </a:lnTo>
                  <a:lnTo>
                    <a:pt x="232" y="499"/>
                  </a:lnTo>
                  <a:lnTo>
                    <a:pt x="233" y="502"/>
                  </a:lnTo>
                  <a:lnTo>
                    <a:pt x="233" y="505"/>
                  </a:lnTo>
                  <a:lnTo>
                    <a:pt x="233" y="510"/>
                  </a:lnTo>
                  <a:lnTo>
                    <a:pt x="225" y="512"/>
                  </a:lnTo>
                  <a:lnTo>
                    <a:pt x="215" y="513"/>
                  </a:lnTo>
                  <a:lnTo>
                    <a:pt x="212" y="518"/>
                  </a:lnTo>
                  <a:lnTo>
                    <a:pt x="202" y="518"/>
                  </a:lnTo>
                  <a:lnTo>
                    <a:pt x="200" y="517"/>
                  </a:lnTo>
                  <a:lnTo>
                    <a:pt x="202" y="509"/>
                  </a:lnTo>
                  <a:lnTo>
                    <a:pt x="202" y="505"/>
                  </a:lnTo>
                  <a:lnTo>
                    <a:pt x="194" y="504"/>
                  </a:lnTo>
                  <a:lnTo>
                    <a:pt x="187" y="505"/>
                  </a:lnTo>
                  <a:lnTo>
                    <a:pt x="179" y="507"/>
                  </a:lnTo>
                  <a:lnTo>
                    <a:pt x="172" y="510"/>
                  </a:lnTo>
                  <a:lnTo>
                    <a:pt x="170" y="510"/>
                  </a:lnTo>
                  <a:lnTo>
                    <a:pt x="166" y="510"/>
                  </a:lnTo>
                  <a:lnTo>
                    <a:pt x="161" y="510"/>
                  </a:lnTo>
                  <a:lnTo>
                    <a:pt x="149" y="509"/>
                  </a:lnTo>
                  <a:lnTo>
                    <a:pt x="149" y="504"/>
                  </a:lnTo>
                  <a:lnTo>
                    <a:pt x="147" y="502"/>
                  </a:lnTo>
                  <a:lnTo>
                    <a:pt x="141" y="500"/>
                  </a:lnTo>
                  <a:lnTo>
                    <a:pt x="139" y="504"/>
                  </a:lnTo>
                  <a:lnTo>
                    <a:pt x="137" y="504"/>
                  </a:lnTo>
                  <a:lnTo>
                    <a:pt x="129" y="507"/>
                  </a:lnTo>
                  <a:lnTo>
                    <a:pt x="123" y="507"/>
                  </a:lnTo>
                  <a:lnTo>
                    <a:pt x="114" y="502"/>
                  </a:lnTo>
                  <a:lnTo>
                    <a:pt x="113" y="500"/>
                  </a:lnTo>
                  <a:lnTo>
                    <a:pt x="109" y="499"/>
                  </a:lnTo>
                  <a:lnTo>
                    <a:pt x="104" y="499"/>
                  </a:lnTo>
                  <a:lnTo>
                    <a:pt x="99" y="499"/>
                  </a:lnTo>
                  <a:lnTo>
                    <a:pt x="98" y="499"/>
                  </a:lnTo>
                  <a:lnTo>
                    <a:pt x="89" y="492"/>
                  </a:lnTo>
                  <a:lnTo>
                    <a:pt x="88" y="492"/>
                  </a:lnTo>
                  <a:lnTo>
                    <a:pt x="84" y="492"/>
                  </a:lnTo>
                  <a:lnTo>
                    <a:pt x="81" y="489"/>
                  </a:lnTo>
                  <a:lnTo>
                    <a:pt x="80" y="486"/>
                  </a:lnTo>
                  <a:lnTo>
                    <a:pt x="71" y="484"/>
                  </a:lnTo>
                  <a:lnTo>
                    <a:pt x="68" y="483"/>
                  </a:lnTo>
                  <a:lnTo>
                    <a:pt x="63" y="475"/>
                  </a:lnTo>
                  <a:lnTo>
                    <a:pt x="63" y="473"/>
                  </a:lnTo>
                  <a:lnTo>
                    <a:pt x="55" y="466"/>
                  </a:lnTo>
                  <a:lnTo>
                    <a:pt x="53" y="466"/>
                  </a:lnTo>
                  <a:lnTo>
                    <a:pt x="41" y="460"/>
                  </a:lnTo>
                  <a:lnTo>
                    <a:pt x="40" y="458"/>
                  </a:lnTo>
                  <a:lnTo>
                    <a:pt x="32" y="452"/>
                  </a:lnTo>
                  <a:lnTo>
                    <a:pt x="20" y="447"/>
                  </a:lnTo>
                  <a:lnTo>
                    <a:pt x="12" y="450"/>
                  </a:lnTo>
                  <a:lnTo>
                    <a:pt x="8" y="449"/>
                  </a:lnTo>
                  <a:lnTo>
                    <a:pt x="0" y="44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4" name="Freeform 77"/>
            <p:cNvSpPr>
              <a:spLocks/>
            </p:cNvSpPr>
            <p:nvPr/>
          </p:nvSpPr>
          <p:spPr bwMode="auto">
            <a:xfrm>
              <a:off x="2162174" y="2275683"/>
              <a:ext cx="1119188" cy="1057275"/>
            </a:xfrm>
            <a:custGeom>
              <a:avLst/>
              <a:gdLst>
                <a:gd name="T0" fmla="*/ 1341 w 1410"/>
                <a:gd name="T1" fmla="*/ 15 h 1332"/>
                <a:gd name="T2" fmla="*/ 1386 w 1410"/>
                <a:gd name="T3" fmla="*/ 39 h 1332"/>
                <a:gd name="T4" fmla="*/ 1377 w 1410"/>
                <a:gd name="T5" fmla="*/ 84 h 1332"/>
                <a:gd name="T6" fmla="*/ 1374 w 1410"/>
                <a:gd name="T7" fmla="*/ 144 h 1332"/>
                <a:gd name="T8" fmla="*/ 1404 w 1410"/>
                <a:gd name="T9" fmla="*/ 202 h 1332"/>
                <a:gd name="T10" fmla="*/ 1382 w 1410"/>
                <a:gd name="T11" fmla="*/ 301 h 1332"/>
                <a:gd name="T12" fmla="*/ 1377 w 1410"/>
                <a:gd name="T13" fmla="*/ 382 h 1332"/>
                <a:gd name="T14" fmla="*/ 1331 w 1410"/>
                <a:gd name="T15" fmla="*/ 437 h 1332"/>
                <a:gd name="T16" fmla="*/ 1280 w 1410"/>
                <a:gd name="T17" fmla="*/ 505 h 1332"/>
                <a:gd name="T18" fmla="*/ 1238 w 1410"/>
                <a:gd name="T19" fmla="*/ 570 h 1332"/>
                <a:gd name="T20" fmla="*/ 1197 w 1410"/>
                <a:gd name="T21" fmla="*/ 634 h 1332"/>
                <a:gd name="T22" fmla="*/ 1181 w 1410"/>
                <a:gd name="T23" fmla="*/ 689 h 1332"/>
                <a:gd name="T24" fmla="*/ 1141 w 1410"/>
                <a:gd name="T25" fmla="*/ 746 h 1332"/>
                <a:gd name="T26" fmla="*/ 1060 w 1410"/>
                <a:gd name="T27" fmla="*/ 746 h 1332"/>
                <a:gd name="T28" fmla="*/ 1010 w 1410"/>
                <a:gd name="T29" fmla="*/ 809 h 1332"/>
                <a:gd name="T30" fmla="*/ 954 w 1410"/>
                <a:gd name="T31" fmla="*/ 879 h 1332"/>
                <a:gd name="T32" fmla="*/ 851 w 1410"/>
                <a:gd name="T33" fmla="*/ 961 h 1332"/>
                <a:gd name="T34" fmla="*/ 777 w 1410"/>
                <a:gd name="T35" fmla="*/ 1029 h 1332"/>
                <a:gd name="T36" fmla="*/ 704 w 1410"/>
                <a:gd name="T37" fmla="*/ 1060 h 1332"/>
                <a:gd name="T38" fmla="*/ 665 w 1410"/>
                <a:gd name="T39" fmla="*/ 1039 h 1332"/>
                <a:gd name="T40" fmla="*/ 565 w 1410"/>
                <a:gd name="T41" fmla="*/ 1065 h 1332"/>
                <a:gd name="T42" fmla="*/ 484 w 1410"/>
                <a:gd name="T43" fmla="*/ 1089 h 1332"/>
                <a:gd name="T44" fmla="*/ 460 w 1410"/>
                <a:gd name="T45" fmla="*/ 1154 h 1332"/>
                <a:gd name="T46" fmla="*/ 428 w 1410"/>
                <a:gd name="T47" fmla="*/ 1163 h 1332"/>
                <a:gd name="T48" fmla="*/ 408 w 1410"/>
                <a:gd name="T49" fmla="*/ 1227 h 1332"/>
                <a:gd name="T50" fmla="*/ 334 w 1410"/>
                <a:gd name="T51" fmla="*/ 1288 h 1332"/>
                <a:gd name="T52" fmla="*/ 226 w 1410"/>
                <a:gd name="T53" fmla="*/ 1296 h 1332"/>
                <a:gd name="T54" fmla="*/ 135 w 1410"/>
                <a:gd name="T55" fmla="*/ 1327 h 1332"/>
                <a:gd name="T56" fmla="*/ 87 w 1410"/>
                <a:gd name="T57" fmla="*/ 1304 h 1332"/>
                <a:gd name="T58" fmla="*/ 87 w 1410"/>
                <a:gd name="T59" fmla="*/ 1246 h 1332"/>
                <a:gd name="T60" fmla="*/ 106 w 1410"/>
                <a:gd name="T61" fmla="*/ 1196 h 1332"/>
                <a:gd name="T62" fmla="*/ 115 w 1410"/>
                <a:gd name="T63" fmla="*/ 1108 h 1332"/>
                <a:gd name="T64" fmla="*/ 115 w 1410"/>
                <a:gd name="T65" fmla="*/ 1055 h 1332"/>
                <a:gd name="T66" fmla="*/ 94 w 1410"/>
                <a:gd name="T67" fmla="*/ 995 h 1332"/>
                <a:gd name="T68" fmla="*/ 33 w 1410"/>
                <a:gd name="T69" fmla="*/ 945 h 1332"/>
                <a:gd name="T70" fmla="*/ 31 w 1410"/>
                <a:gd name="T71" fmla="*/ 890 h 1332"/>
                <a:gd name="T72" fmla="*/ 76 w 1410"/>
                <a:gd name="T73" fmla="*/ 817 h 1332"/>
                <a:gd name="T74" fmla="*/ 43 w 1410"/>
                <a:gd name="T75" fmla="*/ 704 h 1332"/>
                <a:gd name="T76" fmla="*/ 20 w 1410"/>
                <a:gd name="T77" fmla="*/ 646 h 1332"/>
                <a:gd name="T78" fmla="*/ 36 w 1410"/>
                <a:gd name="T79" fmla="*/ 649 h 1332"/>
                <a:gd name="T80" fmla="*/ 99 w 1410"/>
                <a:gd name="T81" fmla="*/ 633 h 1332"/>
                <a:gd name="T82" fmla="*/ 162 w 1410"/>
                <a:gd name="T83" fmla="*/ 586 h 1332"/>
                <a:gd name="T84" fmla="*/ 216 w 1410"/>
                <a:gd name="T85" fmla="*/ 584 h 1332"/>
                <a:gd name="T86" fmla="*/ 299 w 1410"/>
                <a:gd name="T87" fmla="*/ 536 h 1332"/>
                <a:gd name="T88" fmla="*/ 352 w 1410"/>
                <a:gd name="T89" fmla="*/ 492 h 1332"/>
                <a:gd name="T90" fmla="*/ 410 w 1410"/>
                <a:gd name="T91" fmla="*/ 458 h 1332"/>
                <a:gd name="T92" fmla="*/ 451 w 1410"/>
                <a:gd name="T93" fmla="*/ 503 h 1332"/>
                <a:gd name="T94" fmla="*/ 504 w 1410"/>
                <a:gd name="T95" fmla="*/ 497 h 1332"/>
                <a:gd name="T96" fmla="*/ 507 w 1410"/>
                <a:gd name="T97" fmla="*/ 430 h 1332"/>
                <a:gd name="T98" fmla="*/ 565 w 1410"/>
                <a:gd name="T99" fmla="*/ 393 h 1332"/>
                <a:gd name="T100" fmla="*/ 622 w 1410"/>
                <a:gd name="T101" fmla="*/ 393 h 1332"/>
                <a:gd name="T102" fmla="*/ 688 w 1410"/>
                <a:gd name="T103" fmla="*/ 395 h 1332"/>
                <a:gd name="T104" fmla="*/ 739 w 1410"/>
                <a:gd name="T105" fmla="*/ 377 h 1332"/>
                <a:gd name="T106" fmla="*/ 812 w 1410"/>
                <a:gd name="T107" fmla="*/ 372 h 1332"/>
                <a:gd name="T108" fmla="*/ 883 w 1410"/>
                <a:gd name="T109" fmla="*/ 388 h 1332"/>
                <a:gd name="T110" fmla="*/ 942 w 1410"/>
                <a:gd name="T111" fmla="*/ 388 h 1332"/>
                <a:gd name="T112" fmla="*/ 1004 w 1410"/>
                <a:gd name="T113" fmla="*/ 327 h 1332"/>
                <a:gd name="T114" fmla="*/ 1045 w 1410"/>
                <a:gd name="T115" fmla="*/ 311 h 1332"/>
                <a:gd name="T116" fmla="*/ 1075 w 1410"/>
                <a:gd name="T117" fmla="*/ 252 h 1332"/>
                <a:gd name="T118" fmla="*/ 1071 w 1410"/>
                <a:gd name="T119" fmla="*/ 223 h 1332"/>
                <a:gd name="T120" fmla="*/ 1108 w 1410"/>
                <a:gd name="T121" fmla="*/ 170 h 1332"/>
                <a:gd name="T122" fmla="*/ 1181 w 1410"/>
                <a:gd name="T123" fmla="*/ 84 h 1332"/>
                <a:gd name="T124" fmla="*/ 1238 w 1410"/>
                <a:gd name="T125" fmla="*/ 50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0" h="1332">
                  <a:moveTo>
                    <a:pt x="1296" y="0"/>
                  </a:moveTo>
                  <a:lnTo>
                    <a:pt x="1298" y="0"/>
                  </a:lnTo>
                  <a:lnTo>
                    <a:pt x="1303" y="0"/>
                  </a:lnTo>
                  <a:lnTo>
                    <a:pt x="1308" y="0"/>
                  </a:lnTo>
                  <a:lnTo>
                    <a:pt x="1311" y="5"/>
                  </a:lnTo>
                  <a:lnTo>
                    <a:pt x="1315" y="8"/>
                  </a:lnTo>
                  <a:lnTo>
                    <a:pt x="1318" y="8"/>
                  </a:lnTo>
                  <a:lnTo>
                    <a:pt x="1321" y="11"/>
                  </a:lnTo>
                  <a:lnTo>
                    <a:pt x="1324" y="11"/>
                  </a:lnTo>
                  <a:lnTo>
                    <a:pt x="1328" y="11"/>
                  </a:lnTo>
                  <a:lnTo>
                    <a:pt x="1331" y="11"/>
                  </a:lnTo>
                  <a:lnTo>
                    <a:pt x="1334" y="13"/>
                  </a:lnTo>
                  <a:lnTo>
                    <a:pt x="1336" y="13"/>
                  </a:lnTo>
                  <a:lnTo>
                    <a:pt x="1339" y="15"/>
                  </a:lnTo>
                  <a:lnTo>
                    <a:pt x="1341" y="15"/>
                  </a:lnTo>
                  <a:lnTo>
                    <a:pt x="1344" y="15"/>
                  </a:lnTo>
                  <a:lnTo>
                    <a:pt x="1343" y="19"/>
                  </a:lnTo>
                  <a:lnTo>
                    <a:pt x="1344" y="21"/>
                  </a:lnTo>
                  <a:lnTo>
                    <a:pt x="1351" y="24"/>
                  </a:lnTo>
                  <a:lnTo>
                    <a:pt x="1356" y="27"/>
                  </a:lnTo>
                  <a:lnTo>
                    <a:pt x="1358" y="29"/>
                  </a:lnTo>
                  <a:lnTo>
                    <a:pt x="1361" y="34"/>
                  </a:lnTo>
                  <a:lnTo>
                    <a:pt x="1363" y="39"/>
                  </a:lnTo>
                  <a:lnTo>
                    <a:pt x="1363" y="42"/>
                  </a:lnTo>
                  <a:lnTo>
                    <a:pt x="1367" y="39"/>
                  </a:lnTo>
                  <a:lnTo>
                    <a:pt x="1371" y="37"/>
                  </a:lnTo>
                  <a:lnTo>
                    <a:pt x="1374" y="37"/>
                  </a:lnTo>
                  <a:lnTo>
                    <a:pt x="1379" y="40"/>
                  </a:lnTo>
                  <a:lnTo>
                    <a:pt x="1382" y="39"/>
                  </a:lnTo>
                  <a:lnTo>
                    <a:pt x="1386" y="39"/>
                  </a:lnTo>
                  <a:lnTo>
                    <a:pt x="1391" y="40"/>
                  </a:lnTo>
                  <a:lnTo>
                    <a:pt x="1394" y="42"/>
                  </a:lnTo>
                  <a:lnTo>
                    <a:pt x="1397" y="42"/>
                  </a:lnTo>
                  <a:lnTo>
                    <a:pt x="1401" y="42"/>
                  </a:lnTo>
                  <a:lnTo>
                    <a:pt x="1401" y="47"/>
                  </a:lnTo>
                  <a:lnTo>
                    <a:pt x="1399" y="50"/>
                  </a:lnTo>
                  <a:lnTo>
                    <a:pt x="1401" y="57"/>
                  </a:lnTo>
                  <a:lnTo>
                    <a:pt x="1396" y="61"/>
                  </a:lnTo>
                  <a:lnTo>
                    <a:pt x="1394" y="65"/>
                  </a:lnTo>
                  <a:lnTo>
                    <a:pt x="1389" y="66"/>
                  </a:lnTo>
                  <a:lnTo>
                    <a:pt x="1384" y="70"/>
                  </a:lnTo>
                  <a:lnTo>
                    <a:pt x="1381" y="74"/>
                  </a:lnTo>
                  <a:lnTo>
                    <a:pt x="1377" y="76"/>
                  </a:lnTo>
                  <a:lnTo>
                    <a:pt x="1377" y="79"/>
                  </a:lnTo>
                  <a:lnTo>
                    <a:pt x="1377" y="84"/>
                  </a:lnTo>
                  <a:lnTo>
                    <a:pt x="1371" y="89"/>
                  </a:lnTo>
                  <a:lnTo>
                    <a:pt x="1366" y="92"/>
                  </a:lnTo>
                  <a:lnTo>
                    <a:pt x="1366" y="97"/>
                  </a:lnTo>
                  <a:lnTo>
                    <a:pt x="1369" y="100"/>
                  </a:lnTo>
                  <a:lnTo>
                    <a:pt x="1372" y="105"/>
                  </a:lnTo>
                  <a:lnTo>
                    <a:pt x="1379" y="108"/>
                  </a:lnTo>
                  <a:lnTo>
                    <a:pt x="1381" y="112"/>
                  </a:lnTo>
                  <a:lnTo>
                    <a:pt x="1372" y="120"/>
                  </a:lnTo>
                  <a:lnTo>
                    <a:pt x="1367" y="123"/>
                  </a:lnTo>
                  <a:lnTo>
                    <a:pt x="1366" y="129"/>
                  </a:lnTo>
                  <a:lnTo>
                    <a:pt x="1359" y="131"/>
                  </a:lnTo>
                  <a:lnTo>
                    <a:pt x="1361" y="136"/>
                  </a:lnTo>
                  <a:lnTo>
                    <a:pt x="1367" y="138"/>
                  </a:lnTo>
                  <a:lnTo>
                    <a:pt x="1371" y="141"/>
                  </a:lnTo>
                  <a:lnTo>
                    <a:pt x="1374" y="144"/>
                  </a:lnTo>
                  <a:lnTo>
                    <a:pt x="1376" y="147"/>
                  </a:lnTo>
                  <a:lnTo>
                    <a:pt x="1377" y="150"/>
                  </a:lnTo>
                  <a:lnTo>
                    <a:pt x="1379" y="155"/>
                  </a:lnTo>
                  <a:lnTo>
                    <a:pt x="1381" y="160"/>
                  </a:lnTo>
                  <a:lnTo>
                    <a:pt x="1384" y="163"/>
                  </a:lnTo>
                  <a:lnTo>
                    <a:pt x="1382" y="173"/>
                  </a:lnTo>
                  <a:lnTo>
                    <a:pt x="1382" y="178"/>
                  </a:lnTo>
                  <a:lnTo>
                    <a:pt x="1389" y="180"/>
                  </a:lnTo>
                  <a:lnTo>
                    <a:pt x="1394" y="178"/>
                  </a:lnTo>
                  <a:lnTo>
                    <a:pt x="1396" y="171"/>
                  </a:lnTo>
                  <a:lnTo>
                    <a:pt x="1399" y="173"/>
                  </a:lnTo>
                  <a:lnTo>
                    <a:pt x="1410" y="183"/>
                  </a:lnTo>
                  <a:lnTo>
                    <a:pt x="1410" y="188"/>
                  </a:lnTo>
                  <a:lnTo>
                    <a:pt x="1407" y="194"/>
                  </a:lnTo>
                  <a:lnTo>
                    <a:pt x="1404" y="202"/>
                  </a:lnTo>
                  <a:lnTo>
                    <a:pt x="1404" y="207"/>
                  </a:lnTo>
                  <a:lnTo>
                    <a:pt x="1401" y="212"/>
                  </a:lnTo>
                  <a:lnTo>
                    <a:pt x="1396" y="223"/>
                  </a:lnTo>
                  <a:lnTo>
                    <a:pt x="1396" y="230"/>
                  </a:lnTo>
                  <a:lnTo>
                    <a:pt x="1391" y="244"/>
                  </a:lnTo>
                  <a:lnTo>
                    <a:pt x="1389" y="256"/>
                  </a:lnTo>
                  <a:lnTo>
                    <a:pt x="1389" y="262"/>
                  </a:lnTo>
                  <a:lnTo>
                    <a:pt x="1384" y="269"/>
                  </a:lnTo>
                  <a:lnTo>
                    <a:pt x="1381" y="273"/>
                  </a:lnTo>
                  <a:lnTo>
                    <a:pt x="1379" y="280"/>
                  </a:lnTo>
                  <a:lnTo>
                    <a:pt x="1381" y="283"/>
                  </a:lnTo>
                  <a:lnTo>
                    <a:pt x="1381" y="286"/>
                  </a:lnTo>
                  <a:lnTo>
                    <a:pt x="1382" y="291"/>
                  </a:lnTo>
                  <a:lnTo>
                    <a:pt x="1384" y="293"/>
                  </a:lnTo>
                  <a:lnTo>
                    <a:pt x="1382" y="301"/>
                  </a:lnTo>
                  <a:lnTo>
                    <a:pt x="1382" y="303"/>
                  </a:lnTo>
                  <a:lnTo>
                    <a:pt x="1387" y="314"/>
                  </a:lnTo>
                  <a:lnTo>
                    <a:pt x="1392" y="319"/>
                  </a:lnTo>
                  <a:lnTo>
                    <a:pt x="1392" y="325"/>
                  </a:lnTo>
                  <a:lnTo>
                    <a:pt x="1392" y="333"/>
                  </a:lnTo>
                  <a:lnTo>
                    <a:pt x="1397" y="337"/>
                  </a:lnTo>
                  <a:lnTo>
                    <a:pt x="1399" y="340"/>
                  </a:lnTo>
                  <a:lnTo>
                    <a:pt x="1402" y="345"/>
                  </a:lnTo>
                  <a:lnTo>
                    <a:pt x="1399" y="351"/>
                  </a:lnTo>
                  <a:lnTo>
                    <a:pt x="1396" y="354"/>
                  </a:lnTo>
                  <a:lnTo>
                    <a:pt x="1396" y="361"/>
                  </a:lnTo>
                  <a:lnTo>
                    <a:pt x="1392" y="364"/>
                  </a:lnTo>
                  <a:lnTo>
                    <a:pt x="1384" y="375"/>
                  </a:lnTo>
                  <a:lnTo>
                    <a:pt x="1381" y="379"/>
                  </a:lnTo>
                  <a:lnTo>
                    <a:pt x="1377" y="382"/>
                  </a:lnTo>
                  <a:lnTo>
                    <a:pt x="1374" y="382"/>
                  </a:lnTo>
                  <a:lnTo>
                    <a:pt x="1372" y="375"/>
                  </a:lnTo>
                  <a:lnTo>
                    <a:pt x="1367" y="377"/>
                  </a:lnTo>
                  <a:lnTo>
                    <a:pt x="1363" y="380"/>
                  </a:lnTo>
                  <a:lnTo>
                    <a:pt x="1359" y="385"/>
                  </a:lnTo>
                  <a:lnTo>
                    <a:pt x="1356" y="388"/>
                  </a:lnTo>
                  <a:lnTo>
                    <a:pt x="1351" y="398"/>
                  </a:lnTo>
                  <a:lnTo>
                    <a:pt x="1348" y="401"/>
                  </a:lnTo>
                  <a:lnTo>
                    <a:pt x="1344" y="405"/>
                  </a:lnTo>
                  <a:lnTo>
                    <a:pt x="1344" y="409"/>
                  </a:lnTo>
                  <a:lnTo>
                    <a:pt x="1341" y="413"/>
                  </a:lnTo>
                  <a:lnTo>
                    <a:pt x="1339" y="414"/>
                  </a:lnTo>
                  <a:lnTo>
                    <a:pt x="1334" y="422"/>
                  </a:lnTo>
                  <a:lnTo>
                    <a:pt x="1331" y="430"/>
                  </a:lnTo>
                  <a:lnTo>
                    <a:pt x="1331" y="437"/>
                  </a:lnTo>
                  <a:lnTo>
                    <a:pt x="1331" y="443"/>
                  </a:lnTo>
                  <a:lnTo>
                    <a:pt x="1331" y="447"/>
                  </a:lnTo>
                  <a:lnTo>
                    <a:pt x="1329" y="450"/>
                  </a:lnTo>
                  <a:lnTo>
                    <a:pt x="1328" y="455"/>
                  </a:lnTo>
                  <a:lnTo>
                    <a:pt x="1329" y="458"/>
                  </a:lnTo>
                  <a:lnTo>
                    <a:pt x="1329" y="466"/>
                  </a:lnTo>
                  <a:lnTo>
                    <a:pt x="1329" y="469"/>
                  </a:lnTo>
                  <a:lnTo>
                    <a:pt x="1318" y="474"/>
                  </a:lnTo>
                  <a:lnTo>
                    <a:pt x="1310" y="482"/>
                  </a:lnTo>
                  <a:lnTo>
                    <a:pt x="1306" y="485"/>
                  </a:lnTo>
                  <a:lnTo>
                    <a:pt x="1305" y="492"/>
                  </a:lnTo>
                  <a:lnTo>
                    <a:pt x="1301" y="497"/>
                  </a:lnTo>
                  <a:lnTo>
                    <a:pt x="1291" y="500"/>
                  </a:lnTo>
                  <a:lnTo>
                    <a:pt x="1286" y="502"/>
                  </a:lnTo>
                  <a:lnTo>
                    <a:pt x="1280" y="505"/>
                  </a:lnTo>
                  <a:lnTo>
                    <a:pt x="1278" y="508"/>
                  </a:lnTo>
                  <a:lnTo>
                    <a:pt x="1273" y="510"/>
                  </a:lnTo>
                  <a:lnTo>
                    <a:pt x="1268" y="510"/>
                  </a:lnTo>
                  <a:lnTo>
                    <a:pt x="1265" y="510"/>
                  </a:lnTo>
                  <a:lnTo>
                    <a:pt x="1253" y="513"/>
                  </a:lnTo>
                  <a:lnTo>
                    <a:pt x="1248" y="518"/>
                  </a:lnTo>
                  <a:lnTo>
                    <a:pt x="1243" y="519"/>
                  </a:lnTo>
                  <a:lnTo>
                    <a:pt x="1238" y="523"/>
                  </a:lnTo>
                  <a:lnTo>
                    <a:pt x="1234" y="526"/>
                  </a:lnTo>
                  <a:lnTo>
                    <a:pt x="1230" y="529"/>
                  </a:lnTo>
                  <a:lnTo>
                    <a:pt x="1229" y="534"/>
                  </a:lnTo>
                  <a:lnTo>
                    <a:pt x="1234" y="560"/>
                  </a:lnTo>
                  <a:lnTo>
                    <a:pt x="1235" y="561"/>
                  </a:lnTo>
                  <a:lnTo>
                    <a:pt x="1235" y="565"/>
                  </a:lnTo>
                  <a:lnTo>
                    <a:pt x="1238" y="570"/>
                  </a:lnTo>
                  <a:lnTo>
                    <a:pt x="1240" y="573"/>
                  </a:lnTo>
                  <a:lnTo>
                    <a:pt x="1238" y="579"/>
                  </a:lnTo>
                  <a:lnTo>
                    <a:pt x="1237" y="586"/>
                  </a:lnTo>
                  <a:lnTo>
                    <a:pt x="1237" y="591"/>
                  </a:lnTo>
                  <a:lnTo>
                    <a:pt x="1237" y="597"/>
                  </a:lnTo>
                  <a:lnTo>
                    <a:pt x="1237" y="602"/>
                  </a:lnTo>
                  <a:lnTo>
                    <a:pt x="1235" y="604"/>
                  </a:lnTo>
                  <a:lnTo>
                    <a:pt x="1230" y="604"/>
                  </a:lnTo>
                  <a:lnTo>
                    <a:pt x="1225" y="605"/>
                  </a:lnTo>
                  <a:lnTo>
                    <a:pt x="1219" y="607"/>
                  </a:lnTo>
                  <a:lnTo>
                    <a:pt x="1212" y="610"/>
                  </a:lnTo>
                  <a:lnTo>
                    <a:pt x="1205" y="610"/>
                  </a:lnTo>
                  <a:lnTo>
                    <a:pt x="1199" y="615"/>
                  </a:lnTo>
                  <a:lnTo>
                    <a:pt x="1199" y="620"/>
                  </a:lnTo>
                  <a:lnTo>
                    <a:pt x="1197" y="634"/>
                  </a:lnTo>
                  <a:lnTo>
                    <a:pt x="1202" y="636"/>
                  </a:lnTo>
                  <a:lnTo>
                    <a:pt x="1204" y="639"/>
                  </a:lnTo>
                  <a:lnTo>
                    <a:pt x="1205" y="642"/>
                  </a:lnTo>
                  <a:lnTo>
                    <a:pt x="1209" y="649"/>
                  </a:lnTo>
                  <a:lnTo>
                    <a:pt x="1210" y="654"/>
                  </a:lnTo>
                  <a:lnTo>
                    <a:pt x="1209" y="657"/>
                  </a:lnTo>
                  <a:lnTo>
                    <a:pt x="1207" y="662"/>
                  </a:lnTo>
                  <a:lnTo>
                    <a:pt x="1204" y="667"/>
                  </a:lnTo>
                  <a:lnTo>
                    <a:pt x="1200" y="668"/>
                  </a:lnTo>
                  <a:lnTo>
                    <a:pt x="1195" y="670"/>
                  </a:lnTo>
                  <a:lnTo>
                    <a:pt x="1191" y="672"/>
                  </a:lnTo>
                  <a:lnTo>
                    <a:pt x="1184" y="673"/>
                  </a:lnTo>
                  <a:lnTo>
                    <a:pt x="1181" y="676"/>
                  </a:lnTo>
                  <a:lnTo>
                    <a:pt x="1179" y="683"/>
                  </a:lnTo>
                  <a:lnTo>
                    <a:pt x="1181" y="689"/>
                  </a:lnTo>
                  <a:lnTo>
                    <a:pt x="1184" y="693"/>
                  </a:lnTo>
                  <a:lnTo>
                    <a:pt x="1187" y="694"/>
                  </a:lnTo>
                  <a:lnTo>
                    <a:pt x="1191" y="697"/>
                  </a:lnTo>
                  <a:lnTo>
                    <a:pt x="1192" y="699"/>
                  </a:lnTo>
                  <a:lnTo>
                    <a:pt x="1194" y="701"/>
                  </a:lnTo>
                  <a:lnTo>
                    <a:pt x="1195" y="702"/>
                  </a:lnTo>
                  <a:lnTo>
                    <a:pt x="1194" y="704"/>
                  </a:lnTo>
                  <a:lnTo>
                    <a:pt x="1186" y="720"/>
                  </a:lnTo>
                  <a:lnTo>
                    <a:pt x="1181" y="731"/>
                  </a:lnTo>
                  <a:lnTo>
                    <a:pt x="1174" y="739"/>
                  </a:lnTo>
                  <a:lnTo>
                    <a:pt x="1167" y="743"/>
                  </a:lnTo>
                  <a:lnTo>
                    <a:pt x="1161" y="746"/>
                  </a:lnTo>
                  <a:lnTo>
                    <a:pt x="1156" y="748"/>
                  </a:lnTo>
                  <a:lnTo>
                    <a:pt x="1148" y="748"/>
                  </a:lnTo>
                  <a:lnTo>
                    <a:pt x="1141" y="746"/>
                  </a:lnTo>
                  <a:lnTo>
                    <a:pt x="1133" y="748"/>
                  </a:lnTo>
                  <a:lnTo>
                    <a:pt x="1128" y="748"/>
                  </a:lnTo>
                  <a:lnTo>
                    <a:pt x="1124" y="748"/>
                  </a:lnTo>
                  <a:lnTo>
                    <a:pt x="1116" y="748"/>
                  </a:lnTo>
                  <a:lnTo>
                    <a:pt x="1109" y="749"/>
                  </a:lnTo>
                  <a:lnTo>
                    <a:pt x="1106" y="746"/>
                  </a:lnTo>
                  <a:lnTo>
                    <a:pt x="1103" y="739"/>
                  </a:lnTo>
                  <a:lnTo>
                    <a:pt x="1103" y="733"/>
                  </a:lnTo>
                  <a:lnTo>
                    <a:pt x="1101" y="728"/>
                  </a:lnTo>
                  <a:lnTo>
                    <a:pt x="1098" y="727"/>
                  </a:lnTo>
                  <a:lnTo>
                    <a:pt x="1086" y="730"/>
                  </a:lnTo>
                  <a:lnTo>
                    <a:pt x="1073" y="735"/>
                  </a:lnTo>
                  <a:lnTo>
                    <a:pt x="1068" y="738"/>
                  </a:lnTo>
                  <a:lnTo>
                    <a:pt x="1063" y="743"/>
                  </a:lnTo>
                  <a:lnTo>
                    <a:pt x="1060" y="746"/>
                  </a:lnTo>
                  <a:lnTo>
                    <a:pt x="1057" y="752"/>
                  </a:lnTo>
                  <a:lnTo>
                    <a:pt x="1053" y="759"/>
                  </a:lnTo>
                  <a:lnTo>
                    <a:pt x="1050" y="767"/>
                  </a:lnTo>
                  <a:lnTo>
                    <a:pt x="1047" y="773"/>
                  </a:lnTo>
                  <a:lnTo>
                    <a:pt x="1045" y="778"/>
                  </a:lnTo>
                  <a:lnTo>
                    <a:pt x="1042" y="783"/>
                  </a:lnTo>
                  <a:lnTo>
                    <a:pt x="1042" y="786"/>
                  </a:lnTo>
                  <a:lnTo>
                    <a:pt x="1038" y="788"/>
                  </a:lnTo>
                  <a:lnTo>
                    <a:pt x="1038" y="794"/>
                  </a:lnTo>
                  <a:lnTo>
                    <a:pt x="1037" y="799"/>
                  </a:lnTo>
                  <a:lnTo>
                    <a:pt x="1033" y="803"/>
                  </a:lnTo>
                  <a:lnTo>
                    <a:pt x="1032" y="806"/>
                  </a:lnTo>
                  <a:lnTo>
                    <a:pt x="1027" y="806"/>
                  </a:lnTo>
                  <a:lnTo>
                    <a:pt x="1019" y="807"/>
                  </a:lnTo>
                  <a:lnTo>
                    <a:pt x="1010" y="809"/>
                  </a:lnTo>
                  <a:lnTo>
                    <a:pt x="1005" y="811"/>
                  </a:lnTo>
                  <a:lnTo>
                    <a:pt x="1000" y="816"/>
                  </a:lnTo>
                  <a:lnTo>
                    <a:pt x="997" y="819"/>
                  </a:lnTo>
                  <a:lnTo>
                    <a:pt x="995" y="822"/>
                  </a:lnTo>
                  <a:lnTo>
                    <a:pt x="985" y="830"/>
                  </a:lnTo>
                  <a:lnTo>
                    <a:pt x="982" y="837"/>
                  </a:lnTo>
                  <a:lnTo>
                    <a:pt x="979" y="845"/>
                  </a:lnTo>
                  <a:lnTo>
                    <a:pt x="974" y="850"/>
                  </a:lnTo>
                  <a:lnTo>
                    <a:pt x="969" y="854"/>
                  </a:lnTo>
                  <a:lnTo>
                    <a:pt x="964" y="858"/>
                  </a:lnTo>
                  <a:lnTo>
                    <a:pt x="962" y="862"/>
                  </a:lnTo>
                  <a:lnTo>
                    <a:pt x="962" y="871"/>
                  </a:lnTo>
                  <a:lnTo>
                    <a:pt x="962" y="874"/>
                  </a:lnTo>
                  <a:lnTo>
                    <a:pt x="959" y="875"/>
                  </a:lnTo>
                  <a:lnTo>
                    <a:pt x="954" y="879"/>
                  </a:lnTo>
                  <a:lnTo>
                    <a:pt x="952" y="885"/>
                  </a:lnTo>
                  <a:lnTo>
                    <a:pt x="946" y="898"/>
                  </a:lnTo>
                  <a:lnTo>
                    <a:pt x="937" y="901"/>
                  </a:lnTo>
                  <a:lnTo>
                    <a:pt x="936" y="906"/>
                  </a:lnTo>
                  <a:lnTo>
                    <a:pt x="931" y="913"/>
                  </a:lnTo>
                  <a:lnTo>
                    <a:pt x="924" y="916"/>
                  </a:lnTo>
                  <a:lnTo>
                    <a:pt x="916" y="926"/>
                  </a:lnTo>
                  <a:lnTo>
                    <a:pt x="911" y="929"/>
                  </a:lnTo>
                  <a:lnTo>
                    <a:pt x="894" y="932"/>
                  </a:lnTo>
                  <a:lnTo>
                    <a:pt x="883" y="937"/>
                  </a:lnTo>
                  <a:lnTo>
                    <a:pt x="875" y="939"/>
                  </a:lnTo>
                  <a:lnTo>
                    <a:pt x="866" y="945"/>
                  </a:lnTo>
                  <a:lnTo>
                    <a:pt x="860" y="951"/>
                  </a:lnTo>
                  <a:lnTo>
                    <a:pt x="855" y="956"/>
                  </a:lnTo>
                  <a:lnTo>
                    <a:pt x="851" y="961"/>
                  </a:lnTo>
                  <a:lnTo>
                    <a:pt x="847" y="966"/>
                  </a:lnTo>
                  <a:lnTo>
                    <a:pt x="842" y="969"/>
                  </a:lnTo>
                  <a:lnTo>
                    <a:pt x="835" y="974"/>
                  </a:lnTo>
                  <a:lnTo>
                    <a:pt x="828" y="976"/>
                  </a:lnTo>
                  <a:lnTo>
                    <a:pt x="822" y="976"/>
                  </a:lnTo>
                  <a:lnTo>
                    <a:pt x="818" y="981"/>
                  </a:lnTo>
                  <a:lnTo>
                    <a:pt x="818" y="984"/>
                  </a:lnTo>
                  <a:lnTo>
                    <a:pt x="815" y="987"/>
                  </a:lnTo>
                  <a:lnTo>
                    <a:pt x="808" y="987"/>
                  </a:lnTo>
                  <a:lnTo>
                    <a:pt x="802" y="989"/>
                  </a:lnTo>
                  <a:lnTo>
                    <a:pt x="795" y="992"/>
                  </a:lnTo>
                  <a:lnTo>
                    <a:pt x="790" y="997"/>
                  </a:lnTo>
                  <a:lnTo>
                    <a:pt x="784" y="1010"/>
                  </a:lnTo>
                  <a:lnTo>
                    <a:pt x="780" y="1019"/>
                  </a:lnTo>
                  <a:lnTo>
                    <a:pt x="777" y="1029"/>
                  </a:lnTo>
                  <a:lnTo>
                    <a:pt x="774" y="1037"/>
                  </a:lnTo>
                  <a:lnTo>
                    <a:pt x="770" y="1044"/>
                  </a:lnTo>
                  <a:lnTo>
                    <a:pt x="769" y="1047"/>
                  </a:lnTo>
                  <a:lnTo>
                    <a:pt x="765" y="1049"/>
                  </a:lnTo>
                  <a:lnTo>
                    <a:pt x="761" y="1049"/>
                  </a:lnTo>
                  <a:lnTo>
                    <a:pt x="754" y="1050"/>
                  </a:lnTo>
                  <a:lnTo>
                    <a:pt x="741" y="1057"/>
                  </a:lnTo>
                  <a:lnTo>
                    <a:pt x="736" y="1057"/>
                  </a:lnTo>
                  <a:lnTo>
                    <a:pt x="729" y="1060"/>
                  </a:lnTo>
                  <a:lnTo>
                    <a:pt x="726" y="1058"/>
                  </a:lnTo>
                  <a:lnTo>
                    <a:pt x="719" y="1057"/>
                  </a:lnTo>
                  <a:lnTo>
                    <a:pt x="714" y="1057"/>
                  </a:lnTo>
                  <a:lnTo>
                    <a:pt x="709" y="1058"/>
                  </a:lnTo>
                  <a:lnTo>
                    <a:pt x="708" y="1058"/>
                  </a:lnTo>
                  <a:lnTo>
                    <a:pt x="704" y="1060"/>
                  </a:lnTo>
                  <a:lnTo>
                    <a:pt x="696" y="1058"/>
                  </a:lnTo>
                  <a:lnTo>
                    <a:pt x="693" y="1058"/>
                  </a:lnTo>
                  <a:lnTo>
                    <a:pt x="688" y="1060"/>
                  </a:lnTo>
                  <a:lnTo>
                    <a:pt x="684" y="1060"/>
                  </a:lnTo>
                  <a:lnTo>
                    <a:pt x="683" y="1063"/>
                  </a:lnTo>
                  <a:lnTo>
                    <a:pt x="679" y="1065"/>
                  </a:lnTo>
                  <a:lnTo>
                    <a:pt x="675" y="1066"/>
                  </a:lnTo>
                  <a:lnTo>
                    <a:pt x="670" y="1065"/>
                  </a:lnTo>
                  <a:lnTo>
                    <a:pt x="668" y="1063"/>
                  </a:lnTo>
                  <a:lnTo>
                    <a:pt x="666" y="1061"/>
                  </a:lnTo>
                  <a:lnTo>
                    <a:pt x="666" y="1057"/>
                  </a:lnTo>
                  <a:lnTo>
                    <a:pt x="666" y="1053"/>
                  </a:lnTo>
                  <a:lnTo>
                    <a:pt x="668" y="1045"/>
                  </a:lnTo>
                  <a:lnTo>
                    <a:pt x="668" y="1040"/>
                  </a:lnTo>
                  <a:lnTo>
                    <a:pt x="665" y="1039"/>
                  </a:lnTo>
                  <a:lnTo>
                    <a:pt x="658" y="1042"/>
                  </a:lnTo>
                  <a:lnTo>
                    <a:pt x="656" y="1045"/>
                  </a:lnTo>
                  <a:lnTo>
                    <a:pt x="651" y="1052"/>
                  </a:lnTo>
                  <a:lnTo>
                    <a:pt x="650" y="1053"/>
                  </a:lnTo>
                  <a:lnTo>
                    <a:pt x="623" y="1055"/>
                  </a:lnTo>
                  <a:lnTo>
                    <a:pt x="617" y="1055"/>
                  </a:lnTo>
                  <a:lnTo>
                    <a:pt x="608" y="1055"/>
                  </a:lnTo>
                  <a:lnTo>
                    <a:pt x="605" y="1055"/>
                  </a:lnTo>
                  <a:lnTo>
                    <a:pt x="600" y="1052"/>
                  </a:lnTo>
                  <a:lnTo>
                    <a:pt x="593" y="1050"/>
                  </a:lnTo>
                  <a:lnTo>
                    <a:pt x="587" y="1053"/>
                  </a:lnTo>
                  <a:lnTo>
                    <a:pt x="577" y="1052"/>
                  </a:lnTo>
                  <a:lnTo>
                    <a:pt x="570" y="1058"/>
                  </a:lnTo>
                  <a:lnTo>
                    <a:pt x="570" y="1060"/>
                  </a:lnTo>
                  <a:lnTo>
                    <a:pt x="565" y="1065"/>
                  </a:lnTo>
                  <a:lnTo>
                    <a:pt x="562" y="1066"/>
                  </a:lnTo>
                  <a:lnTo>
                    <a:pt x="550" y="1071"/>
                  </a:lnTo>
                  <a:lnTo>
                    <a:pt x="542" y="1070"/>
                  </a:lnTo>
                  <a:lnTo>
                    <a:pt x="532" y="1078"/>
                  </a:lnTo>
                  <a:lnTo>
                    <a:pt x="531" y="1079"/>
                  </a:lnTo>
                  <a:lnTo>
                    <a:pt x="529" y="1081"/>
                  </a:lnTo>
                  <a:lnTo>
                    <a:pt x="516" y="1087"/>
                  </a:lnTo>
                  <a:lnTo>
                    <a:pt x="514" y="1087"/>
                  </a:lnTo>
                  <a:lnTo>
                    <a:pt x="512" y="1089"/>
                  </a:lnTo>
                  <a:lnTo>
                    <a:pt x="507" y="1091"/>
                  </a:lnTo>
                  <a:lnTo>
                    <a:pt x="501" y="1091"/>
                  </a:lnTo>
                  <a:lnTo>
                    <a:pt x="499" y="1089"/>
                  </a:lnTo>
                  <a:lnTo>
                    <a:pt x="498" y="1087"/>
                  </a:lnTo>
                  <a:lnTo>
                    <a:pt x="491" y="1086"/>
                  </a:lnTo>
                  <a:lnTo>
                    <a:pt x="484" y="1089"/>
                  </a:lnTo>
                  <a:lnTo>
                    <a:pt x="481" y="1089"/>
                  </a:lnTo>
                  <a:lnTo>
                    <a:pt x="474" y="1089"/>
                  </a:lnTo>
                  <a:lnTo>
                    <a:pt x="471" y="1089"/>
                  </a:lnTo>
                  <a:lnTo>
                    <a:pt x="469" y="1094"/>
                  </a:lnTo>
                  <a:lnTo>
                    <a:pt x="471" y="1100"/>
                  </a:lnTo>
                  <a:lnTo>
                    <a:pt x="471" y="1107"/>
                  </a:lnTo>
                  <a:lnTo>
                    <a:pt x="471" y="1108"/>
                  </a:lnTo>
                  <a:lnTo>
                    <a:pt x="468" y="1112"/>
                  </a:lnTo>
                  <a:lnTo>
                    <a:pt x="466" y="1113"/>
                  </a:lnTo>
                  <a:lnTo>
                    <a:pt x="464" y="1117"/>
                  </a:lnTo>
                  <a:lnTo>
                    <a:pt x="463" y="1118"/>
                  </a:lnTo>
                  <a:lnTo>
                    <a:pt x="456" y="1129"/>
                  </a:lnTo>
                  <a:lnTo>
                    <a:pt x="458" y="1138"/>
                  </a:lnTo>
                  <a:lnTo>
                    <a:pt x="458" y="1139"/>
                  </a:lnTo>
                  <a:lnTo>
                    <a:pt x="460" y="1154"/>
                  </a:lnTo>
                  <a:lnTo>
                    <a:pt x="460" y="1157"/>
                  </a:lnTo>
                  <a:lnTo>
                    <a:pt x="460" y="1159"/>
                  </a:lnTo>
                  <a:lnTo>
                    <a:pt x="464" y="1167"/>
                  </a:lnTo>
                  <a:lnTo>
                    <a:pt x="464" y="1168"/>
                  </a:lnTo>
                  <a:lnTo>
                    <a:pt x="468" y="1172"/>
                  </a:lnTo>
                  <a:lnTo>
                    <a:pt x="469" y="1178"/>
                  </a:lnTo>
                  <a:lnTo>
                    <a:pt x="463" y="1180"/>
                  </a:lnTo>
                  <a:lnTo>
                    <a:pt x="458" y="1176"/>
                  </a:lnTo>
                  <a:lnTo>
                    <a:pt x="453" y="1173"/>
                  </a:lnTo>
                  <a:lnTo>
                    <a:pt x="450" y="1172"/>
                  </a:lnTo>
                  <a:lnTo>
                    <a:pt x="445" y="1173"/>
                  </a:lnTo>
                  <a:lnTo>
                    <a:pt x="441" y="1176"/>
                  </a:ln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5" name="Freeform 78"/>
            <p:cNvSpPr>
              <a:spLocks/>
            </p:cNvSpPr>
            <p:nvPr/>
          </p:nvSpPr>
          <p:spPr bwMode="auto">
            <a:xfrm>
              <a:off x="2162174" y="2275683"/>
              <a:ext cx="1028700" cy="1057275"/>
            </a:xfrm>
            <a:custGeom>
              <a:avLst/>
              <a:gdLst>
                <a:gd name="T0" fmla="*/ 415 w 1296"/>
                <a:gd name="T1" fmla="*/ 1194 h 1332"/>
                <a:gd name="T2" fmla="*/ 405 w 1296"/>
                <a:gd name="T3" fmla="*/ 1228 h 1332"/>
                <a:gd name="T4" fmla="*/ 355 w 1296"/>
                <a:gd name="T5" fmla="*/ 1270 h 1332"/>
                <a:gd name="T6" fmla="*/ 299 w 1296"/>
                <a:gd name="T7" fmla="*/ 1295 h 1332"/>
                <a:gd name="T8" fmla="*/ 216 w 1296"/>
                <a:gd name="T9" fmla="*/ 1303 h 1332"/>
                <a:gd name="T10" fmla="*/ 162 w 1296"/>
                <a:gd name="T11" fmla="*/ 1324 h 1332"/>
                <a:gd name="T12" fmla="*/ 107 w 1296"/>
                <a:gd name="T13" fmla="*/ 1312 h 1332"/>
                <a:gd name="T14" fmla="*/ 84 w 1296"/>
                <a:gd name="T15" fmla="*/ 1293 h 1332"/>
                <a:gd name="T16" fmla="*/ 72 w 1296"/>
                <a:gd name="T17" fmla="*/ 1261 h 1332"/>
                <a:gd name="T18" fmla="*/ 69 w 1296"/>
                <a:gd name="T19" fmla="*/ 1239 h 1332"/>
                <a:gd name="T20" fmla="*/ 111 w 1296"/>
                <a:gd name="T21" fmla="*/ 1191 h 1332"/>
                <a:gd name="T22" fmla="*/ 120 w 1296"/>
                <a:gd name="T23" fmla="*/ 1120 h 1332"/>
                <a:gd name="T24" fmla="*/ 117 w 1296"/>
                <a:gd name="T25" fmla="*/ 1084 h 1332"/>
                <a:gd name="T26" fmla="*/ 114 w 1296"/>
                <a:gd name="T27" fmla="*/ 1052 h 1332"/>
                <a:gd name="T28" fmla="*/ 106 w 1296"/>
                <a:gd name="T29" fmla="*/ 1003 h 1332"/>
                <a:gd name="T30" fmla="*/ 58 w 1296"/>
                <a:gd name="T31" fmla="*/ 958 h 1332"/>
                <a:gd name="T32" fmla="*/ 38 w 1296"/>
                <a:gd name="T33" fmla="*/ 942 h 1332"/>
                <a:gd name="T34" fmla="*/ 46 w 1296"/>
                <a:gd name="T35" fmla="*/ 913 h 1332"/>
                <a:gd name="T36" fmla="*/ 46 w 1296"/>
                <a:gd name="T37" fmla="*/ 867 h 1332"/>
                <a:gd name="T38" fmla="*/ 77 w 1296"/>
                <a:gd name="T39" fmla="*/ 812 h 1332"/>
                <a:gd name="T40" fmla="*/ 69 w 1296"/>
                <a:gd name="T41" fmla="*/ 731 h 1332"/>
                <a:gd name="T42" fmla="*/ 21 w 1296"/>
                <a:gd name="T43" fmla="*/ 681 h 1332"/>
                <a:gd name="T44" fmla="*/ 18 w 1296"/>
                <a:gd name="T45" fmla="*/ 641 h 1332"/>
                <a:gd name="T46" fmla="*/ 11 w 1296"/>
                <a:gd name="T47" fmla="*/ 633 h 1332"/>
                <a:gd name="T48" fmla="*/ 66 w 1296"/>
                <a:gd name="T49" fmla="*/ 657 h 1332"/>
                <a:gd name="T50" fmla="*/ 101 w 1296"/>
                <a:gd name="T51" fmla="*/ 629 h 1332"/>
                <a:gd name="T52" fmla="*/ 119 w 1296"/>
                <a:gd name="T53" fmla="*/ 599 h 1332"/>
                <a:gd name="T54" fmla="*/ 180 w 1296"/>
                <a:gd name="T55" fmla="*/ 595 h 1332"/>
                <a:gd name="T56" fmla="*/ 230 w 1296"/>
                <a:gd name="T57" fmla="*/ 584 h 1332"/>
                <a:gd name="T58" fmla="*/ 281 w 1296"/>
                <a:gd name="T59" fmla="*/ 550 h 1332"/>
                <a:gd name="T60" fmla="*/ 327 w 1296"/>
                <a:gd name="T61" fmla="*/ 518 h 1332"/>
                <a:gd name="T62" fmla="*/ 354 w 1296"/>
                <a:gd name="T63" fmla="*/ 485 h 1332"/>
                <a:gd name="T64" fmla="*/ 398 w 1296"/>
                <a:gd name="T65" fmla="*/ 463 h 1332"/>
                <a:gd name="T66" fmla="*/ 425 w 1296"/>
                <a:gd name="T67" fmla="*/ 481 h 1332"/>
                <a:gd name="T68" fmla="*/ 451 w 1296"/>
                <a:gd name="T69" fmla="*/ 505 h 1332"/>
                <a:gd name="T70" fmla="*/ 494 w 1296"/>
                <a:gd name="T71" fmla="*/ 513 h 1332"/>
                <a:gd name="T72" fmla="*/ 499 w 1296"/>
                <a:gd name="T73" fmla="*/ 474 h 1332"/>
                <a:gd name="T74" fmla="*/ 509 w 1296"/>
                <a:gd name="T75" fmla="*/ 430 h 1332"/>
                <a:gd name="T76" fmla="*/ 547 w 1296"/>
                <a:gd name="T77" fmla="*/ 395 h 1332"/>
                <a:gd name="T78" fmla="*/ 590 w 1296"/>
                <a:gd name="T79" fmla="*/ 393 h 1332"/>
                <a:gd name="T80" fmla="*/ 627 w 1296"/>
                <a:gd name="T81" fmla="*/ 395 h 1332"/>
                <a:gd name="T82" fmla="*/ 665 w 1296"/>
                <a:gd name="T83" fmla="*/ 393 h 1332"/>
                <a:gd name="T84" fmla="*/ 711 w 1296"/>
                <a:gd name="T85" fmla="*/ 392 h 1332"/>
                <a:gd name="T86" fmla="*/ 742 w 1296"/>
                <a:gd name="T87" fmla="*/ 372 h 1332"/>
                <a:gd name="T88" fmla="*/ 787 w 1296"/>
                <a:gd name="T89" fmla="*/ 369 h 1332"/>
                <a:gd name="T90" fmla="*/ 845 w 1296"/>
                <a:gd name="T91" fmla="*/ 374 h 1332"/>
                <a:gd name="T92" fmla="*/ 886 w 1296"/>
                <a:gd name="T93" fmla="*/ 385 h 1332"/>
                <a:gd name="T94" fmla="*/ 921 w 1296"/>
                <a:gd name="T95" fmla="*/ 385 h 1332"/>
                <a:gd name="T96" fmla="*/ 974 w 1296"/>
                <a:gd name="T97" fmla="*/ 366 h 1332"/>
                <a:gd name="T98" fmla="*/ 1007 w 1296"/>
                <a:gd name="T99" fmla="*/ 324 h 1332"/>
                <a:gd name="T100" fmla="*/ 1035 w 1296"/>
                <a:gd name="T101" fmla="*/ 330 h 1332"/>
                <a:gd name="T102" fmla="*/ 1068 w 1296"/>
                <a:gd name="T103" fmla="*/ 286 h 1332"/>
                <a:gd name="T104" fmla="*/ 1078 w 1296"/>
                <a:gd name="T105" fmla="*/ 252 h 1332"/>
                <a:gd name="T106" fmla="*/ 1081 w 1296"/>
                <a:gd name="T107" fmla="*/ 230 h 1332"/>
                <a:gd name="T108" fmla="*/ 1098 w 1296"/>
                <a:gd name="T109" fmla="*/ 204 h 1332"/>
                <a:gd name="T110" fmla="*/ 1113 w 1296"/>
                <a:gd name="T111" fmla="*/ 160 h 1332"/>
                <a:gd name="T112" fmla="*/ 1162 w 1296"/>
                <a:gd name="T113" fmla="*/ 113 h 1332"/>
                <a:gd name="T114" fmla="*/ 1202 w 1296"/>
                <a:gd name="T115" fmla="*/ 81 h 1332"/>
                <a:gd name="T116" fmla="*/ 1243 w 1296"/>
                <a:gd name="T117" fmla="*/ 49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96" h="1332">
                  <a:moveTo>
                    <a:pt x="441" y="1176"/>
                  </a:move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6" name="Freeform 79"/>
            <p:cNvSpPr>
              <a:spLocks/>
            </p:cNvSpPr>
            <p:nvPr/>
          </p:nvSpPr>
          <p:spPr bwMode="auto">
            <a:xfrm>
              <a:off x="2513012" y="2275683"/>
              <a:ext cx="768350" cy="936625"/>
            </a:xfrm>
            <a:custGeom>
              <a:avLst/>
              <a:gdLst>
                <a:gd name="T0" fmla="*/ 874 w 969"/>
                <a:gd name="T1" fmla="*/ 8 h 1180"/>
                <a:gd name="T2" fmla="*/ 893 w 969"/>
                <a:gd name="T3" fmla="*/ 13 h 1180"/>
                <a:gd name="T4" fmla="*/ 903 w 969"/>
                <a:gd name="T5" fmla="*/ 21 h 1180"/>
                <a:gd name="T6" fmla="*/ 922 w 969"/>
                <a:gd name="T7" fmla="*/ 42 h 1180"/>
                <a:gd name="T8" fmla="*/ 945 w 969"/>
                <a:gd name="T9" fmla="*/ 39 h 1180"/>
                <a:gd name="T10" fmla="*/ 958 w 969"/>
                <a:gd name="T11" fmla="*/ 50 h 1180"/>
                <a:gd name="T12" fmla="*/ 940 w 969"/>
                <a:gd name="T13" fmla="*/ 74 h 1180"/>
                <a:gd name="T14" fmla="*/ 925 w 969"/>
                <a:gd name="T15" fmla="*/ 97 h 1180"/>
                <a:gd name="T16" fmla="*/ 926 w 969"/>
                <a:gd name="T17" fmla="*/ 123 h 1180"/>
                <a:gd name="T18" fmla="*/ 933 w 969"/>
                <a:gd name="T19" fmla="*/ 144 h 1180"/>
                <a:gd name="T20" fmla="*/ 941 w 969"/>
                <a:gd name="T21" fmla="*/ 173 h 1180"/>
                <a:gd name="T22" fmla="*/ 969 w 969"/>
                <a:gd name="T23" fmla="*/ 183 h 1180"/>
                <a:gd name="T24" fmla="*/ 955 w 969"/>
                <a:gd name="T25" fmla="*/ 223 h 1180"/>
                <a:gd name="T26" fmla="*/ 940 w 969"/>
                <a:gd name="T27" fmla="*/ 273 h 1180"/>
                <a:gd name="T28" fmla="*/ 941 w 969"/>
                <a:gd name="T29" fmla="*/ 301 h 1180"/>
                <a:gd name="T30" fmla="*/ 956 w 969"/>
                <a:gd name="T31" fmla="*/ 337 h 1180"/>
                <a:gd name="T32" fmla="*/ 951 w 969"/>
                <a:gd name="T33" fmla="*/ 364 h 1180"/>
                <a:gd name="T34" fmla="*/ 926 w 969"/>
                <a:gd name="T35" fmla="*/ 377 h 1180"/>
                <a:gd name="T36" fmla="*/ 903 w 969"/>
                <a:gd name="T37" fmla="*/ 405 h 1180"/>
                <a:gd name="T38" fmla="*/ 890 w 969"/>
                <a:gd name="T39" fmla="*/ 437 h 1180"/>
                <a:gd name="T40" fmla="*/ 888 w 969"/>
                <a:gd name="T41" fmla="*/ 466 h 1180"/>
                <a:gd name="T42" fmla="*/ 860 w 969"/>
                <a:gd name="T43" fmla="*/ 497 h 1180"/>
                <a:gd name="T44" fmla="*/ 827 w 969"/>
                <a:gd name="T45" fmla="*/ 510 h 1180"/>
                <a:gd name="T46" fmla="*/ 793 w 969"/>
                <a:gd name="T47" fmla="*/ 526 h 1180"/>
                <a:gd name="T48" fmla="*/ 797 w 969"/>
                <a:gd name="T49" fmla="*/ 570 h 1180"/>
                <a:gd name="T50" fmla="*/ 796 w 969"/>
                <a:gd name="T51" fmla="*/ 602 h 1180"/>
                <a:gd name="T52" fmla="*/ 764 w 969"/>
                <a:gd name="T53" fmla="*/ 610 h 1180"/>
                <a:gd name="T54" fmla="*/ 764 w 969"/>
                <a:gd name="T55" fmla="*/ 642 h 1180"/>
                <a:gd name="T56" fmla="*/ 759 w 969"/>
                <a:gd name="T57" fmla="*/ 668 h 1180"/>
                <a:gd name="T58" fmla="*/ 740 w 969"/>
                <a:gd name="T59" fmla="*/ 689 h 1180"/>
                <a:gd name="T60" fmla="*/ 754 w 969"/>
                <a:gd name="T61" fmla="*/ 702 h 1180"/>
                <a:gd name="T62" fmla="*/ 720 w 969"/>
                <a:gd name="T63" fmla="*/ 746 h 1180"/>
                <a:gd name="T64" fmla="*/ 683 w 969"/>
                <a:gd name="T65" fmla="*/ 748 h 1180"/>
                <a:gd name="T66" fmla="*/ 660 w 969"/>
                <a:gd name="T67" fmla="*/ 728 h 1180"/>
                <a:gd name="T68" fmla="*/ 619 w 969"/>
                <a:gd name="T69" fmla="*/ 746 h 1180"/>
                <a:gd name="T70" fmla="*/ 601 w 969"/>
                <a:gd name="T71" fmla="*/ 783 h 1180"/>
                <a:gd name="T72" fmla="*/ 591 w 969"/>
                <a:gd name="T73" fmla="*/ 806 h 1180"/>
                <a:gd name="T74" fmla="*/ 556 w 969"/>
                <a:gd name="T75" fmla="*/ 819 h 1180"/>
                <a:gd name="T76" fmla="*/ 528 w 969"/>
                <a:gd name="T77" fmla="*/ 854 h 1180"/>
                <a:gd name="T78" fmla="*/ 513 w 969"/>
                <a:gd name="T79" fmla="*/ 879 h 1180"/>
                <a:gd name="T80" fmla="*/ 483 w 969"/>
                <a:gd name="T81" fmla="*/ 916 h 1180"/>
                <a:gd name="T82" fmla="*/ 425 w 969"/>
                <a:gd name="T83" fmla="*/ 945 h 1180"/>
                <a:gd name="T84" fmla="*/ 394 w 969"/>
                <a:gd name="T85" fmla="*/ 974 h 1180"/>
                <a:gd name="T86" fmla="*/ 367 w 969"/>
                <a:gd name="T87" fmla="*/ 987 h 1180"/>
                <a:gd name="T88" fmla="*/ 336 w 969"/>
                <a:gd name="T89" fmla="*/ 1029 h 1180"/>
                <a:gd name="T90" fmla="*/ 313 w 969"/>
                <a:gd name="T91" fmla="*/ 1050 h 1180"/>
                <a:gd name="T92" fmla="*/ 273 w 969"/>
                <a:gd name="T93" fmla="*/ 1057 h 1180"/>
                <a:gd name="T94" fmla="*/ 247 w 969"/>
                <a:gd name="T95" fmla="*/ 1060 h 1180"/>
                <a:gd name="T96" fmla="*/ 227 w 969"/>
                <a:gd name="T97" fmla="*/ 1063 h 1180"/>
                <a:gd name="T98" fmla="*/ 224 w 969"/>
                <a:gd name="T99" fmla="*/ 1039 h 1180"/>
                <a:gd name="T100" fmla="*/ 176 w 969"/>
                <a:gd name="T101" fmla="*/ 1055 h 1180"/>
                <a:gd name="T102" fmla="*/ 136 w 969"/>
                <a:gd name="T103" fmla="*/ 1052 h 1180"/>
                <a:gd name="T104" fmla="*/ 101 w 969"/>
                <a:gd name="T105" fmla="*/ 1070 h 1180"/>
                <a:gd name="T106" fmla="*/ 71 w 969"/>
                <a:gd name="T107" fmla="*/ 1089 h 1180"/>
                <a:gd name="T108" fmla="*/ 43 w 969"/>
                <a:gd name="T109" fmla="*/ 1089 h 1180"/>
                <a:gd name="T110" fmla="*/ 30 w 969"/>
                <a:gd name="T111" fmla="*/ 1107 h 1180"/>
                <a:gd name="T112" fmla="*/ 15 w 969"/>
                <a:gd name="T113" fmla="*/ 1129 h 1180"/>
                <a:gd name="T114" fmla="*/ 23 w 969"/>
                <a:gd name="T115" fmla="*/ 1167 h 1180"/>
                <a:gd name="T116" fmla="*/ 12 w 969"/>
                <a:gd name="T117" fmla="*/ 1173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9" h="1180">
                  <a:moveTo>
                    <a:pt x="855" y="0"/>
                  </a:moveTo>
                  <a:lnTo>
                    <a:pt x="857" y="0"/>
                  </a:lnTo>
                  <a:lnTo>
                    <a:pt x="862" y="0"/>
                  </a:lnTo>
                  <a:lnTo>
                    <a:pt x="867" y="0"/>
                  </a:lnTo>
                  <a:lnTo>
                    <a:pt x="870" y="5"/>
                  </a:lnTo>
                  <a:lnTo>
                    <a:pt x="874" y="8"/>
                  </a:lnTo>
                  <a:lnTo>
                    <a:pt x="877" y="8"/>
                  </a:lnTo>
                  <a:lnTo>
                    <a:pt x="880" y="11"/>
                  </a:lnTo>
                  <a:lnTo>
                    <a:pt x="883" y="11"/>
                  </a:lnTo>
                  <a:lnTo>
                    <a:pt x="887" y="11"/>
                  </a:lnTo>
                  <a:lnTo>
                    <a:pt x="890" y="11"/>
                  </a:lnTo>
                  <a:lnTo>
                    <a:pt x="893" y="13"/>
                  </a:lnTo>
                  <a:lnTo>
                    <a:pt x="895" y="13"/>
                  </a:lnTo>
                  <a:lnTo>
                    <a:pt x="898" y="15"/>
                  </a:lnTo>
                  <a:lnTo>
                    <a:pt x="900" y="15"/>
                  </a:lnTo>
                  <a:lnTo>
                    <a:pt x="903" y="15"/>
                  </a:lnTo>
                  <a:lnTo>
                    <a:pt x="902" y="19"/>
                  </a:lnTo>
                  <a:lnTo>
                    <a:pt x="903" y="21"/>
                  </a:lnTo>
                  <a:lnTo>
                    <a:pt x="910" y="24"/>
                  </a:lnTo>
                  <a:lnTo>
                    <a:pt x="915" y="27"/>
                  </a:lnTo>
                  <a:lnTo>
                    <a:pt x="917" y="29"/>
                  </a:lnTo>
                  <a:lnTo>
                    <a:pt x="920" y="34"/>
                  </a:lnTo>
                  <a:lnTo>
                    <a:pt x="922" y="39"/>
                  </a:lnTo>
                  <a:lnTo>
                    <a:pt x="922" y="42"/>
                  </a:lnTo>
                  <a:lnTo>
                    <a:pt x="926" y="39"/>
                  </a:lnTo>
                  <a:lnTo>
                    <a:pt x="930" y="37"/>
                  </a:lnTo>
                  <a:lnTo>
                    <a:pt x="933" y="37"/>
                  </a:lnTo>
                  <a:lnTo>
                    <a:pt x="938" y="40"/>
                  </a:lnTo>
                  <a:lnTo>
                    <a:pt x="941" y="39"/>
                  </a:lnTo>
                  <a:lnTo>
                    <a:pt x="945" y="39"/>
                  </a:lnTo>
                  <a:lnTo>
                    <a:pt x="950" y="40"/>
                  </a:lnTo>
                  <a:lnTo>
                    <a:pt x="953" y="42"/>
                  </a:lnTo>
                  <a:lnTo>
                    <a:pt x="956" y="42"/>
                  </a:lnTo>
                  <a:lnTo>
                    <a:pt x="960" y="42"/>
                  </a:lnTo>
                  <a:lnTo>
                    <a:pt x="960" y="47"/>
                  </a:lnTo>
                  <a:lnTo>
                    <a:pt x="958" y="50"/>
                  </a:lnTo>
                  <a:lnTo>
                    <a:pt x="960" y="57"/>
                  </a:lnTo>
                  <a:lnTo>
                    <a:pt x="955" y="61"/>
                  </a:lnTo>
                  <a:lnTo>
                    <a:pt x="953" y="65"/>
                  </a:lnTo>
                  <a:lnTo>
                    <a:pt x="948" y="66"/>
                  </a:lnTo>
                  <a:lnTo>
                    <a:pt x="943" y="70"/>
                  </a:lnTo>
                  <a:lnTo>
                    <a:pt x="940" y="74"/>
                  </a:lnTo>
                  <a:lnTo>
                    <a:pt x="936" y="76"/>
                  </a:lnTo>
                  <a:lnTo>
                    <a:pt x="936" y="79"/>
                  </a:lnTo>
                  <a:lnTo>
                    <a:pt x="936" y="84"/>
                  </a:lnTo>
                  <a:lnTo>
                    <a:pt x="930" y="89"/>
                  </a:lnTo>
                  <a:lnTo>
                    <a:pt x="925" y="92"/>
                  </a:lnTo>
                  <a:lnTo>
                    <a:pt x="925" y="97"/>
                  </a:lnTo>
                  <a:lnTo>
                    <a:pt x="928" y="100"/>
                  </a:lnTo>
                  <a:lnTo>
                    <a:pt x="931" y="105"/>
                  </a:lnTo>
                  <a:lnTo>
                    <a:pt x="938" y="108"/>
                  </a:lnTo>
                  <a:lnTo>
                    <a:pt x="940" y="112"/>
                  </a:lnTo>
                  <a:lnTo>
                    <a:pt x="931" y="120"/>
                  </a:lnTo>
                  <a:lnTo>
                    <a:pt x="926" y="123"/>
                  </a:lnTo>
                  <a:lnTo>
                    <a:pt x="925" y="129"/>
                  </a:lnTo>
                  <a:lnTo>
                    <a:pt x="918" y="131"/>
                  </a:lnTo>
                  <a:lnTo>
                    <a:pt x="920" y="136"/>
                  </a:lnTo>
                  <a:lnTo>
                    <a:pt x="926" y="138"/>
                  </a:lnTo>
                  <a:lnTo>
                    <a:pt x="930" y="141"/>
                  </a:lnTo>
                  <a:lnTo>
                    <a:pt x="933" y="144"/>
                  </a:lnTo>
                  <a:lnTo>
                    <a:pt x="935" y="147"/>
                  </a:lnTo>
                  <a:lnTo>
                    <a:pt x="936" y="150"/>
                  </a:lnTo>
                  <a:lnTo>
                    <a:pt x="938" y="155"/>
                  </a:lnTo>
                  <a:lnTo>
                    <a:pt x="940" y="160"/>
                  </a:lnTo>
                  <a:lnTo>
                    <a:pt x="943" y="163"/>
                  </a:lnTo>
                  <a:lnTo>
                    <a:pt x="941" y="173"/>
                  </a:lnTo>
                  <a:lnTo>
                    <a:pt x="941" y="178"/>
                  </a:lnTo>
                  <a:lnTo>
                    <a:pt x="948" y="180"/>
                  </a:lnTo>
                  <a:lnTo>
                    <a:pt x="953" y="178"/>
                  </a:lnTo>
                  <a:lnTo>
                    <a:pt x="955" y="171"/>
                  </a:lnTo>
                  <a:lnTo>
                    <a:pt x="958" y="173"/>
                  </a:lnTo>
                  <a:lnTo>
                    <a:pt x="969" y="183"/>
                  </a:lnTo>
                  <a:lnTo>
                    <a:pt x="969" y="188"/>
                  </a:lnTo>
                  <a:lnTo>
                    <a:pt x="966" y="194"/>
                  </a:lnTo>
                  <a:lnTo>
                    <a:pt x="963" y="202"/>
                  </a:lnTo>
                  <a:lnTo>
                    <a:pt x="963" y="207"/>
                  </a:lnTo>
                  <a:lnTo>
                    <a:pt x="960" y="212"/>
                  </a:lnTo>
                  <a:lnTo>
                    <a:pt x="955" y="223"/>
                  </a:lnTo>
                  <a:lnTo>
                    <a:pt x="955" y="230"/>
                  </a:lnTo>
                  <a:lnTo>
                    <a:pt x="950" y="244"/>
                  </a:lnTo>
                  <a:lnTo>
                    <a:pt x="948" y="256"/>
                  </a:lnTo>
                  <a:lnTo>
                    <a:pt x="948" y="262"/>
                  </a:lnTo>
                  <a:lnTo>
                    <a:pt x="943" y="269"/>
                  </a:lnTo>
                  <a:lnTo>
                    <a:pt x="940" y="273"/>
                  </a:lnTo>
                  <a:lnTo>
                    <a:pt x="938" y="280"/>
                  </a:lnTo>
                  <a:lnTo>
                    <a:pt x="940" y="283"/>
                  </a:lnTo>
                  <a:lnTo>
                    <a:pt x="940" y="286"/>
                  </a:lnTo>
                  <a:lnTo>
                    <a:pt x="941" y="291"/>
                  </a:lnTo>
                  <a:lnTo>
                    <a:pt x="943" y="293"/>
                  </a:lnTo>
                  <a:lnTo>
                    <a:pt x="941" y="301"/>
                  </a:lnTo>
                  <a:lnTo>
                    <a:pt x="941" y="303"/>
                  </a:lnTo>
                  <a:lnTo>
                    <a:pt x="946" y="314"/>
                  </a:lnTo>
                  <a:lnTo>
                    <a:pt x="951" y="319"/>
                  </a:lnTo>
                  <a:lnTo>
                    <a:pt x="951" y="325"/>
                  </a:lnTo>
                  <a:lnTo>
                    <a:pt x="951" y="333"/>
                  </a:lnTo>
                  <a:lnTo>
                    <a:pt x="956" y="337"/>
                  </a:lnTo>
                  <a:lnTo>
                    <a:pt x="958" y="340"/>
                  </a:lnTo>
                  <a:lnTo>
                    <a:pt x="961" y="345"/>
                  </a:lnTo>
                  <a:lnTo>
                    <a:pt x="958" y="351"/>
                  </a:lnTo>
                  <a:lnTo>
                    <a:pt x="955" y="354"/>
                  </a:lnTo>
                  <a:lnTo>
                    <a:pt x="955" y="361"/>
                  </a:lnTo>
                  <a:lnTo>
                    <a:pt x="951" y="364"/>
                  </a:lnTo>
                  <a:lnTo>
                    <a:pt x="943" y="375"/>
                  </a:lnTo>
                  <a:lnTo>
                    <a:pt x="940" y="379"/>
                  </a:lnTo>
                  <a:lnTo>
                    <a:pt x="936" y="382"/>
                  </a:lnTo>
                  <a:lnTo>
                    <a:pt x="933" y="382"/>
                  </a:lnTo>
                  <a:lnTo>
                    <a:pt x="931" y="375"/>
                  </a:lnTo>
                  <a:lnTo>
                    <a:pt x="926" y="377"/>
                  </a:lnTo>
                  <a:lnTo>
                    <a:pt x="922" y="380"/>
                  </a:lnTo>
                  <a:lnTo>
                    <a:pt x="918" y="385"/>
                  </a:lnTo>
                  <a:lnTo>
                    <a:pt x="915" y="388"/>
                  </a:lnTo>
                  <a:lnTo>
                    <a:pt x="910" y="398"/>
                  </a:lnTo>
                  <a:lnTo>
                    <a:pt x="907" y="401"/>
                  </a:lnTo>
                  <a:lnTo>
                    <a:pt x="903" y="405"/>
                  </a:lnTo>
                  <a:lnTo>
                    <a:pt x="903" y="409"/>
                  </a:lnTo>
                  <a:lnTo>
                    <a:pt x="900" y="413"/>
                  </a:lnTo>
                  <a:lnTo>
                    <a:pt x="898" y="414"/>
                  </a:lnTo>
                  <a:lnTo>
                    <a:pt x="893" y="422"/>
                  </a:lnTo>
                  <a:lnTo>
                    <a:pt x="890" y="430"/>
                  </a:lnTo>
                  <a:lnTo>
                    <a:pt x="890" y="437"/>
                  </a:lnTo>
                  <a:lnTo>
                    <a:pt x="890" y="443"/>
                  </a:lnTo>
                  <a:lnTo>
                    <a:pt x="890" y="447"/>
                  </a:lnTo>
                  <a:lnTo>
                    <a:pt x="888" y="450"/>
                  </a:lnTo>
                  <a:lnTo>
                    <a:pt x="887" y="455"/>
                  </a:lnTo>
                  <a:lnTo>
                    <a:pt x="888" y="458"/>
                  </a:lnTo>
                  <a:lnTo>
                    <a:pt x="888" y="466"/>
                  </a:lnTo>
                  <a:lnTo>
                    <a:pt x="888" y="469"/>
                  </a:lnTo>
                  <a:lnTo>
                    <a:pt x="877" y="474"/>
                  </a:lnTo>
                  <a:lnTo>
                    <a:pt x="869" y="482"/>
                  </a:lnTo>
                  <a:lnTo>
                    <a:pt x="865" y="485"/>
                  </a:lnTo>
                  <a:lnTo>
                    <a:pt x="864" y="492"/>
                  </a:lnTo>
                  <a:lnTo>
                    <a:pt x="860" y="497"/>
                  </a:lnTo>
                  <a:lnTo>
                    <a:pt x="850" y="500"/>
                  </a:lnTo>
                  <a:lnTo>
                    <a:pt x="845" y="502"/>
                  </a:lnTo>
                  <a:lnTo>
                    <a:pt x="839" y="505"/>
                  </a:lnTo>
                  <a:lnTo>
                    <a:pt x="837" y="508"/>
                  </a:lnTo>
                  <a:lnTo>
                    <a:pt x="832" y="510"/>
                  </a:lnTo>
                  <a:lnTo>
                    <a:pt x="827" y="510"/>
                  </a:lnTo>
                  <a:lnTo>
                    <a:pt x="824" y="510"/>
                  </a:lnTo>
                  <a:lnTo>
                    <a:pt x="812" y="513"/>
                  </a:lnTo>
                  <a:lnTo>
                    <a:pt x="807" y="518"/>
                  </a:lnTo>
                  <a:lnTo>
                    <a:pt x="802" y="519"/>
                  </a:lnTo>
                  <a:lnTo>
                    <a:pt x="797" y="523"/>
                  </a:lnTo>
                  <a:lnTo>
                    <a:pt x="793" y="526"/>
                  </a:lnTo>
                  <a:lnTo>
                    <a:pt x="789" y="529"/>
                  </a:lnTo>
                  <a:lnTo>
                    <a:pt x="788" y="534"/>
                  </a:lnTo>
                  <a:lnTo>
                    <a:pt x="793" y="560"/>
                  </a:lnTo>
                  <a:lnTo>
                    <a:pt x="794" y="561"/>
                  </a:lnTo>
                  <a:lnTo>
                    <a:pt x="794" y="565"/>
                  </a:lnTo>
                  <a:lnTo>
                    <a:pt x="797" y="570"/>
                  </a:lnTo>
                  <a:lnTo>
                    <a:pt x="799" y="573"/>
                  </a:lnTo>
                  <a:lnTo>
                    <a:pt x="797" y="579"/>
                  </a:lnTo>
                  <a:lnTo>
                    <a:pt x="796" y="586"/>
                  </a:lnTo>
                  <a:lnTo>
                    <a:pt x="796" y="591"/>
                  </a:lnTo>
                  <a:lnTo>
                    <a:pt x="796" y="597"/>
                  </a:lnTo>
                  <a:lnTo>
                    <a:pt x="796" y="602"/>
                  </a:lnTo>
                  <a:lnTo>
                    <a:pt x="794" y="604"/>
                  </a:lnTo>
                  <a:lnTo>
                    <a:pt x="789" y="604"/>
                  </a:lnTo>
                  <a:lnTo>
                    <a:pt x="784" y="605"/>
                  </a:lnTo>
                  <a:lnTo>
                    <a:pt x="778" y="607"/>
                  </a:lnTo>
                  <a:lnTo>
                    <a:pt x="771" y="610"/>
                  </a:lnTo>
                  <a:lnTo>
                    <a:pt x="764" y="610"/>
                  </a:lnTo>
                  <a:lnTo>
                    <a:pt x="758" y="615"/>
                  </a:lnTo>
                  <a:lnTo>
                    <a:pt x="758" y="620"/>
                  </a:lnTo>
                  <a:lnTo>
                    <a:pt x="756" y="634"/>
                  </a:lnTo>
                  <a:lnTo>
                    <a:pt x="761" y="636"/>
                  </a:lnTo>
                  <a:lnTo>
                    <a:pt x="763" y="639"/>
                  </a:lnTo>
                  <a:lnTo>
                    <a:pt x="764" y="642"/>
                  </a:lnTo>
                  <a:lnTo>
                    <a:pt x="768" y="649"/>
                  </a:lnTo>
                  <a:lnTo>
                    <a:pt x="769" y="654"/>
                  </a:lnTo>
                  <a:lnTo>
                    <a:pt x="768" y="657"/>
                  </a:lnTo>
                  <a:lnTo>
                    <a:pt x="766" y="662"/>
                  </a:lnTo>
                  <a:lnTo>
                    <a:pt x="763" y="667"/>
                  </a:lnTo>
                  <a:lnTo>
                    <a:pt x="759" y="668"/>
                  </a:lnTo>
                  <a:lnTo>
                    <a:pt x="754" y="670"/>
                  </a:lnTo>
                  <a:lnTo>
                    <a:pt x="750" y="672"/>
                  </a:lnTo>
                  <a:lnTo>
                    <a:pt x="743" y="673"/>
                  </a:lnTo>
                  <a:lnTo>
                    <a:pt x="740" y="676"/>
                  </a:lnTo>
                  <a:lnTo>
                    <a:pt x="738" y="683"/>
                  </a:lnTo>
                  <a:lnTo>
                    <a:pt x="740" y="689"/>
                  </a:lnTo>
                  <a:lnTo>
                    <a:pt x="743" y="693"/>
                  </a:lnTo>
                  <a:lnTo>
                    <a:pt x="746" y="694"/>
                  </a:lnTo>
                  <a:lnTo>
                    <a:pt x="750" y="697"/>
                  </a:lnTo>
                  <a:lnTo>
                    <a:pt x="751" y="699"/>
                  </a:lnTo>
                  <a:lnTo>
                    <a:pt x="753" y="701"/>
                  </a:lnTo>
                  <a:lnTo>
                    <a:pt x="754" y="702"/>
                  </a:lnTo>
                  <a:lnTo>
                    <a:pt x="753" y="704"/>
                  </a:lnTo>
                  <a:lnTo>
                    <a:pt x="745" y="720"/>
                  </a:lnTo>
                  <a:lnTo>
                    <a:pt x="740" y="731"/>
                  </a:lnTo>
                  <a:lnTo>
                    <a:pt x="733" y="739"/>
                  </a:lnTo>
                  <a:lnTo>
                    <a:pt x="726" y="743"/>
                  </a:lnTo>
                  <a:lnTo>
                    <a:pt x="720" y="746"/>
                  </a:lnTo>
                  <a:lnTo>
                    <a:pt x="715" y="748"/>
                  </a:lnTo>
                  <a:lnTo>
                    <a:pt x="707" y="748"/>
                  </a:lnTo>
                  <a:lnTo>
                    <a:pt x="700" y="746"/>
                  </a:lnTo>
                  <a:lnTo>
                    <a:pt x="692" y="748"/>
                  </a:lnTo>
                  <a:lnTo>
                    <a:pt x="687" y="748"/>
                  </a:lnTo>
                  <a:lnTo>
                    <a:pt x="683" y="748"/>
                  </a:lnTo>
                  <a:lnTo>
                    <a:pt x="675" y="748"/>
                  </a:lnTo>
                  <a:lnTo>
                    <a:pt x="668" y="749"/>
                  </a:lnTo>
                  <a:lnTo>
                    <a:pt x="665" y="746"/>
                  </a:lnTo>
                  <a:lnTo>
                    <a:pt x="662" y="739"/>
                  </a:lnTo>
                  <a:lnTo>
                    <a:pt x="662" y="733"/>
                  </a:lnTo>
                  <a:lnTo>
                    <a:pt x="660" y="728"/>
                  </a:lnTo>
                  <a:lnTo>
                    <a:pt x="657" y="727"/>
                  </a:lnTo>
                  <a:lnTo>
                    <a:pt x="645" y="730"/>
                  </a:lnTo>
                  <a:lnTo>
                    <a:pt x="632" y="735"/>
                  </a:lnTo>
                  <a:lnTo>
                    <a:pt x="627" y="738"/>
                  </a:lnTo>
                  <a:lnTo>
                    <a:pt x="622" y="743"/>
                  </a:lnTo>
                  <a:lnTo>
                    <a:pt x="619" y="746"/>
                  </a:lnTo>
                  <a:lnTo>
                    <a:pt x="616" y="752"/>
                  </a:lnTo>
                  <a:lnTo>
                    <a:pt x="612" y="759"/>
                  </a:lnTo>
                  <a:lnTo>
                    <a:pt x="609" y="767"/>
                  </a:lnTo>
                  <a:lnTo>
                    <a:pt x="606" y="773"/>
                  </a:lnTo>
                  <a:lnTo>
                    <a:pt x="604" y="778"/>
                  </a:lnTo>
                  <a:lnTo>
                    <a:pt x="601" y="783"/>
                  </a:lnTo>
                  <a:lnTo>
                    <a:pt x="601" y="786"/>
                  </a:lnTo>
                  <a:lnTo>
                    <a:pt x="597" y="788"/>
                  </a:lnTo>
                  <a:lnTo>
                    <a:pt x="597" y="794"/>
                  </a:lnTo>
                  <a:lnTo>
                    <a:pt x="596" y="799"/>
                  </a:lnTo>
                  <a:lnTo>
                    <a:pt x="592" y="803"/>
                  </a:lnTo>
                  <a:lnTo>
                    <a:pt x="591" y="806"/>
                  </a:lnTo>
                  <a:lnTo>
                    <a:pt x="586" y="806"/>
                  </a:lnTo>
                  <a:lnTo>
                    <a:pt x="578" y="807"/>
                  </a:lnTo>
                  <a:lnTo>
                    <a:pt x="569" y="809"/>
                  </a:lnTo>
                  <a:lnTo>
                    <a:pt x="564" y="811"/>
                  </a:lnTo>
                  <a:lnTo>
                    <a:pt x="559" y="816"/>
                  </a:lnTo>
                  <a:lnTo>
                    <a:pt x="556" y="819"/>
                  </a:lnTo>
                  <a:lnTo>
                    <a:pt x="554" y="822"/>
                  </a:lnTo>
                  <a:lnTo>
                    <a:pt x="544" y="830"/>
                  </a:lnTo>
                  <a:lnTo>
                    <a:pt x="541" y="837"/>
                  </a:lnTo>
                  <a:lnTo>
                    <a:pt x="538" y="845"/>
                  </a:lnTo>
                  <a:lnTo>
                    <a:pt x="533" y="850"/>
                  </a:lnTo>
                  <a:lnTo>
                    <a:pt x="528" y="854"/>
                  </a:lnTo>
                  <a:lnTo>
                    <a:pt x="523" y="858"/>
                  </a:lnTo>
                  <a:lnTo>
                    <a:pt x="521" y="862"/>
                  </a:lnTo>
                  <a:lnTo>
                    <a:pt x="521" y="871"/>
                  </a:lnTo>
                  <a:lnTo>
                    <a:pt x="521" y="874"/>
                  </a:lnTo>
                  <a:lnTo>
                    <a:pt x="518" y="875"/>
                  </a:lnTo>
                  <a:lnTo>
                    <a:pt x="513" y="879"/>
                  </a:lnTo>
                  <a:lnTo>
                    <a:pt x="511" y="885"/>
                  </a:lnTo>
                  <a:lnTo>
                    <a:pt x="505" y="898"/>
                  </a:lnTo>
                  <a:lnTo>
                    <a:pt x="496" y="901"/>
                  </a:lnTo>
                  <a:lnTo>
                    <a:pt x="495" y="906"/>
                  </a:lnTo>
                  <a:lnTo>
                    <a:pt x="490" y="913"/>
                  </a:lnTo>
                  <a:lnTo>
                    <a:pt x="483" y="916"/>
                  </a:lnTo>
                  <a:lnTo>
                    <a:pt x="475" y="926"/>
                  </a:lnTo>
                  <a:lnTo>
                    <a:pt x="470" y="929"/>
                  </a:lnTo>
                  <a:lnTo>
                    <a:pt x="453" y="932"/>
                  </a:lnTo>
                  <a:lnTo>
                    <a:pt x="442" y="937"/>
                  </a:lnTo>
                  <a:lnTo>
                    <a:pt x="434" y="939"/>
                  </a:lnTo>
                  <a:lnTo>
                    <a:pt x="425" y="945"/>
                  </a:lnTo>
                  <a:lnTo>
                    <a:pt x="419" y="951"/>
                  </a:lnTo>
                  <a:lnTo>
                    <a:pt x="414" y="956"/>
                  </a:lnTo>
                  <a:lnTo>
                    <a:pt x="410" y="961"/>
                  </a:lnTo>
                  <a:lnTo>
                    <a:pt x="406" y="966"/>
                  </a:lnTo>
                  <a:lnTo>
                    <a:pt x="401" y="969"/>
                  </a:lnTo>
                  <a:lnTo>
                    <a:pt x="394" y="974"/>
                  </a:lnTo>
                  <a:lnTo>
                    <a:pt x="387" y="976"/>
                  </a:lnTo>
                  <a:lnTo>
                    <a:pt x="381" y="976"/>
                  </a:lnTo>
                  <a:lnTo>
                    <a:pt x="377" y="981"/>
                  </a:lnTo>
                  <a:lnTo>
                    <a:pt x="377" y="984"/>
                  </a:lnTo>
                  <a:lnTo>
                    <a:pt x="374" y="987"/>
                  </a:lnTo>
                  <a:lnTo>
                    <a:pt x="367" y="987"/>
                  </a:lnTo>
                  <a:lnTo>
                    <a:pt x="361" y="989"/>
                  </a:lnTo>
                  <a:lnTo>
                    <a:pt x="354" y="992"/>
                  </a:lnTo>
                  <a:lnTo>
                    <a:pt x="349" y="997"/>
                  </a:lnTo>
                  <a:lnTo>
                    <a:pt x="343" y="1010"/>
                  </a:lnTo>
                  <a:lnTo>
                    <a:pt x="339" y="1019"/>
                  </a:lnTo>
                  <a:lnTo>
                    <a:pt x="336" y="1029"/>
                  </a:lnTo>
                  <a:lnTo>
                    <a:pt x="333" y="1037"/>
                  </a:lnTo>
                  <a:lnTo>
                    <a:pt x="329" y="1044"/>
                  </a:lnTo>
                  <a:lnTo>
                    <a:pt x="328" y="1047"/>
                  </a:lnTo>
                  <a:lnTo>
                    <a:pt x="324" y="1049"/>
                  </a:lnTo>
                  <a:lnTo>
                    <a:pt x="320" y="1049"/>
                  </a:lnTo>
                  <a:lnTo>
                    <a:pt x="313" y="1050"/>
                  </a:lnTo>
                  <a:lnTo>
                    <a:pt x="300" y="1057"/>
                  </a:lnTo>
                  <a:lnTo>
                    <a:pt x="295" y="1057"/>
                  </a:lnTo>
                  <a:lnTo>
                    <a:pt x="288" y="1060"/>
                  </a:lnTo>
                  <a:lnTo>
                    <a:pt x="285" y="1058"/>
                  </a:lnTo>
                  <a:lnTo>
                    <a:pt x="278" y="1057"/>
                  </a:lnTo>
                  <a:lnTo>
                    <a:pt x="273" y="1057"/>
                  </a:lnTo>
                  <a:lnTo>
                    <a:pt x="268" y="1058"/>
                  </a:lnTo>
                  <a:lnTo>
                    <a:pt x="267" y="1058"/>
                  </a:lnTo>
                  <a:lnTo>
                    <a:pt x="263" y="1060"/>
                  </a:lnTo>
                  <a:lnTo>
                    <a:pt x="255" y="1058"/>
                  </a:lnTo>
                  <a:lnTo>
                    <a:pt x="252" y="1058"/>
                  </a:lnTo>
                  <a:lnTo>
                    <a:pt x="247" y="1060"/>
                  </a:lnTo>
                  <a:lnTo>
                    <a:pt x="243" y="1060"/>
                  </a:lnTo>
                  <a:lnTo>
                    <a:pt x="242" y="1063"/>
                  </a:lnTo>
                  <a:lnTo>
                    <a:pt x="238" y="1065"/>
                  </a:lnTo>
                  <a:lnTo>
                    <a:pt x="234" y="1066"/>
                  </a:lnTo>
                  <a:lnTo>
                    <a:pt x="229" y="1065"/>
                  </a:lnTo>
                  <a:lnTo>
                    <a:pt x="227" y="1063"/>
                  </a:lnTo>
                  <a:lnTo>
                    <a:pt x="225" y="1061"/>
                  </a:lnTo>
                  <a:lnTo>
                    <a:pt x="225" y="1057"/>
                  </a:lnTo>
                  <a:lnTo>
                    <a:pt x="225" y="1053"/>
                  </a:lnTo>
                  <a:lnTo>
                    <a:pt x="227" y="1045"/>
                  </a:lnTo>
                  <a:lnTo>
                    <a:pt x="227" y="1040"/>
                  </a:lnTo>
                  <a:lnTo>
                    <a:pt x="224" y="1039"/>
                  </a:lnTo>
                  <a:lnTo>
                    <a:pt x="217" y="1042"/>
                  </a:lnTo>
                  <a:lnTo>
                    <a:pt x="215" y="1045"/>
                  </a:lnTo>
                  <a:lnTo>
                    <a:pt x="210" y="1052"/>
                  </a:lnTo>
                  <a:lnTo>
                    <a:pt x="209" y="1053"/>
                  </a:lnTo>
                  <a:lnTo>
                    <a:pt x="182" y="1055"/>
                  </a:lnTo>
                  <a:lnTo>
                    <a:pt x="176" y="1055"/>
                  </a:lnTo>
                  <a:lnTo>
                    <a:pt x="167" y="1055"/>
                  </a:lnTo>
                  <a:lnTo>
                    <a:pt x="164" y="1055"/>
                  </a:lnTo>
                  <a:lnTo>
                    <a:pt x="159" y="1052"/>
                  </a:lnTo>
                  <a:lnTo>
                    <a:pt x="152" y="1050"/>
                  </a:lnTo>
                  <a:lnTo>
                    <a:pt x="146" y="1053"/>
                  </a:lnTo>
                  <a:lnTo>
                    <a:pt x="136" y="1052"/>
                  </a:lnTo>
                  <a:lnTo>
                    <a:pt x="129" y="1058"/>
                  </a:lnTo>
                  <a:lnTo>
                    <a:pt x="129" y="1060"/>
                  </a:lnTo>
                  <a:lnTo>
                    <a:pt x="124" y="1065"/>
                  </a:lnTo>
                  <a:lnTo>
                    <a:pt x="121" y="1066"/>
                  </a:lnTo>
                  <a:lnTo>
                    <a:pt x="109" y="1071"/>
                  </a:lnTo>
                  <a:lnTo>
                    <a:pt x="101" y="1070"/>
                  </a:lnTo>
                  <a:lnTo>
                    <a:pt x="91" y="1078"/>
                  </a:lnTo>
                  <a:lnTo>
                    <a:pt x="90" y="1079"/>
                  </a:lnTo>
                  <a:lnTo>
                    <a:pt x="88" y="1081"/>
                  </a:lnTo>
                  <a:lnTo>
                    <a:pt x="75" y="1087"/>
                  </a:lnTo>
                  <a:lnTo>
                    <a:pt x="73" y="1087"/>
                  </a:lnTo>
                  <a:lnTo>
                    <a:pt x="71" y="1089"/>
                  </a:lnTo>
                  <a:lnTo>
                    <a:pt x="66" y="1091"/>
                  </a:lnTo>
                  <a:lnTo>
                    <a:pt x="60" y="1091"/>
                  </a:lnTo>
                  <a:lnTo>
                    <a:pt x="58" y="1089"/>
                  </a:lnTo>
                  <a:lnTo>
                    <a:pt x="57" y="1087"/>
                  </a:lnTo>
                  <a:lnTo>
                    <a:pt x="50" y="1086"/>
                  </a:lnTo>
                  <a:lnTo>
                    <a:pt x="43" y="1089"/>
                  </a:lnTo>
                  <a:lnTo>
                    <a:pt x="40" y="1089"/>
                  </a:lnTo>
                  <a:lnTo>
                    <a:pt x="33" y="1089"/>
                  </a:lnTo>
                  <a:lnTo>
                    <a:pt x="30" y="1089"/>
                  </a:lnTo>
                  <a:lnTo>
                    <a:pt x="28" y="1094"/>
                  </a:lnTo>
                  <a:lnTo>
                    <a:pt x="30" y="1100"/>
                  </a:lnTo>
                  <a:lnTo>
                    <a:pt x="30" y="1107"/>
                  </a:lnTo>
                  <a:lnTo>
                    <a:pt x="30" y="1108"/>
                  </a:lnTo>
                  <a:lnTo>
                    <a:pt x="27" y="1112"/>
                  </a:lnTo>
                  <a:lnTo>
                    <a:pt x="25" y="1113"/>
                  </a:lnTo>
                  <a:lnTo>
                    <a:pt x="23" y="1117"/>
                  </a:lnTo>
                  <a:lnTo>
                    <a:pt x="22" y="1118"/>
                  </a:lnTo>
                  <a:lnTo>
                    <a:pt x="15" y="1129"/>
                  </a:lnTo>
                  <a:lnTo>
                    <a:pt x="17" y="1138"/>
                  </a:lnTo>
                  <a:lnTo>
                    <a:pt x="17" y="1139"/>
                  </a:lnTo>
                  <a:lnTo>
                    <a:pt x="19" y="1154"/>
                  </a:lnTo>
                  <a:lnTo>
                    <a:pt x="19" y="1157"/>
                  </a:lnTo>
                  <a:lnTo>
                    <a:pt x="19" y="1159"/>
                  </a:lnTo>
                  <a:lnTo>
                    <a:pt x="23" y="1167"/>
                  </a:lnTo>
                  <a:lnTo>
                    <a:pt x="23" y="1168"/>
                  </a:lnTo>
                  <a:lnTo>
                    <a:pt x="27" y="1172"/>
                  </a:lnTo>
                  <a:lnTo>
                    <a:pt x="28" y="1178"/>
                  </a:lnTo>
                  <a:lnTo>
                    <a:pt x="22" y="1180"/>
                  </a:lnTo>
                  <a:lnTo>
                    <a:pt x="17" y="1176"/>
                  </a:lnTo>
                  <a:lnTo>
                    <a:pt x="12" y="1173"/>
                  </a:lnTo>
                  <a:lnTo>
                    <a:pt x="9" y="1172"/>
                  </a:lnTo>
                  <a:lnTo>
                    <a:pt x="4" y="1173"/>
                  </a:lnTo>
                  <a:lnTo>
                    <a:pt x="0" y="1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7" name="Freeform 80"/>
            <p:cNvSpPr>
              <a:spLocks/>
            </p:cNvSpPr>
            <p:nvPr/>
          </p:nvSpPr>
          <p:spPr bwMode="auto">
            <a:xfrm>
              <a:off x="2114549" y="2834483"/>
              <a:ext cx="1090613" cy="1236663"/>
            </a:xfrm>
            <a:custGeom>
              <a:avLst/>
              <a:gdLst>
                <a:gd name="T0" fmla="*/ 1254 w 1375"/>
                <a:gd name="T1" fmla="*/ 86 h 1559"/>
                <a:gd name="T2" fmla="*/ 1227 w 1375"/>
                <a:gd name="T3" fmla="*/ 170 h 1559"/>
                <a:gd name="T4" fmla="*/ 1161 w 1375"/>
                <a:gd name="T5" fmla="*/ 167 h 1559"/>
                <a:gd name="T6" fmla="*/ 1107 w 1375"/>
                <a:gd name="T7" fmla="*/ 246 h 1559"/>
                <a:gd name="T8" fmla="*/ 1088 w 1375"/>
                <a:gd name="T9" fmla="*/ 300 h 1559"/>
                <a:gd name="T10" fmla="*/ 1173 w 1375"/>
                <a:gd name="T11" fmla="*/ 321 h 1559"/>
                <a:gd name="T12" fmla="*/ 1191 w 1375"/>
                <a:gd name="T13" fmla="*/ 442 h 1559"/>
                <a:gd name="T14" fmla="*/ 1302 w 1375"/>
                <a:gd name="T15" fmla="*/ 479 h 1559"/>
                <a:gd name="T16" fmla="*/ 1375 w 1375"/>
                <a:gd name="T17" fmla="*/ 563 h 1559"/>
                <a:gd name="T18" fmla="*/ 1323 w 1375"/>
                <a:gd name="T19" fmla="*/ 715 h 1559"/>
                <a:gd name="T20" fmla="*/ 1302 w 1375"/>
                <a:gd name="T21" fmla="*/ 800 h 1559"/>
                <a:gd name="T22" fmla="*/ 1310 w 1375"/>
                <a:gd name="T23" fmla="*/ 850 h 1559"/>
                <a:gd name="T24" fmla="*/ 1340 w 1375"/>
                <a:gd name="T25" fmla="*/ 913 h 1559"/>
                <a:gd name="T26" fmla="*/ 1277 w 1375"/>
                <a:gd name="T27" fmla="*/ 965 h 1559"/>
                <a:gd name="T28" fmla="*/ 1217 w 1375"/>
                <a:gd name="T29" fmla="*/ 1020 h 1559"/>
                <a:gd name="T30" fmla="*/ 1160 w 1375"/>
                <a:gd name="T31" fmla="*/ 1028 h 1559"/>
                <a:gd name="T32" fmla="*/ 1179 w 1375"/>
                <a:gd name="T33" fmla="*/ 1091 h 1559"/>
                <a:gd name="T34" fmla="*/ 1191 w 1375"/>
                <a:gd name="T35" fmla="*/ 1152 h 1559"/>
                <a:gd name="T36" fmla="*/ 1143 w 1375"/>
                <a:gd name="T37" fmla="*/ 1175 h 1559"/>
                <a:gd name="T38" fmla="*/ 1102 w 1375"/>
                <a:gd name="T39" fmla="*/ 1256 h 1559"/>
                <a:gd name="T40" fmla="*/ 1102 w 1375"/>
                <a:gd name="T41" fmla="*/ 1335 h 1559"/>
                <a:gd name="T42" fmla="*/ 1045 w 1375"/>
                <a:gd name="T43" fmla="*/ 1395 h 1559"/>
                <a:gd name="T44" fmla="*/ 973 w 1375"/>
                <a:gd name="T45" fmla="*/ 1449 h 1559"/>
                <a:gd name="T46" fmla="*/ 936 w 1375"/>
                <a:gd name="T47" fmla="*/ 1508 h 1559"/>
                <a:gd name="T48" fmla="*/ 867 w 1375"/>
                <a:gd name="T49" fmla="*/ 1549 h 1559"/>
                <a:gd name="T50" fmla="*/ 868 w 1375"/>
                <a:gd name="T51" fmla="*/ 1502 h 1559"/>
                <a:gd name="T52" fmla="*/ 824 w 1375"/>
                <a:gd name="T53" fmla="*/ 1431 h 1559"/>
                <a:gd name="T54" fmla="*/ 811 w 1375"/>
                <a:gd name="T55" fmla="*/ 1332 h 1559"/>
                <a:gd name="T56" fmla="*/ 774 w 1375"/>
                <a:gd name="T57" fmla="*/ 1266 h 1559"/>
                <a:gd name="T58" fmla="*/ 705 w 1375"/>
                <a:gd name="T59" fmla="*/ 1304 h 1559"/>
                <a:gd name="T60" fmla="*/ 625 w 1375"/>
                <a:gd name="T61" fmla="*/ 1342 h 1559"/>
                <a:gd name="T62" fmla="*/ 523 w 1375"/>
                <a:gd name="T63" fmla="*/ 1329 h 1559"/>
                <a:gd name="T64" fmla="*/ 427 w 1375"/>
                <a:gd name="T65" fmla="*/ 1301 h 1559"/>
                <a:gd name="T66" fmla="*/ 397 w 1375"/>
                <a:gd name="T67" fmla="*/ 1199 h 1559"/>
                <a:gd name="T68" fmla="*/ 369 w 1375"/>
                <a:gd name="T69" fmla="*/ 1243 h 1559"/>
                <a:gd name="T70" fmla="*/ 300 w 1375"/>
                <a:gd name="T71" fmla="*/ 1233 h 1559"/>
                <a:gd name="T72" fmla="*/ 243 w 1375"/>
                <a:gd name="T73" fmla="*/ 1272 h 1559"/>
                <a:gd name="T74" fmla="*/ 174 w 1375"/>
                <a:gd name="T75" fmla="*/ 1262 h 1559"/>
                <a:gd name="T76" fmla="*/ 76 w 1375"/>
                <a:gd name="T77" fmla="*/ 1232 h 1559"/>
                <a:gd name="T78" fmla="*/ 37 w 1375"/>
                <a:gd name="T79" fmla="*/ 1149 h 1559"/>
                <a:gd name="T80" fmla="*/ 17 w 1375"/>
                <a:gd name="T81" fmla="*/ 1101 h 1559"/>
                <a:gd name="T82" fmla="*/ 78 w 1375"/>
                <a:gd name="T83" fmla="*/ 1028 h 1559"/>
                <a:gd name="T84" fmla="*/ 184 w 1375"/>
                <a:gd name="T85" fmla="*/ 978 h 1559"/>
                <a:gd name="T86" fmla="*/ 273 w 1375"/>
                <a:gd name="T87" fmla="*/ 931 h 1559"/>
                <a:gd name="T88" fmla="*/ 293 w 1375"/>
                <a:gd name="T89" fmla="*/ 847 h 1559"/>
                <a:gd name="T90" fmla="*/ 209 w 1375"/>
                <a:gd name="T91" fmla="*/ 785 h 1559"/>
                <a:gd name="T92" fmla="*/ 144 w 1375"/>
                <a:gd name="T93" fmla="*/ 735 h 1559"/>
                <a:gd name="T94" fmla="*/ 119 w 1375"/>
                <a:gd name="T95" fmla="*/ 636 h 1559"/>
                <a:gd name="T96" fmla="*/ 195 w 1375"/>
                <a:gd name="T97" fmla="*/ 625 h 1559"/>
                <a:gd name="T98" fmla="*/ 293 w 1375"/>
                <a:gd name="T99" fmla="*/ 591 h 1559"/>
                <a:gd name="T100" fmla="*/ 409 w 1375"/>
                <a:gd name="T101" fmla="*/ 575 h 1559"/>
                <a:gd name="T102" fmla="*/ 477 w 1375"/>
                <a:gd name="T103" fmla="*/ 523 h 1559"/>
                <a:gd name="T104" fmla="*/ 505 w 1375"/>
                <a:gd name="T105" fmla="*/ 471 h 1559"/>
                <a:gd name="T106" fmla="*/ 524 w 1375"/>
                <a:gd name="T107" fmla="*/ 415 h 1559"/>
                <a:gd name="T108" fmla="*/ 572 w 1375"/>
                <a:gd name="T109" fmla="*/ 387 h 1559"/>
                <a:gd name="T110" fmla="*/ 665 w 1375"/>
                <a:gd name="T111" fmla="*/ 353 h 1559"/>
                <a:gd name="T112" fmla="*/ 735 w 1375"/>
                <a:gd name="T113" fmla="*/ 364 h 1559"/>
                <a:gd name="T114" fmla="*/ 814 w 1375"/>
                <a:gd name="T115" fmla="*/ 348 h 1559"/>
                <a:gd name="T116" fmla="*/ 882 w 1375"/>
                <a:gd name="T117" fmla="*/ 274 h 1559"/>
                <a:gd name="T118" fmla="*/ 996 w 1375"/>
                <a:gd name="T119" fmla="*/ 204 h 1559"/>
                <a:gd name="T120" fmla="*/ 1057 w 1375"/>
                <a:gd name="T121" fmla="*/ 117 h 1559"/>
                <a:gd name="T122" fmla="*/ 1113 w 1375"/>
                <a:gd name="T123" fmla="*/ 57 h 1559"/>
                <a:gd name="T124" fmla="*/ 1193 w 1375"/>
                <a:gd name="T125" fmla="*/ 46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5" h="1559">
                  <a:moveTo>
                    <a:pt x="1255" y="0"/>
                  </a:moveTo>
                  <a:lnTo>
                    <a:pt x="1265" y="7"/>
                  </a:lnTo>
                  <a:lnTo>
                    <a:pt x="1272" y="12"/>
                  </a:lnTo>
                  <a:lnTo>
                    <a:pt x="1272" y="20"/>
                  </a:lnTo>
                  <a:lnTo>
                    <a:pt x="1270" y="25"/>
                  </a:lnTo>
                  <a:lnTo>
                    <a:pt x="1270" y="33"/>
                  </a:lnTo>
                  <a:lnTo>
                    <a:pt x="1270" y="39"/>
                  </a:lnTo>
                  <a:lnTo>
                    <a:pt x="1270" y="46"/>
                  </a:lnTo>
                  <a:lnTo>
                    <a:pt x="1274" y="46"/>
                  </a:lnTo>
                  <a:lnTo>
                    <a:pt x="1275" y="49"/>
                  </a:lnTo>
                  <a:lnTo>
                    <a:pt x="1269" y="59"/>
                  </a:lnTo>
                  <a:lnTo>
                    <a:pt x="1262" y="67"/>
                  </a:lnTo>
                  <a:lnTo>
                    <a:pt x="1257" y="73"/>
                  </a:lnTo>
                  <a:lnTo>
                    <a:pt x="1255" y="80"/>
                  </a:lnTo>
                  <a:lnTo>
                    <a:pt x="1254" y="83"/>
                  </a:lnTo>
                  <a:lnTo>
                    <a:pt x="1254" y="86"/>
                  </a:lnTo>
                  <a:lnTo>
                    <a:pt x="1257" y="89"/>
                  </a:lnTo>
                  <a:lnTo>
                    <a:pt x="1257" y="99"/>
                  </a:lnTo>
                  <a:lnTo>
                    <a:pt x="1259" y="105"/>
                  </a:lnTo>
                  <a:lnTo>
                    <a:pt x="1259" y="110"/>
                  </a:lnTo>
                  <a:lnTo>
                    <a:pt x="1257" y="117"/>
                  </a:lnTo>
                  <a:lnTo>
                    <a:pt x="1257" y="122"/>
                  </a:lnTo>
                  <a:lnTo>
                    <a:pt x="1255" y="126"/>
                  </a:lnTo>
                  <a:lnTo>
                    <a:pt x="1254" y="133"/>
                  </a:lnTo>
                  <a:lnTo>
                    <a:pt x="1251" y="135"/>
                  </a:lnTo>
                  <a:lnTo>
                    <a:pt x="1249" y="139"/>
                  </a:lnTo>
                  <a:lnTo>
                    <a:pt x="1244" y="149"/>
                  </a:lnTo>
                  <a:lnTo>
                    <a:pt x="1241" y="156"/>
                  </a:lnTo>
                  <a:lnTo>
                    <a:pt x="1236" y="159"/>
                  </a:lnTo>
                  <a:lnTo>
                    <a:pt x="1231" y="162"/>
                  </a:lnTo>
                  <a:lnTo>
                    <a:pt x="1229" y="167"/>
                  </a:lnTo>
                  <a:lnTo>
                    <a:pt x="1227" y="170"/>
                  </a:lnTo>
                  <a:lnTo>
                    <a:pt x="1227" y="173"/>
                  </a:lnTo>
                  <a:lnTo>
                    <a:pt x="1227" y="177"/>
                  </a:lnTo>
                  <a:lnTo>
                    <a:pt x="1227" y="180"/>
                  </a:lnTo>
                  <a:lnTo>
                    <a:pt x="1222" y="181"/>
                  </a:lnTo>
                  <a:lnTo>
                    <a:pt x="1214" y="180"/>
                  </a:lnTo>
                  <a:lnTo>
                    <a:pt x="1209" y="178"/>
                  </a:lnTo>
                  <a:lnTo>
                    <a:pt x="1206" y="178"/>
                  </a:lnTo>
                  <a:lnTo>
                    <a:pt x="1203" y="177"/>
                  </a:lnTo>
                  <a:lnTo>
                    <a:pt x="1201" y="178"/>
                  </a:lnTo>
                  <a:lnTo>
                    <a:pt x="1198" y="177"/>
                  </a:lnTo>
                  <a:lnTo>
                    <a:pt x="1188" y="180"/>
                  </a:lnTo>
                  <a:lnTo>
                    <a:pt x="1178" y="180"/>
                  </a:lnTo>
                  <a:lnTo>
                    <a:pt x="1168" y="178"/>
                  </a:lnTo>
                  <a:lnTo>
                    <a:pt x="1165" y="172"/>
                  </a:lnTo>
                  <a:lnTo>
                    <a:pt x="1163" y="169"/>
                  </a:lnTo>
                  <a:lnTo>
                    <a:pt x="1161" y="167"/>
                  </a:lnTo>
                  <a:lnTo>
                    <a:pt x="1158" y="164"/>
                  </a:lnTo>
                  <a:lnTo>
                    <a:pt x="1138" y="169"/>
                  </a:lnTo>
                  <a:lnTo>
                    <a:pt x="1136" y="170"/>
                  </a:lnTo>
                  <a:lnTo>
                    <a:pt x="1118" y="180"/>
                  </a:lnTo>
                  <a:lnTo>
                    <a:pt x="1115" y="186"/>
                  </a:lnTo>
                  <a:lnTo>
                    <a:pt x="1112" y="193"/>
                  </a:lnTo>
                  <a:lnTo>
                    <a:pt x="1110" y="203"/>
                  </a:lnTo>
                  <a:lnTo>
                    <a:pt x="1110" y="206"/>
                  </a:lnTo>
                  <a:lnTo>
                    <a:pt x="1110" y="207"/>
                  </a:lnTo>
                  <a:lnTo>
                    <a:pt x="1112" y="215"/>
                  </a:lnTo>
                  <a:lnTo>
                    <a:pt x="1117" y="220"/>
                  </a:lnTo>
                  <a:lnTo>
                    <a:pt x="1115" y="237"/>
                  </a:lnTo>
                  <a:lnTo>
                    <a:pt x="1115" y="240"/>
                  </a:lnTo>
                  <a:lnTo>
                    <a:pt x="1112" y="241"/>
                  </a:lnTo>
                  <a:lnTo>
                    <a:pt x="1110" y="243"/>
                  </a:lnTo>
                  <a:lnTo>
                    <a:pt x="1107" y="246"/>
                  </a:lnTo>
                  <a:lnTo>
                    <a:pt x="1105" y="248"/>
                  </a:lnTo>
                  <a:lnTo>
                    <a:pt x="1100" y="253"/>
                  </a:lnTo>
                  <a:lnTo>
                    <a:pt x="1100" y="254"/>
                  </a:lnTo>
                  <a:lnTo>
                    <a:pt x="1098" y="254"/>
                  </a:lnTo>
                  <a:lnTo>
                    <a:pt x="1093" y="259"/>
                  </a:lnTo>
                  <a:lnTo>
                    <a:pt x="1090" y="262"/>
                  </a:lnTo>
                  <a:lnTo>
                    <a:pt x="1090" y="264"/>
                  </a:lnTo>
                  <a:lnTo>
                    <a:pt x="1085" y="270"/>
                  </a:lnTo>
                  <a:lnTo>
                    <a:pt x="1082" y="275"/>
                  </a:lnTo>
                  <a:lnTo>
                    <a:pt x="1080" y="279"/>
                  </a:lnTo>
                  <a:lnTo>
                    <a:pt x="1080" y="282"/>
                  </a:lnTo>
                  <a:lnTo>
                    <a:pt x="1079" y="283"/>
                  </a:lnTo>
                  <a:lnTo>
                    <a:pt x="1079" y="287"/>
                  </a:lnTo>
                  <a:lnTo>
                    <a:pt x="1080" y="290"/>
                  </a:lnTo>
                  <a:lnTo>
                    <a:pt x="1080" y="292"/>
                  </a:lnTo>
                  <a:lnTo>
                    <a:pt x="1088" y="300"/>
                  </a:lnTo>
                  <a:lnTo>
                    <a:pt x="1090" y="301"/>
                  </a:lnTo>
                  <a:lnTo>
                    <a:pt x="1098" y="304"/>
                  </a:lnTo>
                  <a:lnTo>
                    <a:pt x="1107" y="309"/>
                  </a:lnTo>
                  <a:lnTo>
                    <a:pt x="1113" y="311"/>
                  </a:lnTo>
                  <a:lnTo>
                    <a:pt x="1115" y="311"/>
                  </a:lnTo>
                  <a:lnTo>
                    <a:pt x="1130" y="314"/>
                  </a:lnTo>
                  <a:lnTo>
                    <a:pt x="1135" y="311"/>
                  </a:lnTo>
                  <a:lnTo>
                    <a:pt x="1136" y="311"/>
                  </a:lnTo>
                  <a:lnTo>
                    <a:pt x="1138" y="309"/>
                  </a:lnTo>
                  <a:lnTo>
                    <a:pt x="1143" y="304"/>
                  </a:lnTo>
                  <a:lnTo>
                    <a:pt x="1146" y="304"/>
                  </a:lnTo>
                  <a:lnTo>
                    <a:pt x="1151" y="303"/>
                  </a:lnTo>
                  <a:lnTo>
                    <a:pt x="1163" y="314"/>
                  </a:lnTo>
                  <a:lnTo>
                    <a:pt x="1165" y="317"/>
                  </a:lnTo>
                  <a:lnTo>
                    <a:pt x="1171" y="317"/>
                  </a:lnTo>
                  <a:lnTo>
                    <a:pt x="1173" y="321"/>
                  </a:lnTo>
                  <a:lnTo>
                    <a:pt x="1173" y="329"/>
                  </a:lnTo>
                  <a:lnTo>
                    <a:pt x="1173" y="332"/>
                  </a:lnTo>
                  <a:lnTo>
                    <a:pt x="1173" y="337"/>
                  </a:lnTo>
                  <a:lnTo>
                    <a:pt x="1174" y="361"/>
                  </a:lnTo>
                  <a:lnTo>
                    <a:pt x="1174" y="368"/>
                  </a:lnTo>
                  <a:lnTo>
                    <a:pt x="1176" y="377"/>
                  </a:lnTo>
                  <a:lnTo>
                    <a:pt x="1176" y="392"/>
                  </a:lnTo>
                  <a:lnTo>
                    <a:pt x="1176" y="395"/>
                  </a:lnTo>
                  <a:lnTo>
                    <a:pt x="1173" y="413"/>
                  </a:lnTo>
                  <a:lnTo>
                    <a:pt x="1173" y="415"/>
                  </a:lnTo>
                  <a:lnTo>
                    <a:pt x="1173" y="427"/>
                  </a:lnTo>
                  <a:lnTo>
                    <a:pt x="1173" y="437"/>
                  </a:lnTo>
                  <a:lnTo>
                    <a:pt x="1174" y="439"/>
                  </a:lnTo>
                  <a:lnTo>
                    <a:pt x="1176" y="440"/>
                  </a:lnTo>
                  <a:lnTo>
                    <a:pt x="1184" y="442"/>
                  </a:lnTo>
                  <a:lnTo>
                    <a:pt x="1191" y="442"/>
                  </a:lnTo>
                  <a:lnTo>
                    <a:pt x="1198" y="440"/>
                  </a:lnTo>
                  <a:lnTo>
                    <a:pt x="1211" y="442"/>
                  </a:lnTo>
                  <a:lnTo>
                    <a:pt x="1212" y="440"/>
                  </a:lnTo>
                  <a:lnTo>
                    <a:pt x="1219" y="442"/>
                  </a:lnTo>
                  <a:lnTo>
                    <a:pt x="1231" y="437"/>
                  </a:lnTo>
                  <a:lnTo>
                    <a:pt x="1232" y="439"/>
                  </a:lnTo>
                  <a:lnTo>
                    <a:pt x="1236" y="439"/>
                  </a:lnTo>
                  <a:lnTo>
                    <a:pt x="1242" y="439"/>
                  </a:lnTo>
                  <a:lnTo>
                    <a:pt x="1247" y="439"/>
                  </a:lnTo>
                  <a:lnTo>
                    <a:pt x="1254" y="440"/>
                  </a:lnTo>
                  <a:lnTo>
                    <a:pt x="1269" y="442"/>
                  </a:lnTo>
                  <a:lnTo>
                    <a:pt x="1274" y="444"/>
                  </a:lnTo>
                  <a:lnTo>
                    <a:pt x="1275" y="460"/>
                  </a:lnTo>
                  <a:lnTo>
                    <a:pt x="1290" y="470"/>
                  </a:lnTo>
                  <a:lnTo>
                    <a:pt x="1292" y="471"/>
                  </a:lnTo>
                  <a:lnTo>
                    <a:pt x="1302" y="479"/>
                  </a:lnTo>
                  <a:lnTo>
                    <a:pt x="1308" y="487"/>
                  </a:lnTo>
                  <a:lnTo>
                    <a:pt x="1315" y="495"/>
                  </a:lnTo>
                  <a:lnTo>
                    <a:pt x="1323" y="502"/>
                  </a:lnTo>
                  <a:lnTo>
                    <a:pt x="1330" y="504"/>
                  </a:lnTo>
                  <a:lnTo>
                    <a:pt x="1338" y="502"/>
                  </a:lnTo>
                  <a:lnTo>
                    <a:pt x="1345" y="502"/>
                  </a:lnTo>
                  <a:lnTo>
                    <a:pt x="1351" y="510"/>
                  </a:lnTo>
                  <a:lnTo>
                    <a:pt x="1355" y="513"/>
                  </a:lnTo>
                  <a:lnTo>
                    <a:pt x="1360" y="521"/>
                  </a:lnTo>
                  <a:lnTo>
                    <a:pt x="1363" y="526"/>
                  </a:lnTo>
                  <a:lnTo>
                    <a:pt x="1365" y="531"/>
                  </a:lnTo>
                  <a:lnTo>
                    <a:pt x="1368" y="537"/>
                  </a:lnTo>
                  <a:lnTo>
                    <a:pt x="1370" y="541"/>
                  </a:lnTo>
                  <a:lnTo>
                    <a:pt x="1373" y="544"/>
                  </a:lnTo>
                  <a:lnTo>
                    <a:pt x="1375" y="562"/>
                  </a:lnTo>
                  <a:lnTo>
                    <a:pt x="1375" y="563"/>
                  </a:lnTo>
                  <a:lnTo>
                    <a:pt x="1371" y="580"/>
                  </a:lnTo>
                  <a:lnTo>
                    <a:pt x="1370" y="583"/>
                  </a:lnTo>
                  <a:lnTo>
                    <a:pt x="1356" y="599"/>
                  </a:lnTo>
                  <a:lnTo>
                    <a:pt x="1355" y="601"/>
                  </a:lnTo>
                  <a:lnTo>
                    <a:pt x="1350" y="610"/>
                  </a:lnTo>
                  <a:lnTo>
                    <a:pt x="1345" y="620"/>
                  </a:lnTo>
                  <a:lnTo>
                    <a:pt x="1345" y="622"/>
                  </a:lnTo>
                  <a:lnTo>
                    <a:pt x="1343" y="641"/>
                  </a:lnTo>
                  <a:lnTo>
                    <a:pt x="1341" y="667"/>
                  </a:lnTo>
                  <a:lnTo>
                    <a:pt x="1341" y="672"/>
                  </a:lnTo>
                  <a:lnTo>
                    <a:pt x="1340" y="677"/>
                  </a:lnTo>
                  <a:lnTo>
                    <a:pt x="1335" y="691"/>
                  </a:lnTo>
                  <a:lnTo>
                    <a:pt x="1333" y="698"/>
                  </a:lnTo>
                  <a:lnTo>
                    <a:pt x="1332" y="701"/>
                  </a:lnTo>
                  <a:lnTo>
                    <a:pt x="1327" y="711"/>
                  </a:lnTo>
                  <a:lnTo>
                    <a:pt x="1323" y="715"/>
                  </a:lnTo>
                  <a:lnTo>
                    <a:pt x="1323" y="720"/>
                  </a:lnTo>
                  <a:lnTo>
                    <a:pt x="1327" y="737"/>
                  </a:lnTo>
                  <a:lnTo>
                    <a:pt x="1327" y="746"/>
                  </a:lnTo>
                  <a:lnTo>
                    <a:pt x="1327" y="753"/>
                  </a:lnTo>
                  <a:lnTo>
                    <a:pt x="1327" y="754"/>
                  </a:lnTo>
                  <a:lnTo>
                    <a:pt x="1325" y="758"/>
                  </a:lnTo>
                  <a:lnTo>
                    <a:pt x="1323" y="764"/>
                  </a:lnTo>
                  <a:lnTo>
                    <a:pt x="1323" y="772"/>
                  </a:lnTo>
                  <a:lnTo>
                    <a:pt x="1325" y="775"/>
                  </a:lnTo>
                  <a:lnTo>
                    <a:pt x="1322" y="777"/>
                  </a:lnTo>
                  <a:lnTo>
                    <a:pt x="1318" y="780"/>
                  </a:lnTo>
                  <a:lnTo>
                    <a:pt x="1318" y="785"/>
                  </a:lnTo>
                  <a:lnTo>
                    <a:pt x="1315" y="790"/>
                  </a:lnTo>
                  <a:lnTo>
                    <a:pt x="1310" y="793"/>
                  </a:lnTo>
                  <a:lnTo>
                    <a:pt x="1307" y="796"/>
                  </a:lnTo>
                  <a:lnTo>
                    <a:pt x="1302" y="800"/>
                  </a:lnTo>
                  <a:lnTo>
                    <a:pt x="1300" y="801"/>
                  </a:lnTo>
                  <a:lnTo>
                    <a:pt x="1298" y="803"/>
                  </a:lnTo>
                  <a:lnTo>
                    <a:pt x="1297" y="806"/>
                  </a:lnTo>
                  <a:lnTo>
                    <a:pt x="1295" y="813"/>
                  </a:lnTo>
                  <a:lnTo>
                    <a:pt x="1300" y="816"/>
                  </a:lnTo>
                  <a:lnTo>
                    <a:pt x="1302" y="819"/>
                  </a:lnTo>
                  <a:lnTo>
                    <a:pt x="1305" y="821"/>
                  </a:lnTo>
                  <a:lnTo>
                    <a:pt x="1307" y="824"/>
                  </a:lnTo>
                  <a:lnTo>
                    <a:pt x="1310" y="829"/>
                  </a:lnTo>
                  <a:lnTo>
                    <a:pt x="1310" y="832"/>
                  </a:lnTo>
                  <a:lnTo>
                    <a:pt x="1312" y="837"/>
                  </a:lnTo>
                  <a:lnTo>
                    <a:pt x="1310" y="840"/>
                  </a:lnTo>
                  <a:lnTo>
                    <a:pt x="1310" y="843"/>
                  </a:lnTo>
                  <a:lnTo>
                    <a:pt x="1310" y="845"/>
                  </a:lnTo>
                  <a:lnTo>
                    <a:pt x="1310" y="848"/>
                  </a:lnTo>
                  <a:lnTo>
                    <a:pt x="1310" y="850"/>
                  </a:lnTo>
                  <a:lnTo>
                    <a:pt x="1312" y="861"/>
                  </a:lnTo>
                  <a:lnTo>
                    <a:pt x="1303" y="866"/>
                  </a:lnTo>
                  <a:lnTo>
                    <a:pt x="1298" y="868"/>
                  </a:lnTo>
                  <a:lnTo>
                    <a:pt x="1295" y="871"/>
                  </a:lnTo>
                  <a:lnTo>
                    <a:pt x="1297" y="879"/>
                  </a:lnTo>
                  <a:lnTo>
                    <a:pt x="1300" y="882"/>
                  </a:lnTo>
                  <a:lnTo>
                    <a:pt x="1305" y="885"/>
                  </a:lnTo>
                  <a:lnTo>
                    <a:pt x="1308" y="887"/>
                  </a:lnTo>
                  <a:lnTo>
                    <a:pt x="1317" y="887"/>
                  </a:lnTo>
                  <a:lnTo>
                    <a:pt x="1325" y="887"/>
                  </a:lnTo>
                  <a:lnTo>
                    <a:pt x="1327" y="887"/>
                  </a:lnTo>
                  <a:lnTo>
                    <a:pt x="1332" y="889"/>
                  </a:lnTo>
                  <a:lnTo>
                    <a:pt x="1338" y="892"/>
                  </a:lnTo>
                  <a:lnTo>
                    <a:pt x="1340" y="893"/>
                  </a:lnTo>
                  <a:lnTo>
                    <a:pt x="1340" y="906"/>
                  </a:lnTo>
                  <a:lnTo>
                    <a:pt x="1340" y="913"/>
                  </a:lnTo>
                  <a:lnTo>
                    <a:pt x="1340" y="916"/>
                  </a:lnTo>
                  <a:lnTo>
                    <a:pt x="1337" y="916"/>
                  </a:lnTo>
                  <a:lnTo>
                    <a:pt x="1330" y="915"/>
                  </a:lnTo>
                  <a:lnTo>
                    <a:pt x="1323" y="913"/>
                  </a:lnTo>
                  <a:lnTo>
                    <a:pt x="1317" y="913"/>
                  </a:lnTo>
                  <a:lnTo>
                    <a:pt x="1308" y="919"/>
                  </a:lnTo>
                  <a:lnTo>
                    <a:pt x="1302" y="926"/>
                  </a:lnTo>
                  <a:lnTo>
                    <a:pt x="1298" y="931"/>
                  </a:lnTo>
                  <a:lnTo>
                    <a:pt x="1295" y="937"/>
                  </a:lnTo>
                  <a:lnTo>
                    <a:pt x="1294" y="944"/>
                  </a:lnTo>
                  <a:lnTo>
                    <a:pt x="1292" y="950"/>
                  </a:lnTo>
                  <a:lnTo>
                    <a:pt x="1289" y="953"/>
                  </a:lnTo>
                  <a:lnTo>
                    <a:pt x="1287" y="958"/>
                  </a:lnTo>
                  <a:lnTo>
                    <a:pt x="1284" y="960"/>
                  </a:lnTo>
                  <a:lnTo>
                    <a:pt x="1280" y="961"/>
                  </a:lnTo>
                  <a:lnTo>
                    <a:pt x="1277" y="965"/>
                  </a:lnTo>
                  <a:lnTo>
                    <a:pt x="1272" y="968"/>
                  </a:lnTo>
                  <a:lnTo>
                    <a:pt x="1269" y="970"/>
                  </a:lnTo>
                  <a:lnTo>
                    <a:pt x="1264" y="970"/>
                  </a:lnTo>
                  <a:lnTo>
                    <a:pt x="1259" y="971"/>
                  </a:lnTo>
                  <a:lnTo>
                    <a:pt x="1246" y="978"/>
                  </a:lnTo>
                  <a:lnTo>
                    <a:pt x="1241" y="986"/>
                  </a:lnTo>
                  <a:lnTo>
                    <a:pt x="1241" y="992"/>
                  </a:lnTo>
                  <a:lnTo>
                    <a:pt x="1239" y="1004"/>
                  </a:lnTo>
                  <a:lnTo>
                    <a:pt x="1236" y="1004"/>
                  </a:lnTo>
                  <a:lnTo>
                    <a:pt x="1229" y="1000"/>
                  </a:lnTo>
                  <a:lnTo>
                    <a:pt x="1226" y="1000"/>
                  </a:lnTo>
                  <a:lnTo>
                    <a:pt x="1222" y="999"/>
                  </a:lnTo>
                  <a:lnTo>
                    <a:pt x="1216" y="1005"/>
                  </a:lnTo>
                  <a:lnTo>
                    <a:pt x="1214" y="1008"/>
                  </a:lnTo>
                  <a:lnTo>
                    <a:pt x="1217" y="1016"/>
                  </a:lnTo>
                  <a:lnTo>
                    <a:pt x="1217" y="1020"/>
                  </a:lnTo>
                  <a:lnTo>
                    <a:pt x="1216" y="1025"/>
                  </a:lnTo>
                  <a:lnTo>
                    <a:pt x="1216" y="1028"/>
                  </a:lnTo>
                  <a:lnTo>
                    <a:pt x="1216" y="1033"/>
                  </a:lnTo>
                  <a:lnTo>
                    <a:pt x="1214" y="1034"/>
                  </a:lnTo>
                  <a:lnTo>
                    <a:pt x="1211" y="1037"/>
                  </a:lnTo>
                  <a:lnTo>
                    <a:pt x="1206" y="1036"/>
                  </a:lnTo>
                  <a:lnTo>
                    <a:pt x="1203" y="1034"/>
                  </a:lnTo>
                  <a:lnTo>
                    <a:pt x="1196" y="1034"/>
                  </a:lnTo>
                  <a:lnTo>
                    <a:pt x="1188" y="1036"/>
                  </a:lnTo>
                  <a:lnTo>
                    <a:pt x="1183" y="1037"/>
                  </a:lnTo>
                  <a:lnTo>
                    <a:pt x="1178" y="1037"/>
                  </a:lnTo>
                  <a:lnTo>
                    <a:pt x="1174" y="1036"/>
                  </a:lnTo>
                  <a:lnTo>
                    <a:pt x="1173" y="1036"/>
                  </a:lnTo>
                  <a:lnTo>
                    <a:pt x="1168" y="1033"/>
                  </a:lnTo>
                  <a:lnTo>
                    <a:pt x="1165" y="1029"/>
                  </a:lnTo>
                  <a:lnTo>
                    <a:pt x="1160" y="1028"/>
                  </a:lnTo>
                  <a:lnTo>
                    <a:pt x="1163" y="1037"/>
                  </a:lnTo>
                  <a:lnTo>
                    <a:pt x="1165" y="1049"/>
                  </a:lnTo>
                  <a:lnTo>
                    <a:pt x="1163" y="1054"/>
                  </a:lnTo>
                  <a:lnTo>
                    <a:pt x="1160" y="1055"/>
                  </a:lnTo>
                  <a:lnTo>
                    <a:pt x="1155" y="1054"/>
                  </a:lnTo>
                  <a:lnTo>
                    <a:pt x="1153" y="1057"/>
                  </a:lnTo>
                  <a:lnTo>
                    <a:pt x="1155" y="1063"/>
                  </a:lnTo>
                  <a:lnTo>
                    <a:pt x="1155" y="1067"/>
                  </a:lnTo>
                  <a:lnTo>
                    <a:pt x="1158" y="1075"/>
                  </a:lnTo>
                  <a:lnTo>
                    <a:pt x="1161" y="1075"/>
                  </a:lnTo>
                  <a:lnTo>
                    <a:pt x="1166" y="1075"/>
                  </a:lnTo>
                  <a:lnTo>
                    <a:pt x="1171" y="1075"/>
                  </a:lnTo>
                  <a:lnTo>
                    <a:pt x="1174" y="1076"/>
                  </a:lnTo>
                  <a:lnTo>
                    <a:pt x="1176" y="1080"/>
                  </a:lnTo>
                  <a:lnTo>
                    <a:pt x="1179" y="1088"/>
                  </a:lnTo>
                  <a:lnTo>
                    <a:pt x="1179" y="1091"/>
                  </a:lnTo>
                  <a:lnTo>
                    <a:pt x="1178" y="1093"/>
                  </a:lnTo>
                  <a:lnTo>
                    <a:pt x="1174" y="1102"/>
                  </a:lnTo>
                  <a:lnTo>
                    <a:pt x="1174" y="1105"/>
                  </a:lnTo>
                  <a:lnTo>
                    <a:pt x="1181" y="1114"/>
                  </a:lnTo>
                  <a:lnTo>
                    <a:pt x="1188" y="1115"/>
                  </a:lnTo>
                  <a:lnTo>
                    <a:pt x="1193" y="1118"/>
                  </a:lnTo>
                  <a:lnTo>
                    <a:pt x="1194" y="1123"/>
                  </a:lnTo>
                  <a:lnTo>
                    <a:pt x="1193" y="1125"/>
                  </a:lnTo>
                  <a:lnTo>
                    <a:pt x="1186" y="1126"/>
                  </a:lnTo>
                  <a:lnTo>
                    <a:pt x="1186" y="1131"/>
                  </a:lnTo>
                  <a:lnTo>
                    <a:pt x="1186" y="1136"/>
                  </a:lnTo>
                  <a:lnTo>
                    <a:pt x="1186" y="1138"/>
                  </a:lnTo>
                  <a:lnTo>
                    <a:pt x="1191" y="1143"/>
                  </a:lnTo>
                  <a:lnTo>
                    <a:pt x="1194" y="1146"/>
                  </a:lnTo>
                  <a:lnTo>
                    <a:pt x="1193" y="1149"/>
                  </a:lnTo>
                  <a:lnTo>
                    <a:pt x="1191" y="1152"/>
                  </a:lnTo>
                  <a:lnTo>
                    <a:pt x="1194" y="1154"/>
                  </a:lnTo>
                  <a:lnTo>
                    <a:pt x="1196" y="1154"/>
                  </a:lnTo>
                  <a:lnTo>
                    <a:pt x="1199" y="1154"/>
                  </a:lnTo>
                  <a:lnTo>
                    <a:pt x="1203" y="1157"/>
                  </a:lnTo>
                  <a:lnTo>
                    <a:pt x="1204" y="1160"/>
                  </a:lnTo>
                  <a:lnTo>
                    <a:pt x="1203" y="1162"/>
                  </a:lnTo>
                  <a:lnTo>
                    <a:pt x="1194" y="1162"/>
                  </a:lnTo>
                  <a:lnTo>
                    <a:pt x="1189" y="1169"/>
                  </a:lnTo>
                  <a:lnTo>
                    <a:pt x="1189" y="1170"/>
                  </a:lnTo>
                  <a:lnTo>
                    <a:pt x="1188" y="1177"/>
                  </a:lnTo>
                  <a:lnTo>
                    <a:pt x="1186" y="1177"/>
                  </a:lnTo>
                  <a:lnTo>
                    <a:pt x="1178" y="1177"/>
                  </a:lnTo>
                  <a:lnTo>
                    <a:pt x="1176" y="1177"/>
                  </a:lnTo>
                  <a:lnTo>
                    <a:pt x="1166" y="1177"/>
                  </a:lnTo>
                  <a:lnTo>
                    <a:pt x="1153" y="1175"/>
                  </a:lnTo>
                  <a:lnTo>
                    <a:pt x="1143" y="1175"/>
                  </a:lnTo>
                  <a:lnTo>
                    <a:pt x="1140" y="1185"/>
                  </a:lnTo>
                  <a:lnTo>
                    <a:pt x="1138" y="1186"/>
                  </a:lnTo>
                  <a:lnTo>
                    <a:pt x="1131" y="1191"/>
                  </a:lnTo>
                  <a:lnTo>
                    <a:pt x="1130" y="1193"/>
                  </a:lnTo>
                  <a:lnTo>
                    <a:pt x="1120" y="1198"/>
                  </a:lnTo>
                  <a:lnTo>
                    <a:pt x="1115" y="1209"/>
                  </a:lnTo>
                  <a:lnTo>
                    <a:pt x="1115" y="1211"/>
                  </a:lnTo>
                  <a:lnTo>
                    <a:pt x="1115" y="1219"/>
                  </a:lnTo>
                  <a:lnTo>
                    <a:pt x="1115" y="1222"/>
                  </a:lnTo>
                  <a:lnTo>
                    <a:pt x="1115" y="1228"/>
                  </a:lnTo>
                  <a:lnTo>
                    <a:pt x="1113" y="1232"/>
                  </a:lnTo>
                  <a:lnTo>
                    <a:pt x="1110" y="1237"/>
                  </a:lnTo>
                  <a:lnTo>
                    <a:pt x="1108" y="1238"/>
                  </a:lnTo>
                  <a:lnTo>
                    <a:pt x="1108" y="1240"/>
                  </a:lnTo>
                  <a:lnTo>
                    <a:pt x="1103" y="1249"/>
                  </a:lnTo>
                  <a:lnTo>
                    <a:pt x="1102" y="1256"/>
                  </a:lnTo>
                  <a:lnTo>
                    <a:pt x="1102" y="1259"/>
                  </a:lnTo>
                  <a:lnTo>
                    <a:pt x="1102" y="1266"/>
                  </a:lnTo>
                  <a:lnTo>
                    <a:pt x="1102" y="1269"/>
                  </a:lnTo>
                  <a:lnTo>
                    <a:pt x="1105" y="1277"/>
                  </a:lnTo>
                  <a:lnTo>
                    <a:pt x="1105" y="1280"/>
                  </a:lnTo>
                  <a:lnTo>
                    <a:pt x="1107" y="1285"/>
                  </a:lnTo>
                  <a:lnTo>
                    <a:pt x="1107" y="1288"/>
                  </a:lnTo>
                  <a:lnTo>
                    <a:pt x="1110" y="1295"/>
                  </a:lnTo>
                  <a:lnTo>
                    <a:pt x="1112" y="1303"/>
                  </a:lnTo>
                  <a:lnTo>
                    <a:pt x="1112" y="1304"/>
                  </a:lnTo>
                  <a:lnTo>
                    <a:pt x="1110" y="1308"/>
                  </a:lnTo>
                  <a:lnTo>
                    <a:pt x="1107" y="1313"/>
                  </a:lnTo>
                  <a:lnTo>
                    <a:pt x="1102" y="1319"/>
                  </a:lnTo>
                  <a:lnTo>
                    <a:pt x="1102" y="1321"/>
                  </a:lnTo>
                  <a:lnTo>
                    <a:pt x="1103" y="1330"/>
                  </a:lnTo>
                  <a:lnTo>
                    <a:pt x="1102" y="1335"/>
                  </a:lnTo>
                  <a:lnTo>
                    <a:pt x="1098" y="1335"/>
                  </a:lnTo>
                  <a:lnTo>
                    <a:pt x="1092" y="1334"/>
                  </a:lnTo>
                  <a:lnTo>
                    <a:pt x="1088" y="1342"/>
                  </a:lnTo>
                  <a:lnTo>
                    <a:pt x="1088" y="1345"/>
                  </a:lnTo>
                  <a:lnTo>
                    <a:pt x="1088" y="1351"/>
                  </a:lnTo>
                  <a:lnTo>
                    <a:pt x="1083" y="1356"/>
                  </a:lnTo>
                  <a:lnTo>
                    <a:pt x="1075" y="1360"/>
                  </a:lnTo>
                  <a:lnTo>
                    <a:pt x="1067" y="1368"/>
                  </a:lnTo>
                  <a:lnTo>
                    <a:pt x="1069" y="1371"/>
                  </a:lnTo>
                  <a:lnTo>
                    <a:pt x="1069" y="1376"/>
                  </a:lnTo>
                  <a:lnTo>
                    <a:pt x="1057" y="1379"/>
                  </a:lnTo>
                  <a:lnTo>
                    <a:pt x="1055" y="1379"/>
                  </a:lnTo>
                  <a:lnTo>
                    <a:pt x="1050" y="1382"/>
                  </a:lnTo>
                  <a:lnTo>
                    <a:pt x="1049" y="1385"/>
                  </a:lnTo>
                  <a:lnTo>
                    <a:pt x="1045" y="1389"/>
                  </a:lnTo>
                  <a:lnTo>
                    <a:pt x="1045" y="1395"/>
                  </a:lnTo>
                  <a:lnTo>
                    <a:pt x="1050" y="1402"/>
                  </a:lnTo>
                  <a:lnTo>
                    <a:pt x="1054" y="1405"/>
                  </a:lnTo>
                  <a:lnTo>
                    <a:pt x="1055" y="1410"/>
                  </a:lnTo>
                  <a:lnTo>
                    <a:pt x="1055" y="1413"/>
                  </a:lnTo>
                  <a:lnTo>
                    <a:pt x="1047" y="1418"/>
                  </a:lnTo>
                  <a:lnTo>
                    <a:pt x="1037" y="1416"/>
                  </a:lnTo>
                  <a:lnTo>
                    <a:pt x="1027" y="1423"/>
                  </a:lnTo>
                  <a:lnTo>
                    <a:pt x="1026" y="1426"/>
                  </a:lnTo>
                  <a:lnTo>
                    <a:pt x="1019" y="1434"/>
                  </a:lnTo>
                  <a:lnTo>
                    <a:pt x="1019" y="1437"/>
                  </a:lnTo>
                  <a:lnTo>
                    <a:pt x="1011" y="1439"/>
                  </a:lnTo>
                  <a:lnTo>
                    <a:pt x="1009" y="1439"/>
                  </a:lnTo>
                  <a:lnTo>
                    <a:pt x="997" y="1442"/>
                  </a:lnTo>
                  <a:lnTo>
                    <a:pt x="996" y="1444"/>
                  </a:lnTo>
                  <a:lnTo>
                    <a:pt x="984" y="1445"/>
                  </a:lnTo>
                  <a:lnTo>
                    <a:pt x="973" y="1449"/>
                  </a:lnTo>
                  <a:lnTo>
                    <a:pt x="971" y="1450"/>
                  </a:lnTo>
                  <a:lnTo>
                    <a:pt x="959" y="1452"/>
                  </a:lnTo>
                  <a:lnTo>
                    <a:pt x="958" y="1452"/>
                  </a:lnTo>
                  <a:lnTo>
                    <a:pt x="950" y="1452"/>
                  </a:lnTo>
                  <a:lnTo>
                    <a:pt x="950" y="1453"/>
                  </a:lnTo>
                  <a:lnTo>
                    <a:pt x="948" y="1455"/>
                  </a:lnTo>
                  <a:lnTo>
                    <a:pt x="948" y="1466"/>
                  </a:lnTo>
                  <a:lnTo>
                    <a:pt x="948" y="1473"/>
                  </a:lnTo>
                  <a:lnTo>
                    <a:pt x="950" y="1476"/>
                  </a:lnTo>
                  <a:lnTo>
                    <a:pt x="951" y="1482"/>
                  </a:lnTo>
                  <a:lnTo>
                    <a:pt x="951" y="1484"/>
                  </a:lnTo>
                  <a:lnTo>
                    <a:pt x="951" y="1486"/>
                  </a:lnTo>
                  <a:lnTo>
                    <a:pt x="951" y="1494"/>
                  </a:lnTo>
                  <a:lnTo>
                    <a:pt x="943" y="1502"/>
                  </a:lnTo>
                  <a:lnTo>
                    <a:pt x="941" y="1504"/>
                  </a:lnTo>
                  <a:lnTo>
                    <a:pt x="936" y="1508"/>
                  </a:lnTo>
                  <a:lnTo>
                    <a:pt x="933" y="1508"/>
                  </a:lnTo>
                  <a:lnTo>
                    <a:pt x="925" y="1508"/>
                  </a:lnTo>
                  <a:lnTo>
                    <a:pt x="923" y="1510"/>
                  </a:lnTo>
                  <a:lnTo>
                    <a:pt x="913" y="1516"/>
                  </a:lnTo>
                  <a:lnTo>
                    <a:pt x="910" y="1520"/>
                  </a:lnTo>
                  <a:lnTo>
                    <a:pt x="905" y="1531"/>
                  </a:lnTo>
                  <a:lnTo>
                    <a:pt x="905" y="1534"/>
                  </a:lnTo>
                  <a:lnTo>
                    <a:pt x="905" y="1536"/>
                  </a:lnTo>
                  <a:lnTo>
                    <a:pt x="905" y="1539"/>
                  </a:lnTo>
                  <a:lnTo>
                    <a:pt x="900" y="1542"/>
                  </a:lnTo>
                  <a:lnTo>
                    <a:pt x="893" y="1547"/>
                  </a:lnTo>
                  <a:lnTo>
                    <a:pt x="888" y="1549"/>
                  </a:lnTo>
                  <a:lnTo>
                    <a:pt x="883" y="1546"/>
                  </a:lnTo>
                  <a:lnTo>
                    <a:pt x="880" y="1544"/>
                  </a:lnTo>
                  <a:lnTo>
                    <a:pt x="872" y="1547"/>
                  </a:lnTo>
                  <a:lnTo>
                    <a:pt x="867" y="1549"/>
                  </a:lnTo>
                  <a:lnTo>
                    <a:pt x="864" y="1552"/>
                  </a:lnTo>
                  <a:lnTo>
                    <a:pt x="862" y="1554"/>
                  </a:lnTo>
                  <a:lnTo>
                    <a:pt x="857" y="1555"/>
                  </a:lnTo>
                  <a:lnTo>
                    <a:pt x="855" y="1557"/>
                  </a:lnTo>
                  <a:lnTo>
                    <a:pt x="850" y="1557"/>
                  </a:lnTo>
                  <a:lnTo>
                    <a:pt x="849" y="1559"/>
                  </a:lnTo>
                  <a:lnTo>
                    <a:pt x="844" y="1559"/>
                  </a:lnTo>
                  <a:lnTo>
                    <a:pt x="842" y="1557"/>
                  </a:lnTo>
                  <a:lnTo>
                    <a:pt x="844" y="1552"/>
                  </a:lnTo>
                  <a:lnTo>
                    <a:pt x="849" y="1542"/>
                  </a:lnTo>
                  <a:lnTo>
                    <a:pt x="855" y="1534"/>
                  </a:lnTo>
                  <a:lnTo>
                    <a:pt x="859" y="1531"/>
                  </a:lnTo>
                  <a:lnTo>
                    <a:pt x="864" y="1521"/>
                  </a:lnTo>
                  <a:lnTo>
                    <a:pt x="867" y="1513"/>
                  </a:lnTo>
                  <a:lnTo>
                    <a:pt x="867" y="1510"/>
                  </a:lnTo>
                  <a:lnTo>
                    <a:pt x="868" y="1502"/>
                  </a:lnTo>
                  <a:lnTo>
                    <a:pt x="868" y="1492"/>
                  </a:lnTo>
                  <a:lnTo>
                    <a:pt x="867" y="1486"/>
                  </a:lnTo>
                  <a:lnTo>
                    <a:pt x="865" y="1482"/>
                  </a:lnTo>
                  <a:lnTo>
                    <a:pt x="860" y="1478"/>
                  </a:ln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8" name="Freeform 81"/>
            <p:cNvSpPr>
              <a:spLocks/>
            </p:cNvSpPr>
            <p:nvPr/>
          </p:nvSpPr>
          <p:spPr bwMode="auto">
            <a:xfrm>
              <a:off x="2114549" y="2834483"/>
              <a:ext cx="996950" cy="1171575"/>
            </a:xfrm>
            <a:custGeom>
              <a:avLst/>
              <a:gdLst>
                <a:gd name="T0" fmla="*/ 824 w 1255"/>
                <a:gd name="T1" fmla="*/ 1444 h 1478"/>
                <a:gd name="T2" fmla="*/ 809 w 1255"/>
                <a:gd name="T3" fmla="*/ 1387 h 1478"/>
                <a:gd name="T4" fmla="*/ 812 w 1255"/>
                <a:gd name="T5" fmla="*/ 1330 h 1478"/>
                <a:gd name="T6" fmla="*/ 811 w 1255"/>
                <a:gd name="T7" fmla="*/ 1258 h 1478"/>
                <a:gd name="T8" fmla="*/ 751 w 1255"/>
                <a:gd name="T9" fmla="*/ 1274 h 1478"/>
                <a:gd name="T10" fmla="*/ 713 w 1255"/>
                <a:gd name="T11" fmla="*/ 1304 h 1478"/>
                <a:gd name="T12" fmla="*/ 680 w 1255"/>
                <a:gd name="T13" fmla="*/ 1337 h 1478"/>
                <a:gd name="T14" fmla="*/ 606 w 1255"/>
                <a:gd name="T15" fmla="*/ 1335 h 1478"/>
                <a:gd name="T16" fmla="*/ 544 w 1255"/>
                <a:gd name="T17" fmla="*/ 1327 h 1478"/>
                <a:gd name="T18" fmla="*/ 465 w 1255"/>
                <a:gd name="T19" fmla="*/ 1316 h 1478"/>
                <a:gd name="T20" fmla="*/ 427 w 1255"/>
                <a:gd name="T21" fmla="*/ 1298 h 1478"/>
                <a:gd name="T22" fmla="*/ 417 w 1255"/>
                <a:gd name="T23" fmla="*/ 1215 h 1478"/>
                <a:gd name="T24" fmla="*/ 387 w 1255"/>
                <a:gd name="T25" fmla="*/ 1214 h 1478"/>
                <a:gd name="T26" fmla="*/ 371 w 1255"/>
                <a:gd name="T27" fmla="*/ 1243 h 1478"/>
                <a:gd name="T28" fmla="*/ 328 w 1255"/>
                <a:gd name="T29" fmla="*/ 1251 h 1478"/>
                <a:gd name="T30" fmla="*/ 285 w 1255"/>
                <a:gd name="T31" fmla="*/ 1241 h 1478"/>
                <a:gd name="T32" fmla="*/ 257 w 1255"/>
                <a:gd name="T33" fmla="*/ 1271 h 1478"/>
                <a:gd name="T34" fmla="*/ 205 w 1255"/>
                <a:gd name="T35" fmla="*/ 1267 h 1478"/>
                <a:gd name="T36" fmla="*/ 167 w 1255"/>
                <a:gd name="T37" fmla="*/ 1267 h 1478"/>
                <a:gd name="T38" fmla="*/ 106 w 1255"/>
                <a:gd name="T39" fmla="*/ 1253 h 1478"/>
                <a:gd name="T40" fmla="*/ 71 w 1255"/>
                <a:gd name="T41" fmla="*/ 1180 h 1478"/>
                <a:gd name="T42" fmla="*/ 42 w 1255"/>
                <a:gd name="T43" fmla="*/ 1148 h 1478"/>
                <a:gd name="T44" fmla="*/ 10 w 1255"/>
                <a:gd name="T45" fmla="*/ 1133 h 1478"/>
                <a:gd name="T46" fmla="*/ 22 w 1255"/>
                <a:gd name="T47" fmla="*/ 1091 h 1478"/>
                <a:gd name="T48" fmla="*/ 86 w 1255"/>
                <a:gd name="T49" fmla="*/ 1047 h 1478"/>
                <a:gd name="T50" fmla="*/ 113 w 1255"/>
                <a:gd name="T51" fmla="*/ 997 h 1478"/>
                <a:gd name="T52" fmla="*/ 199 w 1255"/>
                <a:gd name="T53" fmla="*/ 970 h 1478"/>
                <a:gd name="T54" fmla="*/ 237 w 1255"/>
                <a:gd name="T55" fmla="*/ 937 h 1478"/>
                <a:gd name="T56" fmla="*/ 295 w 1255"/>
                <a:gd name="T57" fmla="*/ 902 h 1478"/>
                <a:gd name="T58" fmla="*/ 291 w 1255"/>
                <a:gd name="T59" fmla="*/ 848 h 1478"/>
                <a:gd name="T60" fmla="*/ 261 w 1255"/>
                <a:gd name="T61" fmla="*/ 822 h 1478"/>
                <a:gd name="T62" fmla="*/ 199 w 1255"/>
                <a:gd name="T63" fmla="*/ 779 h 1478"/>
                <a:gd name="T64" fmla="*/ 156 w 1255"/>
                <a:gd name="T65" fmla="*/ 725 h 1478"/>
                <a:gd name="T66" fmla="*/ 116 w 1255"/>
                <a:gd name="T67" fmla="*/ 698 h 1478"/>
                <a:gd name="T68" fmla="*/ 121 w 1255"/>
                <a:gd name="T69" fmla="*/ 631 h 1478"/>
                <a:gd name="T70" fmla="*/ 171 w 1255"/>
                <a:gd name="T71" fmla="*/ 607 h 1478"/>
                <a:gd name="T72" fmla="*/ 227 w 1255"/>
                <a:gd name="T73" fmla="*/ 617 h 1478"/>
                <a:gd name="T74" fmla="*/ 286 w 1255"/>
                <a:gd name="T75" fmla="*/ 594 h 1478"/>
                <a:gd name="T76" fmla="*/ 361 w 1255"/>
                <a:gd name="T77" fmla="*/ 599 h 1478"/>
                <a:gd name="T78" fmla="*/ 424 w 1255"/>
                <a:gd name="T79" fmla="*/ 562 h 1478"/>
                <a:gd name="T80" fmla="*/ 468 w 1255"/>
                <a:gd name="T81" fmla="*/ 525 h 1478"/>
                <a:gd name="T82" fmla="*/ 480 w 1255"/>
                <a:gd name="T83" fmla="*/ 484 h 1478"/>
                <a:gd name="T84" fmla="*/ 510 w 1255"/>
                <a:gd name="T85" fmla="*/ 470 h 1478"/>
                <a:gd name="T86" fmla="*/ 520 w 1255"/>
                <a:gd name="T87" fmla="*/ 452 h 1478"/>
                <a:gd name="T88" fmla="*/ 531 w 1255"/>
                <a:gd name="T89" fmla="*/ 398 h 1478"/>
                <a:gd name="T90" fmla="*/ 567 w 1255"/>
                <a:gd name="T91" fmla="*/ 389 h 1478"/>
                <a:gd name="T92" fmla="*/ 625 w 1255"/>
                <a:gd name="T93" fmla="*/ 363 h 1478"/>
                <a:gd name="T94" fmla="*/ 683 w 1255"/>
                <a:gd name="T95" fmla="*/ 353 h 1478"/>
                <a:gd name="T96" fmla="*/ 726 w 1255"/>
                <a:gd name="T97" fmla="*/ 359 h 1478"/>
                <a:gd name="T98" fmla="*/ 764 w 1255"/>
                <a:gd name="T99" fmla="*/ 358 h 1478"/>
                <a:gd name="T100" fmla="*/ 821 w 1255"/>
                <a:gd name="T101" fmla="*/ 347 h 1478"/>
                <a:gd name="T102" fmla="*/ 862 w 1255"/>
                <a:gd name="T103" fmla="*/ 287 h 1478"/>
                <a:gd name="T104" fmla="*/ 911 w 1255"/>
                <a:gd name="T105" fmla="*/ 259 h 1478"/>
                <a:gd name="T106" fmla="*/ 991 w 1255"/>
                <a:gd name="T107" fmla="*/ 211 h 1478"/>
                <a:gd name="T108" fmla="*/ 1024 w 1255"/>
                <a:gd name="T109" fmla="*/ 156 h 1478"/>
                <a:gd name="T110" fmla="*/ 1070 w 1255"/>
                <a:gd name="T111" fmla="*/ 107 h 1478"/>
                <a:gd name="T112" fmla="*/ 1105 w 1255"/>
                <a:gd name="T113" fmla="*/ 76 h 1478"/>
                <a:gd name="T114" fmla="*/ 1158 w 1255"/>
                <a:gd name="T115" fmla="*/ 25 h 1478"/>
                <a:gd name="T116" fmla="*/ 1201 w 1255"/>
                <a:gd name="T117" fmla="*/ 44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55" h="1478">
                  <a:moveTo>
                    <a:pt x="860" y="1478"/>
                  </a:move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69" name="Freeform 82"/>
            <p:cNvSpPr>
              <a:spLocks/>
            </p:cNvSpPr>
            <p:nvPr/>
          </p:nvSpPr>
          <p:spPr bwMode="auto">
            <a:xfrm>
              <a:off x="2782887" y="2834483"/>
              <a:ext cx="422275" cy="1236663"/>
            </a:xfrm>
            <a:custGeom>
              <a:avLst/>
              <a:gdLst>
                <a:gd name="T0" fmla="*/ 428 w 533"/>
                <a:gd name="T1" fmla="*/ 39 h 1559"/>
                <a:gd name="T2" fmla="*/ 413 w 533"/>
                <a:gd name="T3" fmla="*/ 80 h 1559"/>
                <a:gd name="T4" fmla="*/ 415 w 533"/>
                <a:gd name="T5" fmla="*/ 117 h 1559"/>
                <a:gd name="T6" fmla="*/ 399 w 533"/>
                <a:gd name="T7" fmla="*/ 156 h 1559"/>
                <a:gd name="T8" fmla="*/ 385 w 533"/>
                <a:gd name="T9" fmla="*/ 180 h 1559"/>
                <a:gd name="T10" fmla="*/ 356 w 533"/>
                <a:gd name="T11" fmla="*/ 177 h 1559"/>
                <a:gd name="T12" fmla="*/ 316 w 533"/>
                <a:gd name="T13" fmla="*/ 164 h 1559"/>
                <a:gd name="T14" fmla="*/ 268 w 533"/>
                <a:gd name="T15" fmla="*/ 206 h 1559"/>
                <a:gd name="T16" fmla="*/ 268 w 533"/>
                <a:gd name="T17" fmla="*/ 243 h 1559"/>
                <a:gd name="T18" fmla="*/ 248 w 533"/>
                <a:gd name="T19" fmla="*/ 262 h 1559"/>
                <a:gd name="T20" fmla="*/ 237 w 533"/>
                <a:gd name="T21" fmla="*/ 287 h 1559"/>
                <a:gd name="T22" fmla="*/ 271 w 533"/>
                <a:gd name="T23" fmla="*/ 311 h 1559"/>
                <a:gd name="T24" fmla="*/ 304 w 533"/>
                <a:gd name="T25" fmla="*/ 304 h 1559"/>
                <a:gd name="T26" fmla="*/ 331 w 533"/>
                <a:gd name="T27" fmla="*/ 332 h 1559"/>
                <a:gd name="T28" fmla="*/ 331 w 533"/>
                <a:gd name="T29" fmla="*/ 413 h 1559"/>
                <a:gd name="T30" fmla="*/ 349 w 533"/>
                <a:gd name="T31" fmla="*/ 442 h 1559"/>
                <a:gd name="T32" fmla="*/ 394 w 533"/>
                <a:gd name="T33" fmla="*/ 439 h 1559"/>
                <a:gd name="T34" fmla="*/ 448 w 533"/>
                <a:gd name="T35" fmla="*/ 470 h 1559"/>
                <a:gd name="T36" fmla="*/ 496 w 533"/>
                <a:gd name="T37" fmla="*/ 502 h 1559"/>
                <a:gd name="T38" fmla="*/ 526 w 533"/>
                <a:gd name="T39" fmla="*/ 537 h 1559"/>
                <a:gd name="T40" fmla="*/ 514 w 533"/>
                <a:gd name="T41" fmla="*/ 599 h 1559"/>
                <a:gd name="T42" fmla="*/ 499 w 533"/>
                <a:gd name="T43" fmla="*/ 672 h 1559"/>
                <a:gd name="T44" fmla="*/ 481 w 533"/>
                <a:gd name="T45" fmla="*/ 720 h 1559"/>
                <a:gd name="T46" fmla="*/ 481 w 533"/>
                <a:gd name="T47" fmla="*/ 772 h 1559"/>
                <a:gd name="T48" fmla="*/ 465 w 533"/>
                <a:gd name="T49" fmla="*/ 796 h 1559"/>
                <a:gd name="T50" fmla="*/ 460 w 533"/>
                <a:gd name="T51" fmla="*/ 819 h 1559"/>
                <a:gd name="T52" fmla="*/ 468 w 533"/>
                <a:gd name="T53" fmla="*/ 843 h 1559"/>
                <a:gd name="T54" fmla="*/ 453 w 533"/>
                <a:gd name="T55" fmla="*/ 871 h 1559"/>
                <a:gd name="T56" fmla="*/ 485 w 533"/>
                <a:gd name="T57" fmla="*/ 887 h 1559"/>
                <a:gd name="T58" fmla="*/ 495 w 533"/>
                <a:gd name="T59" fmla="*/ 916 h 1559"/>
                <a:gd name="T60" fmla="*/ 453 w 533"/>
                <a:gd name="T61" fmla="*/ 937 h 1559"/>
                <a:gd name="T62" fmla="*/ 435 w 533"/>
                <a:gd name="T63" fmla="*/ 965 h 1559"/>
                <a:gd name="T64" fmla="*/ 399 w 533"/>
                <a:gd name="T65" fmla="*/ 992 h 1559"/>
                <a:gd name="T66" fmla="*/ 372 w 533"/>
                <a:gd name="T67" fmla="*/ 1008 h 1559"/>
                <a:gd name="T68" fmla="*/ 369 w 533"/>
                <a:gd name="T69" fmla="*/ 1037 h 1559"/>
                <a:gd name="T70" fmla="*/ 332 w 533"/>
                <a:gd name="T71" fmla="*/ 1036 h 1559"/>
                <a:gd name="T72" fmla="*/ 321 w 533"/>
                <a:gd name="T73" fmla="*/ 1054 h 1559"/>
                <a:gd name="T74" fmla="*/ 319 w 533"/>
                <a:gd name="T75" fmla="*/ 1075 h 1559"/>
                <a:gd name="T76" fmla="*/ 336 w 533"/>
                <a:gd name="T77" fmla="*/ 1093 h 1559"/>
                <a:gd name="T78" fmla="*/ 351 w 533"/>
                <a:gd name="T79" fmla="*/ 1125 h 1559"/>
                <a:gd name="T80" fmla="*/ 351 w 533"/>
                <a:gd name="T81" fmla="*/ 1149 h 1559"/>
                <a:gd name="T82" fmla="*/ 361 w 533"/>
                <a:gd name="T83" fmla="*/ 1162 h 1559"/>
                <a:gd name="T84" fmla="*/ 334 w 533"/>
                <a:gd name="T85" fmla="*/ 1177 h 1559"/>
                <a:gd name="T86" fmla="*/ 288 w 533"/>
                <a:gd name="T87" fmla="*/ 1193 h 1559"/>
                <a:gd name="T88" fmla="*/ 271 w 533"/>
                <a:gd name="T89" fmla="*/ 1232 h 1559"/>
                <a:gd name="T90" fmla="*/ 260 w 533"/>
                <a:gd name="T91" fmla="*/ 1266 h 1559"/>
                <a:gd name="T92" fmla="*/ 270 w 533"/>
                <a:gd name="T93" fmla="*/ 1303 h 1559"/>
                <a:gd name="T94" fmla="*/ 260 w 533"/>
                <a:gd name="T95" fmla="*/ 1335 h 1559"/>
                <a:gd name="T96" fmla="*/ 233 w 533"/>
                <a:gd name="T97" fmla="*/ 1360 h 1559"/>
                <a:gd name="T98" fmla="*/ 207 w 533"/>
                <a:gd name="T99" fmla="*/ 1385 h 1559"/>
                <a:gd name="T100" fmla="*/ 205 w 533"/>
                <a:gd name="T101" fmla="*/ 1418 h 1559"/>
                <a:gd name="T102" fmla="*/ 167 w 533"/>
                <a:gd name="T103" fmla="*/ 1439 h 1559"/>
                <a:gd name="T104" fmla="*/ 116 w 533"/>
                <a:gd name="T105" fmla="*/ 1452 h 1559"/>
                <a:gd name="T106" fmla="*/ 109 w 533"/>
                <a:gd name="T107" fmla="*/ 1482 h 1559"/>
                <a:gd name="T108" fmla="*/ 91 w 533"/>
                <a:gd name="T109" fmla="*/ 1508 h 1559"/>
                <a:gd name="T110" fmla="*/ 63 w 533"/>
                <a:gd name="T111" fmla="*/ 1536 h 1559"/>
                <a:gd name="T112" fmla="*/ 30 w 533"/>
                <a:gd name="T113" fmla="*/ 1547 h 1559"/>
                <a:gd name="T114" fmla="*/ 7 w 533"/>
                <a:gd name="T115" fmla="*/ 1559 h 1559"/>
                <a:gd name="T116" fmla="*/ 22 w 533"/>
                <a:gd name="T117" fmla="*/ 1521 h 1559"/>
                <a:gd name="T118" fmla="*/ 18 w 533"/>
                <a:gd name="T119" fmla="*/ 1478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33" h="1559">
                  <a:moveTo>
                    <a:pt x="413" y="0"/>
                  </a:moveTo>
                  <a:lnTo>
                    <a:pt x="423" y="7"/>
                  </a:lnTo>
                  <a:lnTo>
                    <a:pt x="430" y="12"/>
                  </a:lnTo>
                  <a:lnTo>
                    <a:pt x="430" y="20"/>
                  </a:lnTo>
                  <a:lnTo>
                    <a:pt x="428" y="25"/>
                  </a:lnTo>
                  <a:lnTo>
                    <a:pt x="428" y="33"/>
                  </a:lnTo>
                  <a:lnTo>
                    <a:pt x="428" y="39"/>
                  </a:lnTo>
                  <a:lnTo>
                    <a:pt x="428" y="46"/>
                  </a:lnTo>
                  <a:lnTo>
                    <a:pt x="432" y="46"/>
                  </a:lnTo>
                  <a:lnTo>
                    <a:pt x="433" y="49"/>
                  </a:lnTo>
                  <a:lnTo>
                    <a:pt x="427" y="59"/>
                  </a:lnTo>
                  <a:lnTo>
                    <a:pt x="420" y="67"/>
                  </a:lnTo>
                  <a:lnTo>
                    <a:pt x="415" y="73"/>
                  </a:lnTo>
                  <a:lnTo>
                    <a:pt x="413" y="80"/>
                  </a:lnTo>
                  <a:lnTo>
                    <a:pt x="412" y="83"/>
                  </a:lnTo>
                  <a:lnTo>
                    <a:pt x="412" y="86"/>
                  </a:lnTo>
                  <a:lnTo>
                    <a:pt x="415" y="89"/>
                  </a:lnTo>
                  <a:lnTo>
                    <a:pt x="415" y="99"/>
                  </a:lnTo>
                  <a:lnTo>
                    <a:pt x="417" y="105"/>
                  </a:lnTo>
                  <a:lnTo>
                    <a:pt x="417" y="110"/>
                  </a:lnTo>
                  <a:lnTo>
                    <a:pt x="415" y="117"/>
                  </a:lnTo>
                  <a:lnTo>
                    <a:pt x="415" y="122"/>
                  </a:lnTo>
                  <a:lnTo>
                    <a:pt x="413" y="126"/>
                  </a:lnTo>
                  <a:lnTo>
                    <a:pt x="412" y="133"/>
                  </a:lnTo>
                  <a:lnTo>
                    <a:pt x="409" y="135"/>
                  </a:lnTo>
                  <a:lnTo>
                    <a:pt x="407" y="139"/>
                  </a:lnTo>
                  <a:lnTo>
                    <a:pt x="402" y="149"/>
                  </a:lnTo>
                  <a:lnTo>
                    <a:pt x="399" y="156"/>
                  </a:lnTo>
                  <a:lnTo>
                    <a:pt x="394" y="159"/>
                  </a:lnTo>
                  <a:lnTo>
                    <a:pt x="389" y="162"/>
                  </a:lnTo>
                  <a:lnTo>
                    <a:pt x="387" y="167"/>
                  </a:lnTo>
                  <a:lnTo>
                    <a:pt x="385" y="170"/>
                  </a:lnTo>
                  <a:lnTo>
                    <a:pt x="385" y="173"/>
                  </a:lnTo>
                  <a:lnTo>
                    <a:pt x="385" y="177"/>
                  </a:lnTo>
                  <a:lnTo>
                    <a:pt x="385" y="180"/>
                  </a:lnTo>
                  <a:lnTo>
                    <a:pt x="380" y="181"/>
                  </a:lnTo>
                  <a:lnTo>
                    <a:pt x="372" y="180"/>
                  </a:lnTo>
                  <a:lnTo>
                    <a:pt x="367" y="178"/>
                  </a:lnTo>
                  <a:lnTo>
                    <a:pt x="364" y="178"/>
                  </a:lnTo>
                  <a:lnTo>
                    <a:pt x="361" y="177"/>
                  </a:lnTo>
                  <a:lnTo>
                    <a:pt x="359" y="178"/>
                  </a:lnTo>
                  <a:lnTo>
                    <a:pt x="356" y="177"/>
                  </a:lnTo>
                  <a:lnTo>
                    <a:pt x="346" y="180"/>
                  </a:lnTo>
                  <a:lnTo>
                    <a:pt x="336" y="180"/>
                  </a:lnTo>
                  <a:lnTo>
                    <a:pt x="326" y="178"/>
                  </a:lnTo>
                  <a:lnTo>
                    <a:pt x="323" y="172"/>
                  </a:lnTo>
                  <a:lnTo>
                    <a:pt x="321" y="169"/>
                  </a:lnTo>
                  <a:lnTo>
                    <a:pt x="319" y="167"/>
                  </a:lnTo>
                  <a:lnTo>
                    <a:pt x="316" y="164"/>
                  </a:lnTo>
                  <a:lnTo>
                    <a:pt x="296" y="169"/>
                  </a:lnTo>
                  <a:lnTo>
                    <a:pt x="294" y="170"/>
                  </a:lnTo>
                  <a:lnTo>
                    <a:pt x="276" y="180"/>
                  </a:lnTo>
                  <a:lnTo>
                    <a:pt x="273" y="186"/>
                  </a:lnTo>
                  <a:lnTo>
                    <a:pt x="270" y="193"/>
                  </a:lnTo>
                  <a:lnTo>
                    <a:pt x="268" y="203"/>
                  </a:lnTo>
                  <a:lnTo>
                    <a:pt x="268" y="206"/>
                  </a:lnTo>
                  <a:lnTo>
                    <a:pt x="268" y="207"/>
                  </a:lnTo>
                  <a:lnTo>
                    <a:pt x="270" y="215"/>
                  </a:lnTo>
                  <a:lnTo>
                    <a:pt x="275" y="220"/>
                  </a:lnTo>
                  <a:lnTo>
                    <a:pt x="273" y="237"/>
                  </a:lnTo>
                  <a:lnTo>
                    <a:pt x="273" y="240"/>
                  </a:lnTo>
                  <a:lnTo>
                    <a:pt x="270" y="241"/>
                  </a:lnTo>
                  <a:lnTo>
                    <a:pt x="268" y="243"/>
                  </a:lnTo>
                  <a:lnTo>
                    <a:pt x="265" y="246"/>
                  </a:lnTo>
                  <a:lnTo>
                    <a:pt x="263" y="248"/>
                  </a:lnTo>
                  <a:lnTo>
                    <a:pt x="258" y="253"/>
                  </a:lnTo>
                  <a:lnTo>
                    <a:pt x="258" y="254"/>
                  </a:lnTo>
                  <a:lnTo>
                    <a:pt x="256" y="254"/>
                  </a:lnTo>
                  <a:lnTo>
                    <a:pt x="251" y="259"/>
                  </a:lnTo>
                  <a:lnTo>
                    <a:pt x="248" y="262"/>
                  </a:lnTo>
                  <a:lnTo>
                    <a:pt x="248" y="264"/>
                  </a:lnTo>
                  <a:lnTo>
                    <a:pt x="243" y="270"/>
                  </a:lnTo>
                  <a:lnTo>
                    <a:pt x="240" y="275"/>
                  </a:lnTo>
                  <a:lnTo>
                    <a:pt x="238" y="279"/>
                  </a:lnTo>
                  <a:lnTo>
                    <a:pt x="238" y="282"/>
                  </a:lnTo>
                  <a:lnTo>
                    <a:pt x="237" y="283"/>
                  </a:lnTo>
                  <a:lnTo>
                    <a:pt x="237" y="287"/>
                  </a:lnTo>
                  <a:lnTo>
                    <a:pt x="238" y="290"/>
                  </a:lnTo>
                  <a:lnTo>
                    <a:pt x="238" y="292"/>
                  </a:lnTo>
                  <a:lnTo>
                    <a:pt x="246" y="300"/>
                  </a:lnTo>
                  <a:lnTo>
                    <a:pt x="248" y="301"/>
                  </a:lnTo>
                  <a:lnTo>
                    <a:pt x="256" y="304"/>
                  </a:lnTo>
                  <a:lnTo>
                    <a:pt x="265" y="309"/>
                  </a:lnTo>
                  <a:lnTo>
                    <a:pt x="271" y="311"/>
                  </a:lnTo>
                  <a:lnTo>
                    <a:pt x="273" y="311"/>
                  </a:lnTo>
                  <a:lnTo>
                    <a:pt x="288" y="314"/>
                  </a:lnTo>
                  <a:lnTo>
                    <a:pt x="293" y="311"/>
                  </a:lnTo>
                  <a:lnTo>
                    <a:pt x="294" y="311"/>
                  </a:lnTo>
                  <a:lnTo>
                    <a:pt x="296" y="309"/>
                  </a:lnTo>
                  <a:lnTo>
                    <a:pt x="301" y="304"/>
                  </a:lnTo>
                  <a:lnTo>
                    <a:pt x="304" y="304"/>
                  </a:lnTo>
                  <a:lnTo>
                    <a:pt x="309" y="303"/>
                  </a:lnTo>
                  <a:lnTo>
                    <a:pt x="321" y="314"/>
                  </a:lnTo>
                  <a:lnTo>
                    <a:pt x="323" y="317"/>
                  </a:lnTo>
                  <a:lnTo>
                    <a:pt x="329" y="317"/>
                  </a:lnTo>
                  <a:lnTo>
                    <a:pt x="331" y="321"/>
                  </a:lnTo>
                  <a:lnTo>
                    <a:pt x="331" y="329"/>
                  </a:lnTo>
                  <a:lnTo>
                    <a:pt x="331" y="332"/>
                  </a:lnTo>
                  <a:lnTo>
                    <a:pt x="331" y="337"/>
                  </a:lnTo>
                  <a:lnTo>
                    <a:pt x="332" y="361"/>
                  </a:lnTo>
                  <a:lnTo>
                    <a:pt x="332" y="368"/>
                  </a:lnTo>
                  <a:lnTo>
                    <a:pt x="334" y="377"/>
                  </a:lnTo>
                  <a:lnTo>
                    <a:pt x="334" y="392"/>
                  </a:lnTo>
                  <a:lnTo>
                    <a:pt x="334" y="395"/>
                  </a:lnTo>
                  <a:lnTo>
                    <a:pt x="331" y="413"/>
                  </a:lnTo>
                  <a:lnTo>
                    <a:pt x="331" y="415"/>
                  </a:lnTo>
                  <a:lnTo>
                    <a:pt x="331" y="427"/>
                  </a:lnTo>
                  <a:lnTo>
                    <a:pt x="331" y="437"/>
                  </a:lnTo>
                  <a:lnTo>
                    <a:pt x="332" y="439"/>
                  </a:lnTo>
                  <a:lnTo>
                    <a:pt x="334" y="440"/>
                  </a:lnTo>
                  <a:lnTo>
                    <a:pt x="342" y="442"/>
                  </a:lnTo>
                  <a:lnTo>
                    <a:pt x="349" y="442"/>
                  </a:lnTo>
                  <a:lnTo>
                    <a:pt x="356" y="440"/>
                  </a:lnTo>
                  <a:lnTo>
                    <a:pt x="369" y="442"/>
                  </a:lnTo>
                  <a:lnTo>
                    <a:pt x="370" y="440"/>
                  </a:lnTo>
                  <a:lnTo>
                    <a:pt x="377" y="442"/>
                  </a:lnTo>
                  <a:lnTo>
                    <a:pt x="389" y="437"/>
                  </a:lnTo>
                  <a:lnTo>
                    <a:pt x="390" y="439"/>
                  </a:lnTo>
                  <a:lnTo>
                    <a:pt x="394" y="439"/>
                  </a:lnTo>
                  <a:lnTo>
                    <a:pt x="400" y="439"/>
                  </a:lnTo>
                  <a:lnTo>
                    <a:pt x="405" y="439"/>
                  </a:lnTo>
                  <a:lnTo>
                    <a:pt x="412" y="440"/>
                  </a:lnTo>
                  <a:lnTo>
                    <a:pt x="427" y="442"/>
                  </a:lnTo>
                  <a:lnTo>
                    <a:pt x="432" y="444"/>
                  </a:lnTo>
                  <a:lnTo>
                    <a:pt x="433" y="460"/>
                  </a:lnTo>
                  <a:lnTo>
                    <a:pt x="448" y="470"/>
                  </a:lnTo>
                  <a:lnTo>
                    <a:pt x="450" y="471"/>
                  </a:lnTo>
                  <a:lnTo>
                    <a:pt x="460" y="479"/>
                  </a:lnTo>
                  <a:lnTo>
                    <a:pt x="466" y="487"/>
                  </a:lnTo>
                  <a:lnTo>
                    <a:pt x="473" y="495"/>
                  </a:lnTo>
                  <a:lnTo>
                    <a:pt x="481" y="502"/>
                  </a:lnTo>
                  <a:lnTo>
                    <a:pt x="488" y="504"/>
                  </a:lnTo>
                  <a:lnTo>
                    <a:pt x="496" y="502"/>
                  </a:lnTo>
                  <a:lnTo>
                    <a:pt x="503" y="502"/>
                  </a:lnTo>
                  <a:lnTo>
                    <a:pt x="509" y="510"/>
                  </a:lnTo>
                  <a:lnTo>
                    <a:pt x="513" y="513"/>
                  </a:lnTo>
                  <a:lnTo>
                    <a:pt x="518" y="521"/>
                  </a:lnTo>
                  <a:lnTo>
                    <a:pt x="521" y="526"/>
                  </a:lnTo>
                  <a:lnTo>
                    <a:pt x="523" y="531"/>
                  </a:lnTo>
                  <a:lnTo>
                    <a:pt x="526" y="537"/>
                  </a:lnTo>
                  <a:lnTo>
                    <a:pt x="528" y="541"/>
                  </a:lnTo>
                  <a:lnTo>
                    <a:pt x="531" y="544"/>
                  </a:lnTo>
                  <a:lnTo>
                    <a:pt x="533" y="562"/>
                  </a:lnTo>
                  <a:lnTo>
                    <a:pt x="533" y="563"/>
                  </a:lnTo>
                  <a:lnTo>
                    <a:pt x="529" y="580"/>
                  </a:lnTo>
                  <a:lnTo>
                    <a:pt x="528" y="583"/>
                  </a:lnTo>
                  <a:lnTo>
                    <a:pt x="514" y="599"/>
                  </a:lnTo>
                  <a:lnTo>
                    <a:pt x="513" y="601"/>
                  </a:lnTo>
                  <a:lnTo>
                    <a:pt x="508" y="610"/>
                  </a:lnTo>
                  <a:lnTo>
                    <a:pt x="503" y="620"/>
                  </a:lnTo>
                  <a:lnTo>
                    <a:pt x="503" y="622"/>
                  </a:lnTo>
                  <a:lnTo>
                    <a:pt x="501" y="641"/>
                  </a:lnTo>
                  <a:lnTo>
                    <a:pt x="499" y="667"/>
                  </a:lnTo>
                  <a:lnTo>
                    <a:pt x="499" y="672"/>
                  </a:lnTo>
                  <a:lnTo>
                    <a:pt x="498" y="677"/>
                  </a:lnTo>
                  <a:lnTo>
                    <a:pt x="493" y="691"/>
                  </a:lnTo>
                  <a:lnTo>
                    <a:pt x="491" y="698"/>
                  </a:lnTo>
                  <a:lnTo>
                    <a:pt x="490" y="701"/>
                  </a:lnTo>
                  <a:lnTo>
                    <a:pt x="485" y="711"/>
                  </a:lnTo>
                  <a:lnTo>
                    <a:pt x="481" y="715"/>
                  </a:lnTo>
                  <a:lnTo>
                    <a:pt x="481" y="720"/>
                  </a:lnTo>
                  <a:lnTo>
                    <a:pt x="485" y="737"/>
                  </a:lnTo>
                  <a:lnTo>
                    <a:pt x="485" y="746"/>
                  </a:lnTo>
                  <a:lnTo>
                    <a:pt x="485" y="753"/>
                  </a:lnTo>
                  <a:lnTo>
                    <a:pt x="485" y="754"/>
                  </a:lnTo>
                  <a:lnTo>
                    <a:pt x="483" y="758"/>
                  </a:lnTo>
                  <a:lnTo>
                    <a:pt x="481" y="764"/>
                  </a:lnTo>
                  <a:lnTo>
                    <a:pt x="481" y="772"/>
                  </a:lnTo>
                  <a:lnTo>
                    <a:pt x="483" y="775"/>
                  </a:lnTo>
                  <a:lnTo>
                    <a:pt x="480" y="777"/>
                  </a:lnTo>
                  <a:lnTo>
                    <a:pt x="476" y="780"/>
                  </a:lnTo>
                  <a:lnTo>
                    <a:pt x="476" y="785"/>
                  </a:lnTo>
                  <a:lnTo>
                    <a:pt x="473" y="790"/>
                  </a:lnTo>
                  <a:lnTo>
                    <a:pt x="468" y="793"/>
                  </a:lnTo>
                  <a:lnTo>
                    <a:pt x="465" y="796"/>
                  </a:lnTo>
                  <a:lnTo>
                    <a:pt x="460" y="800"/>
                  </a:lnTo>
                  <a:lnTo>
                    <a:pt x="458" y="801"/>
                  </a:lnTo>
                  <a:lnTo>
                    <a:pt x="456" y="803"/>
                  </a:lnTo>
                  <a:lnTo>
                    <a:pt x="455" y="806"/>
                  </a:lnTo>
                  <a:lnTo>
                    <a:pt x="453" y="813"/>
                  </a:lnTo>
                  <a:lnTo>
                    <a:pt x="458" y="816"/>
                  </a:lnTo>
                  <a:lnTo>
                    <a:pt x="460" y="819"/>
                  </a:lnTo>
                  <a:lnTo>
                    <a:pt x="463" y="821"/>
                  </a:lnTo>
                  <a:lnTo>
                    <a:pt x="465" y="824"/>
                  </a:lnTo>
                  <a:lnTo>
                    <a:pt x="468" y="829"/>
                  </a:lnTo>
                  <a:lnTo>
                    <a:pt x="468" y="832"/>
                  </a:lnTo>
                  <a:lnTo>
                    <a:pt x="470" y="837"/>
                  </a:lnTo>
                  <a:lnTo>
                    <a:pt x="468" y="840"/>
                  </a:lnTo>
                  <a:lnTo>
                    <a:pt x="468" y="843"/>
                  </a:lnTo>
                  <a:lnTo>
                    <a:pt x="468" y="845"/>
                  </a:lnTo>
                  <a:lnTo>
                    <a:pt x="468" y="848"/>
                  </a:lnTo>
                  <a:lnTo>
                    <a:pt x="468" y="850"/>
                  </a:lnTo>
                  <a:lnTo>
                    <a:pt x="470" y="861"/>
                  </a:lnTo>
                  <a:lnTo>
                    <a:pt x="461" y="866"/>
                  </a:lnTo>
                  <a:lnTo>
                    <a:pt x="456" y="868"/>
                  </a:lnTo>
                  <a:lnTo>
                    <a:pt x="453" y="871"/>
                  </a:lnTo>
                  <a:lnTo>
                    <a:pt x="455" y="879"/>
                  </a:lnTo>
                  <a:lnTo>
                    <a:pt x="458" y="882"/>
                  </a:lnTo>
                  <a:lnTo>
                    <a:pt x="463" y="885"/>
                  </a:lnTo>
                  <a:lnTo>
                    <a:pt x="466" y="887"/>
                  </a:lnTo>
                  <a:lnTo>
                    <a:pt x="475" y="887"/>
                  </a:lnTo>
                  <a:lnTo>
                    <a:pt x="483" y="887"/>
                  </a:lnTo>
                  <a:lnTo>
                    <a:pt x="485" y="887"/>
                  </a:lnTo>
                  <a:lnTo>
                    <a:pt x="490" y="889"/>
                  </a:lnTo>
                  <a:lnTo>
                    <a:pt x="496" y="892"/>
                  </a:lnTo>
                  <a:lnTo>
                    <a:pt x="498" y="893"/>
                  </a:lnTo>
                  <a:lnTo>
                    <a:pt x="498" y="906"/>
                  </a:lnTo>
                  <a:lnTo>
                    <a:pt x="498" y="913"/>
                  </a:lnTo>
                  <a:lnTo>
                    <a:pt x="498" y="916"/>
                  </a:lnTo>
                  <a:lnTo>
                    <a:pt x="495" y="916"/>
                  </a:lnTo>
                  <a:lnTo>
                    <a:pt x="488" y="915"/>
                  </a:lnTo>
                  <a:lnTo>
                    <a:pt x="481" y="913"/>
                  </a:lnTo>
                  <a:lnTo>
                    <a:pt x="475" y="913"/>
                  </a:lnTo>
                  <a:lnTo>
                    <a:pt x="466" y="919"/>
                  </a:lnTo>
                  <a:lnTo>
                    <a:pt x="460" y="926"/>
                  </a:lnTo>
                  <a:lnTo>
                    <a:pt x="456" y="931"/>
                  </a:lnTo>
                  <a:lnTo>
                    <a:pt x="453" y="937"/>
                  </a:lnTo>
                  <a:lnTo>
                    <a:pt x="452" y="944"/>
                  </a:lnTo>
                  <a:lnTo>
                    <a:pt x="450" y="950"/>
                  </a:lnTo>
                  <a:lnTo>
                    <a:pt x="447" y="953"/>
                  </a:lnTo>
                  <a:lnTo>
                    <a:pt x="445" y="958"/>
                  </a:lnTo>
                  <a:lnTo>
                    <a:pt x="442" y="960"/>
                  </a:lnTo>
                  <a:lnTo>
                    <a:pt x="438" y="961"/>
                  </a:lnTo>
                  <a:lnTo>
                    <a:pt x="435" y="965"/>
                  </a:lnTo>
                  <a:lnTo>
                    <a:pt x="430" y="968"/>
                  </a:lnTo>
                  <a:lnTo>
                    <a:pt x="427" y="970"/>
                  </a:lnTo>
                  <a:lnTo>
                    <a:pt x="422" y="970"/>
                  </a:lnTo>
                  <a:lnTo>
                    <a:pt x="417" y="971"/>
                  </a:lnTo>
                  <a:lnTo>
                    <a:pt x="404" y="978"/>
                  </a:lnTo>
                  <a:lnTo>
                    <a:pt x="399" y="986"/>
                  </a:lnTo>
                  <a:lnTo>
                    <a:pt x="399" y="992"/>
                  </a:lnTo>
                  <a:lnTo>
                    <a:pt x="397" y="1004"/>
                  </a:lnTo>
                  <a:lnTo>
                    <a:pt x="394" y="100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0" y="999"/>
                  </a:lnTo>
                  <a:lnTo>
                    <a:pt x="374" y="1005"/>
                  </a:lnTo>
                  <a:lnTo>
                    <a:pt x="372" y="1008"/>
                  </a:lnTo>
                  <a:lnTo>
                    <a:pt x="375" y="1016"/>
                  </a:lnTo>
                  <a:lnTo>
                    <a:pt x="375" y="1020"/>
                  </a:lnTo>
                  <a:lnTo>
                    <a:pt x="374" y="1025"/>
                  </a:lnTo>
                  <a:lnTo>
                    <a:pt x="374" y="1028"/>
                  </a:lnTo>
                  <a:lnTo>
                    <a:pt x="374" y="1033"/>
                  </a:lnTo>
                  <a:lnTo>
                    <a:pt x="372" y="1034"/>
                  </a:lnTo>
                  <a:lnTo>
                    <a:pt x="369" y="1037"/>
                  </a:lnTo>
                  <a:lnTo>
                    <a:pt x="364" y="1036"/>
                  </a:lnTo>
                  <a:lnTo>
                    <a:pt x="361" y="1034"/>
                  </a:lnTo>
                  <a:lnTo>
                    <a:pt x="354" y="1034"/>
                  </a:lnTo>
                  <a:lnTo>
                    <a:pt x="346" y="1036"/>
                  </a:lnTo>
                  <a:lnTo>
                    <a:pt x="341" y="1037"/>
                  </a:lnTo>
                  <a:lnTo>
                    <a:pt x="336" y="1037"/>
                  </a:lnTo>
                  <a:lnTo>
                    <a:pt x="332" y="1036"/>
                  </a:lnTo>
                  <a:lnTo>
                    <a:pt x="331" y="1036"/>
                  </a:lnTo>
                  <a:lnTo>
                    <a:pt x="326" y="1033"/>
                  </a:lnTo>
                  <a:lnTo>
                    <a:pt x="323" y="1029"/>
                  </a:lnTo>
                  <a:lnTo>
                    <a:pt x="318" y="1028"/>
                  </a:lnTo>
                  <a:lnTo>
                    <a:pt x="321" y="1037"/>
                  </a:lnTo>
                  <a:lnTo>
                    <a:pt x="323" y="1049"/>
                  </a:lnTo>
                  <a:lnTo>
                    <a:pt x="321" y="1054"/>
                  </a:lnTo>
                  <a:lnTo>
                    <a:pt x="318" y="1055"/>
                  </a:lnTo>
                  <a:lnTo>
                    <a:pt x="313" y="1054"/>
                  </a:lnTo>
                  <a:lnTo>
                    <a:pt x="311" y="1057"/>
                  </a:lnTo>
                  <a:lnTo>
                    <a:pt x="313" y="1063"/>
                  </a:lnTo>
                  <a:lnTo>
                    <a:pt x="313" y="1067"/>
                  </a:lnTo>
                  <a:lnTo>
                    <a:pt x="316" y="1075"/>
                  </a:lnTo>
                  <a:lnTo>
                    <a:pt x="319" y="1075"/>
                  </a:lnTo>
                  <a:lnTo>
                    <a:pt x="324" y="1075"/>
                  </a:lnTo>
                  <a:lnTo>
                    <a:pt x="329" y="1075"/>
                  </a:lnTo>
                  <a:lnTo>
                    <a:pt x="332" y="1076"/>
                  </a:lnTo>
                  <a:lnTo>
                    <a:pt x="334" y="1080"/>
                  </a:lnTo>
                  <a:lnTo>
                    <a:pt x="337" y="1088"/>
                  </a:lnTo>
                  <a:lnTo>
                    <a:pt x="337" y="1091"/>
                  </a:lnTo>
                  <a:lnTo>
                    <a:pt x="336" y="1093"/>
                  </a:lnTo>
                  <a:lnTo>
                    <a:pt x="332" y="1102"/>
                  </a:lnTo>
                  <a:lnTo>
                    <a:pt x="332" y="1105"/>
                  </a:lnTo>
                  <a:lnTo>
                    <a:pt x="339" y="1114"/>
                  </a:lnTo>
                  <a:lnTo>
                    <a:pt x="346" y="1115"/>
                  </a:lnTo>
                  <a:lnTo>
                    <a:pt x="351" y="1118"/>
                  </a:lnTo>
                  <a:lnTo>
                    <a:pt x="352" y="1123"/>
                  </a:lnTo>
                  <a:lnTo>
                    <a:pt x="351" y="1125"/>
                  </a:lnTo>
                  <a:lnTo>
                    <a:pt x="344" y="1126"/>
                  </a:lnTo>
                  <a:lnTo>
                    <a:pt x="344" y="1131"/>
                  </a:lnTo>
                  <a:lnTo>
                    <a:pt x="344" y="1136"/>
                  </a:lnTo>
                  <a:lnTo>
                    <a:pt x="344" y="1138"/>
                  </a:lnTo>
                  <a:lnTo>
                    <a:pt x="349" y="1143"/>
                  </a:lnTo>
                  <a:lnTo>
                    <a:pt x="352" y="1146"/>
                  </a:lnTo>
                  <a:lnTo>
                    <a:pt x="351" y="1149"/>
                  </a:lnTo>
                  <a:lnTo>
                    <a:pt x="349" y="1152"/>
                  </a:lnTo>
                  <a:lnTo>
                    <a:pt x="352" y="1154"/>
                  </a:lnTo>
                  <a:lnTo>
                    <a:pt x="354" y="1154"/>
                  </a:lnTo>
                  <a:lnTo>
                    <a:pt x="357" y="1154"/>
                  </a:lnTo>
                  <a:lnTo>
                    <a:pt x="361" y="1157"/>
                  </a:lnTo>
                  <a:lnTo>
                    <a:pt x="362" y="1160"/>
                  </a:lnTo>
                  <a:lnTo>
                    <a:pt x="361" y="1162"/>
                  </a:lnTo>
                  <a:lnTo>
                    <a:pt x="352" y="1162"/>
                  </a:lnTo>
                  <a:lnTo>
                    <a:pt x="347" y="1169"/>
                  </a:lnTo>
                  <a:lnTo>
                    <a:pt x="347" y="1170"/>
                  </a:lnTo>
                  <a:lnTo>
                    <a:pt x="346" y="1177"/>
                  </a:lnTo>
                  <a:lnTo>
                    <a:pt x="344" y="1177"/>
                  </a:lnTo>
                  <a:lnTo>
                    <a:pt x="336" y="1177"/>
                  </a:lnTo>
                  <a:lnTo>
                    <a:pt x="334" y="1177"/>
                  </a:lnTo>
                  <a:lnTo>
                    <a:pt x="324" y="1177"/>
                  </a:lnTo>
                  <a:lnTo>
                    <a:pt x="311" y="1175"/>
                  </a:lnTo>
                  <a:lnTo>
                    <a:pt x="301" y="1175"/>
                  </a:lnTo>
                  <a:lnTo>
                    <a:pt x="298" y="1185"/>
                  </a:lnTo>
                  <a:lnTo>
                    <a:pt x="296" y="1186"/>
                  </a:lnTo>
                  <a:lnTo>
                    <a:pt x="289" y="1191"/>
                  </a:lnTo>
                  <a:lnTo>
                    <a:pt x="288" y="1193"/>
                  </a:lnTo>
                  <a:lnTo>
                    <a:pt x="278" y="1198"/>
                  </a:lnTo>
                  <a:lnTo>
                    <a:pt x="273" y="1209"/>
                  </a:lnTo>
                  <a:lnTo>
                    <a:pt x="273" y="1211"/>
                  </a:lnTo>
                  <a:lnTo>
                    <a:pt x="273" y="1219"/>
                  </a:lnTo>
                  <a:lnTo>
                    <a:pt x="273" y="1222"/>
                  </a:lnTo>
                  <a:lnTo>
                    <a:pt x="273" y="1228"/>
                  </a:lnTo>
                  <a:lnTo>
                    <a:pt x="271" y="1232"/>
                  </a:lnTo>
                  <a:lnTo>
                    <a:pt x="268" y="1237"/>
                  </a:lnTo>
                  <a:lnTo>
                    <a:pt x="266" y="1238"/>
                  </a:lnTo>
                  <a:lnTo>
                    <a:pt x="266" y="1240"/>
                  </a:lnTo>
                  <a:lnTo>
                    <a:pt x="261" y="1249"/>
                  </a:lnTo>
                  <a:lnTo>
                    <a:pt x="260" y="1256"/>
                  </a:lnTo>
                  <a:lnTo>
                    <a:pt x="260" y="1259"/>
                  </a:lnTo>
                  <a:lnTo>
                    <a:pt x="260" y="1266"/>
                  </a:lnTo>
                  <a:lnTo>
                    <a:pt x="260" y="1269"/>
                  </a:lnTo>
                  <a:lnTo>
                    <a:pt x="263" y="1277"/>
                  </a:lnTo>
                  <a:lnTo>
                    <a:pt x="263" y="1280"/>
                  </a:lnTo>
                  <a:lnTo>
                    <a:pt x="265" y="1285"/>
                  </a:lnTo>
                  <a:lnTo>
                    <a:pt x="265" y="1288"/>
                  </a:lnTo>
                  <a:lnTo>
                    <a:pt x="268" y="1295"/>
                  </a:lnTo>
                  <a:lnTo>
                    <a:pt x="270" y="1303"/>
                  </a:lnTo>
                  <a:lnTo>
                    <a:pt x="270" y="1304"/>
                  </a:lnTo>
                  <a:lnTo>
                    <a:pt x="268" y="1308"/>
                  </a:lnTo>
                  <a:lnTo>
                    <a:pt x="265" y="1313"/>
                  </a:lnTo>
                  <a:lnTo>
                    <a:pt x="260" y="1319"/>
                  </a:lnTo>
                  <a:lnTo>
                    <a:pt x="260" y="1321"/>
                  </a:lnTo>
                  <a:lnTo>
                    <a:pt x="261" y="1330"/>
                  </a:lnTo>
                  <a:lnTo>
                    <a:pt x="260" y="1335"/>
                  </a:lnTo>
                  <a:lnTo>
                    <a:pt x="256" y="1335"/>
                  </a:lnTo>
                  <a:lnTo>
                    <a:pt x="250" y="1334"/>
                  </a:lnTo>
                  <a:lnTo>
                    <a:pt x="246" y="1342"/>
                  </a:lnTo>
                  <a:lnTo>
                    <a:pt x="246" y="1345"/>
                  </a:lnTo>
                  <a:lnTo>
                    <a:pt x="246" y="1351"/>
                  </a:lnTo>
                  <a:lnTo>
                    <a:pt x="241" y="1356"/>
                  </a:lnTo>
                  <a:lnTo>
                    <a:pt x="233" y="1360"/>
                  </a:lnTo>
                  <a:lnTo>
                    <a:pt x="225" y="1368"/>
                  </a:lnTo>
                  <a:lnTo>
                    <a:pt x="227" y="1371"/>
                  </a:lnTo>
                  <a:lnTo>
                    <a:pt x="227" y="1376"/>
                  </a:lnTo>
                  <a:lnTo>
                    <a:pt x="215" y="1379"/>
                  </a:lnTo>
                  <a:lnTo>
                    <a:pt x="213" y="1379"/>
                  </a:lnTo>
                  <a:lnTo>
                    <a:pt x="208" y="1382"/>
                  </a:lnTo>
                  <a:lnTo>
                    <a:pt x="207" y="1385"/>
                  </a:lnTo>
                  <a:lnTo>
                    <a:pt x="203" y="1389"/>
                  </a:lnTo>
                  <a:lnTo>
                    <a:pt x="203" y="1395"/>
                  </a:lnTo>
                  <a:lnTo>
                    <a:pt x="208" y="1402"/>
                  </a:lnTo>
                  <a:lnTo>
                    <a:pt x="212" y="1405"/>
                  </a:lnTo>
                  <a:lnTo>
                    <a:pt x="213" y="1410"/>
                  </a:lnTo>
                  <a:lnTo>
                    <a:pt x="213" y="1413"/>
                  </a:lnTo>
                  <a:lnTo>
                    <a:pt x="205" y="1418"/>
                  </a:lnTo>
                  <a:lnTo>
                    <a:pt x="195" y="1416"/>
                  </a:lnTo>
                  <a:lnTo>
                    <a:pt x="185" y="1423"/>
                  </a:lnTo>
                  <a:lnTo>
                    <a:pt x="184" y="1426"/>
                  </a:lnTo>
                  <a:lnTo>
                    <a:pt x="177" y="1434"/>
                  </a:lnTo>
                  <a:lnTo>
                    <a:pt x="177" y="1437"/>
                  </a:lnTo>
                  <a:lnTo>
                    <a:pt x="169" y="1439"/>
                  </a:lnTo>
                  <a:lnTo>
                    <a:pt x="167" y="1439"/>
                  </a:lnTo>
                  <a:lnTo>
                    <a:pt x="155" y="1442"/>
                  </a:lnTo>
                  <a:lnTo>
                    <a:pt x="154" y="1444"/>
                  </a:lnTo>
                  <a:lnTo>
                    <a:pt x="142" y="1445"/>
                  </a:lnTo>
                  <a:lnTo>
                    <a:pt x="131" y="1449"/>
                  </a:lnTo>
                  <a:lnTo>
                    <a:pt x="129" y="1450"/>
                  </a:lnTo>
                  <a:lnTo>
                    <a:pt x="117" y="1452"/>
                  </a:lnTo>
                  <a:lnTo>
                    <a:pt x="116" y="1452"/>
                  </a:lnTo>
                  <a:lnTo>
                    <a:pt x="108" y="1452"/>
                  </a:lnTo>
                  <a:lnTo>
                    <a:pt x="108" y="1453"/>
                  </a:lnTo>
                  <a:lnTo>
                    <a:pt x="106" y="1455"/>
                  </a:lnTo>
                  <a:lnTo>
                    <a:pt x="106" y="1466"/>
                  </a:lnTo>
                  <a:lnTo>
                    <a:pt x="106" y="1473"/>
                  </a:lnTo>
                  <a:lnTo>
                    <a:pt x="108" y="1476"/>
                  </a:lnTo>
                  <a:lnTo>
                    <a:pt x="109" y="1482"/>
                  </a:lnTo>
                  <a:lnTo>
                    <a:pt x="109" y="1484"/>
                  </a:lnTo>
                  <a:lnTo>
                    <a:pt x="109" y="1486"/>
                  </a:lnTo>
                  <a:lnTo>
                    <a:pt x="109" y="1494"/>
                  </a:lnTo>
                  <a:lnTo>
                    <a:pt x="101" y="1502"/>
                  </a:lnTo>
                  <a:lnTo>
                    <a:pt x="99" y="1504"/>
                  </a:lnTo>
                  <a:lnTo>
                    <a:pt x="94" y="1508"/>
                  </a:lnTo>
                  <a:lnTo>
                    <a:pt x="91" y="1508"/>
                  </a:lnTo>
                  <a:lnTo>
                    <a:pt x="83" y="1508"/>
                  </a:lnTo>
                  <a:lnTo>
                    <a:pt x="81" y="1510"/>
                  </a:lnTo>
                  <a:lnTo>
                    <a:pt x="71" y="1516"/>
                  </a:lnTo>
                  <a:lnTo>
                    <a:pt x="68" y="1520"/>
                  </a:lnTo>
                  <a:lnTo>
                    <a:pt x="63" y="1531"/>
                  </a:lnTo>
                  <a:lnTo>
                    <a:pt x="63" y="1534"/>
                  </a:lnTo>
                  <a:lnTo>
                    <a:pt x="63" y="1536"/>
                  </a:lnTo>
                  <a:lnTo>
                    <a:pt x="63" y="1539"/>
                  </a:lnTo>
                  <a:lnTo>
                    <a:pt x="58" y="1542"/>
                  </a:lnTo>
                  <a:lnTo>
                    <a:pt x="51" y="1547"/>
                  </a:lnTo>
                  <a:lnTo>
                    <a:pt x="46" y="1549"/>
                  </a:lnTo>
                  <a:lnTo>
                    <a:pt x="41" y="1546"/>
                  </a:lnTo>
                  <a:lnTo>
                    <a:pt x="38" y="1544"/>
                  </a:lnTo>
                  <a:lnTo>
                    <a:pt x="30" y="1547"/>
                  </a:lnTo>
                  <a:lnTo>
                    <a:pt x="25" y="1549"/>
                  </a:lnTo>
                  <a:lnTo>
                    <a:pt x="22" y="1552"/>
                  </a:lnTo>
                  <a:lnTo>
                    <a:pt x="20" y="1554"/>
                  </a:lnTo>
                  <a:lnTo>
                    <a:pt x="15" y="1555"/>
                  </a:lnTo>
                  <a:lnTo>
                    <a:pt x="13" y="1557"/>
                  </a:lnTo>
                  <a:lnTo>
                    <a:pt x="8" y="1557"/>
                  </a:lnTo>
                  <a:lnTo>
                    <a:pt x="7" y="1559"/>
                  </a:lnTo>
                  <a:lnTo>
                    <a:pt x="2" y="1559"/>
                  </a:lnTo>
                  <a:lnTo>
                    <a:pt x="0" y="1557"/>
                  </a:lnTo>
                  <a:lnTo>
                    <a:pt x="2" y="1552"/>
                  </a:lnTo>
                  <a:lnTo>
                    <a:pt x="7" y="1542"/>
                  </a:lnTo>
                  <a:lnTo>
                    <a:pt x="13" y="1534"/>
                  </a:lnTo>
                  <a:lnTo>
                    <a:pt x="17" y="1531"/>
                  </a:lnTo>
                  <a:lnTo>
                    <a:pt x="22" y="1521"/>
                  </a:lnTo>
                  <a:lnTo>
                    <a:pt x="25" y="1513"/>
                  </a:lnTo>
                  <a:lnTo>
                    <a:pt x="25" y="1510"/>
                  </a:lnTo>
                  <a:lnTo>
                    <a:pt x="26" y="1502"/>
                  </a:lnTo>
                  <a:lnTo>
                    <a:pt x="26" y="1492"/>
                  </a:lnTo>
                  <a:lnTo>
                    <a:pt x="25" y="1486"/>
                  </a:lnTo>
                  <a:lnTo>
                    <a:pt x="23" y="1482"/>
                  </a:lnTo>
                  <a:lnTo>
                    <a:pt x="18" y="14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0" name="Freeform 83"/>
            <p:cNvSpPr>
              <a:spLocks/>
            </p:cNvSpPr>
            <p:nvPr/>
          </p:nvSpPr>
          <p:spPr bwMode="auto">
            <a:xfrm>
              <a:off x="2238374" y="3785395"/>
              <a:ext cx="669925" cy="633413"/>
            </a:xfrm>
            <a:custGeom>
              <a:avLst/>
              <a:gdLst>
                <a:gd name="T0" fmla="*/ 112 w 845"/>
                <a:gd name="T1" fmla="*/ 60 h 798"/>
                <a:gd name="T2" fmla="*/ 135 w 845"/>
                <a:gd name="T3" fmla="*/ 38 h 798"/>
                <a:gd name="T4" fmla="*/ 173 w 845"/>
                <a:gd name="T5" fmla="*/ 54 h 798"/>
                <a:gd name="T6" fmla="*/ 215 w 845"/>
                <a:gd name="T7" fmla="*/ 44 h 798"/>
                <a:gd name="T8" fmla="*/ 233 w 845"/>
                <a:gd name="T9" fmla="*/ 16 h 798"/>
                <a:gd name="T10" fmla="*/ 251 w 845"/>
                <a:gd name="T11" fmla="*/ 8 h 798"/>
                <a:gd name="T12" fmla="*/ 271 w 845"/>
                <a:gd name="T13" fmla="*/ 72 h 798"/>
                <a:gd name="T14" fmla="*/ 291 w 845"/>
                <a:gd name="T15" fmla="*/ 122 h 798"/>
                <a:gd name="T16" fmla="*/ 360 w 845"/>
                <a:gd name="T17" fmla="*/ 130 h 798"/>
                <a:gd name="T18" fmla="*/ 405 w 845"/>
                <a:gd name="T19" fmla="*/ 120 h 798"/>
                <a:gd name="T20" fmla="*/ 469 w 845"/>
                <a:gd name="T21" fmla="*/ 143 h 798"/>
                <a:gd name="T22" fmla="*/ 531 w 845"/>
                <a:gd name="T23" fmla="*/ 133 h 798"/>
                <a:gd name="T24" fmla="*/ 564 w 845"/>
                <a:gd name="T25" fmla="*/ 94 h 798"/>
                <a:gd name="T26" fmla="*/ 595 w 845"/>
                <a:gd name="T27" fmla="*/ 75 h 798"/>
                <a:gd name="T28" fmla="*/ 650 w 845"/>
                <a:gd name="T29" fmla="*/ 60 h 798"/>
                <a:gd name="T30" fmla="*/ 661 w 845"/>
                <a:gd name="T31" fmla="*/ 123 h 798"/>
                <a:gd name="T32" fmla="*/ 645 w 845"/>
                <a:gd name="T33" fmla="*/ 173 h 798"/>
                <a:gd name="T34" fmla="*/ 663 w 845"/>
                <a:gd name="T35" fmla="*/ 216 h 798"/>
                <a:gd name="T36" fmla="*/ 684 w 845"/>
                <a:gd name="T37" fmla="*/ 262 h 798"/>
                <a:gd name="T38" fmla="*/ 711 w 845"/>
                <a:gd name="T39" fmla="*/ 311 h 798"/>
                <a:gd name="T40" fmla="*/ 693 w 845"/>
                <a:gd name="T41" fmla="*/ 360 h 798"/>
                <a:gd name="T42" fmla="*/ 724 w 845"/>
                <a:gd name="T43" fmla="*/ 353 h 798"/>
                <a:gd name="T44" fmla="*/ 752 w 845"/>
                <a:gd name="T45" fmla="*/ 440 h 798"/>
                <a:gd name="T46" fmla="*/ 722 w 845"/>
                <a:gd name="T47" fmla="*/ 554 h 798"/>
                <a:gd name="T48" fmla="*/ 714 w 845"/>
                <a:gd name="T49" fmla="*/ 643 h 798"/>
                <a:gd name="T50" fmla="*/ 737 w 845"/>
                <a:gd name="T51" fmla="*/ 661 h 798"/>
                <a:gd name="T52" fmla="*/ 822 w 845"/>
                <a:gd name="T53" fmla="*/ 688 h 798"/>
                <a:gd name="T54" fmla="*/ 825 w 845"/>
                <a:gd name="T55" fmla="*/ 714 h 798"/>
                <a:gd name="T56" fmla="*/ 779 w 845"/>
                <a:gd name="T57" fmla="*/ 704 h 798"/>
                <a:gd name="T58" fmla="*/ 742 w 845"/>
                <a:gd name="T59" fmla="*/ 709 h 798"/>
                <a:gd name="T60" fmla="*/ 706 w 845"/>
                <a:gd name="T61" fmla="*/ 722 h 798"/>
                <a:gd name="T62" fmla="*/ 646 w 845"/>
                <a:gd name="T63" fmla="*/ 748 h 798"/>
                <a:gd name="T64" fmla="*/ 623 w 845"/>
                <a:gd name="T65" fmla="*/ 767 h 798"/>
                <a:gd name="T66" fmla="*/ 587 w 845"/>
                <a:gd name="T67" fmla="*/ 798 h 798"/>
                <a:gd name="T68" fmla="*/ 588 w 845"/>
                <a:gd name="T69" fmla="*/ 764 h 798"/>
                <a:gd name="T70" fmla="*/ 537 w 845"/>
                <a:gd name="T71" fmla="*/ 779 h 798"/>
                <a:gd name="T72" fmla="*/ 491 w 845"/>
                <a:gd name="T73" fmla="*/ 775 h 798"/>
                <a:gd name="T74" fmla="*/ 428 w 845"/>
                <a:gd name="T75" fmla="*/ 766 h 798"/>
                <a:gd name="T76" fmla="*/ 383 w 845"/>
                <a:gd name="T77" fmla="*/ 756 h 798"/>
                <a:gd name="T78" fmla="*/ 368 w 845"/>
                <a:gd name="T79" fmla="*/ 717 h 798"/>
                <a:gd name="T80" fmla="*/ 344 w 845"/>
                <a:gd name="T81" fmla="*/ 750 h 798"/>
                <a:gd name="T82" fmla="*/ 307 w 845"/>
                <a:gd name="T83" fmla="*/ 759 h 798"/>
                <a:gd name="T84" fmla="*/ 278 w 845"/>
                <a:gd name="T85" fmla="*/ 756 h 798"/>
                <a:gd name="T86" fmla="*/ 254 w 845"/>
                <a:gd name="T87" fmla="*/ 780 h 798"/>
                <a:gd name="T88" fmla="*/ 218 w 845"/>
                <a:gd name="T89" fmla="*/ 777 h 798"/>
                <a:gd name="T90" fmla="*/ 203 w 845"/>
                <a:gd name="T91" fmla="*/ 748 h 798"/>
                <a:gd name="T92" fmla="*/ 188 w 845"/>
                <a:gd name="T93" fmla="*/ 719 h 798"/>
                <a:gd name="T94" fmla="*/ 165 w 845"/>
                <a:gd name="T95" fmla="*/ 683 h 798"/>
                <a:gd name="T96" fmla="*/ 147 w 845"/>
                <a:gd name="T97" fmla="*/ 644 h 798"/>
                <a:gd name="T98" fmla="*/ 139 w 845"/>
                <a:gd name="T99" fmla="*/ 614 h 798"/>
                <a:gd name="T100" fmla="*/ 120 w 845"/>
                <a:gd name="T101" fmla="*/ 583 h 798"/>
                <a:gd name="T102" fmla="*/ 115 w 845"/>
                <a:gd name="T103" fmla="*/ 544 h 798"/>
                <a:gd name="T104" fmla="*/ 91 w 845"/>
                <a:gd name="T105" fmla="*/ 518 h 798"/>
                <a:gd name="T106" fmla="*/ 69 w 845"/>
                <a:gd name="T107" fmla="*/ 473 h 798"/>
                <a:gd name="T108" fmla="*/ 49 w 845"/>
                <a:gd name="T109" fmla="*/ 439 h 798"/>
                <a:gd name="T110" fmla="*/ 41 w 845"/>
                <a:gd name="T111" fmla="*/ 371 h 798"/>
                <a:gd name="T112" fmla="*/ 19 w 845"/>
                <a:gd name="T113" fmla="*/ 324 h 798"/>
                <a:gd name="T114" fmla="*/ 8 w 845"/>
                <a:gd name="T115" fmla="*/ 261 h 798"/>
                <a:gd name="T116" fmla="*/ 46 w 845"/>
                <a:gd name="T117" fmla="*/ 16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5" h="798">
                  <a:moveTo>
                    <a:pt x="76" y="72"/>
                  </a:moveTo>
                  <a:lnTo>
                    <a:pt x="82" y="73"/>
                  </a:lnTo>
                  <a:lnTo>
                    <a:pt x="87" y="73"/>
                  </a:lnTo>
                  <a:lnTo>
                    <a:pt x="92" y="72"/>
                  </a:lnTo>
                  <a:lnTo>
                    <a:pt x="97" y="72"/>
                  </a:lnTo>
                  <a:lnTo>
                    <a:pt x="101" y="72"/>
                  </a:lnTo>
                  <a:lnTo>
                    <a:pt x="105" y="70"/>
                  </a:lnTo>
                  <a:lnTo>
                    <a:pt x="110" y="65"/>
                  </a:lnTo>
                  <a:lnTo>
                    <a:pt x="112" y="60"/>
                  </a:lnTo>
                  <a:lnTo>
                    <a:pt x="112" y="52"/>
                  </a:lnTo>
                  <a:lnTo>
                    <a:pt x="115" y="50"/>
                  </a:lnTo>
                  <a:lnTo>
                    <a:pt x="120" y="50"/>
                  </a:lnTo>
                  <a:lnTo>
                    <a:pt x="122" y="46"/>
                  </a:lnTo>
                  <a:lnTo>
                    <a:pt x="124" y="44"/>
                  </a:lnTo>
                  <a:lnTo>
                    <a:pt x="127" y="42"/>
                  </a:lnTo>
                  <a:lnTo>
                    <a:pt x="129" y="42"/>
                  </a:lnTo>
                  <a:lnTo>
                    <a:pt x="132" y="41"/>
                  </a:lnTo>
                  <a:lnTo>
                    <a:pt x="135" y="38"/>
                  </a:lnTo>
                  <a:lnTo>
                    <a:pt x="144" y="34"/>
                  </a:lnTo>
                  <a:lnTo>
                    <a:pt x="147" y="36"/>
                  </a:lnTo>
                  <a:lnTo>
                    <a:pt x="150" y="38"/>
                  </a:lnTo>
                  <a:lnTo>
                    <a:pt x="155" y="38"/>
                  </a:lnTo>
                  <a:lnTo>
                    <a:pt x="160" y="41"/>
                  </a:lnTo>
                  <a:lnTo>
                    <a:pt x="163" y="44"/>
                  </a:lnTo>
                  <a:lnTo>
                    <a:pt x="167" y="50"/>
                  </a:lnTo>
                  <a:lnTo>
                    <a:pt x="172" y="52"/>
                  </a:lnTo>
                  <a:lnTo>
                    <a:pt x="173" y="54"/>
                  </a:lnTo>
                  <a:lnTo>
                    <a:pt x="180" y="55"/>
                  </a:lnTo>
                  <a:lnTo>
                    <a:pt x="187" y="55"/>
                  </a:lnTo>
                  <a:lnTo>
                    <a:pt x="191" y="54"/>
                  </a:lnTo>
                  <a:lnTo>
                    <a:pt x="196" y="52"/>
                  </a:lnTo>
                  <a:lnTo>
                    <a:pt x="203" y="49"/>
                  </a:lnTo>
                  <a:lnTo>
                    <a:pt x="208" y="44"/>
                  </a:lnTo>
                  <a:lnTo>
                    <a:pt x="210" y="44"/>
                  </a:lnTo>
                  <a:lnTo>
                    <a:pt x="213" y="44"/>
                  </a:lnTo>
                  <a:lnTo>
                    <a:pt x="215" y="44"/>
                  </a:lnTo>
                  <a:lnTo>
                    <a:pt x="221" y="46"/>
                  </a:lnTo>
                  <a:lnTo>
                    <a:pt x="223" y="42"/>
                  </a:lnTo>
                  <a:lnTo>
                    <a:pt x="230" y="39"/>
                  </a:lnTo>
                  <a:lnTo>
                    <a:pt x="228" y="34"/>
                  </a:lnTo>
                  <a:lnTo>
                    <a:pt x="228" y="29"/>
                  </a:lnTo>
                  <a:lnTo>
                    <a:pt x="230" y="28"/>
                  </a:lnTo>
                  <a:lnTo>
                    <a:pt x="234" y="26"/>
                  </a:lnTo>
                  <a:lnTo>
                    <a:pt x="236" y="20"/>
                  </a:lnTo>
                  <a:lnTo>
                    <a:pt x="233" y="16"/>
                  </a:lnTo>
                  <a:lnTo>
                    <a:pt x="231" y="15"/>
                  </a:lnTo>
                  <a:lnTo>
                    <a:pt x="226" y="12"/>
                  </a:lnTo>
                  <a:lnTo>
                    <a:pt x="231" y="7"/>
                  </a:lnTo>
                  <a:lnTo>
                    <a:pt x="231" y="5"/>
                  </a:lnTo>
                  <a:lnTo>
                    <a:pt x="239" y="2"/>
                  </a:lnTo>
                  <a:lnTo>
                    <a:pt x="241" y="0"/>
                  </a:lnTo>
                  <a:lnTo>
                    <a:pt x="249" y="0"/>
                  </a:lnTo>
                  <a:lnTo>
                    <a:pt x="249" y="2"/>
                  </a:lnTo>
                  <a:lnTo>
                    <a:pt x="251" y="8"/>
                  </a:lnTo>
                  <a:lnTo>
                    <a:pt x="251" y="10"/>
                  </a:lnTo>
                  <a:lnTo>
                    <a:pt x="261" y="16"/>
                  </a:lnTo>
                  <a:lnTo>
                    <a:pt x="263" y="18"/>
                  </a:lnTo>
                  <a:lnTo>
                    <a:pt x="264" y="20"/>
                  </a:lnTo>
                  <a:lnTo>
                    <a:pt x="271" y="26"/>
                  </a:lnTo>
                  <a:lnTo>
                    <a:pt x="273" y="29"/>
                  </a:lnTo>
                  <a:lnTo>
                    <a:pt x="271" y="47"/>
                  </a:lnTo>
                  <a:lnTo>
                    <a:pt x="273" y="55"/>
                  </a:lnTo>
                  <a:lnTo>
                    <a:pt x="271" y="72"/>
                  </a:lnTo>
                  <a:lnTo>
                    <a:pt x="269" y="83"/>
                  </a:lnTo>
                  <a:lnTo>
                    <a:pt x="269" y="91"/>
                  </a:lnTo>
                  <a:lnTo>
                    <a:pt x="271" y="99"/>
                  </a:lnTo>
                  <a:lnTo>
                    <a:pt x="271" y="102"/>
                  </a:lnTo>
                  <a:lnTo>
                    <a:pt x="273" y="107"/>
                  </a:lnTo>
                  <a:lnTo>
                    <a:pt x="274" y="112"/>
                  </a:lnTo>
                  <a:lnTo>
                    <a:pt x="279" y="118"/>
                  </a:lnTo>
                  <a:lnTo>
                    <a:pt x="286" y="122"/>
                  </a:lnTo>
                  <a:lnTo>
                    <a:pt x="291" y="122"/>
                  </a:lnTo>
                  <a:lnTo>
                    <a:pt x="294" y="122"/>
                  </a:lnTo>
                  <a:lnTo>
                    <a:pt x="301" y="117"/>
                  </a:lnTo>
                  <a:lnTo>
                    <a:pt x="304" y="115"/>
                  </a:lnTo>
                  <a:lnTo>
                    <a:pt x="309" y="117"/>
                  </a:lnTo>
                  <a:lnTo>
                    <a:pt x="321" y="118"/>
                  </a:lnTo>
                  <a:lnTo>
                    <a:pt x="332" y="123"/>
                  </a:lnTo>
                  <a:lnTo>
                    <a:pt x="340" y="125"/>
                  </a:lnTo>
                  <a:lnTo>
                    <a:pt x="352" y="128"/>
                  </a:lnTo>
                  <a:lnTo>
                    <a:pt x="360" y="130"/>
                  </a:lnTo>
                  <a:lnTo>
                    <a:pt x="364" y="130"/>
                  </a:lnTo>
                  <a:lnTo>
                    <a:pt x="367" y="130"/>
                  </a:lnTo>
                  <a:lnTo>
                    <a:pt x="373" y="125"/>
                  </a:lnTo>
                  <a:lnTo>
                    <a:pt x="382" y="127"/>
                  </a:lnTo>
                  <a:lnTo>
                    <a:pt x="388" y="128"/>
                  </a:lnTo>
                  <a:lnTo>
                    <a:pt x="393" y="128"/>
                  </a:lnTo>
                  <a:lnTo>
                    <a:pt x="400" y="123"/>
                  </a:lnTo>
                  <a:lnTo>
                    <a:pt x="402" y="122"/>
                  </a:lnTo>
                  <a:lnTo>
                    <a:pt x="405" y="120"/>
                  </a:lnTo>
                  <a:lnTo>
                    <a:pt x="410" y="117"/>
                  </a:lnTo>
                  <a:lnTo>
                    <a:pt x="421" y="110"/>
                  </a:lnTo>
                  <a:lnTo>
                    <a:pt x="428" y="114"/>
                  </a:lnTo>
                  <a:lnTo>
                    <a:pt x="436" y="125"/>
                  </a:lnTo>
                  <a:lnTo>
                    <a:pt x="441" y="133"/>
                  </a:lnTo>
                  <a:lnTo>
                    <a:pt x="450" y="136"/>
                  </a:lnTo>
                  <a:lnTo>
                    <a:pt x="456" y="131"/>
                  </a:lnTo>
                  <a:lnTo>
                    <a:pt x="464" y="138"/>
                  </a:lnTo>
                  <a:lnTo>
                    <a:pt x="469" y="143"/>
                  </a:lnTo>
                  <a:lnTo>
                    <a:pt x="471" y="148"/>
                  </a:lnTo>
                  <a:lnTo>
                    <a:pt x="474" y="148"/>
                  </a:lnTo>
                  <a:lnTo>
                    <a:pt x="479" y="146"/>
                  </a:lnTo>
                  <a:lnTo>
                    <a:pt x="499" y="143"/>
                  </a:lnTo>
                  <a:lnTo>
                    <a:pt x="514" y="143"/>
                  </a:lnTo>
                  <a:lnTo>
                    <a:pt x="522" y="139"/>
                  </a:lnTo>
                  <a:lnTo>
                    <a:pt x="524" y="138"/>
                  </a:lnTo>
                  <a:lnTo>
                    <a:pt x="529" y="136"/>
                  </a:lnTo>
                  <a:lnTo>
                    <a:pt x="531" y="133"/>
                  </a:lnTo>
                  <a:lnTo>
                    <a:pt x="534" y="127"/>
                  </a:lnTo>
                  <a:lnTo>
                    <a:pt x="529" y="120"/>
                  </a:lnTo>
                  <a:lnTo>
                    <a:pt x="537" y="115"/>
                  </a:lnTo>
                  <a:lnTo>
                    <a:pt x="540" y="109"/>
                  </a:lnTo>
                  <a:lnTo>
                    <a:pt x="544" y="105"/>
                  </a:lnTo>
                  <a:lnTo>
                    <a:pt x="545" y="105"/>
                  </a:lnTo>
                  <a:lnTo>
                    <a:pt x="549" y="105"/>
                  </a:lnTo>
                  <a:lnTo>
                    <a:pt x="557" y="105"/>
                  </a:lnTo>
                  <a:lnTo>
                    <a:pt x="564" y="94"/>
                  </a:lnTo>
                  <a:lnTo>
                    <a:pt x="569" y="91"/>
                  </a:lnTo>
                  <a:lnTo>
                    <a:pt x="574" y="89"/>
                  </a:lnTo>
                  <a:lnTo>
                    <a:pt x="575" y="89"/>
                  </a:lnTo>
                  <a:lnTo>
                    <a:pt x="582" y="84"/>
                  </a:lnTo>
                  <a:lnTo>
                    <a:pt x="583" y="83"/>
                  </a:lnTo>
                  <a:lnTo>
                    <a:pt x="585" y="80"/>
                  </a:lnTo>
                  <a:lnTo>
                    <a:pt x="587" y="76"/>
                  </a:lnTo>
                  <a:lnTo>
                    <a:pt x="590" y="75"/>
                  </a:lnTo>
                  <a:lnTo>
                    <a:pt x="595" y="75"/>
                  </a:lnTo>
                  <a:lnTo>
                    <a:pt x="602" y="73"/>
                  </a:lnTo>
                  <a:lnTo>
                    <a:pt x="607" y="72"/>
                  </a:lnTo>
                  <a:lnTo>
                    <a:pt x="610" y="68"/>
                  </a:lnTo>
                  <a:lnTo>
                    <a:pt x="615" y="67"/>
                  </a:lnTo>
                  <a:lnTo>
                    <a:pt x="618" y="67"/>
                  </a:lnTo>
                  <a:lnTo>
                    <a:pt x="620" y="67"/>
                  </a:lnTo>
                  <a:lnTo>
                    <a:pt x="631" y="67"/>
                  </a:lnTo>
                  <a:lnTo>
                    <a:pt x="640" y="62"/>
                  </a:lnTo>
                  <a:lnTo>
                    <a:pt x="650" y="60"/>
                  </a:lnTo>
                  <a:lnTo>
                    <a:pt x="655" y="59"/>
                  </a:lnTo>
                  <a:lnTo>
                    <a:pt x="661" y="62"/>
                  </a:lnTo>
                  <a:lnTo>
                    <a:pt x="665" y="67"/>
                  </a:lnTo>
                  <a:lnTo>
                    <a:pt x="666" y="73"/>
                  </a:lnTo>
                  <a:lnTo>
                    <a:pt x="666" y="86"/>
                  </a:lnTo>
                  <a:lnTo>
                    <a:pt x="665" y="101"/>
                  </a:lnTo>
                  <a:lnTo>
                    <a:pt x="665" y="112"/>
                  </a:lnTo>
                  <a:lnTo>
                    <a:pt x="663" y="118"/>
                  </a:lnTo>
                  <a:lnTo>
                    <a:pt x="661" y="123"/>
                  </a:lnTo>
                  <a:lnTo>
                    <a:pt x="661" y="128"/>
                  </a:lnTo>
                  <a:lnTo>
                    <a:pt x="656" y="131"/>
                  </a:lnTo>
                  <a:lnTo>
                    <a:pt x="655" y="133"/>
                  </a:lnTo>
                  <a:lnTo>
                    <a:pt x="645" y="138"/>
                  </a:lnTo>
                  <a:lnTo>
                    <a:pt x="645" y="143"/>
                  </a:lnTo>
                  <a:lnTo>
                    <a:pt x="645" y="148"/>
                  </a:lnTo>
                  <a:lnTo>
                    <a:pt x="645" y="157"/>
                  </a:lnTo>
                  <a:lnTo>
                    <a:pt x="645" y="164"/>
                  </a:lnTo>
                  <a:lnTo>
                    <a:pt x="645" y="173"/>
                  </a:lnTo>
                  <a:lnTo>
                    <a:pt x="645" y="178"/>
                  </a:lnTo>
                  <a:lnTo>
                    <a:pt x="648" y="185"/>
                  </a:lnTo>
                  <a:lnTo>
                    <a:pt x="653" y="188"/>
                  </a:lnTo>
                  <a:lnTo>
                    <a:pt x="658" y="191"/>
                  </a:lnTo>
                  <a:lnTo>
                    <a:pt x="661" y="194"/>
                  </a:lnTo>
                  <a:lnTo>
                    <a:pt x="661" y="201"/>
                  </a:lnTo>
                  <a:lnTo>
                    <a:pt x="661" y="207"/>
                  </a:lnTo>
                  <a:lnTo>
                    <a:pt x="661" y="209"/>
                  </a:lnTo>
                  <a:lnTo>
                    <a:pt x="663" y="216"/>
                  </a:lnTo>
                  <a:lnTo>
                    <a:pt x="668" y="232"/>
                  </a:lnTo>
                  <a:lnTo>
                    <a:pt x="666" y="235"/>
                  </a:lnTo>
                  <a:lnTo>
                    <a:pt x="666" y="238"/>
                  </a:lnTo>
                  <a:lnTo>
                    <a:pt x="668" y="245"/>
                  </a:lnTo>
                  <a:lnTo>
                    <a:pt x="669" y="251"/>
                  </a:lnTo>
                  <a:lnTo>
                    <a:pt x="669" y="253"/>
                  </a:lnTo>
                  <a:lnTo>
                    <a:pt x="674" y="256"/>
                  </a:lnTo>
                  <a:lnTo>
                    <a:pt x="676" y="258"/>
                  </a:lnTo>
                  <a:lnTo>
                    <a:pt x="684" y="262"/>
                  </a:lnTo>
                  <a:lnTo>
                    <a:pt x="691" y="269"/>
                  </a:lnTo>
                  <a:lnTo>
                    <a:pt x="696" y="272"/>
                  </a:lnTo>
                  <a:lnTo>
                    <a:pt x="699" y="275"/>
                  </a:lnTo>
                  <a:lnTo>
                    <a:pt x="704" y="279"/>
                  </a:lnTo>
                  <a:lnTo>
                    <a:pt x="709" y="283"/>
                  </a:lnTo>
                  <a:lnTo>
                    <a:pt x="711" y="287"/>
                  </a:lnTo>
                  <a:lnTo>
                    <a:pt x="712" y="293"/>
                  </a:lnTo>
                  <a:lnTo>
                    <a:pt x="712" y="303"/>
                  </a:lnTo>
                  <a:lnTo>
                    <a:pt x="711" y="311"/>
                  </a:lnTo>
                  <a:lnTo>
                    <a:pt x="711" y="314"/>
                  </a:lnTo>
                  <a:lnTo>
                    <a:pt x="708" y="322"/>
                  </a:lnTo>
                  <a:lnTo>
                    <a:pt x="703" y="332"/>
                  </a:lnTo>
                  <a:lnTo>
                    <a:pt x="699" y="335"/>
                  </a:lnTo>
                  <a:lnTo>
                    <a:pt x="693" y="343"/>
                  </a:lnTo>
                  <a:lnTo>
                    <a:pt x="688" y="353"/>
                  </a:lnTo>
                  <a:lnTo>
                    <a:pt x="686" y="358"/>
                  </a:lnTo>
                  <a:lnTo>
                    <a:pt x="688" y="360"/>
                  </a:lnTo>
                  <a:lnTo>
                    <a:pt x="693" y="360"/>
                  </a:lnTo>
                  <a:lnTo>
                    <a:pt x="694" y="358"/>
                  </a:lnTo>
                  <a:lnTo>
                    <a:pt x="699" y="358"/>
                  </a:lnTo>
                  <a:lnTo>
                    <a:pt x="701" y="356"/>
                  </a:lnTo>
                  <a:lnTo>
                    <a:pt x="706" y="355"/>
                  </a:lnTo>
                  <a:lnTo>
                    <a:pt x="708" y="353"/>
                  </a:lnTo>
                  <a:lnTo>
                    <a:pt x="711" y="350"/>
                  </a:lnTo>
                  <a:lnTo>
                    <a:pt x="716" y="348"/>
                  </a:lnTo>
                  <a:lnTo>
                    <a:pt x="724" y="345"/>
                  </a:lnTo>
                  <a:lnTo>
                    <a:pt x="724" y="353"/>
                  </a:lnTo>
                  <a:lnTo>
                    <a:pt x="726" y="358"/>
                  </a:lnTo>
                  <a:lnTo>
                    <a:pt x="726" y="371"/>
                  </a:lnTo>
                  <a:lnTo>
                    <a:pt x="729" y="381"/>
                  </a:lnTo>
                  <a:lnTo>
                    <a:pt x="729" y="384"/>
                  </a:lnTo>
                  <a:lnTo>
                    <a:pt x="736" y="403"/>
                  </a:lnTo>
                  <a:lnTo>
                    <a:pt x="739" y="421"/>
                  </a:lnTo>
                  <a:lnTo>
                    <a:pt x="742" y="434"/>
                  </a:lnTo>
                  <a:lnTo>
                    <a:pt x="747" y="437"/>
                  </a:lnTo>
                  <a:lnTo>
                    <a:pt x="752" y="440"/>
                  </a:lnTo>
                  <a:lnTo>
                    <a:pt x="757" y="440"/>
                  </a:lnTo>
                  <a:lnTo>
                    <a:pt x="762" y="442"/>
                  </a:lnTo>
                  <a:lnTo>
                    <a:pt x="767" y="442"/>
                  </a:lnTo>
                  <a:lnTo>
                    <a:pt x="784" y="432"/>
                  </a:lnTo>
                  <a:lnTo>
                    <a:pt x="794" y="424"/>
                  </a:lnTo>
                  <a:lnTo>
                    <a:pt x="798" y="426"/>
                  </a:lnTo>
                  <a:lnTo>
                    <a:pt x="746" y="510"/>
                  </a:lnTo>
                  <a:lnTo>
                    <a:pt x="721" y="549"/>
                  </a:lnTo>
                  <a:lnTo>
                    <a:pt x="722" y="554"/>
                  </a:lnTo>
                  <a:lnTo>
                    <a:pt x="726" y="560"/>
                  </a:lnTo>
                  <a:lnTo>
                    <a:pt x="727" y="568"/>
                  </a:lnTo>
                  <a:lnTo>
                    <a:pt x="731" y="578"/>
                  </a:lnTo>
                  <a:lnTo>
                    <a:pt x="731" y="583"/>
                  </a:lnTo>
                  <a:lnTo>
                    <a:pt x="731" y="589"/>
                  </a:lnTo>
                  <a:lnTo>
                    <a:pt x="731" y="601"/>
                  </a:lnTo>
                  <a:lnTo>
                    <a:pt x="727" y="614"/>
                  </a:lnTo>
                  <a:lnTo>
                    <a:pt x="717" y="633"/>
                  </a:lnTo>
                  <a:lnTo>
                    <a:pt x="714" y="643"/>
                  </a:lnTo>
                  <a:lnTo>
                    <a:pt x="717" y="649"/>
                  </a:lnTo>
                  <a:lnTo>
                    <a:pt x="716" y="651"/>
                  </a:lnTo>
                  <a:lnTo>
                    <a:pt x="712" y="652"/>
                  </a:lnTo>
                  <a:lnTo>
                    <a:pt x="714" y="656"/>
                  </a:lnTo>
                  <a:lnTo>
                    <a:pt x="717" y="656"/>
                  </a:lnTo>
                  <a:lnTo>
                    <a:pt x="722" y="656"/>
                  </a:lnTo>
                  <a:lnTo>
                    <a:pt x="726" y="657"/>
                  </a:lnTo>
                  <a:lnTo>
                    <a:pt x="732" y="659"/>
                  </a:lnTo>
                  <a:lnTo>
                    <a:pt x="737" y="661"/>
                  </a:lnTo>
                  <a:lnTo>
                    <a:pt x="744" y="665"/>
                  </a:lnTo>
                  <a:lnTo>
                    <a:pt x="749" y="670"/>
                  </a:lnTo>
                  <a:lnTo>
                    <a:pt x="757" y="675"/>
                  </a:lnTo>
                  <a:lnTo>
                    <a:pt x="765" y="677"/>
                  </a:lnTo>
                  <a:lnTo>
                    <a:pt x="777" y="678"/>
                  </a:lnTo>
                  <a:lnTo>
                    <a:pt x="795" y="678"/>
                  </a:lnTo>
                  <a:lnTo>
                    <a:pt x="810" y="677"/>
                  </a:lnTo>
                  <a:lnTo>
                    <a:pt x="817" y="682"/>
                  </a:lnTo>
                  <a:lnTo>
                    <a:pt x="822" y="688"/>
                  </a:lnTo>
                  <a:lnTo>
                    <a:pt x="833" y="693"/>
                  </a:lnTo>
                  <a:lnTo>
                    <a:pt x="845" y="691"/>
                  </a:lnTo>
                  <a:lnTo>
                    <a:pt x="843" y="703"/>
                  </a:lnTo>
                  <a:lnTo>
                    <a:pt x="841" y="706"/>
                  </a:lnTo>
                  <a:lnTo>
                    <a:pt x="838" y="707"/>
                  </a:lnTo>
                  <a:lnTo>
                    <a:pt x="835" y="709"/>
                  </a:lnTo>
                  <a:lnTo>
                    <a:pt x="832" y="709"/>
                  </a:lnTo>
                  <a:lnTo>
                    <a:pt x="828" y="712"/>
                  </a:lnTo>
                  <a:lnTo>
                    <a:pt x="825" y="714"/>
                  </a:lnTo>
                  <a:lnTo>
                    <a:pt x="822" y="716"/>
                  </a:lnTo>
                  <a:lnTo>
                    <a:pt x="815" y="714"/>
                  </a:lnTo>
                  <a:lnTo>
                    <a:pt x="812" y="714"/>
                  </a:lnTo>
                  <a:lnTo>
                    <a:pt x="803" y="711"/>
                  </a:lnTo>
                  <a:lnTo>
                    <a:pt x="802" y="709"/>
                  </a:lnTo>
                  <a:lnTo>
                    <a:pt x="798" y="709"/>
                  </a:lnTo>
                  <a:lnTo>
                    <a:pt x="792" y="706"/>
                  </a:lnTo>
                  <a:lnTo>
                    <a:pt x="790" y="704"/>
                  </a:lnTo>
                  <a:lnTo>
                    <a:pt x="779" y="704"/>
                  </a:lnTo>
                  <a:lnTo>
                    <a:pt x="775" y="704"/>
                  </a:lnTo>
                  <a:lnTo>
                    <a:pt x="769" y="707"/>
                  </a:lnTo>
                  <a:lnTo>
                    <a:pt x="767" y="709"/>
                  </a:lnTo>
                  <a:lnTo>
                    <a:pt x="759" y="711"/>
                  </a:lnTo>
                  <a:lnTo>
                    <a:pt x="755" y="711"/>
                  </a:lnTo>
                  <a:lnTo>
                    <a:pt x="754" y="709"/>
                  </a:lnTo>
                  <a:lnTo>
                    <a:pt x="747" y="707"/>
                  </a:lnTo>
                  <a:lnTo>
                    <a:pt x="746" y="709"/>
                  </a:lnTo>
                  <a:lnTo>
                    <a:pt x="742" y="709"/>
                  </a:lnTo>
                  <a:lnTo>
                    <a:pt x="741" y="709"/>
                  </a:lnTo>
                  <a:lnTo>
                    <a:pt x="729" y="711"/>
                  </a:lnTo>
                  <a:lnTo>
                    <a:pt x="726" y="711"/>
                  </a:lnTo>
                  <a:lnTo>
                    <a:pt x="724" y="712"/>
                  </a:lnTo>
                  <a:lnTo>
                    <a:pt x="722" y="714"/>
                  </a:lnTo>
                  <a:lnTo>
                    <a:pt x="714" y="717"/>
                  </a:lnTo>
                  <a:lnTo>
                    <a:pt x="711" y="720"/>
                  </a:lnTo>
                  <a:lnTo>
                    <a:pt x="709" y="720"/>
                  </a:lnTo>
                  <a:lnTo>
                    <a:pt x="706" y="722"/>
                  </a:lnTo>
                  <a:lnTo>
                    <a:pt x="703" y="722"/>
                  </a:lnTo>
                  <a:lnTo>
                    <a:pt x="699" y="724"/>
                  </a:lnTo>
                  <a:lnTo>
                    <a:pt x="694" y="725"/>
                  </a:lnTo>
                  <a:lnTo>
                    <a:pt x="681" y="732"/>
                  </a:lnTo>
                  <a:lnTo>
                    <a:pt x="678" y="733"/>
                  </a:lnTo>
                  <a:lnTo>
                    <a:pt x="663" y="741"/>
                  </a:lnTo>
                  <a:lnTo>
                    <a:pt x="660" y="741"/>
                  </a:lnTo>
                  <a:lnTo>
                    <a:pt x="651" y="743"/>
                  </a:lnTo>
                  <a:lnTo>
                    <a:pt x="646" y="748"/>
                  </a:lnTo>
                  <a:lnTo>
                    <a:pt x="643" y="750"/>
                  </a:lnTo>
                  <a:lnTo>
                    <a:pt x="641" y="754"/>
                  </a:lnTo>
                  <a:lnTo>
                    <a:pt x="640" y="758"/>
                  </a:lnTo>
                  <a:lnTo>
                    <a:pt x="638" y="759"/>
                  </a:lnTo>
                  <a:lnTo>
                    <a:pt x="636" y="761"/>
                  </a:lnTo>
                  <a:lnTo>
                    <a:pt x="631" y="762"/>
                  </a:lnTo>
                  <a:lnTo>
                    <a:pt x="628" y="764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0" y="771"/>
                  </a:lnTo>
                  <a:lnTo>
                    <a:pt x="618" y="774"/>
                  </a:lnTo>
                  <a:lnTo>
                    <a:pt x="613" y="782"/>
                  </a:lnTo>
                  <a:lnTo>
                    <a:pt x="612" y="782"/>
                  </a:lnTo>
                  <a:lnTo>
                    <a:pt x="603" y="784"/>
                  </a:lnTo>
                  <a:lnTo>
                    <a:pt x="602" y="784"/>
                  </a:lnTo>
                  <a:lnTo>
                    <a:pt x="595" y="788"/>
                  </a:lnTo>
                  <a:lnTo>
                    <a:pt x="593" y="790"/>
                  </a:lnTo>
                  <a:lnTo>
                    <a:pt x="587" y="798"/>
                  </a:lnTo>
                  <a:lnTo>
                    <a:pt x="583" y="796"/>
                  </a:lnTo>
                  <a:lnTo>
                    <a:pt x="583" y="792"/>
                  </a:lnTo>
                  <a:lnTo>
                    <a:pt x="588" y="785"/>
                  </a:lnTo>
                  <a:lnTo>
                    <a:pt x="592" y="780"/>
                  </a:lnTo>
                  <a:lnTo>
                    <a:pt x="592" y="779"/>
                  </a:lnTo>
                  <a:lnTo>
                    <a:pt x="593" y="772"/>
                  </a:lnTo>
                  <a:lnTo>
                    <a:pt x="595" y="766"/>
                  </a:lnTo>
                  <a:lnTo>
                    <a:pt x="590" y="764"/>
                  </a:lnTo>
                  <a:lnTo>
                    <a:pt x="588" y="764"/>
                  </a:lnTo>
                  <a:lnTo>
                    <a:pt x="579" y="767"/>
                  </a:lnTo>
                  <a:lnTo>
                    <a:pt x="579" y="769"/>
                  </a:lnTo>
                  <a:lnTo>
                    <a:pt x="569" y="775"/>
                  </a:lnTo>
                  <a:lnTo>
                    <a:pt x="567" y="777"/>
                  </a:lnTo>
                  <a:lnTo>
                    <a:pt x="555" y="777"/>
                  </a:lnTo>
                  <a:lnTo>
                    <a:pt x="552" y="777"/>
                  </a:lnTo>
                  <a:lnTo>
                    <a:pt x="545" y="779"/>
                  </a:lnTo>
                  <a:lnTo>
                    <a:pt x="544" y="779"/>
                  </a:lnTo>
                  <a:lnTo>
                    <a:pt x="537" y="779"/>
                  </a:lnTo>
                  <a:lnTo>
                    <a:pt x="532" y="780"/>
                  </a:lnTo>
                  <a:lnTo>
                    <a:pt x="526" y="780"/>
                  </a:lnTo>
                  <a:lnTo>
                    <a:pt x="521" y="779"/>
                  </a:lnTo>
                  <a:lnTo>
                    <a:pt x="519" y="777"/>
                  </a:lnTo>
                  <a:lnTo>
                    <a:pt x="514" y="779"/>
                  </a:lnTo>
                  <a:lnTo>
                    <a:pt x="509" y="779"/>
                  </a:lnTo>
                  <a:lnTo>
                    <a:pt x="507" y="779"/>
                  </a:lnTo>
                  <a:lnTo>
                    <a:pt x="504" y="779"/>
                  </a:lnTo>
                  <a:lnTo>
                    <a:pt x="491" y="775"/>
                  </a:lnTo>
                  <a:lnTo>
                    <a:pt x="483" y="777"/>
                  </a:lnTo>
                  <a:lnTo>
                    <a:pt x="478" y="777"/>
                  </a:lnTo>
                  <a:lnTo>
                    <a:pt x="464" y="777"/>
                  </a:lnTo>
                  <a:lnTo>
                    <a:pt x="445" y="772"/>
                  </a:lnTo>
                  <a:lnTo>
                    <a:pt x="441" y="772"/>
                  </a:lnTo>
                  <a:lnTo>
                    <a:pt x="438" y="771"/>
                  </a:lnTo>
                  <a:lnTo>
                    <a:pt x="433" y="769"/>
                  </a:lnTo>
                  <a:lnTo>
                    <a:pt x="430" y="767"/>
                  </a:lnTo>
                  <a:lnTo>
                    <a:pt x="428" y="766"/>
                  </a:lnTo>
                  <a:lnTo>
                    <a:pt x="420" y="766"/>
                  </a:lnTo>
                  <a:lnTo>
                    <a:pt x="416" y="766"/>
                  </a:lnTo>
                  <a:lnTo>
                    <a:pt x="407" y="769"/>
                  </a:lnTo>
                  <a:lnTo>
                    <a:pt x="405" y="771"/>
                  </a:lnTo>
                  <a:lnTo>
                    <a:pt x="392" y="772"/>
                  </a:lnTo>
                  <a:lnTo>
                    <a:pt x="383" y="769"/>
                  </a:lnTo>
                  <a:lnTo>
                    <a:pt x="382" y="767"/>
                  </a:lnTo>
                  <a:lnTo>
                    <a:pt x="382" y="758"/>
                  </a:lnTo>
                  <a:lnTo>
                    <a:pt x="383" y="756"/>
                  </a:lnTo>
                  <a:lnTo>
                    <a:pt x="387" y="746"/>
                  </a:lnTo>
                  <a:lnTo>
                    <a:pt x="390" y="740"/>
                  </a:lnTo>
                  <a:lnTo>
                    <a:pt x="393" y="733"/>
                  </a:lnTo>
                  <a:lnTo>
                    <a:pt x="392" y="728"/>
                  </a:lnTo>
                  <a:lnTo>
                    <a:pt x="385" y="725"/>
                  </a:lnTo>
                  <a:lnTo>
                    <a:pt x="383" y="725"/>
                  </a:lnTo>
                  <a:lnTo>
                    <a:pt x="373" y="720"/>
                  </a:lnTo>
                  <a:lnTo>
                    <a:pt x="372" y="719"/>
                  </a:lnTo>
                  <a:lnTo>
                    <a:pt x="368" y="717"/>
                  </a:lnTo>
                  <a:lnTo>
                    <a:pt x="367" y="719"/>
                  </a:lnTo>
                  <a:lnTo>
                    <a:pt x="368" y="725"/>
                  </a:lnTo>
                  <a:lnTo>
                    <a:pt x="370" y="733"/>
                  </a:lnTo>
                  <a:lnTo>
                    <a:pt x="357" y="737"/>
                  </a:lnTo>
                  <a:lnTo>
                    <a:pt x="357" y="738"/>
                  </a:lnTo>
                  <a:lnTo>
                    <a:pt x="355" y="743"/>
                  </a:lnTo>
                  <a:lnTo>
                    <a:pt x="354" y="746"/>
                  </a:lnTo>
                  <a:lnTo>
                    <a:pt x="347" y="750"/>
                  </a:lnTo>
                  <a:lnTo>
                    <a:pt x="344" y="750"/>
                  </a:lnTo>
                  <a:lnTo>
                    <a:pt x="337" y="751"/>
                  </a:lnTo>
                  <a:lnTo>
                    <a:pt x="334" y="751"/>
                  </a:lnTo>
                  <a:lnTo>
                    <a:pt x="324" y="758"/>
                  </a:lnTo>
                  <a:lnTo>
                    <a:pt x="322" y="761"/>
                  </a:lnTo>
                  <a:lnTo>
                    <a:pt x="316" y="769"/>
                  </a:lnTo>
                  <a:lnTo>
                    <a:pt x="312" y="772"/>
                  </a:lnTo>
                  <a:lnTo>
                    <a:pt x="311" y="772"/>
                  </a:lnTo>
                  <a:lnTo>
                    <a:pt x="307" y="769"/>
                  </a:lnTo>
                  <a:lnTo>
                    <a:pt x="307" y="759"/>
                  </a:lnTo>
                  <a:lnTo>
                    <a:pt x="307" y="746"/>
                  </a:lnTo>
                  <a:lnTo>
                    <a:pt x="297" y="743"/>
                  </a:lnTo>
                  <a:lnTo>
                    <a:pt x="294" y="741"/>
                  </a:lnTo>
                  <a:lnTo>
                    <a:pt x="284" y="743"/>
                  </a:lnTo>
                  <a:lnTo>
                    <a:pt x="282" y="743"/>
                  </a:lnTo>
                  <a:lnTo>
                    <a:pt x="279" y="746"/>
                  </a:lnTo>
                  <a:lnTo>
                    <a:pt x="278" y="751"/>
                  </a:lnTo>
                  <a:lnTo>
                    <a:pt x="276" y="754"/>
                  </a:lnTo>
                  <a:lnTo>
                    <a:pt x="278" y="756"/>
                  </a:lnTo>
                  <a:lnTo>
                    <a:pt x="276" y="764"/>
                  </a:lnTo>
                  <a:lnTo>
                    <a:pt x="273" y="772"/>
                  </a:lnTo>
                  <a:lnTo>
                    <a:pt x="271" y="775"/>
                  </a:lnTo>
                  <a:lnTo>
                    <a:pt x="268" y="780"/>
                  </a:lnTo>
                  <a:lnTo>
                    <a:pt x="266" y="782"/>
                  </a:lnTo>
                  <a:lnTo>
                    <a:pt x="266" y="785"/>
                  </a:lnTo>
                  <a:lnTo>
                    <a:pt x="259" y="787"/>
                  </a:lnTo>
                  <a:lnTo>
                    <a:pt x="254" y="782"/>
                  </a:lnTo>
                  <a:lnTo>
                    <a:pt x="254" y="780"/>
                  </a:lnTo>
                  <a:lnTo>
                    <a:pt x="249" y="777"/>
                  </a:lnTo>
                  <a:lnTo>
                    <a:pt x="246" y="775"/>
                  </a:lnTo>
                  <a:lnTo>
                    <a:pt x="241" y="774"/>
                  </a:lnTo>
                  <a:lnTo>
                    <a:pt x="238" y="772"/>
                  </a:lnTo>
                  <a:lnTo>
                    <a:pt x="231" y="774"/>
                  </a:lnTo>
                  <a:lnTo>
                    <a:pt x="230" y="774"/>
                  </a:lnTo>
                  <a:lnTo>
                    <a:pt x="225" y="774"/>
                  </a:lnTo>
                  <a:lnTo>
                    <a:pt x="223" y="774"/>
                  </a:lnTo>
                  <a:lnTo>
                    <a:pt x="218" y="777"/>
                  </a:lnTo>
                  <a:lnTo>
                    <a:pt x="216" y="779"/>
                  </a:lnTo>
                  <a:lnTo>
                    <a:pt x="211" y="782"/>
                  </a:lnTo>
                  <a:lnTo>
                    <a:pt x="210" y="777"/>
                  </a:lnTo>
                  <a:lnTo>
                    <a:pt x="208" y="771"/>
                  </a:lnTo>
                  <a:lnTo>
                    <a:pt x="208" y="769"/>
                  </a:lnTo>
                  <a:lnTo>
                    <a:pt x="205" y="758"/>
                  </a:lnTo>
                  <a:lnTo>
                    <a:pt x="205" y="756"/>
                  </a:lnTo>
                  <a:lnTo>
                    <a:pt x="203" y="754"/>
                  </a:lnTo>
                  <a:lnTo>
                    <a:pt x="203" y="748"/>
                  </a:lnTo>
                  <a:lnTo>
                    <a:pt x="201" y="746"/>
                  </a:lnTo>
                  <a:lnTo>
                    <a:pt x="195" y="746"/>
                  </a:lnTo>
                  <a:lnTo>
                    <a:pt x="193" y="740"/>
                  </a:lnTo>
                  <a:lnTo>
                    <a:pt x="191" y="738"/>
                  </a:lnTo>
                  <a:lnTo>
                    <a:pt x="191" y="737"/>
                  </a:lnTo>
                  <a:lnTo>
                    <a:pt x="193" y="732"/>
                  </a:lnTo>
                  <a:lnTo>
                    <a:pt x="195" y="728"/>
                  </a:lnTo>
                  <a:lnTo>
                    <a:pt x="193" y="724"/>
                  </a:lnTo>
                  <a:lnTo>
                    <a:pt x="188" y="719"/>
                  </a:lnTo>
                  <a:lnTo>
                    <a:pt x="185" y="716"/>
                  </a:lnTo>
                  <a:lnTo>
                    <a:pt x="177" y="707"/>
                  </a:lnTo>
                  <a:lnTo>
                    <a:pt x="177" y="706"/>
                  </a:lnTo>
                  <a:lnTo>
                    <a:pt x="173" y="703"/>
                  </a:lnTo>
                  <a:lnTo>
                    <a:pt x="172" y="699"/>
                  </a:lnTo>
                  <a:lnTo>
                    <a:pt x="170" y="698"/>
                  </a:lnTo>
                  <a:lnTo>
                    <a:pt x="168" y="691"/>
                  </a:lnTo>
                  <a:lnTo>
                    <a:pt x="167" y="686"/>
                  </a:lnTo>
                  <a:lnTo>
                    <a:pt x="165" y="683"/>
                  </a:lnTo>
                  <a:lnTo>
                    <a:pt x="163" y="680"/>
                  </a:lnTo>
                  <a:lnTo>
                    <a:pt x="158" y="675"/>
                  </a:lnTo>
                  <a:lnTo>
                    <a:pt x="157" y="673"/>
                  </a:lnTo>
                  <a:lnTo>
                    <a:pt x="157" y="667"/>
                  </a:lnTo>
                  <a:lnTo>
                    <a:pt x="157" y="665"/>
                  </a:lnTo>
                  <a:lnTo>
                    <a:pt x="152" y="661"/>
                  </a:lnTo>
                  <a:lnTo>
                    <a:pt x="147" y="657"/>
                  </a:lnTo>
                  <a:lnTo>
                    <a:pt x="144" y="651"/>
                  </a:lnTo>
                  <a:lnTo>
                    <a:pt x="147" y="644"/>
                  </a:lnTo>
                  <a:lnTo>
                    <a:pt x="147" y="639"/>
                  </a:lnTo>
                  <a:lnTo>
                    <a:pt x="145" y="638"/>
                  </a:lnTo>
                  <a:lnTo>
                    <a:pt x="144" y="635"/>
                  </a:lnTo>
                  <a:lnTo>
                    <a:pt x="140" y="630"/>
                  </a:lnTo>
                  <a:lnTo>
                    <a:pt x="139" y="627"/>
                  </a:lnTo>
                  <a:lnTo>
                    <a:pt x="137" y="622"/>
                  </a:lnTo>
                  <a:lnTo>
                    <a:pt x="139" y="620"/>
                  </a:lnTo>
                  <a:lnTo>
                    <a:pt x="140" y="617"/>
                  </a:lnTo>
                  <a:lnTo>
                    <a:pt x="139" y="614"/>
                  </a:lnTo>
                  <a:lnTo>
                    <a:pt x="134" y="610"/>
                  </a:lnTo>
                  <a:lnTo>
                    <a:pt x="129" y="607"/>
                  </a:lnTo>
                  <a:lnTo>
                    <a:pt x="127" y="604"/>
                  </a:lnTo>
                  <a:lnTo>
                    <a:pt x="125" y="599"/>
                  </a:lnTo>
                  <a:lnTo>
                    <a:pt x="122" y="597"/>
                  </a:lnTo>
                  <a:lnTo>
                    <a:pt x="119" y="594"/>
                  </a:lnTo>
                  <a:lnTo>
                    <a:pt x="119" y="591"/>
                  </a:lnTo>
                  <a:lnTo>
                    <a:pt x="120" y="588"/>
                  </a:lnTo>
                  <a:lnTo>
                    <a:pt x="120" y="583"/>
                  </a:lnTo>
                  <a:lnTo>
                    <a:pt x="119" y="580"/>
                  </a:lnTo>
                  <a:lnTo>
                    <a:pt x="115" y="578"/>
                  </a:lnTo>
                  <a:lnTo>
                    <a:pt x="110" y="576"/>
                  </a:lnTo>
                  <a:lnTo>
                    <a:pt x="107" y="573"/>
                  </a:lnTo>
                  <a:lnTo>
                    <a:pt x="102" y="568"/>
                  </a:lnTo>
                  <a:lnTo>
                    <a:pt x="105" y="562"/>
                  </a:lnTo>
                  <a:lnTo>
                    <a:pt x="105" y="555"/>
                  </a:lnTo>
                  <a:lnTo>
                    <a:pt x="110" y="549"/>
                  </a:lnTo>
                  <a:lnTo>
                    <a:pt x="115" y="544"/>
                  </a:lnTo>
                  <a:lnTo>
                    <a:pt x="115" y="538"/>
                  </a:lnTo>
                  <a:lnTo>
                    <a:pt x="104" y="534"/>
                  </a:lnTo>
                  <a:lnTo>
                    <a:pt x="101" y="531"/>
                  </a:lnTo>
                  <a:lnTo>
                    <a:pt x="99" y="528"/>
                  </a:lnTo>
                  <a:lnTo>
                    <a:pt x="96" y="528"/>
                  </a:lnTo>
                  <a:lnTo>
                    <a:pt x="91" y="526"/>
                  </a:lnTo>
                  <a:lnTo>
                    <a:pt x="92" y="521"/>
                  </a:lnTo>
                  <a:lnTo>
                    <a:pt x="91" y="520"/>
                  </a:lnTo>
                  <a:lnTo>
                    <a:pt x="91" y="518"/>
                  </a:lnTo>
                  <a:lnTo>
                    <a:pt x="89" y="517"/>
                  </a:lnTo>
                  <a:lnTo>
                    <a:pt x="84" y="512"/>
                  </a:lnTo>
                  <a:lnTo>
                    <a:pt x="79" y="510"/>
                  </a:lnTo>
                  <a:lnTo>
                    <a:pt x="74" y="507"/>
                  </a:lnTo>
                  <a:lnTo>
                    <a:pt x="72" y="502"/>
                  </a:lnTo>
                  <a:lnTo>
                    <a:pt x="77" y="492"/>
                  </a:lnTo>
                  <a:lnTo>
                    <a:pt x="72" y="484"/>
                  </a:lnTo>
                  <a:lnTo>
                    <a:pt x="71" y="479"/>
                  </a:lnTo>
                  <a:lnTo>
                    <a:pt x="69" y="473"/>
                  </a:lnTo>
                  <a:lnTo>
                    <a:pt x="67" y="470"/>
                  </a:lnTo>
                  <a:lnTo>
                    <a:pt x="72" y="466"/>
                  </a:lnTo>
                  <a:lnTo>
                    <a:pt x="74" y="465"/>
                  </a:lnTo>
                  <a:lnTo>
                    <a:pt x="77" y="461"/>
                  </a:lnTo>
                  <a:lnTo>
                    <a:pt x="79" y="458"/>
                  </a:lnTo>
                  <a:lnTo>
                    <a:pt x="74" y="450"/>
                  </a:lnTo>
                  <a:lnTo>
                    <a:pt x="64" y="445"/>
                  </a:lnTo>
                  <a:lnTo>
                    <a:pt x="54" y="444"/>
                  </a:lnTo>
                  <a:lnTo>
                    <a:pt x="49" y="439"/>
                  </a:lnTo>
                  <a:lnTo>
                    <a:pt x="44" y="429"/>
                  </a:lnTo>
                  <a:lnTo>
                    <a:pt x="43" y="424"/>
                  </a:lnTo>
                  <a:lnTo>
                    <a:pt x="51" y="410"/>
                  </a:lnTo>
                  <a:lnTo>
                    <a:pt x="53" y="402"/>
                  </a:lnTo>
                  <a:lnTo>
                    <a:pt x="54" y="398"/>
                  </a:lnTo>
                  <a:lnTo>
                    <a:pt x="54" y="394"/>
                  </a:lnTo>
                  <a:lnTo>
                    <a:pt x="46" y="385"/>
                  </a:lnTo>
                  <a:lnTo>
                    <a:pt x="39" y="379"/>
                  </a:lnTo>
                  <a:lnTo>
                    <a:pt x="41" y="371"/>
                  </a:lnTo>
                  <a:lnTo>
                    <a:pt x="43" y="366"/>
                  </a:lnTo>
                  <a:lnTo>
                    <a:pt x="39" y="355"/>
                  </a:lnTo>
                  <a:lnTo>
                    <a:pt x="44" y="348"/>
                  </a:lnTo>
                  <a:lnTo>
                    <a:pt x="48" y="343"/>
                  </a:lnTo>
                  <a:lnTo>
                    <a:pt x="46" y="337"/>
                  </a:lnTo>
                  <a:lnTo>
                    <a:pt x="39" y="335"/>
                  </a:lnTo>
                  <a:lnTo>
                    <a:pt x="34" y="335"/>
                  </a:lnTo>
                  <a:lnTo>
                    <a:pt x="24" y="334"/>
                  </a:lnTo>
                  <a:lnTo>
                    <a:pt x="19" y="324"/>
                  </a:lnTo>
                  <a:lnTo>
                    <a:pt x="18" y="321"/>
                  </a:lnTo>
                  <a:lnTo>
                    <a:pt x="15" y="314"/>
                  </a:lnTo>
                  <a:lnTo>
                    <a:pt x="10" y="305"/>
                  </a:lnTo>
                  <a:lnTo>
                    <a:pt x="6" y="298"/>
                  </a:lnTo>
                  <a:lnTo>
                    <a:pt x="3" y="295"/>
                  </a:lnTo>
                  <a:lnTo>
                    <a:pt x="0" y="288"/>
                  </a:lnTo>
                  <a:lnTo>
                    <a:pt x="1" y="274"/>
                  </a:lnTo>
                  <a:lnTo>
                    <a:pt x="5" y="267"/>
                  </a:lnTo>
                  <a:lnTo>
                    <a:pt x="8" y="261"/>
                  </a:lnTo>
                  <a:lnTo>
                    <a:pt x="11" y="251"/>
                  </a:lnTo>
                  <a:lnTo>
                    <a:pt x="11" y="246"/>
                  </a:lnTo>
                  <a:lnTo>
                    <a:pt x="13" y="233"/>
                  </a:lnTo>
                  <a:lnTo>
                    <a:pt x="18" y="220"/>
                  </a:lnTo>
                  <a:lnTo>
                    <a:pt x="19" y="216"/>
                  </a:lnTo>
                  <a:lnTo>
                    <a:pt x="24" y="209"/>
                  </a:lnTo>
                  <a:lnTo>
                    <a:pt x="28" y="204"/>
                  </a:lnTo>
                  <a:lnTo>
                    <a:pt x="38" y="185"/>
                  </a:lnTo>
                  <a:lnTo>
                    <a:pt x="46" y="165"/>
                  </a:lnTo>
                  <a:lnTo>
                    <a:pt x="51" y="159"/>
                  </a:lnTo>
                  <a:lnTo>
                    <a:pt x="56" y="149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9" y="118"/>
                  </a:lnTo>
                  <a:lnTo>
                    <a:pt x="64" y="97"/>
                  </a:lnTo>
                  <a:lnTo>
                    <a:pt x="72" y="83"/>
                  </a:lnTo>
                  <a:lnTo>
                    <a:pt x="76" y="7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1" name="Freeform 84"/>
            <p:cNvSpPr>
              <a:spLocks/>
            </p:cNvSpPr>
            <p:nvPr/>
          </p:nvSpPr>
          <p:spPr bwMode="auto">
            <a:xfrm>
              <a:off x="3043237" y="5634833"/>
              <a:ext cx="512763" cy="481013"/>
            </a:xfrm>
            <a:custGeom>
              <a:avLst/>
              <a:gdLst>
                <a:gd name="T0" fmla="*/ 374 w 647"/>
                <a:gd name="T1" fmla="*/ 20 h 606"/>
                <a:gd name="T2" fmla="*/ 389 w 647"/>
                <a:gd name="T3" fmla="*/ 2 h 606"/>
                <a:gd name="T4" fmla="*/ 406 w 647"/>
                <a:gd name="T5" fmla="*/ 17 h 606"/>
                <a:gd name="T6" fmla="*/ 432 w 647"/>
                <a:gd name="T7" fmla="*/ 17 h 606"/>
                <a:gd name="T8" fmla="*/ 447 w 647"/>
                <a:gd name="T9" fmla="*/ 43 h 606"/>
                <a:gd name="T10" fmla="*/ 480 w 647"/>
                <a:gd name="T11" fmla="*/ 64 h 606"/>
                <a:gd name="T12" fmla="*/ 510 w 647"/>
                <a:gd name="T13" fmla="*/ 83 h 606"/>
                <a:gd name="T14" fmla="*/ 523 w 647"/>
                <a:gd name="T15" fmla="*/ 99 h 606"/>
                <a:gd name="T16" fmla="*/ 550 w 647"/>
                <a:gd name="T17" fmla="*/ 130 h 606"/>
                <a:gd name="T18" fmla="*/ 569 w 647"/>
                <a:gd name="T19" fmla="*/ 135 h 606"/>
                <a:gd name="T20" fmla="*/ 612 w 647"/>
                <a:gd name="T21" fmla="*/ 161 h 606"/>
                <a:gd name="T22" fmla="*/ 626 w 647"/>
                <a:gd name="T23" fmla="*/ 188 h 606"/>
                <a:gd name="T24" fmla="*/ 647 w 647"/>
                <a:gd name="T25" fmla="*/ 243 h 606"/>
                <a:gd name="T26" fmla="*/ 626 w 647"/>
                <a:gd name="T27" fmla="*/ 271 h 606"/>
                <a:gd name="T28" fmla="*/ 593 w 647"/>
                <a:gd name="T29" fmla="*/ 280 h 606"/>
                <a:gd name="T30" fmla="*/ 540 w 647"/>
                <a:gd name="T31" fmla="*/ 279 h 606"/>
                <a:gd name="T32" fmla="*/ 521 w 647"/>
                <a:gd name="T33" fmla="*/ 264 h 606"/>
                <a:gd name="T34" fmla="*/ 510 w 647"/>
                <a:gd name="T35" fmla="*/ 284 h 606"/>
                <a:gd name="T36" fmla="*/ 512 w 647"/>
                <a:gd name="T37" fmla="*/ 313 h 606"/>
                <a:gd name="T38" fmla="*/ 498 w 647"/>
                <a:gd name="T39" fmla="*/ 339 h 606"/>
                <a:gd name="T40" fmla="*/ 469 w 647"/>
                <a:gd name="T41" fmla="*/ 353 h 606"/>
                <a:gd name="T42" fmla="*/ 440 w 647"/>
                <a:gd name="T43" fmla="*/ 371 h 606"/>
                <a:gd name="T44" fmla="*/ 416 w 647"/>
                <a:gd name="T45" fmla="*/ 392 h 606"/>
                <a:gd name="T46" fmla="*/ 417 w 647"/>
                <a:gd name="T47" fmla="*/ 426 h 606"/>
                <a:gd name="T48" fmla="*/ 442 w 647"/>
                <a:gd name="T49" fmla="*/ 471 h 606"/>
                <a:gd name="T50" fmla="*/ 439 w 647"/>
                <a:gd name="T51" fmla="*/ 497 h 606"/>
                <a:gd name="T52" fmla="*/ 411 w 647"/>
                <a:gd name="T53" fmla="*/ 500 h 606"/>
                <a:gd name="T54" fmla="*/ 386 w 647"/>
                <a:gd name="T55" fmla="*/ 496 h 606"/>
                <a:gd name="T56" fmla="*/ 356 w 647"/>
                <a:gd name="T57" fmla="*/ 497 h 606"/>
                <a:gd name="T58" fmla="*/ 326 w 647"/>
                <a:gd name="T59" fmla="*/ 504 h 606"/>
                <a:gd name="T60" fmla="*/ 315 w 647"/>
                <a:gd name="T61" fmla="*/ 525 h 606"/>
                <a:gd name="T62" fmla="*/ 306 w 647"/>
                <a:gd name="T63" fmla="*/ 549 h 606"/>
                <a:gd name="T64" fmla="*/ 277 w 647"/>
                <a:gd name="T65" fmla="*/ 560 h 606"/>
                <a:gd name="T66" fmla="*/ 247 w 647"/>
                <a:gd name="T67" fmla="*/ 573 h 606"/>
                <a:gd name="T68" fmla="*/ 237 w 647"/>
                <a:gd name="T69" fmla="*/ 596 h 606"/>
                <a:gd name="T70" fmla="*/ 189 w 647"/>
                <a:gd name="T71" fmla="*/ 593 h 606"/>
                <a:gd name="T72" fmla="*/ 121 w 647"/>
                <a:gd name="T73" fmla="*/ 594 h 606"/>
                <a:gd name="T74" fmla="*/ 73 w 647"/>
                <a:gd name="T75" fmla="*/ 594 h 606"/>
                <a:gd name="T76" fmla="*/ 34 w 647"/>
                <a:gd name="T77" fmla="*/ 601 h 606"/>
                <a:gd name="T78" fmla="*/ 2 w 647"/>
                <a:gd name="T79" fmla="*/ 489 h 606"/>
                <a:gd name="T80" fmla="*/ 2 w 647"/>
                <a:gd name="T81" fmla="*/ 413 h 606"/>
                <a:gd name="T82" fmla="*/ 12 w 647"/>
                <a:gd name="T83" fmla="*/ 313 h 606"/>
                <a:gd name="T84" fmla="*/ 39 w 647"/>
                <a:gd name="T85" fmla="*/ 301 h 606"/>
                <a:gd name="T86" fmla="*/ 42 w 647"/>
                <a:gd name="T87" fmla="*/ 259 h 606"/>
                <a:gd name="T88" fmla="*/ 53 w 647"/>
                <a:gd name="T89" fmla="*/ 230 h 606"/>
                <a:gd name="T90" fmla="*/ 86 w 647"/>
                <a:gd name="T91" fmla="*/ 235 h 606"/>
                <a:gd name="T92" fmla="*/ 118 w 647"/>
                <a:gd name="T93" fmla="*/ 224 h 606"/>
                <a:gd name="T94" fmla="*/ 149 w 647"/>
                <a:gd name="T95" fmla="*/ 188 h 606"/>
                <a:gd name="T96" fmla="*/ 159 w 647"/>
                <a:gd name="T97" fmla="*/ 148 h 606"/>
                <a:gd name="T98" fmla="*/ 153 w 647"/>
                <a:gd name="T99" fmla="*/ 114 h 606"/>
                <a:gd name="T100" fmla="*/ 172 w 647"/>
                <a:gd name="T101" fmla="*/ 128 h 606"/>
                <a:gd name="T102" fmla="*/ 215 w 647"/>
                <a:gd name="T103" fmla="*/ 143 h 606"/>
                <a:gd name="T104" fmla="*/ 258 w 647"/>
                <a:gd name="T105" fmla="*/ 164 h 606"/>
                <a:gd name="T106" fmla="*/ 288 w 647"/>
                <a:gd name="T107" fmla="*/ 183 h 606"/>
                <a:gd name="T108" fmla="*/ 325 w 647"/>
                <a:gd name="T109" fmla="*/ 156 h 606"/>
                <a:gd name="T110" fmla="*/ 326 w 647"/>
                <a:gd name="T111" fmla="*/ 114 h 606"/>
                <a:gd name="T112" fmla="*/ 341 w 647"/>
                <a:gd name="T113" fmla="*/ 83 h 606"/>
                <a:gd name="T114" fmla="*/ 340 w 647"/>
                <a:gd name="T115" fmla="*/ 54 h 606"/>
                <a:gd name="T116" fmla="*/ 356 w 647"/>
                <a:gd name="T117" fmla="*/ 41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47" h="606">
                  <a:moveTo>
                    <a:pt x="356" y="41"/>
                  </a:moveTo>
                  <a:lnTo>
                    <a:pt x="363" y="38"/>
                  </a:lnTo>
                  <a:lnTo>
                    <a:pt x="363" y="34"/>
                  </a:lnTo>
                  <a:lnTo>
                    <a:pt x="364" y="30"/>
                  </a:lnTo>
                  <a:lnTo>
                    <a:pt x="366" y="28"/>
                  </a:lnTo>
                  <a:lnTo>
                    <a:pt x="368" y="25"/>
                  </a:lnTo>
                  <a:lnTo>
                    <a:pt x="371" y="23"/>
                  </a:lnTo>
                  <a:lnTo>
                    <a:pt x="374" y="20"/>
                  </a:lnTo>
                  <a:lnTo>
                    <a:pt x="376" y="17"/>
                  </a:lnTo>
                  <a:lnTo>
                    <a:pt x="378" y="15"/>
                  </a:lnTo>
                  <a:lnTo>
                    <a:pt x="381" y="13"/>
                  </a:lnTo>
                  <a:lnTo>
                    <a:pt x="383" y="12"/>
                  </a:lnTo>
                  <a:lnTo>
                    <a:pt x="384" y="10"/>
                  </a:lnTo>
                  <a:lnTo>
                    <a:pt x="386" y="9"/>
                  </a:lnTo>
                  <a:lnTo>
                    <a:pt x="389" y="5"/>
                  </a:lnTo>
                  <a:lnTo>
                    <a:pt x="389" y="2"/>
                  </a:lnTo>
                  <a:lnTo>
                    <a:pt x="394" y="0"/>
                  </a:lnTo>
                  <a:lnTo>
                    <a:pt x="396" y="0"/>
                  </a:lnTo>
                  <a:lnTo>
                    <a:pt x="399" y="4"/>
                  </a:lnTo>
                  <a:lnTo>
                    <a:pt x="401" y="5"/>
                  </a:lnTo>
                  <a:lnTo>
                    <a:pt x="401" y="9"/>
                  </a:lnTo>
                  <a:lnTo>
                    <a:pt x="402" y="13"/>
                  </a:lnTo>
                  <a:lnTo>
                    <a:pt x="404" y="15"/>
                  </a:lnTo>
                  <a:lnTo>
                    <a:pt x="406" y="17"/>
                  </a:lnTo>
                  <a:lnTo>
                    <a:pt x="407" y="18"/>
                  </a:lnTo>
                  <a:lnTo>
                    <a:pt x="409" y="20"/>
                  </a:lnTo>
                  <a:lnTo>
                    <a:pt x="412" y="20"/>
                  </a:lnTo>
                  <a:lnTo>
                    <a:pt x="419" y="17"/>
                  </a:lnTo>
                  <a:lnTo>
                    <a:pt x="421" y="15"/>
                  </a:lnTo>
                  <a:lnTo>
                    <a:pt x="429" y="13"/>
                  </a:lnTo>
                  <a:lnTo>
                    <a:pt x="430" y="15"/>
                  </a:lnTo>
                  <a:lnTo>
                    <a:pt x="432" y="17"/>
                  </a:lnTo>
                  <a:lnTo>
                    <a:pt x="432" y="20"/>
                  </a:lnTo>
                  <a:lnTo>
                    <a:pt x="435" y="31"/>
                  </a:lnTo>
                  <a:lnTo>
                    <a:pt x="435" y="34"/>
                  </a:lnTo>
                  <a:lnTo>
                    <a:pt x="437" y="36"/>
                  </a:lnTo>
                  <a:lnTo>
                    <a:pt x="439" y="38"/>
                  </a:lnTo>
                  <a:lnTo>
                    <a:pt x="440" y="39"/>
                  </a:lnTo>
                  <a:lnTo>
                    <a:pt x="445" y="43"/>
                  </a:lnTo>
                  <a:lnTo>
                    <a:pt x="447" y="43"/>
                  </a:lnTo>
                  <a:lnTo>
                    <a:pt x="450" y="46"/>
                  </a:lnTo>
                  <a:lnTo>
                    <a:pt x="462" y="54"/>
                  </a:lnTo>
                  <a:lnTo>
                    <a:pt x="464" y="55"/>
                  </a:lnTo>
                  <a:lnTo>
                    <a:pt x="465" y="57"/>
                  </a:lnTo>
                  <a:lnTo>
                    <a:pt x="469" y="62"/>
                  </a:lnTo>
                  <a:lnTo>
                    <a:pt x="470" y="62"/>
                  </a:lnTo>
                  <a:lnTo>
                    <a:pt x="473" y="64"/>
                  </a:lnTo>
                  <a:lnTo>
                    <a:pt x="480" y="64"/>
                  </a:lnTo>
                  <a:lnTo>
                    <a:pt x="482" y="64"/>
                  </a:lnTo>
                  <a:lnTo>
                    <a:pt x="490" y="70"/>
                  </a:lnTo>
                  <a:lnTo>
                    <a:pt x="497" y="77"/>
                  </a:lnTo>
                  <a:lnTo>
                    <a:pt x="497" y="78"/>
                  </a:lnTo>
                  <a:lnTo>
                    <a:pt x="505" y="78"/>
                  </a:lnTo>
                  <a:lnTo>
                    <a:pt x="507" y="78"/>
                  </a:lnTo>
                  <a:lnTo>
                    <a:pt x="508" y="80"/>
                  </a:lnTo>
                  <a:lnTo>
                    <a:pt x="510" y="83"/>
                  </a:lnTo>
                  <a:lnTo>
                    <a:pt x="510" y="86"/>
                  </a:lnTo>
                  <a:lnTo>
                    <a:pt x="512" y="89"/>
                  </a:lnTo>
                  <a:lnTo>
                    <a:pt x="512" y="93"/>
                  </a:lnTo>
                  <a:lnTo>
                    <a:pt x="513" y="94"/>
                  </a:lnTo>
                  <a:lnTo>
                    <a:pt x="515" y="96"/>
                  </a:lnTo>
                  <a:lnTo>
                    <a:pt x="518" y="96"/>
                  </a:lnTo>
                  <a:lnTo>
                    <a:pt x="521" y="98"/>
                  </a:lnTo>
                  <a:lnTo>
                    <a:pt x="523" y="99"/>
                  </a:lnTo>
                  <a:lnTo>
                    <a:pt x="525" y="104"/>
                  </a:lnTo>
                  <a:lnTo>
                    <a:pt x="526" y="107"/>
                  </a:lnTo>
                  <a:lnTo>
                    <a:pt x="531" y="115"/>
                  </a:lnTo>
                  <a:lnTo>
                    <a:pt x="538" y="120"/>
                  </a:lnTo>
                  <a:lnTo>
                    <a:pt x="540" y="120"/>
                  </a:lnTo>
                  <a:lnTo>
                    <a:pt x="541" y="122"/>
                  </a:lnTo>
                  <a:lnTo>
                    <a:pt x="548" y="128"/>
                  </a:lnTo>
                  <a:lnTo>
                    <a:pt x="550" y="130"/>
                  </a:lnTo>
                  <a:lnTo>
                    <a:pt x="551" y="132"/>
                  </a:lnTo>
                  <a:lnTo>
                    <a:pt x="553" y="133"/>
                  </a:lnTo>
                  <a:lnTo>
                    <a:pt x="558" y="133"/>
                  </a:lnTo>
                  <a:lnTo>
                    <a:pt x="560" y="133"/>
                  </a:lnTo>
                  <a:lnTo>
                    <a:pt x="563" y="133"/>
                  </a:lnTo>
                  <a:lnTo>
                    <a:pt x="564" y="133"/>
                  </a:lnTo>
                  <a:lnTo>
                    <a:pt x="566" y="133"/>
                  </a:lnTo>
                  <a:lnTo>
                    <a:pt x="569" y="135"/>
                  </a:lnTo>
                  <a:lnTo>
                    <a:pt x="579" y="140"/>
                  </a:lnTo>
                  <a:lnTo>
                    <a:pt x="583" y="141"/>
                  </a:lnTo>
                  <a:lnTo>
                    <a:pt x="594" y="148"/>
                  </a:lnTo>
                  <a:lnTo>
                    <a:pt x="596" y="149"/>
                  </a:lnTo>
                  <a:lnTo>
                    <a:pt x="598" y="151"/>
                  </a:lnTo>
                  <a:lnTo>
                    <a:pt x="609" y="157"/>
                  </a:lnTo>
                  <a:lnTo>
                    <a:pt x="611" y="159"/>
                  </a:lnTo>
                  <a:lnTo>
                    <a:pt x="612" y="161"/>
                  </a:lnTo>
                  <a:lnTo>
                    <a:pt x="614" y="162"/>
                  </a:lnTo>
                  <a:lnTo>
                    <a:pt x="617" y="174"/>
                  </a:lnTo>
                  <a:lnTo>
                    <a:pt x="619" y="175"/>
                  </a:lnTo>
                  <a:lnTo>
                    <a:pt x="622" y="180"/>
                  </a:lnTo>
                  <a:lnTo>
                    <a:pt x="622" y="182"/>
                  </a:lnTo>
                  <a:lnTo>
                    <a:pt x="624" y="185"/>
                  </a:lnTo>
                  <a:lnTo>
                    <a:pt x="624" y="187"/>
                  </a:lnTo>
                  <a:lnTo>
                    <a:pt x="626" y="188"/>
                  </a:lnTo>
                  <a:lnTo>
                    <a:pt x="629" y="195"/>
                  </a:lnTo>
                  <a:lnTo>
                    <a:pt x="634" y="200"/>
                  </a:lnTo>
                  <a:lnTo>
                    <a:pt x="634" y="201"/>
                  </a:lnTo>
                  <a:lnTo>
                    <a:pt x="637" y="214"/>
                  </a:lnTo>
                  <a:lnTo>
                    <a:pt x="637" y="216"/>
                  </a:lnTo>
                  <a:lnTo>
                    <a:pt x="644" y="225"/>
                  </a:lnTo>
                  <a:lnTo>
                    <a:pt x="644" y="229"/>
                  </a:lnTo>
                  <a:lnTo>
                    <a:pt x="647" y="243"/>
                  </a:lnTo>
                  <a:lnTo>
                    <a:pt x="647" y="246"/>
                  </a:lnTo>
                  <a:lnTo>
                    <a:pt x="646" y="255"/>
                  </a:lnTo>
                  <a:lnTo>
                    <a:pt x="644" y="261"/>
                  </a:lnTo>
                  <a:lnTo>
                    <a:pt x="644" y="263"/>
                  </a:lnTo>
                  <a:lnTo>
                    <a:pt x="642" y="264"/>
                  </a:lnTo>
                  <a:lnTo>
                    <a:pt x="631" y="269"/>
                  </a:lnTo>
                  <a:lnTo>
                    <a:pt x="629" y="269"/>
                  </a:lnTo>
                  <a:lnTo>
                    <a:pt x="626" y="271"/>
                  </a:lnTo>
                  <a:lnTo>
                    <a:pt x="622" y="271"/>
                  </a:lnTo>
                  <a:lnTo>
                    <a:pt x="612" y="271"/>
                  </a:lnTo>
                  <a:lnTo>
                    <a:pt x="609" y="272"/>
                  </a:lnTo>
                  <a:lnTo>
                    <a:pt x="607" y="274"/>
                  </a:lnTo>
                  <a:lnTo>
                    <a:pt x="598" y="276"/>
                  </a:lnTo>
                  <a:lnTo>
                    <a:pt x="596" y="277"/>
                  </a:lnTo>
                  <a:lnTo>
                    <a:pt x="594" y="279"/>
                  </a:lnTo>
                  <a:lnTo>
                    <a:pt x="593" y="280"/>
                  </a:lnTo>
                  <a:lnTo>
                    <a:pt x="584" y="280"/>
                  </a:lnTo>
                  <a:lnTo>
                    <a:pt x="583" y="280"/>
                  </a:lnTo>
                  <a:lnTo>
                    <a:pt x="561" y="280"/>
                  </a:lnTo>
                  <a:lnTo>
                    <a:pt x="558" y="280"/>
                  </a:lnTo>
                  <a:lnTo>
                    <a:pt x="551" y="280"/>
                  </a:lnTo>
                  <a:lnTo>
                    <a:pt x="550" y="280"/>
                  </a:lnTo>
                  <a:lnTo>
                    <a:pt x="545" y="279"/>
                  </a:lnTo>
                  <a:lnTo>
                    <a:pt x="540" y="279"/>
                  </a:lnTo>
                  <a:lnTo>
                    <a:pt x="538" y="277"/>
                  </a:lnTo>
                  <a:lnTo>
                    <a:pt x="533" y="272"/>
                  </a:lnTo>
                  <a:lnTo>
                    <a:pt x="531" y="271"/>
                  </a:lnTo>
                  <a:lnTo>
                    <a:pt x="531" y="269"/>
                  </a:lnTo>
                  <a:lnTo>
                    <a:pt x="528" y="267"/>
                  </a:lnTo>
                  <a:lnTo>
                    <a:pt x="526" y="266"/>
                  </a:lnTo>
                  <a:lnTo>
                    <a:pt x="523" y="266"/>
                  </a:lnTo>
                  <a:lnTo>
                    <a:pt x="521" y="264"/>
                  </a:lnTo>
                  <a:lnTo>
                    <a:pt x="520" y="264"/>
                  </a:lnTo>
                  <a:lnTo>
                    <a:pt x="517" y="264"/>
                  </a:lnTo>
                  <a:lnTo>
                    <a:pt x="513" y="266"/>
                  </a:lnTo>
                  <a:lnTo>
                    <a:pt x="510" y="269"/>
                  </a:lnTo>
                  <a:lnTo>
                    <a:pt x="510" y="272"/>
                  </a:lnTo>
                  <a:lnTo>
                    <a:pt x="510" y="279"/>
                  </a:lnTo>
                  <a:lnTo>
                    <a:pt x="510" y="280"/>
                  </a:lnTo>
                  <a:lnTo>
                    <a:pt x="510" y="284"/>
                  </a:lnTo>
                  <a:lnTo>
                    <a:pt x="510" y="290"/>
                  </a:lnTo>
                  <a:lnTo>
                    <a:pt x="510" y="292"/>
                  </a:lnTo>
                  <a:lnTo>
                    <a:pt x="510" y="295"/>
                  </a:lnTo>
                  <a:lnTo>
                    <a:pt x="510" y="297"/>
                  </a:lnTo>
                  <a:lnTo>
                    <a:pt x="512" y="301"/>
                  </a:lnTo>
                  <a:lnTo>
                    <a:pt x="512" y="305"/>
                  </a:lnTo>
                  <a:lnTo>
                    <a:pt x="512" y="306"/>
                  </a:lnTo>
                  <a:lnTo>
                    <a:pt x="512" y="313"/>
                  </a:lnTo>
                  <a:lnTo>
                    <a:pt x="512" y="314"/>
                  </a:lnTo>
                  <a:lnTo>
                    <a:pt x="512" y="316"/>
                  </a:lnTo>
                  <a:lnTo>
                    <a:pt x="512" y="326"/>
                  </a:lnTo>
                  <a:lnTo>
                    <a:pt x="510" y="327"/>
                  </a:lnTo>
                  <a:lnTo>
                    <a:pt x="508" y="331"/>
                  </a:lnTo>
                  <a:lnTo>
                    <a:pt x="507" y="331"/>
                  </a:lnTo>
                  <a:lnTo>
                    <a:pt x="498" y="337"/>
                  </a:lnTo>
                  <a:lnTo>
                    <a:pt x="498" y="339"/>
                  </a:lnTo>
                  <a:lnTo>
                    <a:pt x="497" y="339"/>
                  </a:lnTo>
                  <a:lnTo>
                    <a:pt x="492" y="339"/>
                  </a:lnTo>
                  <a:lnTo>
                    <a:pt x="485" y="339"/>
                  </a:lnTo>
                  <a:lnTo>
                    <a:pt x="478" y="342"/>
                  </a:lnTo>
                  <a:lnTo>
                    <a:pt x="477" y="344"/>
                  </a:lnTo>
                  <a:lnTo>
                    <a:pt x="472" y="348"/>
                  </a:lnTo>
                  <a:lnTo>
                    <a:pt x="470" y="352"/>
                  </a:lnTo>
                  <a:lnTo>
                    <a:pt x="469" y="353"/>
                  </a:lnTo>
                  <a:lnTo>
                    <a:pt x="465" y="355"/>
                  </a:lnTo>
                  <a:lnTo>
                    <a:pt x="460" y="358"/>
                  </a:lnTo>
                  <a:lnTo>
                    <a:pt x="459" y="361"/>
                  </a:lnTo>
                  <a:lnTo>
                    <a:pt x="457" y="365"/>
                  </a:lnTo>
                  <a:lnTo>
                    <a:pt x="449" y="365"/>
                  </a:lnTo>
                  <a:lnTo>
                    <a:pt x="449" y="366"/>
                  </a:lnTo>
                  <a:lnTo>
                    <a:pt x="444" y="371"/>
                  </a:lnTo>
                  <a:lnTo>
                    <a:pt x="440" y="371"/>
                  </a:lnTo>
                  <a:lnTo>
                    <a:pt x="439" y="371"/>
                  </a:lnTo>
                  <a:lnTo>
                    <a:pt x="437" y="373"/>
                  </a:lnTo>
                  <a:lnTo>
                    <a:pt x="434" y="376"/>
                  </a:lnTo>
                  <a:lnTo>
                    <a:pt x="432" y="379"/>
                  </a:lnTo>
                  <a:lnTo>
                    <a:pt x="429" y="382"/>
                  </a:lnTo>
                  <a:lnTo>
                    <a:pt x="422" y="386"/>
                  </a:lnTo>
                  <a:lnTo>
                    <a:pt x="421" y="387"/>
                  </a:lnTo>
                  <a:lnTo>
                    <a:pt x="416" y="392"/>
                  </a:lnTo>
                  <a:lnTo>
                    <a:pt x="412" y="397"/>
                  </a:lnTo>
                  <a:lnTo>
                    <a:pt x="411" y="397"/>
                  </a:lnTo>
                  <a:lnTo>
                    <a:pt x="411" y="405"/>
                  </a:lnTo>
                  <a:lnTo>
                    <a:pt x="412" y="408"/>
                  </a:lnTo>
                  <a:lnTo>
                    <a:pt x="414" y="413"/>
                  </a:lnTo>
                  <a:lnTo>
                    <a:pt x="414" y="416"/>
                  </a:lnTo>
                  <a:lnTo>
                    <a:pt x="414" y="423"/>
                  </a:lnTo>
                  <a:lnTo>
                    <a:pt x="417" y="426"/>
                  </a:lnTo>
                  <a:lnTo>
                    <a:pt x="424" y="429"/>
                  </a:lnTo>
                  <a:lnTo>
                    <a:pt x="426" y="431"/>
                  </a:lnTo>
                  <a:lnTo>
                    <a:pt x="426" y="434"/>
                  </a:lnTo>
                  <a:lnTo>
                    <a:pt x="427" y="444"/>
                  </a:lnTo>
                  <a:lnTo>
                    <a:pt x="434" y="457"/>
                  </a:lnTo>
                  <a:lnTo>
                    <a:pt x="435" y="458"/>
                  </a:lnTo>
                  <a:lnTo>
                    <a:pt x="437" y="463"/>
                  </a:lnTo>
                  <a:lnTo>
                    <a:pt x="442" y="471"/>
                  </a:lnTo>
                  <a:lnTo>
                    <a:pt x="445" y="475"/>
                  </a:lnTo>
                  <a:lnTo>
                    <a:pt x="447" y="478"/>
                  </a:lnTo>
                  <a:lnTo>
                    <a:pt x="449" y="484"/>
                  </a:lnTo>
                  <a:lnTo>
                    <a:pt x="445" y="489"/>
                  </a:lnTo>
                  <a:lnTo>
                    <a:pt x="442" y="492"/>
                  </a:lnTo>
                  <a:lnTo>
                    <a:pt x="440" y="494"/>
                  </a:lnTo>
                  <a:lnTo>
                    <a:pt x="439" y="496"/>
                  </a:lnTo>
                  <a:lnTo>
                    <a:pt x="439" y="497"/>
                  </a:lnTo>
                  <a:lnTo>
                    <a:pt x="437" y="500"/>
                  </a:lnTo>
                  <a:lnTo>
                    <a:pt x="435" y="502"/>
                  </a:lnTo>
                  <a:lnTo>
                    <a:pt x="429" y="502"/>
                  </a:lnTo>
                  <a:lnTo>
                    <a:pt x="427" y="500"/>
                  </a:lnTo>
                  <a:lnTo>
                    <a:pt x="422" y="499"/>
                  </a:lnTo>
                  <a:lnTo>
                    <a:pt x="419" y="497"/>
                  </a:lnTo>
                  <a:lnTo>
                    <a:pt x="412" y="499"/>
                  </a:lnTo>
                  <a:lnTo>
                    <a:pt x="411" y="500"/>
                  </a:lnTo>
                  <a:lnTo>
                    <a:pt x="404" y="502"/>
                  </a:lnTo>
                  <a:lnTo>
                    <a:pt x="402" y="500"/>
                  </a:lnTo>
                  <a:lnTo>
                    <a:pt x="401" y="499"/>
                  </a:lnTo>
                  <a:lnTo>
                    <a:pt x="399" y="497"/>
                  </a:lnTo>
                  <a:lnTo>
                    <a:pt x="396" y="494"/>
                  </a:lnTo>
                  <a:lnTo>
                    <a:pt x="392" y="496"/>
                  </a:lnTo>
                  <a:lnTo>
                    <a:pt x="387" y="496"/>
                  </a:lnTo>
                  <a:lnTo>
                    <a:pt x="386" y="496"/>
                  </a:lnTo>
                  <a:lnTo>
                    <a:pt x="381" y="496"/>
                  </a:lnTo>
                  <a:lnTo>
                    <a:pt x="379" y="496"/>
                  </a:lnTo>
                  <a:lnTo>
                    <a:pt x="378" y="496"/>
                  </a:lnTo>
                  <a:lnTo>
                    <a:pt x="374" y="497"/>
                  </a:lnTo>
                  <a:lnTo>
                    <a:pt x="368" y="499"/>
                  </a:lnTo>
                  <a:lnTo>
                    <a:pt x="364" y="499"/>
                  </a:lnTo>
                  <a:lnTo>
                    <a:pt x="359" y="499"/>
                  </a:lnTo>
                  <a:lnTo>
                    <a:pt x="356" y="497"/>
                  </a:lnTo>
                  <a:lnTo>
                    <a:pt x="351" y="497"/>
                  </a:lnTo>
                  <a:lnTo>
                    <a:pt x="349" y="499"/>
                  </a:lnTo>
                  <a:lnTo>
                    <a:pt x="348" y="500"/>
                  </a:lnTo>
                  <a:lnTo>
                    <a:pt x="343" y="504"/>
                  </a:lnTo>
                  <a:lnTo>
                    <a:pt x="341" y="505"/>
                  </a:lnTo>
                  <a:lnTo>
                    <a:pt x="335" y="505"/>
                  </a:lnTo>
                  <a:lnTo>
                    <a:pt x="330" y="502"/>
                  </a:lnTo>
                  <a:lnTo>
                    <a:pt x="326" y="504"/>
                  </a:lnTo>
                  <a:lnTo>
                    <a:pt x="323" y="507"/>
                  </a:lnTo>
                  <a:lnTo>
                    <a:pt x="321" y="509"/>
                  </a:lnTo>
                  <a:lnTo>
                    <a:pt x="320" y="510"/>
                  </a:lnTo>
                  <a:lnTo>
                    <a:pt x="318" y="512"/>
                  </a:lnTo>
                  <a:lnTo>
                    <a:pt x="315" y="515"/>
                  </a:lnTo>
                  <a:lnTo>
                    <a:pt x="316" y="520"/>
                  </a:lnTo>
                  <a:lnTo>
                    <a:pt x="315" y="522"/>
                  </a:lnTo>
                  <a:lnTo>
                    <a:pt x="315" y="525"/>
                  </a:lnTo>
                  <a:lnTo>
                    <a:pt x="315" y="526"/>
                  </a:lnTo>
                  <a:lnTo>
                    <a:pt x="313" y="534"/>
                  </a:lnTo>
                  <a:lnTo>
                    <a:pt x="313" y="538"/>
                  </a:lnTo>
                  <a:lnTo>
                    <a:pt x="313" y="539"/>
                  </a:lnTo>
                  <a:lnTo>
                    <a:pt x="313" y="544"/>
                  </a:lnTo>
                  <a:lnTo>
                    <a:pt x="311" y="546"/>
                  </a:lnTo>
                  <a:lnTo>
                    <a:pt x="308" y="547"/>
                  </a:lnTo>
                  <a:lnTo>
                    <a:pt x="306" y="549"/>
                  </a:lnTo>
                  <a:lnTo>
                    <a:pt x="301" y="551"/>
                  </a:lnTo>
                  <a:lnTo>
                    <a:pt x="297" y="549"/>
                  </a:lnTo>
                  <a:lnTo>
                    <a:pt x="293" y="551"/>
                  </a:lnTo>
                  <a:lnTo>
                    <a:pt x="288" y="554"/>
                  </a:lnTo>
                  <a:lnTo>
                    <a:pt x="285" y="554"/>
                  </a:lnTo>
                  <a:lnTo>
                    <a:pt x="282" y="552"/>
                  </a:lnTo>
                  <a:lnTo>
                    <a:pt x="278" y="557"/>
                  </a:lnTo>
                  <a:lnTo>
                    <a:pt x="277" y="560"/>
                  </a:lnTo>
                  <a:lnTo>
                    <a:pt x="268" y="562"/>
                  </a:lnTo>
                  <a:lnTo>
                    <a:pt x="267" y="562"/>
                  </a:lnTo>
                  <a:lnTo>
                    <a:pt x="265" y="564"/>
                  </a:lnTo>
                  <a:lnTo>
                    <a:pt x="257" y="564"/>
                  </a:lnTo>
                  <a:lnTo>
                    <a:pt x="254" y="564"/>
                  </a:lnTo>
                  <a:lnTo>
                    <a:pt x="249" y="562"/>
                  </a:lnTo>
                  <a:lnTo>
                    <a:pt x="249" y="564"/>
                  </a:lnTo>
                  <a:lnTo>
                    <a:pt x="247" y="573"/>
                  </a:lnTo>
                  <a:lnTo>
                    <a:pt x="247" y="575"/>
                  </a:lnTo>
                  <a:lnTo>
                    <a:pt x="249" y="583"/>
                  </a:lnTo>
                  <a:lnTo>
                    <a:pt x="249" y="585"/>
                  </a:lnTo>
                  <a:lnTo>
                    <a:pt x="249" y="591"/>
                  </a:lnTo>
                  <a:lnTo>
                    <a:pt x="247" y="594"/>
                  </a:lnTo>
                  <a:lnTo>
                    <a:pt x="245" y="596"/>
                  </a:lnTo>
                  <a:lnTo>
                    <a:pt x="239" y="596"/>
                  </a:lnTo>
                  <a:lnTo>
                    <a:pt x="237" y="596"/>
                  </a:lnTo>
                  <a:lnTo>
                    <a:pt x="234" y="596"/>
                  </a:lnTo>
                  <a:lnTo>
                    <a:pt x="232" y="598"/>
                  </a:lnTo>
                  <a:lnTo>
                    <a:pt x="215" y="598"/>
                  </a:lnTo>
                  <a:lnTo>
                    <a:pt x="214" y="596"/>
                  </a:lnTo>
                  <a:lnTo>
                    <a:pt x="212" y="594"/>
                  </a:lnTo>
                  <a:lnTo>
                    <a:pt x="199" y="593"/>
                  </a:lnTo>
                  <a:lnTo>
                    <a:pt x="192" y="593"/>
                  </a:lnTo>
                  <a:lnTo>
                    <a:pt x="189" y="593"/>
                  </a:lnTo>
                  <a:lnTo>
                    <a:pt x="187" y="591"/>
                  </a:lnTo>
                  <a:lnTo>
                    <a:pt x="168" y="589"/>
                  </a:lnTo>
                  <a:lnTo>
                    <a:pt x="166" y="589"/>
                  </a:lnTo>
                  <a:lnTo>
                    <a:pt x="163" y="589"/>
                  </a:lnTo>
                  <a:lnTo>
                    <a:pt x="144" y="589"/>
                  </a:lnTo>
                  <a:lnTo>
                    <a:pt x="143" y="589"/>
                  </a:lnTo>
                  <a:lnTo>
                    <a:pt x="125" y="594"/>
                  </a:lnTo>
                  <a:lnTo>
                    <a:pt x="121" y="594"/>
                  </a:lnTo>
                  <a:lnTo>
                    <a:pt x="108" y="596"/>
                  </a:lnTo>
                  <a:lnTo>
                    <a:pt x="106" y="596"/>
                  </a:lnTo>
                  <a:lnTo>
                    <a:pt x="105" y="596"/>
                  </a:lnTo>
                  <a:lnTo>
                    <a:pt x="91" y="596"/>
                  </a:lnTo>
                  <a:lnTo>
                    <a:pt x="90" y="596"/>
                  </a:lnTo>
                  <a:lnTo>
                    <a:pt x="77" y="594"/>
                  </a:lnTo>
                  <a:lnTo>
                    <a:pt x="75" y="594"/>
                  </a:lnTo>
                  <a:lnTo>
                    <a:pt x="73" y="594"/>
                  </a:lnTo>
                  <a:lnTo>
                    <a:pt x="65" y="596"/>
                  </a:lnTo>
                  <a:lnTo>
                    <a:pt x="63" y="596"/>
                  </a:lnTo>
                  <a:lnTo>
                    <a:pt x="55" y="599"/>
                  </a:lnTo>
                  <a:lnTo>
                    <a:pt x="52" y="598"/>
                  </a:lnTo>
                  <a:lnTo>
                    <a:pt x="50" y="598"/>
                  </a:lnTo>
                  <a:lnTo>
                    <a:pt x="37" y="601"/>
                  </a:lnTo>
                  <a:lnTo>
                    <a:pt x="35" y="601"/>
                  </a:lnTo>
                  <a:lnTo>
                    <a:pt x="34" y="601"/>
                  </a:lnTo>
                  <a:lnTo>
                    <a:pt x="32" y="601"/>
                  </a:lnTo>
                  <a:lnTo>
                    <a:pt x="22" y="602"/>
                  </a:lnTo>
                  <a:lnTo>
                    <a:pt x="19" y="602"/>
                  </a:lnTo>
                  <a:lnTo>
                    <a:pt x="12" y="604"/>
                  </a:lnTo>
                  <a:lnTo>
                    <a:pt x="10" y="604"/>
                  </a:lnTo>
                  <a:lnTo>
                    <a:pt x="5" y="606"/>
                  </a:lnTo>
                  <a:lnTo>
                    <a:pt x="2" y="552"/>
                  </a:lnTo>
                  <a:lnTo>
                    <a:pt x="2" y="489"/>
                  </a:lnTo>
                  <a:lnTo>
                    <a:pt x="2" y="467"/>
                  </a:lnTo>
                  <a:lnTo>
                    <a:pt x="2" y="450"/>
                  </a:lnTo>
                  <a:lnTo>
                    <a:pt x="2" y="444"/>
                  </a:lnTo>
                  <a:lnTo>
                    <a:pt x="2" y="441"/>
                  </a:lnTo>
                  <a:lnTo>
                    <a:pt x="2" y="439"/>
                  </a:lnTo>
                  <a:lnTo>
                    <a:pt x="2" y="428"/>
                  </a:lnTo>
                  <a:lnTo>
                    <a:pt x="4" y="423"/>
                  </a:lnTo>
                  <a:lnTo>
                    <a:pt x="2" y="413"/>
                  </a:lnTo>
                  <a:lnTo>
                    <a:pt x="0" y="369"/>
                  </a:lnTo>
                  <a:lnTo>
                    <a:pt x="0" y="366"/>
                  </a:lnTo>
                  <a:lnTo>
                    <a:pt x="2" y="365"/>
                  </a:lnTo>
                  <a:lnTo>
                    <a:pt x="2" y="347"/>
                  </a:lnTo>
                  <a:lnTo>
                    <a:pt x="2" y="332"/>
                  </a:lnTo>
                  <a:lnTo>
                    <a:pt x="4" y="321"/>
                  </a:lnTo>
                  <a:lnTo>
                    <a:pt x="5" y="319"/>
                  </a:lnTo>
                  <a:lnTo>
                    <a:pt x="12" y="313"/>
                  </a:lnTo>
                  <a:lnTo>
                    <a:pt x="14" y="313"/>
                  </a:lnTo>
                  <a:lnTo>
                    <a:pt x="20" y="311"/>
                  </a:lnTo>
                  <a:lnTo>
                    <a:pt x="22" y="311"/>
                  </a:lnTo>
                  <a:lnTo>
                    <a:pt x="29" y="311"/>
                  </a:lnTo>
                  <a:lnTo>
                    <a:pt x="30" y="310"/>
                  </a:lnTo>
                  <a:lnTo>
                    <a:pt x="34" y="306"/>
                  </a:lnTo>
                  <a:lnTo>
                    <a:pt x="37" y="303"/>
                  </a:lnTo>
                  <a:lnTo>
                    <a:pt x="39" y="301"/>
                  </a:lnTo>
                  <a:lnTo>
                    <a:pt x="39" y="292"/>
                  </a:lnTo>
                  <a:lnTo>
                    <a:pt x="37" y="285"/>
                  </a:lnTo>
                  <a:lnTo>
                    <a:pt x="39" y="280"/>
                  </a:lnTo>
                  <a:lnTo>
                    <a:pt x="40" y="277"/>
                  </a:lnTo>
                  <a:lnTo>
                    <a:pt x="40" y="276"/>
                  </a:lnTo>
                  <a:lnTo>
                    <a:pt x="40" y="269"/>
                  </a:lnTo>
                  <a:lnTo>
                    <a:pt x="40" y="266"/>
                  </a:lnTo>
                  <a:lnTo>
                    <a:pt x="42" y="259"/>
                  </a:lnTo>
                  <a:lnTo>
                    <a:pt x="39" y="256"/>
                  </a:lnTo>
                  <a:lnTo>
                    <a:pt x="39" y="253"/>
                  </a:lnTo>
                  <a:lnTo>
                    <a:pt x="37" y="248"/>
                  </a:lnTo>
                  <a:lnTo>
                    <a:pt x="39" y="242"/>
                  </a:lnTo>
                  <a:lnTo>
                    <a:pt x="40" y="238"/>
                  </a:lnTo>
                  <a:lnTo>
                    <a:pt x="40" y="237"/>
                  </a:lnTo>
                  <a:lnTo>
                    <a:pt x="45" y="230"/>
                  </a:lnTo>
                  <a:lnTo>
                    <a:pt x="53" y="230"/>
                  </a:lnTo>
                  <a:lnTo>
                    <a:pt x="62" y="230"/>
                  </a:lnTo>
                  <a:lnTo>
                    <a:pt x="67" y="235"/>
                  </a:lnTo>
                  <a:lnTo>
                    <a:pt x="72" y="242"/>
                  </a:lnTo>
                  <a:lnTo>
                    <a:pt x="78" y="245"/>
                  </a:lnTo>
                  <a:lnTo>
                    <a:pt x="80" y="246"/>
                  </a:lnTo>
                  <a:lnTo>
                    <a:pt x="82" y="246"/>
                  </a:lnTo>
                  <a:lnTo>
                    <a:pt x="85" y="243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95" y="233"/>
                  </a:lnTo>
                  <a:lnTo>
                    <a:pt x="98" y="233"/>
                  </a:lnTo>
                  <a:lnTo>
                    <a:pt x="103" y="233"/>
                  </a:lnTo>
                  <a:lnTo>
                    <a:pt x="110" y="232"/>
                  </a:lnTo>
                  <a:lnTo>
                    <a:pt x="113" y="230"/>
                  </a:lnTo>
                  <a:lnTo>
                    <a:pt x="116" y="227"/>
                  </a:lnTo>
                  <a:lnTo>
                    <a:pt x="118" y="224"/>
                  </a:lnTo>
                  <a:lnTo>
                    <a:pt x="120" y="222"/>
                  </a:lnTo>
                  <a:lnTo>
                    <a:pt x="128" y="212"/>
                  </a:lnTo>
                  <a:lnTo>
                    <a:pt x="129" y="211"/>
                  </a:lnTo>
                  <a:lnTo>
                    <a:pt x="138" y="206"/>
                  </a:lnTo>
                  <a:lnTo>
                    <a:pt x="141" y="204"/>
                  </a:lnTo>
                  <a:lnTo>
                    <a:pt x="148" y="196"/>
                  </a:lnTo>
                  <a:lnTo>
                    <a:pt x="149" y="195"/>
                  </a:lnTo>
                  <a:lnTo>
                    <a:pt x="149" y="188"/>
                  </a:lnTo>
                  <a:lnTo>
                    <a:pt x="151" y="185"/>
                  </a:lnTo>
                  <a:lnTo>
                    <a:pt x="154" y="178"/>
                  </a:lnTo>
                  <a:lnTo>
                    <a:pt x="156" y="174"/>
                  </a:lnTo>
                  <a:lnTo>
                    <a:pt x="158" y="169"/>
                  </a:lnTo>
                  <a:lnTo>
                    <a:pt x="159" y="164"/>
                  </a:lnTo>
                  <a:lnTo>
                    <a:pt x="161" y="162"/>
                  </a:lnTo>
                  <a:lnTo>
                    <a:pt x="163" y="156"/>
                  </a:lnTo>
                  <a:lnTo>
                    <a:pt x="159" y="148"/>
                  </a:lnTo>
                  <a:lnTo>
                    <a:pt x="158" y="146"/>
                  </a:lnTo>
                  <a:lnTo>
                    <a:pt x="154" y="138"/>
                  </a:lnTo>
                  <a:lnTo>
                    <a:pt x="154" y="136"/>
                  </a:lnTo>
                  <a:lnTo>
                    <a:pt x="156" y="130"/>
                  </a:lnTo>
                  <a:lnTo>
                    <a:pt x="156" y="125"/>
                  </a:lnTo>
                  <a:lnTo>
                    <a:pt x="156" y="122"/>
                  </a:lnTo>
                  <a:lnTo>
                    <a:pt x="154" y="117"/>
                  </a:lnTo>
                  <a:lnTo>
                    <a:pt x="153" y="114"/>
                  </a:lnTo>
                  <a:lnTo>
                    <a:pt x="153" y="111"/>
                  </a:lnTo>
                  <a:lnTo>
                    <a:pt x="156" y="107"/>
                  </a:lnTo>
                  <a:lnTo>
                    <a:pt x="161" y="107"/>
                  </a:lnTo>
                  <a:lnTo>
                    <a:pt x="164" y="111"/>
                  </a:lnTo>
                  <a:lnTo>
                    <a:pt x="164" y="112"/>
                  </a:lnTo>
                  <a:lnTo>
                    <a:pt x="166" y="119"/>
                  </a:lnTo>
                  <a:lnTo>
                    <a:pt x="169" y="122"/>
                  </a:lnTo>
                  <a:lnTo>
                    <a:pt x="172" y="128"/>
                  </a:lnTo>
                  <a:lnTo>
                    <a:pt x="174" y="130"/>
                  </a:lnTo>
                  <a:lnTo>
                    <a:pt x="177" y="138"/>
                  </a:lnTo>
                  <a:lnTo>
                    <a:pt x="182" y="144"/>
                  </a:lnTo>
                  <a:lnTo>
                    <a:pt x="186" y="144"/>
                  </a:lnTo>
                  <a:lnTo>
                    <a:pt x="197" y="144"/>
                  </a:lnTo>
                  <a:lnTo>
                    <a:pt x="199" y="144"/>
                  </a:lnTo>
                  <a:lnTo>
                    <a:pt x="214" y="143"/>
                  </a:lnTo>
                  <a:lnTo>
                    <a:pt x="215" y="143"/>
                  </a:lnTo>
                  <a:lnTo>
                    <a:pt x="219" y="143"/>
                  </a:lnTo>
                  <a:lnTo>
                    <a:pt x="227" y="144"/>
                  </a:lnTo>
                  <a:lnTo>
                    <a:pt x="234" y="151"/>
                  </a:lnTo>
                  <a:lnTo>
                    <a:pt x="237" y="151"/>
                  </a:lnTo>
                  <a:lnTo>
                    <a:pt x="245" y="151"/>
                  </a:lnTo>
                  <a:lnTo>
                    <a:pt x="254" y="156"/>
                  </a:lnTo>
                  <a:lnTo>
                    <a:pt x="255" y="157"/>
                  </a:lnTo>
                  <a:lnTo>
                    <a:pt x="258" y="164"/>
                  </a:lnTo>
                  <a:lnTo>
                    <a:pt x="262" y="169"/>
                  </a:lnTo>
                  <a:lnTo>
                    <a:pt x="263" y="180"/>
                  </a:lnTo>
                  <a:lnTo>
                    <a:pt x="267" y="187"/>
                  </a:lnTo>
                  <a:lnTo>
                    <a:pt x="270" y="188"/>
                  </a:lnTo>
                  <a:lnTo>
                    <a:pt x="278" y="185"/>
                  </a:lnTo>
                  <a:lnTo>
                    <a:pt x="280" y="183"/>
                  </a:lnTo>
                  <a:lnTo>
                    <a:pt x="287" y="183"/>
                  </a:lnTo>
                  <a:lnTo>
                    <a:pt x="288" y="183"/>
                  </a:lnTo>
                  <a:lnTo>
                    <a:pt x="293" y="177"/>
                  </a:lnTo>
                  <a:lnTo>
                    <a:pt x="295" y="175"/>
                  </a:lnTo>
                  <a:lnTo>
                    <a:pt x="298" y="166"/>
                  </a:lnTo>
                  <a:lnTo>
                    <a:pt x="306" y="161"/>
                  </a:lnTo>
                  <a:lnTo>
                    <a:pt x="310" y="161"/>
                  </a:lnTo>
                  <a:lnTo>
                    <a:pt x="316" y="161"/>
                  </a:lnTo>
                  <a:lnTo>
                    <a:pt x="320" y="161"/>
                  </a:lnTo>
                  <a:lnTo>
                    <a:pt x="325" y="156"/>
                  </a:lnTo>
                  <a:lnTo>
                    <a:pt x="325" y="153"/>
                  </a:lnTo>
                  <a:lnTo>
                    <a:pt x="321" y="144"/>
                  </a:lnTo>
                  <a:lnTo>
                    <a:pt x="320" y="143"/>
                  </a:lnTo>
                  <a:lnTo>
                    <a:pt x="316" y="133"/>
                  </a:lnTo>
                  <a:lnTo>
                    <a:pt x="316" y="123"/>
                  </a:lnTo>
                  <a:lnTo>
                    <a:pt x="320" y="119"/>
                  </a:lnTo>
                  <a:lnTo>
                    <a:pt x="323" y="115"/>
                  </a:lnTo>
                  <a:lnTo>
                    <a:pt x="326" y="114"/>
                  </a:lnTo>
                  <a:lnTo>
                    <a:pt x="326" y="111"/>
                  </a:lnTo>
                  <a:lnTo>
                    <a:pt x="326" y="109"/>
                  </a:lnTo>
                  <a:lnTo>
                    <a:pt x="323" y="98"/>
                  </a:lnTo>
                  <a:lnTo>
                    <a:pt x="323" y="91"/>
                  </a:lnTo>
                  <a:lnTo>
                    <a:pt x="328" y="85"/>
                  </a:lnTo>
                  <a:lnTo>
                    <a:pt x="336" y="89"/>
                  </a:lnTo>
                  <a:lnTo>
                    <a:pt x="341" y="89"/>
                  </a:lnTo>
                  <a:lnTo>
                    <a:pt x="341" y="83"/>
                  </a:lnTo>
                  <a:lnTo>
                    <a:pt x="340" y="78"/>
                  </a:lnTo>
                  <a:lnTo>
                    <a:pt x="346" y="73"/>
                  </a:lnTo>
                  <a:lnTo>
                    <a:pt x="348" y="73"/>
                  </a:lnTo>
                  <a:lnTo>
                    <a:pt x="351" y="70"/>
                  </a:lnTo>
                  <a:lnTo>
                    <a:pt x="351" y="64"/>
                  </a:lnTo>
                  <a:lnTo>
                    <a:pt x="344" y="60"/>
                  </a:lnTo>
                  <a:lnTo>
                    <a:pt x="343" y="59"/>
                  </a:lnTo>
                  <a:lnTo>
                    <a:pt x="340" y="54"/>
                  </a:lnTo>
                  <a:lnTo>
                    <a:pt x="338" y="51"/>
                  </a:lnTo>
                  <a:lnTo>
                    <a:pt x="340" y="46"/>
                  </a:lnTo>
                  <a:lnTo>
                    <a:pt x="344" y="44"/>
                  </a:lnTo>
                  <a:lnTo>
                    <a:pt x="348" y="46"/>
                  </a:lnTo>
                  <a:lnTo>
                    <a:pt x="351" y="46"/>
                  </a:lnTo>
                  <a:lnTo>
                    <a:pt x="353" y="46"/>
                  </a:lnTo>
                  <a:lnTo>
                    <a:pt x="354" y="47"/>
                  </a:lnTo>
                  <a:lnTo>
                    <a:pt x="356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2" name="Freeform 85"/>
            <p:cNvSpPr>
              <a:spLocks/>
            </p:cNvSpPr>
            <p:nvPr/>
          </p:nvSpPr>
          <p:spPr bwMode="auto">
            <a:xfrm>
              <a:off x="3892550" y="5909470"/>
              <a:ext cx="906463" cy="830263"/>
            </a:xfrm>
            <a:custGeom>
              <a:avLst/>
              <a:gdLst>
                <a:gd name="T0" fmla="*/ 623 w 1142"/>
                <a:gd name="T1" fmla="*/ 63 h 1045"/>
                <a:gd name="T2" fmla="*/ 714 w 1142"/>
                <a:gd name="T3" fmla="*/ 69 h 1045"/>
                <a:gd name="T4" fmla="*/ 774 w 1142"/>
                <a:gd name="T5" fmla="*/ 29 h 1045"/>
                <a:gd name="T6" fmla="*/ 833 w 1142"/>
                <a:gd name="T7" fmla="*/ 39 h 1045"/>
                <a:gd name="T8" fmla="*/ 896 w 1142"/>
                <a:gd name="T9" fmla="*/ 68 h 1045"/>
                <a:gd name="T10" fmla="*/ 954 w 1142"/>
                <a:gd name="T11" fmla="*/ 40 h 1045"/>
                <a:gd name="T12" fmla="*/ 1000 w 1142"/>
                <a:gd name="T13" fmla="*/ 29 h 1045"/>
                <a:gd name="T14" fmla="*/ 1056 w 1142"/>
                <a:gd name="T15" fmla="*/ 53 h 1045"/>
                <a:gd name="T16" fmla="*/ 1134 w 1142"/>
                <a:gd name="T17" fmla="*/ 35 h 1045"/>
                <a:gd name="T18" fmla="*/ 1132 w 1142"/>
                <a:gd name="T19" fmla="*/ 90 h 1045"/>
                <a:gd name="T20" fmla="*/ 1108 w 1142"/>
                <a:gd name="T21" fmla="*/ 128 h 1045"/>
                <a:gd name="T22" fmla="*/ 1106 w 1142"/>
                <a:gd name="T23" fmla="*/ 200 h 1045"/>
                <a:gd name="T24" fmla="*/ 1045 w 1142"/>
                <a:gd name="T25" fmla="*/ 236 h 1045"/>
                <a:gd name="T26" fmla="*/ 1002 w 1142"/>
                <a:gd name="T27" fmla="*/ 273 h 1045"/>
                <a:gd name="T28" fmla="*/ 967 w 1142"/>
                <a:gd name="T29" fmla="*/ 309 h 1045"/>
                <a:gd name="T30" fmla="*/ 952 w 1142"/>
                <a:gd name="T31" fmla="*/ 377 h 1045"/>
                <a:gd name="T32" fmla="*/ 913 w 1142"/>
                <a:gd name="T33" fmla="*/ 435 h 1045"/>
                <a:gd name="T34" fmla="*/ 886 w 1142"/>
                <a:gd name="T35" fmla="*/ 471 h 1045"/>
                <a:gd name="T36" fmla="*/ 836 w 1142"/>
                <a:gd name="T37" fmla="*/ 500 h 1045"/>
                <a:gd name="T38" fmla="*/ 759 w 1142"/>
                <a:gd name="T39" fmla="*/ 539 h 1045"/>
                <a:gd name="T40" fmla="*/ 722 w 1142"/>
                <a:gd name="T41" fmla="*/ 581 h 1045"/>
                <a:gd name="T42" fmla="*/ 760 w 1142"/>
                <a:gd name="T43" fmla="*/ 623 h 1045"/>
                <a:gd name="T44" fmla="*/ 790 w 1142"/>
                <a:gd name="T45" fmla="*/ 647 h 1045"/>
                <a:gd name="T46" fmla="*/ 737 w 1142"/>
                <a:gd name="T47" fmla="*/ 668 h 1045"/>
                <a:gd name="T48" fmla="*/ 684 w 1142"/>
                <a:gd name="T49" fmla="*/ 689 h 1045"/>
                <a:gd name="T50" fmla="*/ 630 w 1142"/>
                <a:gd name="T51" fmla="*/ 689 h 1045"/>
                <a:gd name="T52" fmla="*/ 573 w 1142"/>
                <a:gd name="T53" fmla="*/ 686 h 1045"/>
                <a:gd name="T54" fmla="*/ 516 w 1142"/>
                <a:gd name="T55" fmla="*/ 679 h 1045"/>
                <a:gd name="T56" fmla="*/ 481 w 1142"/>
                <a:gd name="T57" fmla="*/ 709 h 1045"/>
                <a:gd name="T58" fmla="*/ 509 w 1142"/>
                <a:gd name="T59" fmla="*/ 772 h 1045"/>
                <a:gd name="T60" fmla="*/ 506 w 1142"/>
                <a:gd name="T61" fmla="*/ 838 h 1045"/>
                <a:gd name="T62" fmla="*/ 501 w 1142"/>
                <a:gd name="T63" fmla="*/ 901 h 1045"/>
                <a:gd name="T64" fmla="*/ 504 w 1142"/>
                <a:gd name="T65" fmla="*/ 961 h 1045"/>
                <a:gd name="T66" fmla="*/ 436 w 1142"/>
                <a:gd name="T67" fmla="*/ 998 h 1045"/>
                <a:gd name="T68" fmla="*/ 372 w 1142"/>
                <a:gd name="T69" fmla="*/ 1024 h 1045"/>
                <a:gd name="T70" fmla="*/ 310 w 1142"/>
                <a:gd name="T71" fmla="*/ 974 h 1045"/>
                <a:gd name="T72" fmla="*/ 253 w 1142"/>
                <a:gd name="T73" fmla="*/ 950 h 1045"/>
                <a:gd name="T74" fmla="*/ 234 w 1142"/>
                <a:gd name="T75" fmla="*/ 1011 h 1045"/>
                <a:gd name="T76" fmla="*/ 178 w 1142"/>
                <a:gd name="T77" fmla="*/ 1042 h 1045"/>
                <a:gd name="T78" fmla="*/ 148 w 1142"/>
                <a:gd name="T79" fmla="*/ 995 h 1045"/>
                <a:gd name="T80" fmla="*/ 105 w 1142"/>
                <a:gd name="T81" fmla="*/ 942 h 1045"/>
                <a:gd name="T82" fmla="*/ 84 w 1142"/>
                <a:gd name="T83" fmla="*/ 878 h 1045"/>
                <a:gd name="T84" fmla="*/ 48 w 1142"/>
                <a:gd name="T85" fmla="*/ 822 h 1045"/>
                <a:gd name="T86" fmla="*/ 43 w 1142"/>
                <a:gd name="T87" fmla="*/ 734 h 1045"/>
                <a:gd name="T88" fmla="*/ 34 w 1142"/>
                <a:gd name="T89" fmla="*/ 670 h 1045"/>
                <a:gd name="T90" fmla="*/ 33 w 1142"/>
                <a:gd name="T91" fmla="*/ 603 h 1045"/>
                <a:gd name="T92" fmla="*/ 61 w 1142"/>
                <a:gd name="T93" fmla="*/ 479 h 1045"/>
                <a:gd name="T94" fmla="*/ 11 w 1142"/>
                <a:gd name="T95" fmla="*/ 382 h 1045"/>
                <a:gd name="T96" fmla="*/ 44 w 1142"/>
                <a:gd name="T97" fmla="*/ 281 h 1045"/>
                <a:gd name="T98" fmla="*/ 44 w 1142"/>
                <a:gd name="T99" fmla="*/ 210 h 1045"/>
                <a:gd name="T100" fmla="*/ 127 w 1142"/>
                <a:gd name="T101" fmla="*/ 176 h 1045"/>
                <a:gd name="T102" fmla="*/ 183 w 1142"/>
                <a:gd name="T103" fmla="*/ 129 h 1045"/>
                <a:gd name="T104" fmla="*/ 244 w 1142"/>
                <a:gd name="T105" fmla="*/ 50 h 1045"/>
                <a:gd name="T106" fmla="*/ 299 w 1142"/>
                <a:gd name="T107" fmla="*/ 29 h 1045"/>
                <a:gd name="T108" fmla="*/ 332 w 1142"/>
                <a:gd name="T109" fmla="*/ 13 h 1045"/>
                <a:gd name="T110" fmla="*/ 365 w 1142"/>
                <a:gd name="T111" fmla="*/ 53 h 1045"/>
                <a:gd name="T112" fmla="*/ 411 w 1142"/>
                <a:gd name="T113" fmla="*/ 68 h 1045"/>
                <a:gd name="T114" fmla="*/ 461 w 1142"/>
                <a:gd name="T115" fmla="*/ 81 h 1045"/>
                <a:gd name="T116" fmla="*/ 507 w 1142"/>
                <a:gd name="T117" fmla="*/ 73 h 1045"/>
                <a:gd name="T118" fmla="*/ 524 w 1142"/>
                <a:gd name="T119" fmla="*/ 47 h 1045"/>
                <a:gd name="T120" fmla="*/ 570 w 1142"/>
                <a:gd name="T121" fmla="*/ 43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42" h="1045">
                  <a:moveTo>
                    <a:pt x="582" y="52"/>
                  </a:moveTo>
                  <a:lnTo>
                    <a:pt x="583" y="53"/>
                  </a:lnTo>
                  <a:lnTo>
                    <a:pt x="583" y="55"/>
                  </a:lnTo>
                  <a:lnTo>
                    <a:pt x="587" y="56"/>
                  </a:lnTo>
                  <a:lnTo>
                    <a:pt x="588" y="58"/>
                  </a:lnTo>
                  <a:lnTo>
                    <a:pt x="593" y="58"/>
                  </a:lnTo>
                  <a:lnTo>
                    <a:pt x="595" y="58"/>
                  </a:lnTo>
                  <a:lnTo>
                    <a:pt x="603" y="55"/>
                  </a:lnTo>
                  <a:lnTo>
                    <a:pt x="605" y="55"/>
                  </a:lnTo>
                  <a:lnTo>
                    <a:pt x="607" y="56"/>
                  </a:lnTo>
                  <a:lnTo>
                    <a:pt x="613" y="61"/>
                  </a:lnTo>
                  <a:lnTo>
                    <a:pt x="615" y="63"/>
                  </a:lnTo>
                  <a:lnTo>
                    <a:pt x="618" y="63"/>
                  </a:lnTo>
                  <a:lnTo>
                    <a:pt x="623" y="63"/>
                  </a:lnTo>
                  <a:lnTo>
                    <a:pt x="631" y="63"/>
                  </a:lnTo>
                  <a:lnTo>
                    <a:pt x="631" y="61"/>
                  </a:lnTo>
                  <a:lnTo>
                    <a:pt x="640" y="58"/>
                  </a:lnTo>
                  <a:lnTo>
                    <a:pt x="646" y="66"/>
                  </a:lnTo>
                  <a:lnTo>
                    <a:pt x="648" y="66"/>
                  </a:lnTo>
                  <a:lnTo>
                    <a:pt x="655" y="71"/>
                  </a:lnTo>
                  <a:lnTo>
                    <a:pt x="666" y="71"/>
                  </a:lnTo>
                  <a:lnTo>
                    <a:pt x="668" y="71"/>
                  </a:lnTo>
                  <a:lnTo>
                    <a:pt x="678" y="64"/>
                  </a:lnTo>
                  <a:lnTo>
                    <a:pt x="679" y="64"/>
                  </a:lnTo>
                  <a:lnTo>
                    <a:pt x="694" y="68"/>
                  </a:lnTo>
                  <a:lnTo>
                    <a:pt x="696" y="69"/>
                  </a:lnTo>
                  <a:lnTo>
                    <a:pt x="711" y="71"/>
                  </a:lnTo>
                  <a:lnTo>
                    <a:pt x="714" y="69"/>
                  </a:lnTo>
                  <a:lnTo>
                    <a:pt x="716" y="69"/>
                  </a:lnTo>
                  <a:lnTo>
                    <a:pt x="722" y="63"/>
                  </a:lnTo>
                  <a:lnTo>
                    <a:pt x="724" y="61"/>
                  </a:lnTo>
                  <a:lnTo>
                    <a:pt x="726" y="58"/>
                  </a:lnTo>
                  <a:lnTo>
                    <a:pt x="736" y="50"/>
                  </a:lnTo>
                  <a:lnTo>
                    <a:pt x="737" y="48"/>
                  </a:lnTo>
                  <a:lnTo>
                    <a:pt x="739" y="48"/>
                  </a:lnTo>
                  <a:lnTo>
                    <a:pt x="741" y="47"/>
                  </a:lnTo>
                  <a:lnTo>
                    <a:pt x="752" y="42"/>
                  </a:lnTo>
                  <a:lnTo>
                    <a:pt x="754" y="40"/>
                  </a:lnTo>
                  <a:lnTo>
                    <a:pt x="754" y="39"/>
                  </a:lnTo>
                  <a:lnTo>
                    <a:pt x="762" y="31"/>
                  </a:lnTo>
                  <a:lnTo>
                    <a:pt x="765" y="29"/>
                  </a:lnTo>
                  <a:lnTo>
                    <a:pt x="774" y="29"/>
                  </a:lnTo>
                  <a:lnTo>
                    <a:pt x="780" y="32"/>
                  </a:lnTo>
                  <a:lnTo>
                    <a:pt x="782" y="32"/>
                  </a:lnTo>
                  <a:lnTo>
                    <a:pt x="787" y="37"/>
                  </a:lnTo>
                  <a:lnTo>
                    <a:pt x="787" y="39"/>
                  </a:lnTo>
                  <a:lnTo>
                    <a:pt x="793" y="47"/>
                  </a:lnTo>
                  <a:lnTo>
                    <a:pt x="797" y="50"/>
                  </a:lnTo>
                  <a:lnTo>
                    <a:pt x="798" y="52"/>
                  </a:lnTo>
                  <a:lnTo>
                    <a:pt x="807" y="53"/>
                  </a:lnTo>
                  <a:lnTo>
                    <a:pt x="808" y="52"/>
                  </a:lnTo>
                  <a:lnTo>
                    <a:pt x="810" y="52"/>
                  </a:lnTo>
                  <a:lnTo>
                    <a:pt x="818" y="45"/>
                  </a:lnTo>
                  <a:lnTo>
                    <a:pt x="820" y="43"/>
                  </a:lnTo>
                  <a:lnTo>
                    <a:pt x="831" y="39"/>
                  </a:lnTo>
                  <a:lnTo>
                    <a:pt x="833" y="39"/>
                  </a:lnTo>
                  <a:lnTo>
                    <a:pt x="843" y="43"/>
                  </a:lnTo>
                  <a:lnTo>
                    <a:pt x="845" y="43"/>
                  </a:lnTo>
                  <a:lnTo>
                    <a:pt x="855" y="52"/>
                  </a:lnTo>
                  <a:lnTo>
                    <a:pt x="865" y="61"/>
                  </a:lnTo>
                  <a:lnTo>
                    <a:pt x="866" y="64"/>
                  </a:lnTo>
                  <a:lnTo>
                    <a:pt x="871" y="73"/>
                  </a:lnTo>
                  <a:lnTo>
                    <a:pt x="873" y="74"/>
                  </a:lnTo>
                  <a:lnTo>
                    <a:pt x="876" y="74"/>
                  </a:lnTo>
                  <a:lnTo>
                    <a:pt x="878" y="73"/>
                  </a:lnTo>
                  <a:lnTo>
                    <a:pt x="879" y="73"/>
                  </a:lnTo>
                  <a:lnTo>
                    <a:pt x="883" y="71"/>
                  </a:lnTo>
                  <a:lnTo>
                    <a:pt x="884" y="71"/>
                  </a:lnTo>
                  <a:lnTo>
                    <a:pt x="893" y="69"/>
                  </a:lnTo>
                  <a:lnTo>
                    <a:pt x="896" y="68"/>
                  </a:lnTo>
                  <a:lnTo>
                    <a:pt x="903" y="64"/>
                  </a:lnTo>
                  <a:lnTo>
                    <a:pt x="904" y="64"/>
                  </a:lnTo>
                  <a:lnTo>
                    <a:pt x="906" y="63"/>
                  </a:lnTo>
                  <a:lnTo>
                    <a:pt x="916" y="61"/>
                  </a:lnTo>
                  <a:lnTo>
                    <a:pt x="919" y="63"/>
                  </a:lnTo>
                  <a:lnTo>
                    <a:pt x="934" y="66"/>
                  </a:lnTo>
                  <a:lnTo>
                    <a:pt x="937" y="64"/>
                  </a:lnTo>
                  <a:lnTo>
                    <a:pt x="939" y="63"/>
                  </a:lnTo>
                  <a:lnTo>
                    <a:pt x="944" y="60"/>
                  </a:lnTo>
                  <a:lnTo>
                    <a:pt x="947" y="58"/>
                  </a:lnTo>
                  <a:lnTo>
                    <a:pt x="947" y="56"/>
                  </a:lnTo>
                  <a:lnTo>
                    <a:pt x="949" y="53"/>
                  </a:lnTo>
                  <a:lnTo>
                    <a:pt x="954" y="42"/>
                  </a:lnTo>
                  <a:lnTo>
                    <a:pt x="954" y="40"/>
                  </a:lnTo>
                  <a:lnTo>
                    <a:pt x="956" y="39"/>
                  </a:lnTo>
                  <a:lnTo>
                    <a:pt x="959" y="37"/>
                  </a:lnTo>
                  <a:lnTo>
                    <a:pt x="964" y="40"/>
                  </a:lnTo>
                  <a:lnTo>
                    <a:pt x="967" y="40"/>
                  </a:lnTo>
                  <a:lnTo>
                    <a:pt x="972" y="37"/>
                  </a:lnTo>
                  <a:lnTo>
                    <a:pt x="974" y="35"/>
                  </a:lnTo>
                  <a:lnTo>
                    <a:pt x="979" y="29"/>
                  </a:lnTo>
                  <a:lnTo>
                    <a:pt x="982" y="32"/>
                  </a:lnTo>
                  <a:lnTo>
                    <a:pt x="984" y="34"/>
                  </a:lnTo>
                  <a:lnTo>
                    <a:pt x="987" y="39"/>
                  </a:lnTo>
                  <a:lnTo>
                    <a:pt x="989" y="39"/>
                  </a:lnTo>
                  <a:lnTo>
                    <a:pt x="992" y="34"/>
                  </a:lnTo>
                  <a:lnTo>
                    <a:pt x="992" y="32"/>
                  </a:lnTo>
                  <a:lnTo>
                    <a:pt x="1000" y="29"/>
                  </a:lnTo>
                  <a:lnTo>
                    <a:pt x="1000" y="31"/>
                  </a:lnTo>
                  <a:lnTo>
                    <a:pt x="1005" y="35"/>
                  </a:lnTo>
                  <a:lnTo>
                    <a:pt x="1008" y="39"/>
                  </a:lnTo>
                  <a:lnTo>
                    <a:pt x="1010" y="40"/>
                  </a:lnTo>
                  <a:lnTo>
                    <a:pt x="1015" y="39"/>
                  </a:lnTo>
                  <a:lnTo>
                    <a:pt x="1020" y="32"/>
                  </a:lnTo>
                  <a:lnTo>
                    <a:pt x="1022" y="32"/>
                  </a:lnTo>
                  <a:lnTo>
                    <a:pt x="1025" y="35"/>
                  </a:lnTo>
                  <a:lnTo>
                    <a:pt x="1028" y="39"/>
                  </a:lnTo>
                  <a:lnTo>
                    <a:pt x="1032" y="40"/>
                  </a:lnTo>
                  <a:lnTo>
                    <a:pt x="1035" y="40"/>
                  </a:lnTo>
                  <a:lnTo>
                    <a:pt x="1038" y="42"/>
                  </a:lnTo>
                  <a:lnTo>
                    <a:pt x="1042" y="43"/>
                  </a:lnTo>
                  <a:lnTo>
                    <a:pt x="1056" y="53"/>
                  </a:lnTo>
                  <a:lnTo>
                    <a:pt x="1060" y="53"/>
                  </a:lnTo>
                  <a:lnTo>
                    <a:pt x="1066" y="47"/>
                  </a:lnTo>
                  <a:lnTo>
                    <a:pt x="1066" y="45"/>
                  </a:lnTo>
                  <a:lnTo>
                    <a:pt x="1066" y="35"/>
                  </a:lnTo>
                  <a:lnTo>
                    <a:pt x="1071" y="32"/>
                  </a:lnTo>
                  <a:lnTo>
                    <a:pt x="1075" y="31"/>
                  </a:lnTo>
                  <a:lnTo>
                    <a:pt x="1086" y="35"/>
                  </a:lnTo>
                  <a:lnTo>
                    <a:pt x="1088" y="35"/>
                  </a:lnTo>
                  <a:lnTo>
                    <a:pt x="1103" y="32"/>
                  </a:lnTo>
                  <a:lnTo>
                    <a:pt x="1104" y="32"/>
                  </a:lnTo>
                  <a:lnTo>
                    <a:pt x="1106" y="31"/>
                  </a:lnTo>
                  <a:lnTo>
                    <a:pt x="1124" y="24"/>
                  </a:lnTo>
                  <a:lnTo>
                    <a:pt x="1126" y="27"/>
                  </a:lnTo>
                  <a:lnTo>
                    <a:pt x="1134" y="35"/>
                  </a:lnTo>
                  <a:lnTo>
                    <a:pt x="1137" y="45"/>
                  </a:lnTo>
                  <a:lnTo>
                    <a:pt x="1137" y="47"/>
                  </a:lnTo>
                  <a:lnTo>
                    <a:pt x="1139" y="52"/>
                  </a:lnTo>
                  <a:lnTo>
                    <a:pt x="1141" y="56"/>
                  </a:lnTo>
                  <a:lnTo>
                    <a:pt x="1142" y="63"/>
                  </a:lnTo>
                  <a:lnTo>
                    <a:pt x="1142" y="64"/>
                  </a:lnTo>
                  <a:lnTo>
                    <a:pt x="1141" y="68"/>
                  </a:lnTo>
                  <a:lnTo>
                    <a:pt x="1141" y="69"/>
                  </a:lnTo>
                  <a:lnTo>
                    <a:pt x="1137" y="74"/>
                  </a:lnTo>
                  <a:lnTo>
                    <a:pt x="1136" y="76"/>
                  </a:lnTo>
                  <a:lnTo>
                    <a:pt x="1134" y="81"/>
                  </a:lnTo>
                  <a:lnTo>
                    <a:pt x="1132" y="82"/>
                  </a:lnTo>
                  <a:lnTo>
                    <a:pt x="1132" y="87"/>
                  </a:lnTo>
                  <a:lnTo>
                    <a:pt x="1132" y="90"/>
                  </a:lnTo>
                  <a:lnTo>
                    <a:pt x="1132" y="92"/>
                  </a:lnTo>
                  <a:lnTo>
                    <a:pt x="1132" y="94"/>
                  </a:lnTo>
                  <a:lnTo>
                    <a:pt x="1129" y="97"/>
                  </a:lnTo>
                  <a:lnTo>
                    <a:pt x="1129" y="98"/>
                  </a:lnTo>
                  <a:lnTo>
                    <a:pt x="1129" y="100"/>
                  </a:lnTo>
                  <a:lnTo>
                    <a:pt x="1128" y="102"/>
                  </a:lnTo>
                  <a:lnTo>
                    <a:pt x="1124" y="105"/>
                  </a:lnTo>
                  <a:lnTo>
                    <a:pt x="1123" y="107"/>
                  </a:lnTo>
                  <a:lnTo>
                    <a:pt x="1118" y="110"/>
                  </a:lnTo>
                  <a:lnTo>
                    <a:pt x="1116" y="111"/>
                  </a:lnTo>
                  <a:lnTo>
                    <a:pt x="1113" y="116"/>
                  </a:lnTo>
                  <a:lnTo>
                    <a:pt x="1111" y="118"/>
                  </a:lnTo>
                  <a:lnTo>
                    <a:pt x="1109" y="123"/>
                  </a:lnTo>
                  <a:lnTo>
                    <a:pt x="1108" y="128"/>
                  </a:lnTo>
                  <a:lnTo>
                    <a:pt x="1104" y="136"/>
                  </a:lnTo>
                  <a:lnTo>
                    <a:pt x="1103" y="142"/>
                  </a:lnTo>
                  <a:lnTo>
                    <a:pt x="1103" y="144"/>
                  </a:lnTo>
                  <a:lnTo>
                    <a:pt x="1103" y="147"/>
                  </a:lnTo>
                  <a:lnTo>
                    <a:pt x="1101" y="155"/>
                  </a:lnTo>
                  <a:lnTo>
                    <a:pt x="1101" y="158"/>
                  </a:lnTo>
                  <a:lnTo>
                    <a:pt x="1101" y="162"/>
                  </a:lnTo>
                  <a:lnTo>
                    <a:pt x="1103" y="170"/>
                  </a:lnTo>
                  <a:lnTo>
                    <a:pt x="1104" y="173"/>
                  </a:lnTo>
                  <a:lnTo>
                    <a:pt x="1109" y="181"/>
                  </a:lnTo>
                  <a:lnTo>
                    <a:pt x="1109" y="184"/>
                  </a:lnTo>
                  <a:lnTo>
                    <a:pt x="1113" y="191"/>
                  </a:lnTo>
                  <a:lnTo>
                    <a:pt x="1113" y="194"/>
                  </a:lnTo>
                  <a:lnTo>
                    <a:pt x="1106" y="200"/>
                  </a:lnTo>
                  <a:lnTo>
                    <a:pt x="1094" y="202"/>
                  </a:lnTo>
                  <a:lnTo>
                    <a:pt x="1093" y="204"/>
                  </a:lnTo>
                  <a:lnTo>
                    <a:pt x="1091" y="204"/>
                  </a:lnTo>
                  <a:lnTo>
                    <a:pt x="1086" y="209"/>
                  </a:lnTo>
                  <a:lnTo>
                    <a:pt x="1085" y="210"/>
                  </a:lnTo>
                  <a:lnTo>
                    <a:pt x="1078" y="212"/>
                  </a:lnTo>
                  <a:lnTo>
                    <a:pt x="1075" y="212"/>
                  </a:lnTo>
                  <a:lnTo>
                    <a:pt x="1066" y="212"/>
                  </a:lnTo>
                  <a:lnTo>
                    <a:pt x="1065" y="213"/>
                  </a:lnTo>
                  <a:lnTo>
                    <a:pt x="1060" y="217"/>
                  </a:lnTo>
                  <a:lnTo>
                    <a:pt x="1060" y="218"/>
                  </a:lnTo>
                  <a:lnTo>
                    <a:pt x="1056" y="225"/>
                  </a:lnTo>
                  <a:lnTo>
                    <a:pt x="1055" y="226"/>
                  </a:lnTo>
                  <a:lnTo>
                    <a:pt x="1045" y="236"/>
                  </a:lnTo>
                  <a:lnTo>
                    <a:pt x="1043" y="238"/>
                  </a:lnTo>
                  <a:lnTo>
                    <a:pt x="1042" y="239"/>
                  </a:lnTo>
                  <a:lnTo>
                    <a:pt x="1040" y="239"/>
                  </a:lnTo>
                  <a:lnTo>
                    <a:pt x="1032" y="241"/>
                  </a:lnTo>
                  <a:lnTo>
                    <a:pt x="1030" y="242"/>
                  </a:lnTo>
                  <a:lnTo>
                    <a:pt x="1028" y="244"/>
                  </a:lnTo>
                  <a:lnTo>
                    <a:pt x="1017" y="252"/>
                  </a:lnTo>
                  <a:lnTo>
                    <a:pt x="1015" y="255"/>
                  </a:lnTo>
                  <a:lnTo>
                    <a:pt x="1013" y="257"/>
                  </a:lnTo>
                  <a:lnTo>
                    <a:pt x="1013" y="260"/>
                  </a:lnTo>
                  <a:lnTo>
                    <a:pt x="1012" y="262"/>
                  </a:lnTo>
                  <a:lnTo>
                    <a:pt x="1005" y="270"/>
                  </a:lnTo>
                  <a:lnTo>
                    <a:pt x="1003" y="272"/>
                  </a:lnTo>
                  <a:lnTo>
                    <a:pt x="1002" y="273"/>
                  </a:lnTo>
                  <a:lnTo>
                    <a:pt x="995" y="280"/>
                  </a:lnTo>
                  <a:lnTo>
                    <a:pt x="994" y="280"/>
                  </a:lnTo>
                  <a:lnTo>
                    <a:pt x="990" y="281"/>
                  </a:lnTo>
                  <a:lnTo>
                    <a:pt x="985" y="283"/>
                  </a:lnTo>
                  <a:lnTo>
                    <a:pt x="979" y="285"/>
                  </a:lnTo>
                  <a:lnTo>
                    <a:pt x="977" y="286"/>
                  </a:lnTo>
                  <a:lnTo>
                    <a:pt x="975" y="288"/>
                  </a:lnTo>
                  <a:lnTo>
                    <a:pt x="972" y="293"/>
                  </a:lnTo>
                  <a:lnTo>
                    <a:pt x="970" y="296"/>
                  </a:lnTo>
                  <a:lnTo>
                    <a:pt x="969" y="299"/>
                  </a:lnTo>
                  <a:lnTo>
                    <a:pt x="969" y="301"/>
                  </a:lnTo>
                  <a:lnTo>
                    <a:pt x="969" y="302"/>
                  </a:lnTo>
                  <a:lnTo>
                    <a:pt x="967" y="306"/>
                  </a:lnTo>
                  <a:lnTo>
                    <a:pt x="967" y="309"/>
                  </a:lnTo>
                  <a:lnTo>
                    <a:pt x="965" y="312"/>
                  </a:lnTo>
                  <a:lnTo>
                    <a:pt x="960" y="331"/>
                  </a:lnTo>
                  <a:lnTo>
                    <a:pt x="960" y="335"/>
                  </a:lnTo>
                  <a:lnTo>
                    <a:pt x="959" y="336"/>
                  </a:lnTo>
                  <a:lnTo>
                    <a:pt x="960" y="340"/>
                  </a:lnTo>
                  <a:lnTo>
                    <a:pt x="960" y="341"/>
                  </a:lnTo>
                  <a:lnTo>
                    <a:pt x="959" y="349"/>
                  </a:lnTo>
                  <a:lnTo>
                    <a:pt x="959" y="351"/>
                  </a:lnTo>
                  <a:lnTo>
                    <a:pt x="959" y="354"/>
                  </a:lnTo>
                  <a:lnTo>
                    <a:pt x="957" y="359"/>
                  </a:lnTo>
                  <a:lnTo>
                    <a:pt x="957" y="361"/>
                  </a:lnTo>
                  <a:lnTo>
                    <a:pt x="956" y="365"/>
                  </a:lnTo>
                  <a:lnTo>
                    <a:pt x="954" y="375"/>
                  </a:lnTo>
                  <a:lnTo>
                    <a:pt x="952" y="377"/>
                  </a:lnTo>
                  <a:lnTo>
                    <a:pt x="952" y="380"/>
                  </a:lnTo>
                  <a:lnTo>
                    <a:pt x="951" y="382"/>
                  </a:lnTo>
                  <a:lnTo>
                    <a:pt x="944" y="387"/>
                  </a:lnTo>
                  <a:lnTo>
                    <a:pt x="937" y="393"/>
                  </a:lnTo>
                  <a:lnTo>
                    <a:pt x="936" y="395"/>
                  </a:lnTo>
                  <a:lnTo>
                    <a:pt x="931" y="404"/>
                  </a:lnTo>
                  <a:lnTo>
                    <a:pt x="929" y="406"/>
                  </a:lnTo>
                  <a:lnTo>
                    <a:pt x="924" y="414"/>
                  </a:lnTo>
                  <a:lnTo>
                    <a:pt x="922" y="417"/>
                  </a:lnTo>
                  <a:lnTo>
                    <a:pt x="921" y="419"/>
                  </a:lnTo>
                  <a:lnTo>
                    <a:pt x="919" y="420"/>
                  </a:lnTo>
                  <a:lnTo>
                    <a:pt x="916" y="427"/>
                  </a:lnTo>
                  <a:lnTo>
                    <a:pt x="913" y="432"/>
                  </a:lnTo>
                  <a:lnTo>
                    <a:pt x="913" y="435"/>
                  </a:lnTo>
                  <a:lnTo>
                    <a:pt x="911" y="438"/>
                  </a:lnTo>
                  <a:lnTo>
                    <a:pt x="911" y="440"/>
                  </a:lnTo>
                  <a:lnTo>
                    <a:pt x="911" y="445"/>
                  </a:lnTo>
                  <a:lnTo>
                    <a:pt x="913" y="450"/>
                  </a:lnTo>
                  <a:lnTo>
                    <a:pt x="913" y="453"/>
                  </a:lnTo>
                  <a:lnTo>
                    <a:pt x="913" y="458"/>
                  </a:lnTo>
                  <a:lnTo>
                    <a:pt x="913" y="459"/>
                  </a:lnTo>
                  <a:lnTo>
                    <a:pt x="914" y="464"/>
                  </a:lnTo>
                  <a:lnTo>
                    <a:pt x="909" y="466"/>
                  </a:lnTo>
                  <a:lnTo>
                    <a:pt x="908" y="466"/>
                  </a:lnTo>
                  <a:lnTo>
                    <a:pt x="896" y="466"/>
                  </a:lnTo>
                  <a:lnTo>
                    <a:pt x="894" y="466"/>
                  </a:lnTo>
                  <a:lnTo>
                    <a:pt x="888" y="471"/>
                  </a:lnTo>
                  <a:lnTo>
                    <a:pt x="886" y="471"/>
                  </a:lnTo>
                  <a:lnTo>
                    <a:pt x="884" y="474"/>
                  </a:lnTo>
                  <a:lnTo>
                    <a:pt x="879" y="475"/>
                  </a:lnTo>
                  <a:lnTo>
                    <a:pt x="874" y="479"/>
                  </a:lnTo>
                  <a:lnTo>
                    <a:pt x="868" y="482"/>
                  </a:lnTo>
                  <a:lnTo>
                    <a:pt x="865" y="484"/>
                  </a:lnTo>
                  <a:lnTo>
                    <a:pt x="863" y="485"/>
                  </a:lnTo>
                  <a:lnTo>
                    <a:pt x="861" y="487"/>
                  </a:lnTo>
                  <a:lnTo>
                    <a:pt x="860" y="488"/>
                  </a:ln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3" name="Freeform 86"/>
            <p:cNvSpPr>
              <a:spLocks/>
            </p:cNvSpPr>
            <p:nvPr/>
          </p:nvSpPr>
          <p:spPr bwMode="auto">
            <a:xfrm>
              <a:off x="3892550" y="5909470"/>
              <a:ext cx="682625" cy="830263"/>
            </a:xfrm>
            <a:custGeom>
              <a:avLst/>
              <a:gdLst>
                <a:gd name="T0" fmla="*/ 830 w 860"/>
                <a:gd name="T1" fmla="*/ 505 h 1045"/>
                <a:gd name="T2" fmla="*/ 767 w 860"/>
                <a:gd name="T3" fmla="*/ 535 h 1045"/>
                <a:gd name="T4" fmla="*/ 731 w 860"/>
                <a:gd name="T5" fmla="*/ 563 h 1045"/>
                <a:gd name="T6" fmla="*/ 727 w 860"/>
                <a:gd name="T7" fmla="*/ 595 h 1045"/>
                <a:gd name="T8" fmla="*/ 762 w 860"/>
                <a:gd name="T9" fmla="*/ 624 h 1045"/>
                <a:gd name="T10" fmla="*/ 800 w 860"/>
                <a:gd name="T11" fmla="*/ 639 h 1045"/>
                <a:gd name="T12" fmla="*/ 752 w 860"/>
                <a:gd name="T13" fmla="*/ 645 h 1045"/>
                <a:gd name="T14" fmla="*/ 734 w 860"/>
                <a:gd name="T15" fmla="*/ 671 h 1045"/>
                <a:gd name="T16" fmla="*/ 691 w 860"/>
                <a:gd name="T17" fmla="*/ 687 h 1045"/>
                <a:gd name="T18" fmla="*/ 646 w 860"/>
                <a:gd name="T19" fmla="*/ 684 h 1045"/>
                <a:gd name="T20" fmla="*/ 610 w 860"/>
                <a:gd name="T21" fmla="*/ 697 h 1045"/>
                <a:gd name="T22" fmla="*/ 570 w 860"/>
                <a:gd name="T23" fmla="*/ 686 h 1045"/>
                <a:gd name="T24" fmla="*/ 527 w 860"/>
                <a:gd name="T25" fmla="*/ 681 h 1045"/>
                <a:gd name="T26" fmla="*/ 494 w 860"/>
                <a:gd name="T27" fmla="*/ 692 h 1045"/>
                <a:gd name="T28" fmla="*/ 486 w 860"/>
                <a:gd name="T29" fmla="*/ 718 h 1045"/>
                <a:gd name="T30" fmla="*/ 509 w 860"/>
                <a:gd name="T31" fmla="*/ 768 h 1045"/>
                <a:gd name="T32" fmla="*/ 504 w 860"/>
                <a:gd name="T33" fmla="*/ 817 h 1045"/>
                <a:gd name="T34" fmla="*/ 507 w 860"/>
                <a:gd name="T35" fmla="*/ 856 h 1045"/>
                <a:gd name="T36" fmla="*/ 497 w 860"/>
                <a:gd name="T37" fmla="*/ 906 h 1045"/>
                <a:gd name="T38" fmla="*/ 502 w 860"/>
                <a:gd name="T39" fmla="*/ 953 h 1045"/>
                <a:gd name="T40" fmla="*/ 479 w 860"/>
                <a:gd name="T41" fmla="*/ 959 h 1045"/>
                <a:gd name="T42" fmla="*/ 431 w 860"/>
                <a:gd name="T43" fmla="*/ 1014 h 1045"/>
                <a:gd name="T44" fmla="*/ 380 w 860"/>
                <a:gd name="T45" fmla="*/ 1019 h 1045"/>
                <a:gd name="T46" fmla="*/ 320 w 860"/>
                <a:gd name="T47" fmla="*/ 980 h 1045"/>
                <a:gd name="T48" fmla="*/ 284 w 860"/>
                <a:gd name="T49" fmla="*/ 980 h 1045"/>
                <a:gd name="T50" fmla="*/ 251 w 860"/>
                <a:gd name="T51" fmla="*/ 958 h 1045"/>
                <a:gd name="T52" fmla="*/ 243 w 860"/>
                <a:gd name="T53" fmla="*/ 1000 h 1045"/>
                <a:gd name="T54" fmla="*/ 200 w 860"/>
                <a:gd name="T55" fmla="*/ 1024 h 1045"/>
                <a:gd name="T56" fmla="*/ 158 w 860"/>
                <a:gd name="T57" fmla="*/ 1043 h 1045"/>
                <a:gd name="T58" fmla="*/ 150 w 860"/>
                <a:gd name="T59" fmla="*/ 997 h 1045"/>
                <a:gd name="T60" fmla="*/ 125 w 860"/>
                <a:gd name="T61" fmla="*/ 974 h 1045"/>
                <a:gd name="T62" fmla="*/ 100 w 860"/>
                <a:gd name="T63" fmla="*/ 920 h 1045"/>
                <a:gd name="T64" fmla="*/ 84 w 860"/>
                <a:gd name="T65" fmla="*/ 870 h 1045"/>
                <a:gd name="T66" fmla="*/ 62 w 860"/>
                <a:gd name="T67" fmla="*/ 840 h 1045"/>
                <a:gd name="T68" fmla="*/ 49 w 860"/>
                <a:gd name="T69" fmla="*/ 778 h 1045"/>
                <a:gd name="T70" fmla="*/ 33 w 860"/>
                <a:gd name="T71" fmla="*/ 730 h 1045"/>
                <a:gd name="T72" fmla="*/ 36 w 860"/>
                <a:gd name="T73" fmla="*/ 670 h 1045"/>
                <a:gd name="T74" fmla="*/ 18 w 860"/>
                <a:gd name="T75" fmla="*/ 626 h 1045"/>
                <a:gd name="T76" fmla="*/ 51 w 860"/>
                <a:gd name="T77" fmla="*/ 582 h 1045"/>
                <a:gd name="T78" fmla="*/ 56 w 860"/>
                <a:gd name="T79" fmla="*/ 463 h 1045"/>
                <a:gd name="T80" fmla="*/ 0 w 860"/>
                <a:gd name="T81" fmla="*/ 406 h 1045"/>
                <a:gd name="T82" fmla="*/ 9 w 860"/>
                <a:gd name="T83" fmla="*/ 306 h 1045"/>
                <a:gd name="T84" fmla="*/ 54 w 860"/>
                <a:gd name="T85" fmla="*/ 285 h 1045"/>
                <a:gd name="T86" fmla="*/ 44 w 860"/>
                <a:gd name="T87" fmla="*/ 220 h 1045"/>
                <a:gd name="T88" fmla="*/ 82 w 860"/>
                <a:gd name="T89" fmla="*/ 183 h 1045"/>
                <a:gd name="T90" fmla="*/ 160 w 860"/>
                <a:gd name="T91" fmla="*/ 165 h 1045"/>
                <a:gd name="T92" fmla="*/ 188 w 860"/>
                <a:gd name="T93" fmla="*/ 124 h 1045"/>
                <a:gd name="T94" fmla="*/ 220 w 860"/>
                <a:gd name="T95" fmla="*/ 63 h 1045"/>
                <a:gd name="T96" fmla="*/ 279 w 860"/>
                <a:gd name="T97" fmla="*/ 63 h 1045"/>
                <a:gd name="T98" fmla="*/ 301 w 860"/>
                <a:gd name="T99" fmla="*/ 19 h 1045"/>
                <a:gd name="T100" fmla="*/ 330 w 860"/>
                <a:gd name="T101" fmla="*/ 8 h 1045"/>
                <a:gd name="T102" fmla="*/ 347 w 860"/>
                <a:gd name="T103" fmla="*/ 43 h 1045"/>
                <a:gd name="T104" fmla="*/ 388 w 860"/>
                <a:gd name="T105" fmla="*/ 58 h 1045"/>
                <a:gd name="T106" fmla="*/ 413 w 860"/>
                <a:gd name="T107" fmla="*/ 69 h 1045"/>
                <a:gd name="T108" fmla="*/ 451 w 860"/>
                <a:gd name="T109" fmla="*/ 81 h 1045"/>
                <a:gd name="T110" fmla="*/ 481 w 860"/>
                <a:gd name="T111" fmla="*/ 79 h 1045"/>
                <a:gd name="T112" fmla="*/ 509 w 860"/>
                <a:gd name="T113" fmla="*/ 63 h 1045"/>
                <a:gd name="T114" fmla="*/ 522 w 860"/>
                <a:gd name="T115" fmla="*/ 45 h 1045"/>
                <a:gd name="T116" fmla="*/ 552 w 860"/>
                <a:gd name="T117" fmla="*/ 5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0" h="1045">
                  <a:moveTo>
                    <a:pt x="860" y="488"/>
                  </a:move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4" name="Freeform 87"/>
            <p:cNvSpPr>
              <a:spLocks/>
            </p:cNvSpPr>
            <p:nvPr/>
          </p:nvSpPr>
          <p:spPr bwMode="auto">
            <a:xfrm>
              <a:off x="4354512" y="5930108"/>
              <a:ext cx="444500" cy="368300"/>
            </a:xfrm>
            <a:custGeom>
              <a:avLst/>
              <a:gdLst>
                <a:gd name="T0" fmla="*/ 6 w 560"/>
                <a:gd name="T1" fmla="*/ 34 h 464"/>
                <a:gd name="T2" fmla="*/ 25 w 560"/>
                <a:gd name="T3" fmla="*/ 32 h 464"/>
                <a:gd name="T4" fmla="*/ 49 w 560"/>
                <a:gd name="T5" fmla="*/ 39 h 464"/>
                <a:gd name="T6" fmla="*/ 73 w 560"/>
                <a:gd name="T7" fmla="*/ 47 h 464"/>
                <a:gd name="T8" fmla="*/ 112 w 560"/>
                <a:gd name="T9" fmla="*/ 44 h 464"/>
                <a:gd name="T10" fmla="*/ 140 w 560"/>
                <a:gd name="T11" fmla="*/ 39 h 464"/>
                <a:gd name="T12" fmla="*/ 157 w 560"/>
                <a:gd name="T13" fmla="*/ 24 h 464"/>
                <a:gd name="T14" fmla="*/ 180 w 560"/>
                <a:gd name="T15" fmla="*/ 7 h 464"/>
                <a:gd name="T16" fmla="*/ 205 w 560"/>
                <a:gd name="T17" fmla="*/ 13 h 464"/>
                <a:gd name="T18" fmla="*/ 225 w 560"/>
                <a:gd name="T19" fmla="*/ 29 h 464"/>
                <a:gd name="T20" fmla="*/ 249 w 560"/>
                <a:gd name="T21" fmla="*/ 15 h 464"/>
                <a:gd name="T22" fmla="*/ 283 w 560"/>
                <a:gd name="T23" fmla="*/ 37 h 464"/>
                <a:gd name="T24" fmla="*/ 296 w 560"/>
                <a:gd name="T25" fmla="*/ 49 h 464"/>
                <a:gd name="T26" fmla="*/ 314 w 560"/>
                <a:gd name="T27" fmla="*/ 44 h 464"/>
                <a:gd name="T28" fmla="*/ 337 w 560"/>
                <a:gd name="T29" fmla="*/ 39 h 464"/>
                <a:gd name="T30" fmla="*/ 365 w 560"/>
                <a:gd name="T31" fmla="*/ 34 h 464"/>
                <a:gd name="T32" fmla="*/ 374 w 560"/>
                <a:gd name="T33" fmla="*/ 15 h 464"/>
                <a:gd name="T34" fmla="*/ 392 w 560"/>
                <a:gd name="T35" fmla="*/ 11 h 464"/>
                <a:gd name="T36" fmla="*/ 407 w 560"/>
                <a:gd name="T37" fmla="*/ 15 h 464"/>
                <a:gd name="T38" fmla="*/ 423 w 560"/>
                <a:gd name="T39" fmla="*/ 11 h 464"/>
                <a:gd name="T40" fmla="*/ 440 w 560"/>
                <a:gd name="T41" fmla="*/ 8 h 464"/>
                <a:gd name="T42" fmla="*/ 456 w 560"/>
                <a:gd name="T43" fmla="*/ 18 h 464"/>
                <a:gd name="T44" fmla="*/ 484 w 560"/>
                <a:gd name="T45" fmla="*/ 21 h 464"/>
                <a:gd name="T46" fmla="*/ 506 w 560"/>
                <a:gd name="T47" fmla="*/ 11 h 464"/>
                <a:gd name="T48" fmla="*/ 544 w 560"/>
                <a:gd name="T49" fmla="*/ 3 h 464"/>
                <a:gd name="T50" fmla="*/ 559 w 560"/>
                <a:gd name="T51" fmla="*/ 32 h 464"/>
                <a:gd name="T52" fmla="*/ 555 w 560"/>
                <a:gd name="T53" fmla="*/ 50 h 464"/>
                <a:gd name="T54" fmla="*/ 550 w 560"/>
                <a:gd name="T55" fmla="*/ 66 h 464"/>
                <a:gd name="T56" fmla="*/ 547 w 560"/>
                <a:gd name="T57" fmla="*/ 76 h 464"/>
                <a:gd name="T58" fmla="*/ 534 w 560"/>
                <a:gd name="T59" fmla="*/ 87 h 464"/>
                <a:gd name="T60" fmla="*/ 522 w 560"/>
                <a:gd name="T61" fmla="*/ 112 h 464"/>
                <a:gd name="T62" fmla="*/ 519 w 560"/>
                <a:gd name="T63" fmla="*/ 134 h 464"/>
                <a:gd name="T64" fmla="*/ 527 w 560"/>
                <a:gd name="T65" fmla="*/ 160 h 464"/>
                <a:gd name="T66" fmla="*/ 511 w 560"/>
                <a:gd name="T67" fmla="*/ 180 h 464"/>
                <a:gd name="T68" fmla="*/ 493 w 560"/>
                <a:gd name="T69" fmla="*/ 188 h 464"/>
                <a:gd name="T70" fmla="*/ 474 w 560"/>
                <a:gd name="T71" fmla="*/ 201 h 464"/>
                <a:gd name="T72" fmla="*/ 458 w 560"/>
                <a:gd name="T73" fmla="*/ 215 h 464"/>
                <a:gd name="T74" fmla="*/ 433 w 560"/>
                <a:gd name="T75" fmla="*/ 231 h 464"/>
                <a:gd name="T76" fmla="*/ 421 w 560"/>
                <a:gd name="T77" fmla="*/ 248 h 464"/>
                <a:gd name="T78" fmla="*/ 403 w 560"/>
                <a:gd name="T79" fmla="*/ 259 h 464"/>
                <a:gd name="T80" fmla="*/ 388 w 560"/>
                <a:gd name="T81" fmla="*/ 272 h 464"/>
                <a:gd name="T82" fmla="*/ 385 w 560"/>
                <a:gd name="T83" fmla="*/ 285 h 464"/>
                <a:gd name="T84" fmla="*/ 378 w 560"/>
                <a:gd name="T85" fmla="*/ 316 h 464"/>
                <a:gd name="T86" fmla="*/ 375 w 560"/>
                <a:gd name="T87" fmla="*/ 335 h 464"/>
                <a:gd name="T88" fmla="*/ 370 w 560"/>
                <a:gd name="T89" fmla="*/ 356 h 464"/>
                <a:gd name="T90" fmla="*/ 349 w 560"/>
                <a:gd name="T91" fmla="*/ 380 h 464"/>
                <a:gd name="T92" fmla="*/ 337 w 560"/>
                <a:gd name="T93" fmla="*/ 396 h 464"/>
                <a:gd name="T94" fmla="*/ 329 w 560"/>
                <a:gd name="T95" fmla="*/ 416 h 464"/>
                <a:gd name="T96" fmla="*/ 331 w 560"/>
                <a:gd name="T97" fmla="*/ 435 h 464"/>
                <a:gd name="T98" fmla="*/ 312 w 560"/>
                <a:gd name="T99" fmla="*/ 442 h 464"/>
                <a:gd name="T100" fmla="*/ 292 w 560"/>
                <a:gd name="T101" fmla="*/ 455 h 464"/>
                <a:gd name="T102" fmla="*/ 278 w 560"/>
                <a:gd name="T10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60" h="464">
                  <a:moveTo>
                    <a:pt x="0" y="28"/>
                  </a:moveTo>
                  <a:lnTo>
                    <a:pt x="1" y="29"/>
                  </a:lnTo>
                  <a:lnTo>
                    <a:pt x="1" y="31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11" y="34"/>
                  </a:lnTo>
                  <a:lnTo>
                    <a:pt x="13" y="34"/>
                  </a:lnTo>
                  <a:lnTo>
                    <a:pt x="21" y="31"/>
                  </a:lnTo>
                  <a:lnTo>
                    <a:pt x="23" y="31"/>
                  </a:lnTo>
                  <a:lnTo>
                    <a:pt x="25" y="32"/>
                  </a:lnTo>
                  <a:lnTo>
                    <a:pt x="31" y="37"/>
                  </a:lnTo>
                  <a:lnTo>
                    <a:pt x="33" y="39"/>
                  </a:lnTo>
                  <a:lnTo>
                    <a:pt x="36" y="39"/>
                  </a:lnTo>
                  <a:lnTo>
                    <a:pt x="41" y="39"/>
                  </a:lnTo>
                  <a:lnTo>
                    <a:pt x="49" y="39"/>
                  </a:lnTo>
                  <a:lnTo>
                    <a:pt x="49" y="37"/>
                  </a:lnTo>
                  <a:lnTo>
                    <a:pt x="58" y="34"/>
                  </a:lnTo>
                  <a:lnTo>
                    <a:pt x="64" y="42"/>
                  </a:lnTo>
                  <a:lnTo>
                    <a:pt x="66" y="42"/>
                  </a:lnTo>
                  <a:lnTo>
                    <a:pt x="73" y="47"/>
                  </a:lnTo>
                  <a:lnTo>
                    <a:pt x="84" y="47"/>
                  </a:lnTo>
                  <a:lnTo>
                    <a:pt x="86" y="47"/>
                  </a:lnTo>
                  <a:lnTo>
                    <a:pt x="96" y="40"/>
                  </a:lnTo>
                  <a:lnTo>
                    <a:pt x="97" y="40"/>
                  </a:lnTo>
                  <a:lnTo>
                    <a:pt x="112" y="44"/>
                  </a:lnTo>
                  <a:lnTo>
                    <a:pt x="114" y="45"/>
                  </a:lnTo>
                  <a:lnTo>
                    <a:pt x="129" y="47"/>
                  </a:lnTo>
                  <a:lnTo>
                    <a:pt x="132" y="45"/>
                  </a:lnTo>
                  <a:lnTo>
                    <a:pt x="134" y="45"/>
                  </a:lnTo>
                  <a:lnTo>
                    <a:pt x="140" y="39"/>
                  </a:lnTo>
                  <a:lnTo>
                    <a:pt x="142" y="37"/>
                  </a:lnTo>
                  <a:lnTo>
                    <a:pt x="144" y="34"/>
                  </a:lnTo>
                  <a:lnTo>
                    <a:pt x="154" y="26"/>
                  </a:lnTo>
                  <a:lnTo>
                    <a:pt x="155" y="24"/>
                  </a:lnTo>
                  <a:lnTo>
                    <a:pt x="157" y="24"/>
                  </a:lnTo>
                  <a:lnTo>
                    <a:pt x="159" y="23"/>
                  </a:lnTo>
                  <a:lnTo>
                    <a:pt x="170" y="18"/>
                  </a:lnTo>
                  <a:lnTo>
                    <a:pt x="172" y="16"/>
                  </a:lnTo>
                  <a:lnTo>
                    <a:pt x="172" y="15"/>
                  </a:lnTo>
                  <a:lnTo>
                    <a:pt x="180" y="7"/>
                  </a:lnTo>
                  <a:lnTo>
                    <a:pt x="183" y="5"/>
                  </a:lnTo>
                  <a:lnTo>
                    <a:pt x="192" y="5"/>
                  </a:lnTo>
                  <a:lnTo>
                    <a:pt x="198" y="8"/>
                  </a:lnTo>
                  <a:lnTo>
                    <a:pt x="200" y="8"/>
                  </a:lnTo>
                  <a:lnTo>
                    <a:pt x="205" y="13"/>
                  </a:lnTo>
                  <a:lnTo>
                    <a:pt x="205" y="15"/>
                  </a:lnTo>
                  <a:lnTo>
                    <a:pt x="211" y="23"/>
                  </a:lnTo>
                  <a:lnTo>
                    <a:pt x="215" y="26"/>
                  </a:lnTo>
                  <a:lnTo>
                    <a:pt x="216" y="28"/>
                  </a:lnTo>
                  <a:lnTo>
                    <a:pt x="225" y="29"/>
                  </a:lnTo>
                  <a:lnTo>
                    <a:pt x="226" y="28"/>
                  </a:lnTo>
                  <a:lnTo>
                    <a:pt x="228" y="28"/>
                  </a:lnTo>
                  <a:lnTo>
                    <a:pt x="236" y="21"/>
                  </a:lnTo>
                  <a:lnTo>
                    <a:pt x="238" y="19"/>
                  </a:lnTo>
                  <a:lnTo>
                    <a:pt x="249" y="15"/>
                  </a:lnTo>
                  <a:lnTo>
                    <a:pt x="251" y="15"/>
                  </a:lnTo>
                  <a:lnTo>
                    <a:pt x="261" y="19"/>
                  </a:lnTo>
                  <a:lnTo>
                    <a:pt x="263" y="19"/>
                  </a:lnTo>
                  <a:lnTo>
                    <a:pt x="273" y="28"/>
                  </a:lnTo>
                  <a:lnTo>
                    <a:pt x="283" y="37"/>
                  </a:lnTo>
                  <a:lnTo>
                    <a:pt x="284" y="40"/>
                  </a:lnTo>
                  <a:lnTo>
                    <a:pt x="289" y="49"/>
                  </a:lnTo>
                  <a:lnTo>
                    <a:pt x="291" y="50"/>
                  </a:lnTo>
                  <a:lnTo>
                    <a:pt x="294" y="50"/>
                  </a:lnTo>
                  <a:lnTo>
                    <a:pt x="296" y="49"/>
                  </a:lnTo>
                  <a:lnTo>
                    <a:pt x="297" y="49"/>
                  </a:lnTo>
                  <a:lnTo>
                    <a:pt x="301" y="47"/>
                  </a:lnTo>
                  <a:lnTo>
                    <a:pt x="302" y="47"/>
                  </a:lnTo>
                  <a:lnTo>
                    <a:pt x="311" y="45"/>
                  </a:lnTo>
                  <a:lnTo>
                    <a:pt x="314" y="44"/>
                  </a:lnTo>
                  <a:lnTo>
                    <a:pt x="321" y="40"/>
                  </a:lnTo>
                  <a:lnTo>
                    <a:pt x="322" y="40"/>
                  </a:lnTo>
                  <a:lnTo>
                    <a:pt x="324" y="39"/>
                  </a:lnTo>
                  <a:lnTo>
                    <a:pt x="334" y="37"/>
                  </a:lnTo>
                  <a:lnTo>
                    <a:pt x="337" y="39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9"/>
                  </a:lnTo>
                  <a:lnTo>
                    <a:pt x="362" y="36"/>
                  </a:lnTo>
                  <a:lnTo>
                    <a:pt x="365" y="34"/>
                  </a:lnTo>
                  <a:lnTo>
                    <a:pt x="365" y="32"/>
                  </a:lnTo>
                  <a:lnTo>
                    <a:pt x="367" y="29"/>
                  </a:lnTo>
                  <a:lnTo>
                    <a:pt x="372" y="18"/>
                  </a:lnTo>
                  <a:lnTo>
                    <a:pt x="372" y="16"/>
                  </a:lnTo>
                  <a:lnTo>
                    <a:pt x="374" y="15"/>
                  </a:lnTo>
                  <a:lnTo>
                    <a:pt x="377" y="13"/>
                  </a:lnTo>
                  <a:lnTo>
                    <a:pt x="382" y="16"/>
                  </a:lnTo>
                  <a:lnTo>
                    <a:pt x="385" y="16"/>
                  </a:lnTo>
                  <a:lnTo>
                    <a:pt x="390" y="13"/>
                  </a:lnTo>
                  <a:lnTo>
                    <a:pt x="392" y="11"/>
                  </a:lnTo>
                  <a:lnTo>
                    <a:pt x="397" y="5"/>
                  </a:lnTo>
                  <a:lnTo>
                    <a:pt x="400" y="8"/>
                  </a:lnTo>
                  <a:lnTo>
                    <a:pt x="402" y="10"/>
                  </a:lnTo>
                  <a:lnTo>
                    <a:pt x="405" y="15"/>
                  </a:lnTo>
                  <a:lnTo>
                    <a:pt x="407" y="15"/>
                  </a:lnTo>
                  <a:lnTo>
                    <a:pt x="410" y="10"/>
                  </a:lnTo>
                  <a:lnTo>
                    <a:pt x="410" y="8"/>
                  </a:lnTo>
                  <a:lnTo>
                    <a:pt x="418" y="5"/>
                  </a:lnTo>
                  <a:lnTo>
                    <a:pt x="418" y="7"/>
                  </a:lnTo>
                  <a:lnTo>
                    <a:pt x="423" y="11"/>
                  </a:lnTo>
                  <a:lnTo>
                    <a:pt x="426" y="15"/>
                  </a:lnTo>
                  <a:lnTo>
                    <a:pt x="428" y="16"/>
                  </a:lnTo>
                  <a:lnTo>
                    <a:pt x="433" y="15"/>
                  </a:lnTo>
                  <a:lnTo>
                    <a:pt x="438" y="8"/>
                  </a:lnTo>
                  <a:lnTo>
                    <a:pt x="440" y="8"/>
                  </a:lnTo>
                  <a:lnTo>
                    <a:pt x="443" y="11"/>
                  </a:lnTo>
                  <a:lnTo>
                    <a:pt x="446" y="15"/>
                  </a:lnTo>
                  <a:lnTo>
                    <a:pt x="450" y="16"/>
                  </a:lnTo>
                  <a:lnTo>
                    <a:pt x="453" y="16"/>
                  </a:lnTo>
                  <a:lnTo>
                    <a:pt x="456" y="18"/>
                  </a:lnTo>
                  <a:lnTo>
                    <a:pt x="460" y="19"/>
                  </a:lnTo>
                  <a:lnTo>
                    <a:pt x="474" y="29"/>
                  </a:lnTo>
                  <a:lnTo>
                    <a:pt x="478" y="29"/>
                  </a:lnTo>
                  <a:lnTo>
                    <a:pt x="484" y="23"/>
                  </a:lnTo>
                  <a:lnTo>
                    <a:pt x="484" y="21"/>
                  </a:lnTo>
                  <a:lnTo>
                    <a:pt x="484" y="11"/>
                  </a:lnTo>
                  <a:lnTo>
                    <a:pt x="489" y="8"/>
                  </a:lnTo>
                  <a:lnTo>
                    <a:pt x="493" y="7"/>
                  </a:lnTo>
                  <a:lnTo>
                    <a:pt x="504" y="11"/>
                  </a:lnTo>
                  <a:lnTo>
                    <a:pt x="506" y="11"/>
                  </a:lnTo>
                  <a:lnTo>
                    <a:pt x="521" y="8"/>
                  </a:lnTo>
                  <a:lnTo>
                    <a:pt x="522" y="8"/>
                  </a:lnTo>
                  <a:lnTo>
                    <a:pt x="524" y="7"/>
                  </a:lnTo>
                  <a:lnTo>
                    <a:pt x="542" y="0"/>
                  </a:lnTo>
                  <a:lnTo>
                    <a:pt x="544" y="3"/>
                  </a:lnTo>
                  <a:lnTo>
                    <a:pt x="552" y="11"/>
                  </a:lnTo>
                  <a:lnTo>
                    <a:pt x="555" y="21"/>
                  </a:lnTo>
                  <a:lnTo>
                    <a:pt x="555" y="23"/>
                  </a:lnTo>
                  <a:lnTo>
                    <a:pt x="557" y="28"/>
                  </a:lnTo>
                  <a:lnTo>
                    <a:pt x="559" y="32"/>
                  </a:lnTo>
                  <a:lnTo>
                    <a:pt x="560" y="39"/>
                  </a:lnTo>
                  <a:lnTo>
                    <a:pt x="560" y="40"/>
                  </a:lnTo>
                  <a:lnTo>
                    <a:pt x="559" y="44"/>
                  </a:lnTo>
                  <a:lnTo>
                    <a:pt x="559" y="45"/>
                  </a:lnTo>
                  <a:lnTo>
                    <a:pt x="555" y="50"/>
                  </a:lnTo>
                  <a:lnTo>
                    <a:pt x="554" y="52"/>
                  </a:lnTo>
                  <a:lnTo>
                    <a:pt x="552" y="57"/>
                  </a:lnTo>
                  <a:lnTo>
                    <a:pt x="550" y="58"/>
                  </a:lnTo>
                  <a:lnTo>
                    <a:pt x="550" y="63"/>
                  </a:lnTo>
                  <a:lnTo>
                    <a:pt x="550" y="66"/>
                  </a:lnTo>
                  <a:lnTo>
                    <a:pt x="550" y="68"/>
                  </a:lnTo>
                  <a:lnTo>
                    <a:pt x="550" y="70"/>
                  </a:lnTo>
                  <a:lnTo>
                    <a:pt x="547" y="73"/>
                  </a:lnTo>
                  <a:lnTo>
                    <a:pt x="547" y="74"/>
                  </a:lnTo>
                  <a:lnTo>
                    <a:pt x="547" y="76"/>
                  </a:lnTo>
                  <a:lnTo>
                    <a:pt x="546" y="78"/>
                  </a:lnTo>
                  <a:lnTo>
                    <a:pt x="542" y="81"/>
                  </a:lnTo>
                  <a:lnTo>
                    <a:pt x="541" y="83"/>
                  </a:lnTo>
                  <a:lnTo>
                    <a:pt x="536" y="86"/>
                  </a:lnTo>
                  <a:lnTo>
                    <a:pt x="534" y="87"/>
                  </a:lnTo>
                  <a:lnTo>
                    <a:pt x="531" y="92"/>
                  </a:lnTo>
                  <a:lnTo>
                    <a:pt x="529" y="94"/>
                  </a:lnTo>
                  <a:lnTo>
                    <a:pt x="527" y="99"/>
                  </a:lnTo>
                  <a:lnTo>
                    <a:pt x="526" y="104"/>
                  </a:lnTo>
                  <a:lnTo>
                    <a:pt x="522" y="112"/>
                  </a:lnTo>
                  <a:lnTo>
                    <a:pt x="521" y="118"/>
                  </a:lnTo>
                  <a:lnTo>
                    <a:pt x="521" y="120"/>
                  </a:lnTo>
                  <a:lnTo>
                    <a:pt x="521" y="123"/>
                  </a:lnTo>
                  <a:lnTo>
                    <a:pt x="519" y="131"/>
                  </a:lnTo>
                  <a:lnTo>
                    <a:pt x="519" y="134"/>
                  </a:lnTo>
                  <a:lnTo>
                    <a:pt x="519" y="138"/>
                  </a:lnTo>
                  <a:lnTo>
                    <a:pt x="521" y="146"/>
                  </a:lnTo>
                  <a:lnTo>
                    <a:pt x="522" y="149"/>
                  </a:lnTo>
                  <a:lnTo>
                    <a:pt x="527" y="157"/>
                  </a:lnTo>
                  <a:lnTo>
                    <a:pt x="527" y="160"/>
                  </a:lnTo>
                  <a:lnTo>
                    <a:pt x="531" y="167"/>
                  </a:lnTo>
                  <a:lnTo>
                    <a:pt x="531" y="170"/>
                  </a:lnTo>
                  <a:lnTo>
                    <a:pt x="524" y="176"/>
                  </a:lnTo>
                  <a:lnTo>
                    <a:pt x="512" y="178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4" y="185"/>
                  </a:lnTo>
                  <a:lnTo>
                    <a:pt x="503" y="186"/>
                  </a:lnTo>
                  <a:lnTo>
                    <a:pt x="496" y="188"/>
                  </a:lnTo>
                  <a:lnTo>
                    <a:pt x="493" y="188"/>
                  </a:lnTo>
                  <a:lnTo>
                    <a:pt x="484" y="188"/>
                  </a:lnTo>
                  <a:lnTo>
                    <a:pt x="483" y="189"/>
                  </a:lnTo>
                  <a:lnTo>
                    <a:pt x="478" y="193"/>
                  </a:lnTo>
                  <a:lnTo>
                    <a:pt x="478" y="194"/>
                  </a:lnTo>
                  <a:lnTo>
                    <a:pt x="474" y="201"/>
                  </a:lnTo>
                  <a:lnTo>
                    <a:pt x="473" y="202"/>
                  </a:lnTo>
                  <a:lnTo>
                    <a:pt x="463" y="212"/>
                  </a:lnTo>
                  <a:lnTo>
                    <a:pt x="461" y="214"/>
                  </a:lnTo>
                  <a:lnTo>
                    <a:pt x="460" y="215"/>
                  </a:lnTo>
                  <a:lnTo>
                    <a:pt x="458" y="215"/>
                  </a:lnTo>
                  <a:lnTo>
                    <a:pt x="450" y="217"/>
                  </a:lnTo>
                  <a:lnTo>
                    <a:pt x="448" y="218"/>
                  </a:lnTo>
                  <a:lnTo>
                    <a:pt x="446" y="220"/>
                  </a:lnTo>
                  <a:lnTo>
                    <a:pt x="435" y="228"/>
                  </a:lnTo>
                  <a:lnTo>
                    <a:pt x="433" y="231"/>
                  </a:lnTo>
                  <a:lnTo>
                    <a:pt x="431" y="233"/>
                  </a:lnTo>
                  <a:lnTo>
                    <a:pt x="431" y="236"/>
                  </a:lnTo>
                  <a:lnTo>
                    <a:pt x="430" y="238"/>
                  </a:lnTo>
                  <a:lnTo>
                    <a:pt x="423" y="246"/>
                  </a:lnTo>
                  <a:lnTo>
                    <a:pt x="421" y="248"/>
                  </a:lnTo>
                  <a:lnTo>
                    <a:pt x="420" y="249"/>
                  </a:lnTo>
                  <a:lnTo>
                    <a:pt x="413" y="256"/>
                  </a:lnTo>
                  <a:lnTo>
                    <a:pt x="412" y="256"/>
                  </a:lnTo>
                  <a:lnTo>
                    <a:pt x="408" y="257"/>
                  </a:lnTo>
                  <a:lnTo>
                    <a:pt x="403" y="259"/>
                  </a:lnTo>
                  <a:lnTo>
                    <a:pt x="397" y="261"/>
                  </a:lnTo>
                  <a:lnTo>
                    <a:pt x="395" y="262"/>
                  </a:lnTo>
                  <a:lnTo>
                    <a:pt x="393" y="264"/>
                  </a:lnTo>
                  <a:lnTo>
                    <a:pt x="390" y="269"/>
                  </a:lnTo>
                  <a:lnTo>
                    <a:pt x="388" y="272"/>
                  </a:lnTo>
                  <a:lnTo>
                    <a:pt x="387" y="275"/>
                  </a:lnTo>
                  <a:lnTo>
                    <a:pt x="387" y="277"/>
                  </a:lnTo>
                  <a:lnTo>
                    <a:pt x="387" y="278"/>
                  </a:lnTo>
                  <a:lnTo>
                    <a:pt x="385" y="282"/>
                  </a:lnTo>
                  <a:lnTo>
                    <a:pt x="385" y="285"/>
                  </a:lnTo>
                  <a:lnTo>
                    <a:pt x="383" y="288"/>
                  </a:lnTo>
                  <a:lnTo>
                    <a:pt x="378" y="307"/>
                  </a:lnTo>
                  <a:lnTo>
                    <a:pt x="378" y="311"/>
                  </a:lnTo>
                  <a:lnTo>
                    <a:pt x="377" y="312"/>
                  </a:lnTo>
                  <a:lnTo>
                    <a:pt x="378" y="316"/>
                  </a:lnTo>
                  <a:lnTo>
                    <a:pt x="378" y="317"/>
                  </a:lnTo>
                  <a:lnTo>
                    <a:pt x="377" y="325"/>
                  </a:lnTo>
                  <a:lnTo>
                    <a:pt x="377" y="327"/>
                  </a:lnTo>
                  <a:lnTo>
                    <a:pt x="377" y="330"/>
                  </a:lnTo>
                  <a:lnTo>
                    <a:pt x="375" y="335"/>
                  </a:lnTo>
                  <a:lnTo>
                    <a:pt x="375" y="337"/>
                  </a:lnTo>
                  <a:lnTo>
                    <a:pt x="374" y="341"/>
                  </a:lnTo>
                  <a:lnTo>
                    <a:pt x="372" y="351"/>
                  </a:lnTo>
                  <a:lnTo>
                    <a:pt x="370" y="353"/>
                  </a:lnTo>
                  <a:lnTo>
                    <a:pt x="370" y="356"/>
                  </a:lnTo>
                  <a:lnTo>
                    <a:pt x="369" y="358"/>
                  </a:lnTo>
                  <a:lnTo>
                    <a:pt x="362" y="363"/>
                  </a:lnTo>
                  <a:lnTo>
                    <a:pt x="355" y="369"/>
                  </a:lnTo>
                  <a:lnTo>
                    <a:pt x="354" y="371"/>
                  </a:lnTo>
                  <a:lnTo>
                    <a:pt x="349" y="380"/>
                  </a:lnTo>
                  <a:lnTo>
                    <a:pt x="347" y="382"/>
                  </a:lnTo>
                  <a:lnTo>
                    <a:pt x="342" y="390"/>
                  </a:lnTo>
                  <a:lnTo>
                    <a:pt x="340" y="393"/>
                  </a:lnTo>
                  <a:lnTo>
                    <a:pt x="339" y="395"/>
                  </a:lnTo>
                  <a:lnTo>
                    <a:pt x="337" y="396"/>
                  </a:lnTo>
                  <a:lnTo>
                    <a:pt x="334" y="403"/>
                  </a:lnTo>
                  <a:lnTo>
                    <a:pt x="331" y="408"/>
                  </a:lnTo>
                  <a:lnTo>
                    <a:pt x="331" y="411"/>
                  </a:lnTo>
                  <a:lnTo>
                    <a:pt x="329" y="414"/>
                  </a:lnTo>
                  <a:lnTo>
                    <a:pt x="329" y="416"/>
                  </a:lnTo>
                  <a:lnTo>
                    <a:pt x="329" y="421"/>
                  </a:lnTo>
                  <a:lnTo>
                    <a:pt x="331" y="426"/>
                  </a:lnTo>
                  <a:lnTo>
                    <a:pt x="331" y="429"/>
                  </a:lnTo>
                  <a:lnTo>
                    <a:pt x="331" y="434"/>
                  </a:lnTo>
                  <a:lnTo>
                    <a:pt x="331" y="435"/>
                  </a:lnTo>
                  <a:lnTo>
                    <a:pt x="332" y="440"/>
                  </a:lnTo>
                  <a:lnTo>
                    <a:pt x="327" y="442"/>
                  </a:lnTo>
                  <a:lnTo>
                    <a:pt x="326" y="442"/>
                  </a:lnTo>
                  <a:lnTo>
                    <a:pt x="314" y="442"/>
                  </a:lnTo>
                  <a:lnTo>
                    <a:pt x="312" y="442"/>
                  </a:lnTo>
                  <a:lnTo>
                    <a:pt x="306" y="447"/>
                  </a:lnTo>
                  <a:lnTo>
                    <a:pt x="304" y="447"/>
                  </a:lnTo>
                  <a:lnTo>
                    <a:pt x="302" y="450"/>
                  </a:lnTo>
                  <a:lnTo>
                    <a:pt x="297" y="451"/>
                  </a:lnTo>
                  <a:lnTo>
                    <a:pt x="292" y="455"/>
                  </a:lnTo>
                  <a:lnTo>
                    <a:pt x="286" y="458"/>
                  </a:lnTo>
                  <a:lnTo>
                    <a:pt x="283" y="460"/>
                  </a:lnTo>
                  <a:lnTo>
                    <a:pt x="281" y="461"/>
                  </a:lnTo>
                  <a:lnTo>
                    <a:pt x="279" y="463"/>
                  </a:lnTo>
                  <a:lnTo>
                    <a:pt x="278" y="4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5" name="Freeform 88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362 w 928"/>
                <a:gd name="T1" fmla="*/ 52 h 1157"/>
                <a:gd name="T2" fmla="*/ 380 w 928"/>
                <a:gd name="T3" fmla="*/ 104 h 1157"/>
                <a:gd name="T4" fmla="*/ 432 w 928"/>
                <a:gd name="T5" fmla="*/ 89 h 1157"/>
                <a:gd name="T6" fmla="*/ 478 w 928"/>
                <a:gd name="T7" fmla="*/ 49 h 1157"/>
                <a:gd name="T8" fmla="*/ 503 w 928"/>
                <a:gd name="T9" fmla="*/ 26 h 1157"/>
                <a:gd name="T10" fmla="*/ 551 w 928"/>
                <a:gd name="T11" fmla="*/ 44 h 1157"/>
                <a:gd name="T12" fmla="*/ 617 w 928"/>
                <a:gd name="T13" fmla="*/ 84 h 1157"/>
                <a:gd name="T14" fmla="*/ 668 w 928"/>
                <a:gd name="T15" fmla="*/ 49 h 1157"/>
                <a:gd name="T16" fmla="*/ 739 w 928"/>
                <a:gd name="T17" fmla="*/ 79 h 1157"/>
                <a:gd name="T18" fmla="*/ 767 w 928"/>
                <a:gd name="T19" fmla="*/ 134 h 1157"/>
                <a:gd name="T20" fmla="*/ 781 w 928"/>
                <a:gd name="T21" fmla="*/ 188 h 1157"/>
                <a:gd name="T22" fmla="*/ 807 w 928"/>
                <a:gd name="T23" fmla="*/ 243 h 1157"/>
                <a:gd name="T24" fmla="*/ 865 w 928"/>
                <a:gd name="T25" fmla="*/ 312 h 1157"/>
                <a:gd name="T26" fmla="*/ 918 w 928"/>
                <a:gd name="T27" fmla="*/ 363 h 1157"/>
                <a:gd name="T28" fmla="*/ 880 w 928"/>
                <a:gd name="T29" fmla="*/ 390 h 1157"/>
                <a:gd name="T30" fmla="*/ 887 w 928"/>
                <a:gd name="T31" fmla="*/ 450 h 1157"/>
                <a:gd name="T32" fmla="*/ 895 w 928"/>
                <a:gd name="T33" fmla="*/ 513 h 1157"/>
                <a:gd name="T34" fmla="*/ 925 w 928"/>
                <a:gd name="T35" fmla="*/ 573 h 1157"/>
                <a:gd name="T36" fmla="*/ 925 w 928"/>
                <a:gd name="T37" fmla="*/ 623 h 1157"/>
                <a:gd name="T38" fmla="*/ 860 w 928"/>
                <a:gd name="T39" fmla="*/ 660 h 1157"/>
                <a:gd name="T40" fmla="*/ 805 w 928"/>
                <a:gd name="T41" fmla="*/ 676 h 1157"/>
                <a:gd name="T42" fmla="*/ 777 w 928"/>
                <a:gd name="T43" fmla="*/ 710 h 1157"/>
                <a:gd name="T44" fmla="*/ 774 w 928"/>
                <a:gd name="T45" fmla="*/ 778 h 1157"/>
                <a:gd name="T46" fmla="*/ 804 w 928"/>
                <a:gd name="T47" fmla="*/ 840 h 1157"/>
                <a:gd name="T48" fmla="*/ 754 w 928"/>
                <a:gd name="T49" fmla="*/ 820 h 1157"/>
                <a:gd name="T50" fmla="*/ 714 w 928"/>
                <a:gd name="T51" fmla="*/ 835 h 1157"/>
                <a:gd name="T52" fmla="*/ 686 w 928"/>
                <a:gd name="T53" fmla="*/ 872 h 1157"/>
                <a:gd name="T54" fmla="*/ 714 w 928"/>
                <a:gd name="T55" fmla="*/ 955 h 1157"/>
                <a:gd name="T56" fmla="*/ 703 w 928"/>
                <a:gd name="T57" fmla="*/ 992 h 1157"/>
                <a:gd name="T58" fmla="*/ 749 w 928"/>
                <a:gd name="T59" fmla="*/ 1037 h 1157"/>
                <a:gd name="T60" fmla="*/ 706 w 928"/>
                <a:gd name="T61" fmla="*/ 1118 h 1157"/>
                <a:gd name="T62" fmla="*/ 637 w 928"/>
                <a:gd name="T63" fmla="*/ 1141 h 1157"/>
                <a:gd name="T64" fmla="*/ 577 w 928"/>
                <a:gd name="T65" fmla="*/ 1107 h 1157"/>
                <a:gd name="T66" fmla="*/ 511 w 928"/>
                <a:gd name="T67" fmla="*/ 1032 h 1157"/>
                <a:gd name="T68" fmla="*/ 456 w 928"/>
                <a:gd name="T69" fmla="*/ 974 h 1157"/>
                <a:gd name="T70" fmla="*/ 392 w 928"/>
                <a:gd name="T71" fmla="*/ 940 h 1157"/>
                <a:gd name="T72" fmla="*/ 389 w 928"/>
                <a:gd name="T73" fmla="*/ 911 h 1157"/>
                <a:gd name="T74" fmla="*/ 327 w 928"/>
                <a:gd name="T75" fmla="*/ 875 h 1157"/>
                <a:gd name="T76" fmla="*/ 294 w 928"/>
                <a:gd name="T77" fmla="*/ 897 h 1157"/>
                <a:gd name="T78" fmla="*/ 268 w 928"/>
                <a:gd name="T79" fmla="*/ 874 h 1157"/>
                <a:gd name="T80" fmla="*/ 232 w 928"/>
                <a:gd name="T81" fmla="*/ 842 h 1157"/>
                <a:gd name="T82" fmla="*/ 248 w 928"/>
                <a:gd name="T83" fmla="*/ 832 h 1157"/>
                <a:gd name="T84" fmla="*/ 217 w 928"/>
                <a:gd name="T85" fmla="*/ 816 h 1157"/>
                <a:gd name="T86" fmla="*/ 195 w 928"/>
                <a:gd name="T87" fmla="*/ 759 h 1157"/>
                <a:gd name="T88" fmla="*/ 144 w 928"/>
                <a:gd name="T89" fmla="*/ 722 h 1157"/>
                <a:gd name="T90" fmla="*/ 119 w 928"/>
                <a:gd name="T91" fmla="*/ 683 h 1157"/>
                <a:gd name="T92" fmla="*/ 149 w 928"/>
                <a:gd name="T93" fmla="*/ 642 h 1157"/>
                <a:gd name="T94" fmla="*/ 151 w 928"/>
                <a:gd name="T95" fmla="*/ 531 h 1157"/>
                <a:gd name="T96" fmla="*/ 139 w 928"/>
                <a:gd name="T97" fmla="*/ 487 h 1157"/>
                <a:gd name="T98" fmla="*/ 119 w 928"/>
                <a:gd name="T99" fmla="*/ 452 h 1157"/>
                <a:gd name="T100" fmla="*/ 81 w 928"/>
                <a:gd name="T101" fmla="*/ 434 h 1157"/>
                <a:gd name="T102" fmla="*/ 66 w 928"/>
                <a:gd name="T103" fmla="*/ 379 h 1157"/>
                <a:gd name="T104" fmla="*/ 35 w 928"/>
                <a:gd name="T105" fmla="*/ 335 h 1157"/>
                <a:gd name="T106" fmla="*/ 15 w 928"/>
                <a:gd name="T107" fmla="*/ 261 h 1157"/>
                <a:gd name="T108" fmla="*/ 15 w 928"/>
                <a:gd name="T109" fmla="*/ 219 h 1157"/>
                <a:gd name="T110" fmla="*/ 40 w 928"/>
                <a:gd name="T111" fmla="*/ 175 h 1157"/>
                <a:gd name="T112" fmla="*/ 103 w 928"/>
                <a:gd name="T113" fmla="*/ 165 h 1157"/>
                <a:gd name="T114" fmla="*/ 165 w 928"/>
                <a:gd name="T115" fmla="*/ 115 h 1157"/>
                <a:gd name="T116" fmla="*/ 207 w 928"/>
                <a:gd name="T117" fmla="*/ 125 h 1157"/>
                <a:gd name="T118" fmla="*/ 238 w 928"/>
                <a:gd name="T119" fmla="*/ 79 h 1157"/>
                <a:gd name="T120" fmla="*/ 280 w 928"/>
                <a:gd name="T121" fmla="*/ 5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8" h="1157">
                  <a:moveTo>
                    <a:pt x="326" y="0"/>
                  </a:moveTo>
                  <a:lnTo>
                    <a:pt x="329" y="2"/>
                  </a:lnTo>
                  <a:lnTo>
                    <a:pt x="334" y="3"/>
                  </a:lnTo>
                  <a:lnTo>
                    <a:pt x="337" y="7"/>
                  </a:lnTo>
                  <a:lnTo>
                    <a:pt x="346" y="16"/>
                  </a:lnTo>
                  <a:lnTo>
                    <a:pt x="354" y="26"/>
                  </a:lnTo>
                  <a:lnTo>
                    <a:pt x="354" y="28"/>
                  </a:lnTo>
                  <a:lnTo>
                    <a:pt x="356" y="29"/>
                  </a:lnTo>
                  <a:lnTo>
                    <a:pt x="357" y="39"/>
                  </a:lnTo>
                  <a:lnTo>
                    <a:pt x="357" y="41"/>
                  </a:lnTo>
                  <a:lnTo>
                    <a:pt x="357" y="42"/>
                  </a:lnTo>
                  <a:lnTo>
                    <a:pt x="361" y="50"/>
                  </a:lnTo>
                  <a:lnTo>
                    <a:pt x="362" y="52"/>
                  </a:lnTo>
                  <a:lnTo>
                    <a:pt x="364" y="53"/>
                  </a:lnTo>
                  <a:lnTo>
                    <a:pt x="372" y="58"/>
                  </a:lnTo>
                  <a:lnTo>
                    <a:pt x="374" y="58"/>
                  </a:lnTo>
                  <a:lnTo>
                    <a:pt x="379" y="58"/>
                  </a:lnTo>
                  <a:lnTo>
                    <a:pt x="380" y="60"/>
                  </a:lnTo>
                  <a:lnTo>
                    <a:pt x="382" y="62"/>
                  </a:lnTo>
                  <a:lnTo>
                    <a:pt x="384" y="70"/>
                  </a:lnTo>
                  <a:lnTo>
                    <a:pt x="382" y="71"/>
                  </a:lnTo>
                  <a:lnTo>
                    <a:pt x="379" y="84"/>
                  </a:lnTo>
                  <a:lnTo>
                    <a:pt x="379" y="92"/>
                  </a:lnTo>
                  <a:lnTo>
                    <a:pt x="380" y="96"/>
                  </a:lnTo>
                  <a:lnTo>
                    <a:pt x="380" y="102"/>
                  </a:lnTo>
                  <a:lnTo>
                    <a:pt x="380" y="104"/>
                  </a:lnTo>
                  <a:lnTo>
                    <a:pt x="379" y="110"/>
                  </a:lnTo>
                  <a:lnTo>
                    <a:pt x="389" y="108"/>
                  </a:lnTo>
                  <a:lnTo>
                    <a:pt x="390" y="108"/>
                  </a:lnTo>
                  <a:lnTo>
                    <a:pt x="400" y="108"/>
                  </a:lnTo>
                  <a:lnTo>
                    <a:pt x="402" y="108"/>
                  </a:lnTo>
                  <a:lnTo>
                    <a:pt x="410" y="107"/>
                  </a:lnTo>
                  <a:lnTo>
                    <a:pt x="412" y="107"/>
                  </a:lnTo>
                  <a:lnTo>
                    <a:pt x="415" y="104"/>
                  </a:lnTo>
                  <a:lnTo>
                    <a:pt x="418" y="97"/>
                  </a:lnTo>
                  <a:lnTo>
                    <a:pt x="420" y="97"/>
                  </a:lnTo>
                  <a:lnTo>
                    <a:pt x="427" y="89"/>
                  </a:lnTo>
                  <a:lnTo>
                    <a:pt x="430" y="89"/>
                  </a:lnTo>
                  <a:lnTo>
                    <a:pt x="432" y="89"/>
                  </a:lnTo>
                  <a:lnTo>
                    <a:pt x="433" y="89"/>
                  </a:lnTo>
                  <a:lnTo>
                    <a:pt x="443" y="89"/>
                  </a:lnTo>
                  <a:lnTo>
                    <a:pt x="447" y="87"/>
                  </a:lnTo>
                  <a:lnTo>
                    <a:pt x="458" y="84"/>
                  </a:lnTo>
                  <a:lnTo>
                    <a:pt x="460" y="83"/>
                  </a:lnTo>
                  <a:lnTo>
                    <a:pt x="461" y="83"/>
                  </a:lnTo>
                  <a:lnTo>
                    <a:pt x="466" y="76"/>
                  </a:lnTo>
                  <a:lnTo>
                    <a:pt x="468" y="74"/>
                  </a:lnTo>
                  <a:lnTo>
                    <a:pt x="470" y="73"/>
                  </a:lnTo>
                  <a:lnTo>
                    <a:pt x="475" y="65"/>
                  </a:lnTo>
                  <a:lnTo>
                    <a:pt x="475" y="63"/>
                  </a:lnTo>
                  <a:lnTo>
                    <a:pt x="476" y="58"/>
                  </a:lnTo>
                  <a:lnTo>
                    <a:pt x="478" y="49"/>
                  </a:lnTo>
                  <a:lnTo>
                    <a:pt x="476" y="47"/>
                  </a:lnTo>
                  <a:lnTo>
                    <a:pt x="476" y="45"/>
                  </a:lnTo>
                  <a:lnTo>
                    <a:pt x="478" y="39"/>
                  </a:lnTo>
                  <a:lnTo>
                    <a:pt x="480" y="37"/>
                  </a:lnTo>
                  <a:lnTo>
                    <a:pt x="481" y="31"/>
                  </a:lnTo>
                  <a:lnTo>
                    <a:pt x="481" y="28"/>
                  </a:lnTo>
                  <a:lnTo>
                    <a:pt x="483" y="23"/>
                  </a:lnTo>
                  <a:lnTo>
                    <a:pt x="485" y="15"/>
                  </a:lnTo>
                  <a:lnTo>
                    <a:pt x="485" y="13"/>
                  </a:lnTo>
                  <a:lnTo>
                    <a:pt x="498" y="8"/>
                  </a:lnTo>
                  <a:lnTo>
                    <a:pt x="499" y="11"/>
                  </a:lnTo>
                  <a:lnTo>
                    <a:pt x="501" y="23"/>
                  </a:lnTo>
                  <a:lnTo>
                    <a:pt x="503" y="26"/>
                  </a:lnTo>
                  <a:lnTo>
                    <a:pt x="509" y="32"/>
                  </a:lnTo>
                  <a:lnTo>
                    <a:pt x="513" y="39"/>
                  </a:lnTo>
                  <a:lnTo>
                    <a:pt x="511" y="41"/>
                  </a:lnTo>
                  <a:lnTo>
                    <a:pt x="516" y="45"/>
                  </a:lnTo>
                  <a:lnTo>
                    <a:pt x="524" y="44"/>
                  </a:lnTo>
                  <a:lnTo>
                    <a:pt x="529" y="44"/>
                  </a:lnTo>
                  <a:lnTo>
                    <a:pt x="531" y="44"/>
                  </a:lnTo>
                  <a:lnTo>
                    <a:pt x="538" y="41"/>
                  </a:lnTo>
                  <a:lnTo>
                    <a:pt x="542" y="39"/>
                  </a:lnTo>
                  <a:lnTo>
                    <a:pt x="544" y="39"/>
                  </a:lnTo>
                  <a:lnTo>
                    <a:pt x="546" y="37"/>
                  </a:lnTo>
                  <a:lnTo>
                    <a:pt x="547" y="39"/>
                  </a:lnTo>
                  <a:lnTo>
                    <a:pt x="551" y="44"/>
                  </a:lnTo>
                  <a:lnTo>
                    <a:pt x="552" y="45"/>
                  </a:lnTo>
                  <a:lnTo>
                    <a:pt x="554" y="49"/>
                  </a:lnTo>
                  <a:lnTo>
                    <a:pt x="551" y="50"/>
                  </a:lnTo>
                  <a:lnTo>
                    <a:pt x="562" y="73"/>
                  </a:lnTo>
                  <a:lnTo>
                    <a:pt x="574" y="71"/>
                  </a:lnTo>
                  <a:lnTo>
                    <a:pt x="577" y="73"/>
                  </a:lnTo>
                  <a:lnTo>
                    <a:pt x="582" y="83"/>
                  </a:lnTo>
                  <a:lnTo>
                    <a:pt x="590" y="91"/>
                  </a:lnTo>
                  <a:lnTo>
                    <a:pt x="592" y="92"/>
                  </a:lnTo>
                  <a:lnTo>
                    <a:pt x="604" y="89"/>
                  </a:lnTo>
                  <a:lnTo>
                    <a:pt x="612" y="84"/>
                  </a:lnTo>
                  <a:lnTo>
                    <a:pt x="615" y="84"/>
                  </a:lnTo>
                  <a:lnTo>
                    <a:pt x="617" y="84"/>
                  </a:lnTo>
                  <a:lnTo>
                    <a:pt x="624" y="89"/>
                  </a:lnTo>
                  <a:lnTo>
                    <a:pt x="637" y="91"/>
                  </a:lnTo>
                  <a:lnTo>
                    <a:pt x="643" y="89"/>
                  </a:lnTo>
                  <a:lnTo>
                    <a:pt x="648" y="87"/>
                  </a:lnTo>
                  <a:lnTo>
                    <a:pt x="652" y="89"/>
                  </a:lnTo>
                  <a:lnTo>
                    <a:pt x="658" y="84"/>
                  </a:lnTo>
                  <a:lnTo>
                    <a:pt x="662" y="81"/>
                  </a:lnTo>
                  <a:lnTo>
                    <a:pt x="663" y="79"/>
                  </a:lnTo>
                  <a:lnTo>
                    <a:pt x="667" y="76"/>
                  </a:lnTo>
                  <a:lnTo>
                    <a:pt x="668" y="71"/>
                  </a:lnTo>
                  <a:lnTo>
                    <a:pt x="668" y="63"/>
                  </a:lnTo>
                  <a:lnTo>
                    <a:pt x="665" y="57"/>
                  </a:lnTo>
                  <a:lnTo>
                    <a:pt x="668" y="49"/>
                  </a:lnTo>
                  <a:lnTo>
                    <a:pt x="668" y="47"/>
                  </a:lnTo>
                  <a:lnTo>
                    <a:pt x="681" y="44"/>
                  </a:lnTo>
                  <a:lnTo>
                    <a:pt x="693" y="42"/>
                  </a:lnTo>
                  <a:lnTo>
                    <a:pt x="703" y="31"/>
                  </a:lnTo>
                  <a:lnTo>
                    <a:pt x="711" y="24"/>
                  </a:lnTo>
                  <a:lnTo>
                    <a:pt x="718" y="31"/>
                  </a:lnTo>
                  <a:lnTo>
                    <a:pt x="726" y="41"/>
                  </a:lnTo>
                  <a:lnTo>
                    <a:pt x="729" y="45"/>
                  </a:lnTo>
                  <a:lnTo>
                    <a:pt x="729" y="62"/>
                  </a:lnTo>
                  <a:lnTo>
                    <a:pt x="729" y="63"/>
                  </a:lnTo>
                  <a:lnTo>
                    <a:pt x="731" y="73"/>
                  </a:lnTo>
                  <a:lnTo>
                    <a:pt x="738" y="79"/>
                  </a:lnTo>
                  <a:lnTo>
                    <a:pt x="739" y="79"/>
                  </a:lnTo>
                  <a:lnTo>
                    <a:pt x="741" y="81"/>
                  </a:lnTo>
                  <a:lnTo>
                    <a:pt x="748" y="89"/>
                  </a:lnTo>
                  <a:lnTo>
                    <a:pt x="748" y="92"/>
                  </a:lnTo>
                  <a:lnTo>
                    <a:pt x="753" y="102"/>
                  </a:lnTo>
                  <a:lnTo>
                    <a:pt x="756" y="104"/>
                  </a:lnTo>
                  <a:lnTo>
                    <a:pt x="759" y="107"/>
                  </a:lnTo>
                  <a:lnTo>
                    <a:pt x="761" y="110"/>
                  </a:lnTo>
                  <a:lnTo>
                    <a:pt x="761" y="120"/>
                  </a:lnTo>
                  <a:lnTo>
                    <a:pt x="761" y="121"/>
                  </a:lnTo>
                  <a:lnTo>
                    <a:pt x="761" y="125"/>
                  </a:lnTo>
                  <a:lnTo>
                    <a:pt x="762" y="126"/>
                  </a:lnTo>
                  <a:lnTo>
                    <a:pt x="762" y="128"/>
                  </a:lnTo>
                  <a:lnTo>
                    <a:pt x="767" y="134"/>
                  </a:lnTo>
                  <a:lnTo>
                    <a:pt x="769" y="138"/>
                  </a:lnTo>
                  <a:lnTo>
                    <a:pt x="771" y="144"/>
                  </a:lnTo>
                  <a:lnTo>
                    <a:pt x="771" y="146"/>
                  </a:lnTo>
                  <a:lnTo>
                    <a:pt x="771" y="151"/>
                  </a:lnTo>
                  <a:lnTo>
                    <a:pt x="771" y="154"/>
                  </a:lnTo>
                  <a:lnTo>
                    <a:pt x="774" y="162"/>
                  </a:lnTo>
                  <a:lnTo>
                    <a:pt x="774" y="163"/>
                  </a:lnTo>
                  <a:lnTo>
                    <a:pt x="776" y="165"/>
                  </a:lnTo>
                  <a:lnTo>
                    <a:pt x="777" y="173"/>
                  </a:lnTo>
                  <a:lnTo>
                    <a:pt x="777" y="175"/>
                  </a:lnTo>
                  <a:lnTo>
                    <a:pt x="777" y="178"/>
                  </a:lnTo>
                  <a:lnTo>
                    <a:pt x="781" y="186"/>
                  </a:lnTo>
                  <a:lnTo>
                    <a:pt x="781" y="188"/>
                  </a:lnTo>
                  <a:lnTo>
                    <a:pt x="782" y="191"/>
                  </a:lnTo>
                  <a:lnTo>
                    <a:pt x="784" y="201"/>
                  </a:lnTo>
                  <a:lnTo>
                    <a:pt x="784" y="204"/>
                  </a:lnTo>
                  <a:lnTo>
                    <a:pt x="786" y="207"/>
                  </a:lnTo>
                  <a:lnTo>
                    <a:pt x="791" y="212"/>
                  </a:lnTo>
                  <a:lnTo>
                    <a:pt x="792" y="214"/>
                  </a:lnTo>
                  <a:lnTo>
                    <a:pt x="794" y="215"/>
                  </a:lnTo>
                  <a:lnTo>
                    <a:pt x="802" y="222"/>
                  </a:lnTo>
                  <a:lnTo>
                    <a:pt x="802" y="225"/>
                  </a:lnTo>
                  <a:lnTo>
                    <a:pt x="804" y="227"/>
                  </a:lnTo>
                  <a:lnTo>
                    <a:pt x="805" y="236"/>
                  </a:lnTo>
                  <a:lnTo>
                    <a:pt x="807" y="241"/>
                  </a:lnTo>
                  <a:lnTo>
                    <a:pt x="807" y="243"/>
                  </a:lnTo>
                  <a:lnTo>
                    <a:pt x="812" y="254"/>
                  </a:lnTo>
                  <a:lnTo>
                    <a:pt x="814" y="254"/>
                  </a:lnTo>
                  <a:lnTo>
                    <a:pt x="815" y="257"/>
                  </a:lnTo>
                  <a:lnTo>
                    <a:pt x="820" y="269"/>
                  </a:lnTo>
                  <a:lnTo>
                    <a:pt x="822" y="270"/>
                  </a:lnTo>
                  <a:lnTo>
                    <a:pt x="827" y="278"/>
                  </a:lnTo>
                  <a:lnTo>
                    <a:pt x="837" y="280"/>
                  </a:lnTo>
                  <a:lnTo>
                    <a:pt x="839" y="282"/>
                  </a:lnTo>
                  <a:lnTo>
                    <a:pt x="840" y="282"/>
                  </a:lnTo>
                  <a:lnTo>
                    <a:pt x="853" y="293"/>
                  </a:lnTo>
                  <a:lnTo>
                    <a:pt x="855" y="295"/>
                  </a:lnTo>
                  <a:lnTo>
                    <a:pt x="857" y="296"/>
                  </a:lnTo>
                  <a:lnTo>
                    <a:pt x="865" y="312"/>
                  </a:lnTo>
                  <a:lnTo>
                    <a:pt x="867" y="314"/>
                  </a:lnTo>
                  <a:lnTo>
                    <a:pt x="867" y="316"/>
                  </a:lnTo>
                  <a:lnTo>
                    <a:pt x="868" y="317"/>
                  </a:lnTo>
                  <a:lnTo>
                    <a:pt x="875" y="338"/>
                  </a:lnTo>
                  <a:lnTo>
                    <a:pt x="877" y="340"/>
                  </a:lnTo>
                  <a:lnTo>
                    <a:pt x="882" y="351"/>
                  </a:lnTo>
                  <a:lnTo>
                    <a:pt x="890" y="358"/>
                  </a:lnTo>
                  <a:lnTo>
                    <a:pt x="893" y="358"/>
                  </a:lnTo>
                  <a:lnTo>
                    <a:pt x="903" y="359"/>
                  </a:lnTo>
                  <a:lnTo>
                    <a:pt x="905" y="359"/>
                  </a:lnTo>
                  <a:lnTo>
                    <a:pt x="906" y="361"/>
                  </a:lnTo>
                  <a:lnTo>
                    <a:pt x="910" y="361"/>
                  </a:lnTo>
                  <a:lnTo>
                    <a:pt x="918" y="363"/>
                  </a:lnTo>
                  <a:lnTo>
                    <a:pt x="920" y="364"/>
                  </a:lnTo>
                  <a:lnTo>
                    <a:pt x="921" y="366"/>
                  </a:lnTo>
                  <a:lnTo>
                    <a:pt x="921" y="372"/>
                  </a:lnTo>
                  <a:lnTo>
                    <a:pt x="920" y="374"/>
                  </a:lnTo>
                  <a:lnTo>
                    <a:pt x="916" y="375"/>
                  </a:lnTo>
                  <a:lnTo>
                    <a:pt x="908" y="379"/>
                  </a:lnTo>
                  <a:lnTo>
                    <a:pt x="906" y="379"/>
                  </a:lnTo>
                  <a:lnTo>
                    <a:pt x="898" y="379"/>
                  </a:lnTo>
                  <a:lnTo>
                    <a:pt x="896" y="380"/>
                  </a:lnTo>
                  <a:lnTo>
                    <a:pt x="895" y="382"/>
                  </a:lnTo>
                  <a:lnTo>
                    <a:pt x="887" y="385"/>
                  </a:lnTo>
                  <a:lnTo>
                    <a:pt x="882" y="388"/>
                  </a:lnTo>
                  <a:lnTo>
                    <a:pt x="880" y="390"/>
                  </a:lnTo>
                  <a:lnTo>
                    <a:pt x="878" y="392"/>
                  </a:lnTo>
                  <a:lnTo>
                    <a:pt x="883" y="403"/>
                  </a:lnTo>
                  <a:lnTo>
                    <a:pt x="885" y="405"/>
                  </a:lnTo>
                  <a:lnTo>
                    <a:pt x="893" y="414"/>
                  </a:lnTo>
                  <a:lnTo>
                    <a:pt x="893" y="416"/>
                  </a:lnTo>
                  <a:lnTo>
                    <a:pt x="893" y="418"/>
                  </a:lnTo>
                  <a:lnTo>
                    <a:pt x="882" y="426"/>
                  </a:lnTo>
                  <a:lnTo>
                    <a:pt x="880" y="427"/>
                  </a:lnTo>
                  <a:lnTo>
                    <a:pt x="880" y="434"/>
                  </a:lnTo>
                  <a:lnTo>
                    <a:pt x="882" y="437"/>
                  </a:lnTo>
                  <a:lnTo>
                    <a:pt x="882" y="439"/>
                  </a:lnTo>
                  <a:lnTo>
                    <a:pt x="883" y="442"/>
                  </a:ln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6" name="Freeform 89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895 w 928"/>
                <a:gd name="T1" fmla="*/ 482 h 1157"/>
                <a:gd name="T2" fmla="*/ 888 w 928"/>
                <a:gd name="T3" fmla="*/ 531 h 1157"/>
                <a:gd name="T4" fmla="*/ 926 w 928"/>
                <a:gd name="T5" fmla="*/ 576 h 1157"/>
                <a:gd name="T6" fmla="*/ 925 w 928"/>
                <a:gd name="T7" fmla="*/ 620 h 1157"/>
                <a:gd name="T8" fmla="*/ 872 w 928"/>
                <a:gd name="T9" fmla="*/ 652 h 1157"/>
                <a:gd name="T10" fmla="*/ 825 w 928"/>
                <a:gd name="T11" fmla="*/ 660 h 1157"/>
                <a:gd name="T12" fmla="*/ 800 w 928"/>
                <a:gd name="T13" fmla="*/ 689 h 1157"/>
                <a:gd name="T14" fmla="*/ 777 w 928"/>
                <a:gd name="T15" fmla="*/ 710 h 1157"/>
                <a:gd name="T16" fmla="*/ 772 w 928"/>
                <a:gd name="T17" fmla="*/ 767 h 1157"/>
                <a:gd name="T18" fmla="*/ 777 w 928"/>
                <a:gd name="T19" fmla="*/ 814 h 1157"/>
                <a:gd name="T20" fmla="*/ 784 w 928"/>
                <a:gd name="T21" fmla="*/ 843 h 1157"/>
                <a:gd name="T22" fmla="*/ 753 w 928"/>
                <a:gd name="T23" fmla="*/ 819 h 1157"/>
                <a:gd name="T24" fmla="*/ 718 w 928"/>
                <a:gd name="T25" fmla="*/ 830 h 1157"/>
                <a:gd name="T26" fmla="*/ 688 w 928"/>
                <a:gd name="T27" fmla="*/ 853 h 1157"/>
                <a:gd name="T28" fmla="*/ 691 w 928"/>
                <a:gd name="T29" fmla="*/ 906 h 1157"/>
                <a:gd name="T30" fmla="*/ 713 w 928"/>
                <a:gd name="T31" fmla="*/ 961 h 1157"/>
                <a:gd name="T32" fmla="*/ 703 w 928"/>
                <a:gd name="T33" fmla="*/ 990 h 1157"/>
                <a:gd name="T34" fmla="*/ 734 w 928"/>
                <a:gd name="T35" fmla="*/ 1020 h 1157"/>
                <a:gd name="T36" fmla="*/ 728 w 928"/>
                <a:gd name="T37" fmla="*/ 1075 h 1157"/>
                <a:gd name="T38" fmla="*/ 693 w 928"/>
                <a:gd name="T39" fmla="*/ 1130 h 1157"/>
                <a:gd name="T40" fmla="*/ 637 w 928"/>
                <a:gd name="T41" fmla="*/ 1141 h 1157"/>
                <a:gd name="T42" fmla="*/ 594 w 928"/>
                <a:gd name="T43" fmla="*/ 1120 h 1157"/>
                <a:gd name="T44" fmla="*/ 549 w 928"/>
                <a:gd name="T45" fmla="*/ 1065 h 1157"/>
                <a:gd name="T46" fmla="*/ 486 w 928"/>
                <a:gd name="T47" fmla="*/ 1015 h 1157"/>
                <a:gd name="T48" fmla="*/ 455 w 928"/>
                <a:gd name="T49" fmla="*/ 973 h 1157"/>
                <a:gd name="T50" fmla="*/ 400 w 928"/>
                <a:gd name="T51" fmla="*/ 950 h 1157"/>
                <a:gd name="T52" fmla="*/ 390 w 928"/>
                <a:gd name="T53" fmla="*/ 926 h 1157"/>
                <a:gd name="T54" fmla="*/ 367 w 928"/>
                <a:gd name="T55" fmla="*/ 898 h 1157"/>
                <a:gd name="T56" fmla="*/ 314 w 928"/>
                <a:gd name="T57" fmla="*/ 872 h 1157"/>
                <a:gd name="T58" fmla="*/ 294 w 928"/>
                <a:gd name="T59" fmla="*/ 892 h 1157"/>
                <a:gd name="T60" fmla="*/ 280 w 928"/>
                <a:gd name="T61" fmla="*/ 879 h 1157"/>
                <a:gd name="T62" fmla="*/ 263 w 928"/>
                <a:gd name="T63" fmla="*/ 861 h 1157"/>
                <a:gd name="T64" fmla="*/ 222 w 928"/>
                <a:gd name="T65" fmla="*/ 833 h 1157"/>
                <a:gd name="T66" fmla="*/ 248 w 928"/>
                <a:gd name="T67" fmla="*/ 832 h 1157"/>
                <a:gd name="T68" fmla="*/ 223 w 928"/>
                <a:gd name="T69" fmla="*/ 817 h 1157"/>
                <a:gd name="T70" fmla="*/ 207 w 928"/>
                <a:gd name="T71" fmla="*/ 799 h 1157"/>
                <a:gd name="T72" fmla="*/ 185 w 928"/>
                <a:gd name="T73" fmla="*/ 748 h 1157"/>
                <a:gd name="T74" fmla="*/ 142 w 928"/>
                <a:gd name="T75" fmla="*/ 720 h 1157"/>
                <a:gd name="T76" fmla="*/ 117 w 928"/>
                <a:gd name="T77" fmla="*/ 694 h 1157"/>
                <a:gd name="T78" fmla="*/ 132 w 928"/>
                <a:gd name="T79" fmla="*/ 641 h 1157"/>
                <a:gd name="T80" fmla="*/ 149 w 928"/>
                <a:gd name="T81" fmla="*/ 613 h 1157"/>
                <a:gd name="T82" fmla="*/ 149 w 928"/>
                <a:gd name="T83" fmla="*/ 521 h 1157"/>
                <a:gd name="T84" fmla="*/ 139 w 928"/>
                <a:gd name="T85" fmla="*/ 479 h 1157"/>
                <a:gd name="T86" fmla="*/ 129 w 928"/>
                <a:gd name="T87" fmla="*/ 461 h 1157"/>
                <a:gd name="T88" fmla="*/ 104 w 928"/>
                <a:gd name="T89" fmla="*/ 424 h 1157"/>
                <a:gd name="T90" fmla="*/ 74 w 928"/>
                <a:gd name="T91" fmla="*/ 424 h 1157"/>
                <a:gd name="T92" fmla="*/ 66 w 928"/>
                <a:gd name="T93" fmla="*/ 379 h 1157"/>
                <a:gd name="T94" fmla="*/ 48 w 928"/>
                <a:gd name="T95" fmla="*/ 340 h 1157"/>
                <a:gd name="T96" fmla="*/ 18 w 928"/>
                <a:gd name="T97" fmla="*/ 285 h 1157"/>
                <a:gd name="T98" fmla="*/ 10 w 928"/>
                <a:gd name="T99" fmla="*/ 254 h 1157"/>
                <a:gd name="T100" fmla="*/ 13 w 928"/>
                <a:gd name="T101" fmla="*/ 217 h 1157"/>
                <a:gd name="T102" fmla="*/ 41 w 928"/>
                <a:gd name="T103" fmla="*/ 181 h 1157"/>
                <a:gd name="T104" fmla="*/ 73 w 928"/>
                <a:gd name="T105" fmla="*/ 170 h 1157"/>
                <a:gd name="T106" fmla="*/ 142 w 928"/>
                <a:gd name="T107" fmla="*/ 142 h 1157"/>
                <a:gd name="T108" fmla="*/ 170 w 928"/>
                <a:gd name="T109" fmla="*/ 110 h 1157"/>
                <a:gd name="T110" fmla="*/ 205 w 928"/>
                <a:gd name="T111" fmla="*/ 118 h 1157"/>
                <a:gd name="T112" fmla="*/ 233 w 928"/>
                <a:gd name="T113" fmla="*/ 102 h 1157"/>
                <a:gd name="T114" fmla="*/ 250 w 928"/>
                <a:gd name="T115" fmla="*/ 58 h 1157"/>
                <a:gd name="T116" fmla="*/ 296 w 928"/>
                <a:gd name="T117" fmla="*/ 4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157">
                  <a:moveTo>
                    <a:pt x="883" y="442"/>
                  </a:move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7" name="Freeform 90"/>
            <p:cNvSpPr>
              <a:spLocks/>
            </p:cNvSpPr>
            <p:nvPr/>
          </p:nvSpPr>
          <p:spPr bwMode="auto">
            <a:xfrm>
              <a:off x="3967162" y="6652420"/>
              <a:ext cx="473075" cy="350838"/>
            </a:xfrm>
            <a:custGeom>
              <a:avLst/>
              <a:gdLst>
                <a:gd name="T0" fmla="*/ 11 w 595"/>
                <a:gd name="T1" fmla="*/ 7 h 442"/>
                <a:gd name="T2" fmla="*/ 30 w 595"/>
                <a:gd name="T3" fmla="*/ 29 h 442"/>
                <a:gd name="T4" fmla="*/ 35 w 595"/>
                <a:gd name="T5" fmla="*/ 50 h 442"/>
                <a:gd name="T6" fmla="*/ 48 w 595"/>
                <a:gd name="T7" fmla="*/ 58 h 442"/>
                <a:gd name="T8" fmla="*/ 58 w 595"/>
                <a:gd name="T9" fmla="*/ 70 h 442"/>
                <a:gd name="T10" fmla="*/ 54 w 595"/>
                <a:gd name="T11" fmla="*/ 96 h 442"/>
                <a:gd name="T12" fmla="*/ 63 w 595"/>
                <a:gd name="T13" fmla="*/ 108 h 442"/>
                <a:gd name="T14" fmla="*/ 84 w 595"/>
                <a:gd name="T15" fmla="*/ 107 h 442"/>
                <a:gd name="T16" fmla="*/ 94 w 595"/>
                <a:gd name="T17" fmla="*/ 97 h 442"/>
                <a:gd name="T18" fmla="*/ 107 w 595"/>
                <a:gd name="T19" fmla="*/ 89 h 442"/>
                <a:gd name="T20" fmla="*/ 134 w 595"/>
                <a:gd name="T21" fmla="*/ 83 h 442"/>
                <a:gd name="T22" fmla="*/ 144 w 595"/>
                <a:gd name="T23" fmla="*/ 73 h 442"/>
                <a:gd name="T24" fmla="*/ 152 w 595"/>
                <a:gd name="T25" fmla="*/ 49 h 442"/>
                <a:gd name="T26" fmla="*/ 154 w 595"/>
                <a:gd name="T27" fmla="*/ 37 h 442"/>
                <a:gd name="T28" fmla="*/ 159 w 595"/>
                <a:gd name="T29" fmla="*/ 15 h 442"/>
                <a:gd name="T30" fmla="*/ 175 w 595"/>
                <a:gd name="T31" fmla="*/ 23 h 442"/>
                <a:gd name="T32" fmla="*/ 185 w 595"/>
                <a:gd name="T33" fmla="*/ 41 h 442"/>
                <a:gd name="T34" fmla="*/ 205 w 595"/>
                <a:gd name="T35" fmla="*/ 44 h 442"/>
                <a:gd name="T36" fmla="*/ 220 w 595"/>
                <a:gd name="T37" fmla="*/ 37 h 442"/>
                <a:gd name="T38" fmla="*/ 228 w 595"/>
                <a:gd name="T39" fmla="*/ 49 h 442"/>
                <a:gd name="T40" fmla="*/ 251 w 595"/>
                <a:gd name="T41" fmla="*/ 73 h 442"/>
                <a:gd name="T42" fmla="*/ 278 w 595"/>
                <a:gd name="T43" fmla="*/ 89 h 442"/>
                <a:gd name="T44" fmla="*/ 298 w 595"/>
                <a:gd name="T45" fmla="*/ 89 h 442"/>
                <a:gd name="T46" fmla="*/ 326 w 595"/>
                <a:gd name="T47" fmla="*/ 89 h 442"/>
                <a:gd name="T48" fmla="*/ 341 w 595"/>
                <a:gd name="T49" fmla="*/ 76 h 442"/>
                <a:gd name="T50" fmla="*/ 342 w 595"/>
                <a:gd name="T51" fmla="*/ 49 h 442"/>
                <a:gd name="T52" fmla="*/ 377 w 595"/>
                <a:gd name="T53" fmla="*/ 31 h 442"/>
                <a:gd name="T54" fmla="*/ 403 w 595"/>
                <a:gd name="T55" fmla="*/ 45 h 442"/>
                <a:gd name="T56" fmla="*/ 412 w 595"/>
                <a:gd name="T57" fmla="*/ 79 h 442"/>
                <a:gd name="T58" fmla="*/ 422 w 595"/>
                <a:gd name="T59" fmla="*/ 92 h 442"/>
                <a:gd name="T60" fmla="*/ 435 w 595"/>
                <a:gd name="T61" fmla="*/ 110 h 442"/>
                <a:gd name="T62" fmla="*/ 436 w 595"/>
                <a:gd name="T63" fmla="*/ 126 h 442"/>
                <a:gd name="T64" fmla="*/ 445 w 595"/>
                <a:gd name="T65" fmla="*/ 144 h 442"/>
                <a:gd name="T66" fmla="*/ 448 w 595"/>
                <a:gd name="T67" fmla="*/ 162 h 442"/>
                <a:gd name="T68" fmla="*/ 451 w 595"/>
                <a:gd name="T69" fmla="*/ 175 h 442"/>
                <a:gd name="T70" fmla="*/ 456 w 595"/>
                <a:gd name="T71" fmla="*/ 191 h 442"/>
                <a:gd name="T72" fmla="*/ 465 w 595"/>
                <a:gd name="T73" fmla="*/ 212 h 442"/>
                <a:gd name="T74" fmla="*/ 476 w 595"/>
                <a:gd name="T75" fmla="*/ 225 h 442"/>
                <a:gd name="T76" fmla="*/ 481 w 595"/>
                <a:gd name="T77" fmla="*/ 243 h 442"/>
                <a:gd name="T78" fmla="*/ 494 w 595"/>
                <a:gd name="T79" fmla="*/ 269 h 442"/>
                <a:gd name="T80" fmla="*/ 513 w 595"/>
                <a:gd name="T81" fmla="*/ 282 h 442"/>
                <a:gd name="T82" fmla="*/ 531 w 595"/>
                <a:gd name="T83" fmla="*/ 296 h 442"/>
                <a:gd name="T84" fmla="*/ 542 w 595"/>
                <a:gd name="T85" fmla="*/ 317 h 442"/>
                <a:gd name="T86" fmla="*/ 564 w 595"/>
                <a:gd name="T87" fmla="*/ 358 h 442"/>
                <a:gd name="T88" fmla="*/ 580 w 595"/>
                <a:gd name="T89" fmla="*/ 361 h 442"/>
                <a:gd name="T90" fmla="*/ 595 w 595"/>
                <a:gd name="T91" fmla="*/ 366 h 442"/>
                <a:gd name="T92" fmla="*/ 582 w 595"/>
                <a:gd name="T93" fmla="*/ 379 h 442"/>
                <a:gd name="T94" fmla="*/ 569 w 595"/>
                <a:gd name="T95" fmla="*/ 382 h 442"/>
                <a:gd name="T96" fmla="*/ 552 w 595"/>
                <a:gd name="T97" fmla="*/ 392 h 442"/>
                <a:gd name="T98" fmla="*/ 567 w 595"/>
                <a:gd name="T99" fmla="*/ 416 h 442"/>
                <a:gd name="T100" fmla="*/ 554 w 595"/>
                <a:gd name="T101" fmla="*/ 434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95" h="442">
                  <a:moveTo>
                    <a:pt x="0" y="0"/>
                  </a:moveTo>
                  <a:lnTo>
                    <a:pt x="3" y="2"/>
                  </a:lnTo>
                  <a:lnTo>
                    <a:pt x="8" y="3"/>
                  </a:lnTo>
                  <a:lnTo>
                    <a:pt x="11" y="7"/>
                  </a:lnTo>
                  <a:lnTo>
                    <a:pt x="20" y="1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30" y="29"/>
                  </a:lnTo>
                  <a:lnTo>
                    <a:pt x="31" y="39"/>
                  </a:lnTo>
                  <a:lnTo>
                    <a:pt x="31" y="41"/>
                  </a:lnTo>
                  <a:lnTo>
                    <a:pt x="31" y="42"/>
                  </a:lnTo>
                  <a:lnTo>
                    <a:pt x="35" y="50"/>
                  </a:lnTo>
                  <a:lnTo>
                    <a:pt x="36" y="52"/>
                  </a:lnTo>
                  <a:lnTo>
                    <a:pt x="38" y="53"/>
                  </a:lnTo>
                  <a:lnTo>
                    <a:pt x="46" y="58"/>
                  </a:lnTo>
                  <a:lnTo>
                    <a:pt x="48" y="58"/>
                  </a:lnTo>
                  <a:lnTo>
                    <a:pt x="53" y="58"/>
                  </a:lnTo>
                  <a:lnTo>
                    <a:pt x="54" y="60"/>
                  </a:lnTo>
                  <a:lnTo>
                    <a:pt x="56" y="62"/>
                  </a:lnTo>
                  <a:lnTo>
                    <a:pt x="58" y="70"/>
                  </a:lnTo>
                  <a:lnTo>
                    <a:pt x="56" y="71"/>
                  </a:lnTo>
                  <a:lnTo>
                    <a:pt x="53" y="84"/>
                  </a:lnTo>
                  <a:lnTo>
                    <a:pt x="53" y="92"/>
                  </a:lnTo>
                  <a:lnTo>
                    <a:pt x="54" y="96"/>
                  </a:lnTo>
                  <a:lnTo>
                    <a:pt x="54" y="102"/>
                  </a:lnTo>
                  <a:lnTo>
                    <a:pt x="54" y="104"/>
                  </a:lnTo>
                  <a:lnTo>
                    <a:pt x="53" y="110"/>
                  </a:lnTo>
                  <a:lnTo>
                    <a:pt x="63" y="108"/>
                  </a:lnTo>
                  <a:lnTo>
                    <a:pt x="64" y="108"/>
                  </a:lnTo>
                  <a:lnTo>
                    <a:pt x="74" y="108"/>
                  </a:lnTo>
                  <a:lnTo>
                    <a:pt x="76" y="108"/>
                  </a:lnTo>
                  <a:lnTo>
                    <a:pt x="84" y="107"/>
                  </a:lnTo>
                  <a:lnTo>
                    <a:pt x="86" y="107"/>
                  </a:lnTo>
                  <a:lnTo>
                    <a:pt x="89" y="104"/>
                  </a:lnTo>
                  <a:lnTo>
                    <a:pt x="92" y="97"/>
                  </a:lnTo>
                  <a:lnTo>
                    <a:pt x="94" y="97"/>
                  </a:lnTo>
                  <a:lnTo>
                    <a:pt x="101" y="89"/>
                  </a:lnTo>
                  <a:lnTo>
                    <a:pt x="104" y="89"/>
                  </a:lnTo>
                  <a:lnTo>
                    <a:pt x="106" y="89"/>
                  </a:lnTo>
                  <a:lnTo>
                    <a:pt x="107" y="89"/>
                  </a:lnTo>
                  <a:lnTo>
                    <a:pt x="117" y="89"/>
                  </a:lnTo>
                  <a:lnTo>
                    <a:pt x="121" y="87"/>
                  </a:lnTo>
                  <a:lnTo>
                    <a:pt x="132" y="84"/>
                  </a:lnTo>
                  <a:lnTo>
                    <a:pt x="134" y="83"/>
                  </a:lnTo>
                  <a:lnTo>
                    <a:pt x="135" y="83"/>
                  </a:lnTo>
                  <a:lnTo>
                    <a:pt x="140" y="76"/>
                  </a:lnTo>
                  <a:lnTo>
                    <a:pt x="142" y="74"/>
                  </a:lnTo>
                  <a:lnTo>
                    <a:pt x="144" y="73"/>
                  </a:lnTo>
                  <a:lnTo>
                    <a:pt x="149" y="65"/>
                  </a:lnTo>
                  <a:lnTo>
                    <a:pt x="149" y="63"/>
                  </a:lnTo>
                  <a:lnTo>
                    <a:pt x="150" y="58"/>
                  </a:lnTo>
                  <a:lnTo>
                    <a:pt x="152" y="49"/>
                  </a:lnTo>
                  <a:lnTo>
                    <a:pt x="150" y="47"/>
                  </a:lnTo>
                  <a:lnTo>
                    <a:pt x="150" y="45"/>
                  </a:lnTo>
                  <a:lnTo>
                    <a:pt x="152" y="39"/>
                  </a:lnTo>
                  <a:lnTo>
                    <a:pt x="154" y="37"/>
                  </a:lnTo>
                  <a:lnTo>
                    <a:pt x="155" y="31"/>
                  </a:lnTo>
                  <a:lnTo>
                    <a:pt x="155" y="28"/>
                  </a:lnTo>
                  <a:lnTo>
                    <a:pt x="157" y="23"/>
                  </a:lnTo>
                  <a:lnTo>
                    <a:pt x="159" y="15"/>
                  </a:lnTo>
                  <a:lnTo>
                    <a:pt x="159" y="13"/>
                  </a:lnTo>
                  <a:lnTo>
                    <a:pt x="172" y="8"/>
                  </a:lnTo>
                  <a:lnTo>
                    <a:pt x="173" y="11"/>
                  </a:lnTo>
                  <a:lnTo>
                    <a:pt x="175" y="23"/>
                  </a:lnTo>
                  <a:lnTo>
                    <a:pt x="177" y="26"/>
                  </a:lnTo>
                  <a:lnTo>
                    <a:pt x="183" y="32"/>
                  </a:lnTo>
                  <a:lnTo>
                    <a:pt x="187" y="39"/>
                  </a:lnTo>
                  <a:lnTo>
                    <a:pt x="185" y="41"/>
                  </a:lnTo>
                  <a:lnTo>
                    <a:pt x="190" y="45"/>
                  </a:lnTo>
                  <a:lnTo>
                    <a:pt x="198" y="44"/>
                  </a:lnTo>
                  <a:lnTo>
                    <a:pt x="203" y="44"/>
                  </a:lnTo>
                  <a:lnTo>
                    <a:pt x="205" y="44"/>
                  </a:lnTo>
                  <a:lnTo>
                    <a:pt x="212" y="41"/>
                  </a:lnTo>
                  <a:lnTo>
                    <a:pt x="216" y="39"/>
                  </a:lnTo>
                  <a:lnTo>
                    <a:pt x="218" y="39"/>
                  </a:lnTo>
                  <a:lnTo>
                    <a:pt x="220" y="37"/>
                  </a:lnTo>
                  <a:lnTo>
                    <a:pt x="221" y="39"/>
                  </a:lnTo>
                  <a:lnTo>
                    <a:pt x="225" y="44"/>
                  </a:lnTo>
                  <a:lnTo>
                    <a:pt x="226" y="45"/>
                  </a:lnTo>
                  <a:lnTo>
                    <a:pt x="228" y="49"/>
                  </a:lnTo>
                  <a:lnTo>
                    <a:pt x="225" y="50"/>
                  </a:lnTo>
                  <a:lnTo>
                    <a:pt x="236" y="73"/>
                  </a:lnTo>
                  <a:lnTo>
                    <a:pt x="248" y="71"/>
                  </a:lnTo>
                  <a:lnTo>
                    <a:pt x="251" y="73"/>
                  </a:lnTo>
                  <a:lnTo>
                    <a:pt x="256" y="83"/>
                  </a:lnTo>
                  <a:lnTo>
                    <a:pt x="264" y="91"/>
                  </a:lnTo>
                  <a:lnTo>
                    <a:pt x="266" y="92"/>
                  </a:lnTo>
                  <a:lnTo>
                    <a:pt x="278" y="89"/>
                  </a:lnTo>
                  <a:lnTo>
                    <a:pt x="286" y="84"/>
                  </a:lnTo>
                  <a:lnTo>
                    <a:pt x="289" y="84"/>
                  </a:lnTo>
                  <a:lnTo>
                    <a:pt x="291" y="84"/>
                  </a:lnTo>
                  <a:lnTo>
                    <a:pt x="298" y="89"/>
                  </a:lnTo>
                  <a:lnTo>
                    <a:pt x="311" y="91"/>
                  </a:lnTo>
                  <a:lnTo>
                    <a:pt x="317" y="89"/>
                  </a:lnTo>
                  <a:lnTo>
                    <a:pt x="322" y="87"/>
                  </a:lnTo>
                  <a:lnTo>
                    <a:pt x="326" y="89"/>
                  </a:lnTo>
                  <a:lnTo>
                    <a:pt x="332" y="84"/>
                  </a:lnTo>
                  <a:lnTo>
                    <a:pt x="336" y="81"/>
                  </a:lnTo>
                  <a:lnTo>
                    <a:pt x="337" y="79"/>
                  </a:lnTo>
                  <a:lnTo>
                    <a:pt x="341" y="76"/>
                  </a:lnTo>
                  <a:lnTo>
                    <a:pt x="342" y="71"/>
                  </a:lnTo>
                  <a:lnTo>
                    <a:pt x="342" y="63"/>
                  </a:lnTo>
                  <a:lnTo>
                    <a:pt x="339" y="57"/>
                  </a:lnTo>
                  <a:lnTo>
                    <a:pt x="342" y="49"/>
                  </a:lnTo>
                  <a:lnTo>
                    <a:pt x="342" y="47"/>
                  </a:lnTo>
                  <a:lnTo>
                    <a:pt x="355" y="44"/>
                  </a:lnTo>
                  <a:lnTo>
                    <a:pt x="367" y="42"/>
                  </a:lnTo>
                  <a:lnTo>
                    <a:pt x="377" y="31"/>
                  </a:lnTo>
                  <a:lnTo>
                    <a:pt x="385" y="24"/>
                  </a:lnTo>
                  <a:lnTo>
                    <a:pt x="392" y="31"/>
                  </a:lnTo>
                  <a:lnTo>
                    <a:pt x="400" y="41"/>
                  </a:lnTo>
                  <a:lnTo>
                    <a:pt x="403" y="45"/>
                  </a:lnTo>
                  <a:lnTo>
                    <a:pt x="403" y="62"/>
                  </a:lnTo>
                  <a:lnTo>
                    <a:pt x="403" y="63"/>
                  </a:lnTo>
                  <a:lnTo>
                    <a:pt x="405" y="73"/>
                  </a:lnTo>
                  <a:lnTo>
                    <a:pt x="412" y="79"/>
                  </a:lnTo>
                  <a:lnTo>
                    <a:pt x="413" y="79"/>
                  </a:lnTo>
                  <a:lnTo>
                    <a:pt x="415" y="81"/>
                  </a:lnTo>
                  <a:lnTo>
                    <a:pt x="422" y="89"/>
                  </a:lnTo>
                  <a:lnTo>
                    <a:pt x="422" y="92"/>
                  </a:lnTo>
                  <a:lnTo>
                    <a:pt x="427" y="102"/>
                  </a:lnTo>
                  <a:lnTo>
                    <a:pt x="430" y="104"/>
                  </a:lnTo>
                  <a:lnTo>
                    <a:pt x="433" y="107"/>
                  </a:lnTo>
                  <a:lnTo>
                    <a:pt x="435" y="110"/>
                  </a:lnTo>
                  <a:lnTo>
                    <a:pt x="435" y="120"/>
                  </a:lnTo>
                  <a:lnTo>
                    <a:pt x="435" y="121"/>
                  </a:lnTo>
                  <a:lnTo>
                    <a:pt x="435" y="125"/>
                  </a:lnTo>
                  <a:lnTo>
                    <a:pt x="436" y="126"/>
                  </a:lnTo>
                  <a:lnTo>
                    <a:pt x="436" y="128"/>
                  </a:lnTo>
                  <a:lnTo>
                    <a:pt x="441" y="134"/>
                  </a:lnTo>
                  <a:lnTo>
                    <a:pt x="443" y="138"/>
                  </a:lnTo>
                  <a:lnTo>
                    <a:pt x="445" y="144"/>
                  </a:lnTo>
                  <a:lnTo>
                    <a:pt x="445" y="146"/>
                  </a:lnTo>
                  <a:lnTo>
                    <a:pt x="445" y="151"/>
                  </a:lnTo>
                  <a:lnTo>
                    <a:pt x="445" y="154"/>
                  </a:lnTo>
                  <a:lnTo>
                    <a:pt x="448" y="162"/>
                  </a:lnTo>
                  <a:lnTo>
                    <a:pt x="448" y="163"/>
                  </a:lnTo>
                  <a:lnTo>
                    <a:pt x="450" y="165"/>
                  </a:lnTo>
                  <a:lnTo>
                    <a:pt x="451" y="173"/>
                  </a:lnTo>
                  <a:lnTo>
                    <a:pt x="451" y="175"/>
                  </a:lnTo>
                  <a:lnTo>
                    <a:pt x="451" y="178"/>
                  </a:lnTo>
                  <a:lnTo>
                    <a:pt x="455" y="186"/>
                  </a:lnTo>
                  <a:lnTo>
                    <a:pt x="455" y="188"/>
                  </a:lnTo>
                  <a:lnTo>
                    <a:pt x="456" y="191"/>
                  </a:lnTo>
                  <a:lnTo>
                    <a:pt x="458" y="201"/>
                  </a:lnTo>
                  <a:lnTo>
                    <a:pt x="458" y="204"/>
                  </a:lnTo>
                  <a:lnTo>
                    <a:pt x="460" y="207"/>
                  </a:lnTo>
                  <a:lnTo>
                    <a:pt x="465" y="212"/>
                  </a:lnTo>
                  <a:lnTo>
                    <a:pt x="466" y="214"/>
                  </a:lnTo>
                  <a:lnTo>
                    <a:pt x="468" y="215"/>
                  </a:lnTo>
                  <a:lnTo>
                    <a:pt x="476" y="222"/>
                  </a:lnTo>
                  <a:lnTo>
                    <a:pt x="476" y="225"/>
                  </a:lnTo>
                  <a:lnTo>
                    <a:pt x="478" y="227"/>
                  </a:lnTo>
                  <a:lnTo>
                    <a:pt x="479" y="236"/>
                  </a:lnTo>
                  <a:lnTo>
                    <a:pt x="481" y="241"/>
                  </a:lnTo>
                  <a:lnTo>
                    <a:pt x="481" y="243"/>
                  </a:lnTo>
                  <a:lnTo>
                    <a:pt x="486" y="254"/>
                  </a:lnTo>
                  <a:lnTo>
                    <a:pt x="488" y="254"/>
                  </a:lnTo>
                  <a:lnTo>
                    <a:pt x="489" y="257"/>
                  </a:lnTo>
                  <a:lnTo>
                    <a:pt x="494" y="269"/>
                  </a:lnTo>
                  <a:lnTo>
                    <a:pt x="496" y="270"/>
                  </a:lnTo>
                  <a:lnTo>
                    <a:pt x="501" y="278"/>
                  </a:lnTo>
                  <a:lnTo>
                    <a:pt x="511" y="280"/>
                  </a:lnTo>
                  <a:lnTo>
                    <a:pt x="513" y="282"/>
                  </a:lnTo>
                  <a:lnTo>
                    <a:pt x="514" y="282"/>
                  </a:lnTo>
                  <a:lnTo>
                    <a:pt x="527" y="293"/>
                  </a:lnTo>
                  <a:lnTo>
                    <a:pt x="529" y="295"/>
                  </a:lnTo>
                  <a:lnTo>
                    <a:pt x="531" y="296"/>
                  </a:lnTo>
                  <a:lnTo>
                    <a:pt x="539" y="312"/>
                  </a:lnTo>
                  <a:lnTo>
                    <a:pt x="541" y="314"/>
                  </a:lnTo>
                  <a:lnTo>
                    <a:pt x="541" y="316"/>
                  </a:lnTo>
                  <a:lnTo>
                    <a:pt x="542" y="317"/>
                  </a:lnTo>
                  <a:lnTo>
                    <a:pt x="549" y="338"/>
                  </a:lnTo>
                  <a:lnTo>
                    <a:pt x="551" y="340"/>
                  </a:lnTo>
                  <a:lnTo>
                    <a:pt x="556" y="351"/>
                  </a:lnTo>
                  <a:lnTo>
                    <a:pt x="564" y="358"/>
                  </a:lnTo>
                  <a:lnTo>
                    <a:pt x="567" y="358"/>
                  </a:lnTo>
                  <a:lnTo>
                    <a:pt x="577" y="359"/>
                  </a:lnTo>
                  <a:lnTo>
                    <a:pt x="579" y="359"/>
                  </a:lnTo>
                  <a:lnTo>
                    <a:pt x="580" y="361"/>
                  </a:lnTo>
                  <a:lnTo>
                    <a:pt x="584" y="361"/>
                  </a:lnTo>
                  <a:lnTo>
                    <a:pt x="592" y="363"/>
                  </a:lnTo>
                  <a:lnTo>
                    <a:pt x="594" y="364"/>
                  </a:lnTo>
                  <a:lnTo>
                    <a:pt x="595" y="366"/>
                  </a:lnTo>
                  <a:lnTo>
                    <a:pt x="595" y="372"/>
                  </a:lnTo>
                  <a:lnTo>
                    <a:pt x="594" y="374"/>
                  </a:lnTo>
                  <a:lnTo>
                    <a:pt x="590" y="375"/>
                  </a:lnTo>
                  <a:lnTo>
                    <a:pt x="582" y="379"/>
                  </a:lnTo>
                  <a:lnTo>
                    <a:pt x="580" y="379"/>
                  </a:lnTo>
                  <a:lnTo>
                    <a:pt x="572" y="379"/>
                  </a:lnTo>
                  <a:lnTo>
                    <a:pt x="570" y="380"/>
                  </a:lnTo>
                  <a:lnTo>
                    <a:pt x="569" y="382"/>
                  </a:lnTo>
                  <a:lnTo>
                    <a:pt x="561" y="385"/>
                  </a:lnTo>
                  <a:lnTo>
                    <a:pt x="556" y="388"/>
                  </a:lnTo>
                  <a:lnTo>
                    <a:pt x="554" y="390"/>
                  </a:lnTo>
                  <a:lnTo>
                    <a:pt x="552" y="392"/>
                  </a:lnTo>
                  <a:lnTo>
                    <a:pt x="557" y="403"/>
                  </a:lnTo>
                  <a:lnTo>
                    <a:pt x="559" y="405"/>
                  </a:lnTo>
                  <a:lnTo>
                    <a:pt x="567" y="414"/>
                  </a:lnTo>
                  <a:lnTo>
                    <a:pt x="567" y="416"/>
                  </a:lnTo>
                  <a:lnTo>
                    <a:pt x="567" y="418"/>
                  </a:lnTo>
                  <a:lnTo>
                    <a:pt x="556" y="426"/>
                  </a:lnTo>
                  <a:lnTo>
                    <a:pt x="554" y="427"/>
                  </a:lnTo>
                  <a:lnTo>
                    <a:pt x="554" y="434"/>
                  </a:lnTo>
                  <a:lnTo>
                    <a:pt x="556" y="437"/>
                  </a:lnTo>
                  <a:lnTo>
                    <a:pt x="556" y="439"/>
                  </a:lnTo>
                  <a:lnTo>
                    <a:pt x="557" y="44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8" name="Freeform 91"/>
            <p:cNvSpPr>
              <a:spLocks/>
            </p:cNvSpPr>
            <p:nvPr/>
          </p:nvSpPr>
          <p:spPr bwMode="auto">
            <a:xfrm>
              <a:off x="3236912" y="5674520"/>
              <a:ext cx="841375" cy="722313"/>
            </a:xfrm>
            <a:custGeom>
              <a:avLst/>
              <a:gdLst>
                <a:gd name="T0" fmla="*/ 319 w 1060"/>
                <a:gd name="T1" fmla="*/ 21 h 911"/>
                <a:gd name="T2" fmla="*/ 374 w 1060"/>
                <a:gd name="T3" fmla="*/ 0 h 911"/>
                <a:gd name="T4" fmla="*/ 439 w 1060"/>
                <a:gd name="T5" fmla="*/ 39 h 911"/>
                <a:gd name="T6" fmla="*/ 526 w 1060"/>
                <a:gd name="T7" fmla="*/ 49 h 911"/>
                <a:gd name="T8" fmla="*/ 566 w 1060"/>
                <a:gd name="T9" fmla="*/ 87 h 911"/>
                <a:gd name="T10" fmla="*/ 629 w 1060"/>
                <a:gd name="T11" fmla="*/ 154 h 911"/>
                <a:gd name="T12" fmla="*/ 663 w 1060"/>
                <a:gd name="T13" fmla="*/ 152 h 911"/>
                <a:gd name="T14" fmla="*/ 693 w 1060"/>
                <a:gd name="T15" fmla="*/ 126 h 911"/>
                <a:gd name="T16" fmla="*/ 746 w 1060"/>
                <a:gd name="T17" fmla="*/ 120 h 911"/>
                <a:gd name="T18" fmla="*/ 802 w 1060"/>
                <a:gd name="T19" fmla="*/ 78 h 911"/>
                <a:gd name="T20" fmla="*/ 855 w 1060"/>
                <a:gd name="T21" fmla="*/ 115 h 911"/>
                <a:gd name="T22" fmla="*/ 895 w 1060"/>
                <a:gd name="T23" fmla="*/ 113 h 911"/>
                <a:gd name="T24" fmla="*/ 893 w 1060"/>
                <a:gd name="T25" fmla="*/ 159 h 911"/>
                <a:gd name="T26" fmla="*/ 875 w 1060"/>
                <a:gd name="T27" fmla="*/ 217 h 911"/>
                <a:gd name="T28" fmla="*/ 912 w 1060"/>
                <a:gd name="T29" fmla="*/ 248 h 911"/>
                <a:gd name="T30" fmla="*/ 926 w 1060"/>
                <a:gd name="T31" fmla="*/ 270 h 911"/>
                <a:gd name="T32" fmla="*/ 1001 w 1060"/>
                <a:gd name="T33" fmla="*/ 316 h 911"/>
                <a:gd name="T34" fmla="*/ 1037 w 1060"/>
                <a:gd name="T35" fmla="*/ 333 h 911"/>
                <a:gd name="T36" fmla="*/ 1039 w 1060"/>
                <a:gd name="T37" fmla="*/ 411 h 911"/>
                <a:gd name="T38" fmla="*/ 984 w 1060"/>
                <a:gd name="T39" fmla="*/ 440 h 911"/>
                <a:gd name="T40" fmla="*/ 917 w 1060"/>
                <a:gd name="T41" fmla="*/ 479 h 911"/>
                <a:gd name="T42" fmla="*/ 870 w 1060"/>
                <a:gd name="T43" fmla="*/ 537 h 911"/>
                <a:gd name="T44" fmla="*/ 870 w 1060"/>
                <a:gd name="T45" fmla="*/ 579 h 911"/>
                <a:gd name="T46" fmla="*/ 844 w 1060"/>
                <a:gd name="T47" fmla="*/ 659 h 911"/>
                <a:gd name="T48" fmla="*/ 883 w 1060"/>
                <a:gd name="T49" fmla="*/ 743 h 911"/>
                <a:gd name="T50" fmla="*/ 877 w 1060"/>
                <a:gd name="T51" fmla="*/ 875 h 911"/>
                <a:gd name="T52" fmla="*/ 837 w 1060"/>
                <a:gd name="T53" fmla="*/ 898 h 911"/>
                <a:gd name="T54" fmla="*/ 801 w 1060"/>
                <a:gd name="T55" fmla="*/ 861 h 911"/>
                <a:gd name="T56" fmla="*/ 783 w 1060"/>
                <a:gd name="T57" fmla="*/ 814 h 911"/>
                <a:gd name="T58" fmla="*/ 735 w 1060"/>
                <a:gd name="T59" fmla="*/ 829 h 911"/>
                <a:gd name="T60" fmla="*/ 706 w 1060"/>
                <a:gd name="T61" fmla="*/ 782 h 911"/>
                <a:gd name="T62" fmla="*/ 682 w 1060"/>
                <a:gd name="T63" fmla="*/ 740 h 911"/>
                <a:gd name="T64" fmla="*/ 627 w 1060"/>
                <a:gd name="T65" fmla="*/ 730 h 911"/>
                <a:gd name="T66" fmla="*/ 586 w 1060"/>
                <a:gd name="T67" fmla="*/ 770 h 911"/>
                <a:gd name="T68" fmla="*/ 500 w 1060"/>
                <a:gd name="T69" fmla="*/ 740 h 911"/>
                <a:gd name="T70" fmla="*/ 445 w 1060"/>
                <a:gd name="T71" fmla="*/ 743 h 911"/>
                <a:gd name="T72" fmla="*/ 377 w 1060"/>
                <a:gd name="T73" fmla="*/ 725 h 911"/>
                <a:gd name="T74" fmla="*/ 311 w 1060"/>
                <a:gd name="T75" fmla="*/ 693 h 911"/>
                <a:gd name="T76" fmla="*/ 235 w 1060"/>
                <a:gd name="T77" fmla="*/ 659 h 911"/>
                <a:gd name="T78" fmla="*/ 204 w 1060"/>
                <a:gd name="T79" fmla="*/ 659 h 911"/>
                <a:gd name="T80" fmla="*/ 134 w 1060"/>
                <a:gd name="T81" fmla="*/ 654 h 911"/>
                <a:gd name="T82" fmla="*/ 75 w 1060"/>
                <a:gd name="T83" fmla="*/ 646 h 911"/>
                <a:gd name="T84" fmla="*/ 15 w 1060"/>
                <a:gd name="T85" fmla="*/ 673 h 911"/>
                <a:gd name="T86" fmla="*/ 10 w 1060"/>
                <a:gd name="T87" fmla="*/ 638 h 911"/>
                <a:gd name="T88" fmla="*/ 18 w 1060"/>
                <a:gd name="T89" fmla="*/ 623 h 911"/>
                <a:gd name="T90" fmla="*/ 15 w 1060"/>
                <a:gd name="T91" fmla="*/ 586 h 911"/>
                <a:gd name="T92" fmla="*/ 4 w 1060"/>
                <a:gd name="T93" fmla="*/ 534 h 911"/>
                <a:gd name="T94" fmla="*/ 37 w 1060"/>
                <a:gd name="T95" fmla="*/ 503 h 911"/>
                <a:gd name="T96" fmla="*/ 68 w 1060"/>
                <a:gd name="T97" fmla="*/ 485 h 911"/>
                <a:gd name="T98" fmla="*/ 90 w 1060"/>
                <a:gd name="T99" fmla="*/ 456 h 911"/>
                <a:gd name="T100" fmla="*/ 134 w 1060"/>
                <a:gd name="T101" fmla="*/ 447 h 911"/>
                <a:gd name="T102" fmla="*/ 174 w 1060"/>
                <a:gd name="T103" fmla="*/ 448 h 911"/>
                <a:gd name="T104" fmla="*/ 202 w 1060"/>
                <a:gd name="T105" fmla="*/ 429 h 911"/>
                <a:gd name="T106" fmla="*/ 169 w 1060"/>
                <a:gd name="T107" fmla="*/ 367 h 911"/>
                <a:gd name="T108" fmla="*/ 192 w 1060"/>
                <a:gd name="T109" fmla="*/ 324 h 911"/>
                <a:gd name="T110" fmla="*/ 227 w 1060"/>
                <a:gd name="T111" fmla="*/ 299 h 911"/>
                <a:gd name="T112" fmla="*/ 267 w 1060"/>
                <a:gd name="T113" fmla="*/ 267 h 911"/>
                <a:gd name="T114" fmla="*/ 265 w 1060"/>
                <a:gd name="T115" fmla="*/ 230 h 911"/>
                <a:gd name="T116" fmla="*/ 288 w 1060"/>
                <a:gd name="T117" fmla="*/ 223 h 911"/>
                <a:gd name="T118" fmla="*/ 351 w 1060"/>
                <a:gd name="T119" fmla="*/ 228 h 911"/>
                <a:gd name="T120" fmla="*/ 401 w 1060"/>
                <a:gd name="T121" fmla="*/ 206 h 911"/>
                <a:gd name="T122" fmla="*/ 379 w 1060"/>
                <a:gd name="T123" fmla="*/ 136 h 911"/>
                <a:gd name="T124" fmla="*/ 338 w 1060"/>
                <a:gd name="T125" fmla="*/ 92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0" h="911">
                  <a:moveTo>
                    <a:pt x="319" y="84"/>
                  </a:moveTo>
                  <a:lnTo>
                    <a:pt x="328" y="73"/>
                  </a:lnTo>
                  <a:lnTo>
                    <a:pt x="328" y="71"/>
                  </a:lnTo>
                  <a:lnTo>
                    <a:pt x="333" y="58"/>
                  </a:lnTo>
                  <a:lnTo>
                    <a:pt x="333" y="55"/>
                  </a:lnTo>
                  <a:lnTo>
                    <a:pt x="334" y="47"/>
                  </a:lnTo>
                  <a:lnTo>
                    <a:pt x="333" y="45"/>
                  </a:lnTo>
                  <a:lnTo>
                    <a:pt x="329" y="40"/>
                  </a:lnTo>
                  <a:lnTo>
                    <a:pt x="328" y="39"/>
                  </a:lnTo>
                  <a:lnTo>
                    <a:pt x="321" y="31"/>
                  </a:lnTo>
                  <a:lnTo>
                    <a:pt x="321" y="29"/>
                  </a:lnTo>
                  <a:lnTo>
                    <a:pt x="319" y="21"/>
                  </a:lnTo>
                  <a:lnTo>
                    <a:pt x="319" y="19"/>
                  </a:lnTo>
                  <a:lnTo>
                    <a:pt x="324" y="16"/>
                  </a:lnTo>
                  <a:lnTo>
                    <a:pt x="328" y="16"/>
                  </a:lnTo>
                  <a:lnTo>
                    <a:pt x="331" y="16"/>
                  </a:lnTo>
                  <a:lnTo>
                    <a:pt x="343" y="11"/>
                  </a:lnTo>
                  <a:lnTo>
                    <a:pt x="344" y="10"/>
                  </a:lnTo>
                  <a:lnTo>
                    <a:pt x="349" y="6"/>
                  </a:lnTo>
                  <a:lnTo>
                    <a:pt x="353" y="6"/>
                  </a:lnTo>
                  <a:lnTo>
                    <a:pt x="364" y="5"/>
                  </a:lnTo>
                  <a:lnTo>
                    <a:pt x="366" y="3"/>
                  </a:lnTo>
                  <a:lnTo>
                    <a:pt x="372" y="2"/>
                  </a:lnTo>
                  <a:lnTo>
                    <a:pt x="374" y="0"/>
                  </a:lnTo>
                  <a:lnTo>
                    <a:pt x="377" y="2"/>
                  </a:lnTo>
                  <a:lnTo>
                    <a:pt x="381" y="8"/>
                  </a:lnTo>
                  <a:lnTo>
                    <a:pt x="386" y="16"/>
                  </a:lnTo>
                  <a:lnTo>
                    <a:pt x="387" y="18"/>
                  </a:lnTo>
                  <a:lnTo>
                    <a:pt x="389" y="19"/>
                  </a:lnTo>
                  <a:lnTo>
                    <a:pt x="399" y="34"/>
                  </a:lnTo>
                  <a:lnTo>
                    <a:pt x="410" y="39"/>
                  </a:lnTo>
                  <a:lnTo>
                    <a:pt x="414" y="40"/>
                  </a:lnTo>
                  <a:lnTo>
                    <a:pt x="424" y="44"/>
                  </a:lnTo>
                  <a:lnTo>
                    <a:pt x="425" y="45"/>
                  </a:lnTo>
                  <a:lnTo>
                    <a:pt x="437" y="40"/>
                  </a:lnTo>
                  <a:lnTo>
                    <a:pt x="439" y="39"/>
                  </a:lnTo>
                  <a:lnTo>
                    <a:pt x="445" y="36"/>
                  </a:lnTo>
                  <a:lnTo>
                    <a:pt x="448" y="34"/>
                  </a:lnTo>
                  <a:lnTo>
                    <a:pt x="453" y="34"/>
                  </a:lnTo>
                  <a:lnTo>
                    <a:pt x="483" y="31"/>
                  </a:lnTo>
                  <a:lnTo>
                    <a:pt x="500" y="31"/>
                  </a:lnTo>
                  <a:lnTo>
                    <a:pt x="503" y="32"/>
                  </a:lnTo>
                  <a:lnTo>
                    <a:pt x="510" y="39"/>
                  </a:lnTo>
                  <a:lnTo>
                    <a:pt x="511" y="42"/>
                  </a:lnTo>
                  <a:lnTo>
                    <a:pt x="516" y="47"/>
                  </a:lnTo>
                  <a:lnTo>
                    <a:pt x="520" y="47"/>
                  </a:lnTo>
                  <a:lnTo>
                    <a:pt x="523" y="45"/>
                  </a:lnTo>
                  <a:lnTo>
                    <a:pt x="526" y="49"/>
                  </a:lnTo>
                  <a:lnTo>
                    <a:pt x="528" y="50"/>
                  </a:lnTo>
                  <a:lnTo>
                    <a:pt x="531" y="62"/>
                  </a:lnTo>
                  <a:lnTo>
                    <a:pt x="536" y="63"/>
                  </a:lnTo>
                  <a:lnTo>
                    <a:pt x="543" y="65"/>
                  </a:lnTo>
                  <a:lnTo>
                    <a:pt x="544" y="65"/>
                  </a:lnTo>
                  <a:lnTo>
                    <a:pt x="553" y="70"/>
                  </a:lnTo>
                  <a:lnTo>
                    <a:pt x="554" y="74"/>
                  </a:lnTo>
                  <a:lnTo>
                    <a:pt x="556" y="78"/>
                  </a:lnTo>
                  <a:lnTo>
                    <a:pt x="558" y="79"/>
                  </a:lnTo>
                  <a:lnTo>
                    <a:pt x="559" y="81"/>
                  </a:lnTo>
                  <a:lnTo>
                    <a:pt x="564" y="86"/>
                  </a:lnTo>
                  <a:lnTo>
                    <a:pt x="566" y="87"/>
                  </a:lnTo>
                  <a:lnTo>
                    <a:pt x="571" y="94"/>
                  </a:lnTo>
                  <a:lnTo>
                    <a:pt x="573" y="95"/>
                  </a:lnTo>
                  <a:lnTo>
                    <a:pt x="573" y="97"/>
                  </a:lnTo>
                  <a:lnTo>
                    <a:pt x="584" y="108"/>
                  </a:lnTo>
                  <a:lnTo>
                    <a:pt x="586" y="110"/>
                  </a:lnTo>
                  <a:lnTo>
                    <a:pt x="597" y="123"/>
                  </a:lnTo>
                  <a:lnTo>
                    <a:pt x="601" y="125"/>
                  </a:lnTo>
                  <a:lnTo>
                    <a:pt x="606" y="133"/>
                  </a:lnTo>
                  <a:lnTo>
                    <a:pt x="607" y="134"/>
                  </a:lnTo>
                  <a:lnTo>
                    <a:pt x="617" y="144"/>
                  </a:lnTo>
                  <a:lnTo>
                    <a:pt x="620" y="146"/>
                  </a:lnTo>
                  <a:lnTo>
                    <a:pt x="629" y="154"/>
                  </a:lnTo>
                  <a:lnTo>
                    <a:pt x="639" y="162"/>
                  </a:lnTo>
                  <a:lnTo>
                    <a:pt x="640" y="163"/>
                  </a:lnTo>
                  <a:lnTo>
                    <a:pt x="647" y="168"/>
                  </a:lnTo>
                  <a:lnTo>
                    <a:pt x="649" y="170"/>
                  </a:lnTo>
                  <a:lnTo>
                    <a:pt x="655" y="172"/>
                  </a:lnTo>
                  <a:lnTo>
                    <a:pt x="659" y="172"/>
                  </a:lnTo>
                  <a:lnTo>
                    <a:pt x="660" y="170"/>
                  </a:lnTo>
                  <a:lnTo>
                    <a:pt x="662" y="165"/>
                  </a:lnTo>
                  <a:lnTo>
                    <a:pt x="662" y="163"/>
                  </a:lnTo>
                  <a:lnTo>
                    <a:pt x="663" y="159"/>
                  </a:lnTo>
                  <a:lnTo>
                    <a:pt x="663" y="155"/>
                  </a:lnTo>
                  <a:lnTo>
                    <a:pt x="663" y="152"/>
                  </a:lnTo>
                  <a:lnTo>
                    <a:pt x="663" y="149"/>
                  </a:lnTo>
                  <a:lnTo>
                    <a:pt x="663" y="144"/>
                  </a:lnTo>
                  <a:lnTo>
                    <a:pt x="662" y="142"/>
                  </a:lnTo>
                  <a:lnTo>
                    <a:pt x="660" y="138"/>
                  </a:lnTo>
                  <a:lnTo>
                    <a:pt x="662" y="131"/>
                  </a:lnTo>
                  <a:lnTo>
                    <a:pt x="663" y="131"/>
                  </a:lnTo>
                  <a:lnTo>
                    <a:pt x="673" y="133"/>
                  </a:lnTo>
                  <a:lnTo>
                    <a:pt x="677" y="133"/>
                  </a:lnTo>
                  <a:lnTo>
                    <a:pt x="683" y="131"/>
                  </a:lnTo>
                  <a:lnTo>
                    <a:pt x="685" y="131"/>
                  </a:lnTo>
                  <a:lnTo>
                    <a:pt x="687" y="131"/>
                  </a:lnTo>
                  <a:lnTo>
                    <a:pt x="693" y="126"/>
                  </a:lnTo>
                  <a:lnTo>
                    <a:pt x="695" y="123"/>
                  </a:lnTo>
                  <a:lnTo>
                    <a:pt x="695" y="121"/>
                  </a:lnTo>
                  <a:lnTo>
                    <a:pt x="700" y="117"/>
                  </a:lnTo>
                  <a:lnTo>
                    <a:pt x="702" y="117"/>
                  </a:lnTo>
                  <a:lnTo>
                    <a:pt x="716" y="117"/>
                  </a:lnTo>
                  <a:lnTo>
                    <a:pt x="718" y="118"/>
                  </a:lnTo>
                  <a:lnTo>
                    <a:pt x="725" y="123"/>
                  </a:lnTo>
                  <a:lnTo>
                    <a:pt x="726" y="125"/>
                  </a:lnTo>
                  <a:lnTo>
                    <a:pt x="735" y="125"/>
                  </a:lnTo>
                  <a:lnTo>
                    <a:pt x="738" y="125"/>
                  </a:lnTo>
                  <a:lnTo>
                    <a:pt x="745" y="120"/>
                  </a:lnTo>
                  <a:lnTo>
                    <a:pt x="746" y="120"/>
                  </a:lnTo>
                  <a:lnTo>
                    <a:pt x="749" y="113"/>
                  </a:lnTo>
                  <a:lnTo>
                    <a:pt x="751" y="112"/>
                  </a:lnTo>
                  <a:lnTo>
                    <a:pt x="758" y="108"/>
                  </a:lnTo>
                  <a:lnTo>
                    <a:pt x="759" y="107"/>
                  </a:lnTo>
                  <a:lnTo>
                    <a:pt x="768" y="105"/>
                  </a:lnTo>
                  <a:lnTo>
                    <a:pt x="773" y="104"/>
                  </a:lnTo>
                  <a:lnTo>
                    <a:pt x="783" y="100"/>
                  </a:lnTo>
                  <a:lnTo>
                    <a:pt x="789" y="91"/>
                  </a:lnTo>
                  <a:lnTo>
                    <a:pt x="791" y="89"/>
                  </a:lnTo>
                  <a:lnTo>
                    <a:pt x="792" y="86"/>
                  </a:lnTo>
                  <a:lnTo>
                    <a:pt x="794" y="83"/>
                  </a:lnTo>
                  <a:lnTo>
                    <a:pt x="802" y="78"/>
                  </a:lnTo>
                  <a:lnTo>
                    <a:pt x="806" y="78"/>
                  </a:lnTo>
                  <a:lnTo>
                    <a:pt x="819" y="84"/>
                  </a:lnTo>
                  <a:lnTo>
                    <a:pt x="821" y="86"/>
                  </a:lnTo>
                  <a:lnTo>
                    <a:pt x="827" y="95"/>
                  </a:lnTo>
                  <a:lnTo>
                    <a:pt x="827" y="97"/>
                  </a:lnTo>
                  <a:lnTo>
                    <a:pt x="831" y="104"/>
                  </a:lnTo>
                  <a:lnTo>
                    <a:pt x="832" y="107"/>
                  </a:lnTo>
                  <a:lnTo>
                    <a:pt x="835" y="113"/>
                  </a:lnTo>
                  <a:lnTo>
                    <a:pt x="839" y="120"/>
                  </a:lnTo>
                  <a:lnTo>
                    <a:pt x="839" y="121"/>
                  </a:lnTo>
                  <a:lnTo>
                    <a:pt x="852" y="117"/>
                  </a:lnTo>
                  <a:lnTo>
                    <a:pt x="855" y="115"/>
                  </a:lnTo>
                  <a:lnTo>
                    <a:pt x="859" y="112"/>
                  </a:lnTo>
                  <a:lnTo>
                    <a:pt x="864" y="100"/>
                  </a:lnTo>
                  <a:lnTo>
                    <a:pt x="867" y="99"/>
                  </a:lnTo>
                  <a:lnTo>
                    <a:pt x="872" y="94"/>
                  </a:lnTo>
                  <a:lnTo>
                    <a:pt x="875" y="94"/>
                  </a:lnTo>
                  <a:lnTo>
                    <a:pt x="882" y="92"/>
                  </a:lnTo>
                  <a:lnTo>
                    <a:pt x="883" y="94"/>
                  </a:lnTo>
                  <a:lnTo>
                    <a:pt x="887" y="95"/>
                  </a:lnTo>
                  <a:lnTo>
                    <a:pt x="890" y="105"/>
                  </a:lnTo>
                  <a:lnTo>
                    <a:pt x="890" y="107"/>
                  </a:lnTo>
                  <a:lnTo>
                    <a:pt x="895" y="112"/>
                  </a:lnTo>
                  <a:lnTo>
                    <a:pt x="895" y="113"/>
                  </a:lnTo>
                  <a:lnTo>
                    <a:pt x="898" y="115"/>
                  </a:lnTo>
                  <a:lnTo>
                    <a:pt x="903" y="118"/>
                  </a:lnTo>
                  <a:lnTo>
                    <a:pt x="905" y="120"/>
                  </a:lnTo>
                  <a:lnTo>
                    <a:pt x="913" y="123"/>
                  </a:lnTo>
                  <a:lnTo>
                    <a:pt x="915" y="125"/>
                  </a:lnTo>
                  <a:lnTo>
                    <a:pt x="915" y="126"/>
                  </a:lnTo>
                  <a:lnTo>
                    <a:pt x="912" y="136"/>
                  </a:lnTo>
                  <a:lnTo>
                    <a:pt x="910" y="138"/>
                  </a:lnTo>
                  <a:lnTo>
                    <a:pt x="907" y="139"/>
                  </a:lnTo>
                  <a:lnTo>
                    <a:pt x="900" y="144"/>
                  </a:lnTo>
                  <a:lnTo>
                    <a:pt x="898" y="147"/>
                  </a:lnTo>
                  <a:lnTo>
                    <a:pt x="893" y="159"/>
                  </a:lnTo>
                  <a:lnTo>
                    <a:pt x="893" y="162"/>
                  </a:lnTo>
                  <a:lnTo>
                    <a:pt x="893" y="163"/>
                  </a:lnTo>
                  <a:lnTo>
                    <a:pt x="888" y="170"/>
                  </a:lnTo>
                  <a:lnTo>
                    <a:pt x="887" y="172"/>
                  </a:lnTo>
                  <a:lnTo>
                    <a:pt x="880" y="180"/>
                  </a:lnTo>
                  <a:lnTo>
                    <a:pt x="877" y="181"/>
                  </a:lnTo>
                  <a:lnTo>
                    <a:pt x="869" y="193"/>
                  </a:lnTo>
                  <a:lnTo>
                    <a:pt x="867" y="196"/>
                  </a:lnTo>
                  <a:lnTo>
                    <a:pt x="867" y="199"/>
                  </a:lnTo>
                  <a:lnTo>
                    <a:pt x="870" y="209"/>
                  </a:lnTo>
                  <a:lnTo>
                    <a:pt x="870" y="210"/>
                  </a:lnTo>
                  <a:lnTo>
                    <a:pt x="875" y="217"/>
                  </a:lnTo>
                  <a:lnTo>
                    <a:pt x="877" y="220"/>
                  </a:lnTo>
                  <a:lnTo>
                    <a:pt x="877" y="222"/>
                  </a:lnTo>
                  <a:lnTo>
                    <a:pt x="877" y="231"/>
                  </a:lnTo>
                  <a:lnTo>
                    <a:pt x="877" y="235"/>
                  </a:lnTo>
                  <a:lnTo>
                    <a:pt x="880" y="241"/>
                  </a:lnTo>
                  <a:lnTo>
                    <a:pt x="882" y="243"/>
                  </a:lnTo>
                  <a:lnTo>
                    <a:pt x="892" y="241"/>
                  </a:lnTo>
                  <a:lnTo>
                    <a:pt x="893" y="241"/>
                  </a:lnTo>
                  <a:lnTo>
                    <a:pt x="898" y="243"/>
                  </a:lnTo>
                  <a:lnTo>
                    <a:pt x="902" y="244"/>
                  </a:lnTo>
                  <a:lnTo>
                    <a:pt x="905" y="246"/>
                  </a:lnTo>
                  <a:lnTo>
                    <a:pt x="912" y="248"/>
                  </a:lnTo>
                  <a:lnTo>
                    <a:pt x="915" y="248"/>
                  </a:lnTo>
                  <a:lnTo>
                    <a:pt x="918" y="249"/>
                  </a:lnTo>
                  <a:lnTo>
                    <a:pt x="920" y="251"/>
                  </a:lnTo>
                  <a:lnTo>
                    <a:pt x="920" y="254"/>
                  </a:lnTo>
                  <a:lnTo>
                    <a:pt x="917" y="256"/>
                  </a:lnTo>
                  <a:lnTo>
                    <a:pt x="913" y="259"/>
                  </a:lnTo>
                  <a:lnTo>
                    <a:pt x="912" y="261"/>
                  </a:lnTo>
                  <a:lnTo>
                    <a:pt x="913" y="264"/>
                  </a:lnTo>
                  <a:lnTo>
                    <a:pt x="917" y="265"/>
                  </a:lnTo>
                  <a:lnTo>
                    <a:pt x="923" y="269"/>
                  </a:lnTo>
                  <a:lnTo>
                    <a:pt x="925" y="269"/>
                  </a:lnTo>
                  <a:lnTo>
                    <a:pt x="926" y="270"/>
                  </a:lnTo>
                  <a:lnTo>
                    <a:pt x="930" y="273"/>
                  </a:lnTo>
                  <a:lnTo>
                    <a:pt x="931" y="275"/>
                  </a:lnTo>
                  <a:lnTo>
                    <a:pt x="935" y="277"/>
                  </a:lnTo>
                  <a:lnTo>
                    <a:pt x="943" y="283"/>
                  </a:lnTo>
                  <a:lnTo>
                    <a:pt x="946" y="283"/>
                  </a:lnTo>
                  <a:lnTo>
                    <a:pt x="958" y="290"/>
                  </a:lnTo>
                  <a:lnTo>
                    <a:pt x="961" y="290"/>
                  </a:lnTo>
                  <a:lnTo>
                    <a:pt x="976" y="298"/>
                  </a:lnTo>
                  <a:lnTo>
                    <a:pt x="978" y="299"/>
                  </a:lnTo>
                  <a:lnTo>
                    <a:pt x="996" y="312"/>
                  </a:lnTo>
                  <a:lnTo>
                    <a:pt x="999" y="314"/>
                  </a:lnTo>
                  <a:lnTo>
                    <a:pt x="1001" y="316"/>
                  </a:lnTo>
                  <a:lnTo>
                    <a:pt x="1003" y="317"/>
                  </a:lnTo>
                  <a:lnTo>
                    <a:pt x="1004" y="317"/>
                  </a:lnTo>
                  <a:lnTo>
                    <a:pt x="1006" y="319"/>
                  </a:lnTo>
                  <a:lnTo>
                    <a:pt x="1012" y="322"/>
                  </a:lnTo>
                  <a:lnTo>
                    <a:pt x="1014" y="322"/>
                  </a:lnTo>
                  <a:lnTo>
                    <a:pt x="1016" y="324"/>
                  </a:lnTo>
                  <a:lnTo>
                    <a:pt x="1019" y="325"/>
                  </a:lnTo>
                  <a:lnTo>
                    <a:pt x="1022" y="329"/>
                  </a:lnTo>
                  <a:lnTo>
                    <a:pt x="1026" y="330"/>
                  </a:lnTo>
                  <a:lnTo>
                    <a:pt x="1032" y="332"/>
                  </a:lnTo>
                  <a:lnTo>
                    <a:pt x="1034" y="333"/>
                  </a:lnTo>
                  <a:lnTo>
                    <a:pt x="1037" y="333"/>
                  </a:lnTo>
                  <a:lnTo>
                    <a:pt x="1041" y="335"/>
                  </a:lnTo>
                  <a:lnTo>
                    <a:pt x="1047" y="337"/>
                  </a:lnTo>
                  <a:lnTo>
                    <a:pt x="1054" y="340"/>
                  </a:lnTo>
                  <a:lnTo>
                    <a:pt x="1055" y="341"/>
                  </a:lnTo>
                  <a:lnTo>
                    <a:pt x="1059" y="345"/>
                  </a:lnTo>
                  <a:lnTo>
                    <a:pt x="1060" y="346"/>
                  </a:lnTo>
                  <a:lnTo>
                    <a:pt x="1046" y="361"/>
                  </a:lnTo>
                  <a:lnTo>
                    <a:pt x="1044" y="372"/>
                  </a:lnTo>
                  <a:lnTo>
                    <a:pt x="1046" y="387"/>
                  </a:lnTo>
                  <a:lnTo>
                    <a:pt x="1046" y="392"/>
                  </a:lnTo>
                  <a:lnTo>
                    <a:pt x="1046" y="400"/>
                  </a:lnTo>
                  <a:lnTo>
                    <a:pt x="1039" y="411"/>
                  </a:lnTo>
                  <a:lnTo>
                    <a:pt x="1029" y="419"/>
                  </a:lnTo>
                  <a:lnTo>
                    <a:pt x="1024" y="421"/>
                  </a:lnTo>
                  <a:lnTo>
                    <a:pt x="1019" y="419"/>
                  </a:lnTo>
                  <a:lnTo>
                    <a:pt x="1016" y="421"/>
                  </a:lnTo>
                  <a:lnTo>
                    <a:pt x="1014" y="422"/>
                  </a:lnTo>
                  <a:lnTo>
                    <a:pt x="1009" y="427"/>
                  </a:lnTo>
                  <a:lnTo>
                    <a:pt x="1001" y="429"/>
                  </a:lnTo>
                  <a:lnTo>
                    <a:pt x="998" y="434"/>
                  </a:lnTo>
                  <a:lnTo>
                    <a:pt x="996" y="434"/>
                  </a:lnTo>
                  <a:lnTo>
                    <a:pt x="993" y="432"/>
                  </a:lnTo>
                  <a:lnTo>
                    <a:pt x="986" y="434"/>
                  </a:lnTo>
                  <a:lnTo>
                    <a:pt x="984" y="440"/>
                  </a:lnTo>
                  <a:lnTo>
                    <a:pt x="984" y="447"/>
                  </a:lnTo>
                  <a:lnTo>
                    <a:pt x="986" y="455"/>
                  </a:lnTo>
                  <a:lnTo>
                    <a:pt x="986" y="463"/>
                  </a:lnTo>
                  <a:lnTo>
                    <a:pt x="983" y="469"/>
                  </a:lnTo>
                  <a:lnTo>
                    <a:pt x="978" y="473"/>
                  </a:lnTo>
                  <a:lnTo>
                    <a:pt x="973" y="473"/>
                  </a:lnTo>
                  <a:lnTo>
                    <a:pt x="961" y="474"/>
                  </a:lnTo>
                  <a:lnTo>
                    <a:pt x="953" y="474"/>
                  </a:lnTo>
                  <a:lnTo>
                    <a:pt x="945" y="474"/>
                  </a:lnTo>
                  <a:lnTo>
                    <a:pt x="935" y="474"/>
                  </a:lnTo>
                  <a:lnTo>
                    <a:pt x="925" y="476"/>
                  </a:lnTo>
                  <a:lnTo>
                    <a:pt x="917" y="479"/>
                  </a:lnTo>
                  <a:lnTo>
                    <a:pt x="908" y="481"/>
                  </a:lnTo>
                  <a:lnTo>
                    <a:pt x="900" y="484"/>
                  </a:lnTo>
                  <a:lnTo>
                    <a:pt x="898" y="484"/>
                  </a:lnTo>
                  <a:lnTo>
                    <a:pt x="890" y="487"/>
                  </a:lnTo>
                  <a:lnTo>
                    <a:pt x="885" y="489"/>
                  </a:lnTo>
                  <a:lnTo>
                    <a:pt x="878" y="490"/>
                  </a:lnTo>
                  <a:lnTo>
                    <a:pt x="874" y="494"/>
                  </a:lnTo>
                  <a:lnTo>
                    <a:pt x="872" y="498"/>
                  </a:lnTo>
                  <a:lnTo>
                    <a:pt x="870" y="503"/>
                  </a:lnTo>
                  <a:lnTo>
                    <a:pt x="870" y="508"/>
                  </a:lnTo>
                  <a:lnTo>
                    <a:pt x="870" y="518"/>
                  </a:lnTo>
                  <a:lnTo>
                    <a:pt x="870" y="537"/>
                  </a:lnTo>
                  <a:lnTo>
                    <a:pt x="869" y="552"/>
                  </a:lnTo>
                  <a:lnTo>
                    <a:pt x="870" y="562"/>
                  </a:lnTo>
                  <a:lnTo>
                    <a:pt x="870" y="568"/>
                  </a:lnTo>
                  <a:lnTo>
                    <a:pt x="874" y="570"/>
                  </a:lnTo>
                  <a:lnTo>
                    <a:pt x="877" y="573"/>
                  </a:lnTo>
                  <a:lnTo>
                    <a:pt x="880" y="576"/>
                  </a:lnTo>
                  <a:lnTo>
                    <a:pt x="882" y="578"/>
                  </a:lnTo>
                  <a:lnTo>
                    <a:pt x="882" y="581"/>
                  </a:lnTo>
                  <a:lnTo>
                    <a:pt x="880" y="583"/>
                  </a:lnTo>
                  <a:lnTo>
                    <a:pt x="877" y="586"/>
                  </a:lnTo>
                  <a:lnTo>
                    <a:pt x="874" y="583"/>
                  </a:lnTo>
                  <a:lnTo>
                    <a:pt x="870" y="579"/>
                  </a:lnTo>
                  <a:lnTo>
                    <a:pt x="869" y="578"/>
                  </a:lnTo>
                  <a:lnTo>
                    <a:pt x="860" y="576"/>
                  </a:lnTo>
                  <a:lnTo>
                    <a:pt x="852" y="578"/>
                  </a:lnTo>
                  <a:lnTo>
                    <a:pt x="850" y="579"/>
                  </a:lnTo>
                  <a:lnTo>
                    <a:pt x="844" y="583"/>
                  </a:lnTo>
                  <a:lnTo>
                    <a:pt x="840" y="589"/>
                  </a:lnTo>
                  <a:lnTo>
                    <a:pt x="835" y="604"/>
                  </a:lnTo>
                  <a:lnTo>
                    <a:pt x="834" y="607"/>
                  </a:lnTo>
                  <a:lnTo>
                    <a:pt x="829" y="618"/>
                  </a:lnTo>
                  <a:lnTo>
                    <a:pt x="831" y="628"/>
                  </a:lnTo>
                  <a:lnTo>
                    <a:pt x="839" y="644"/>
                  </a:lnTo>
                  <a:lnTo>
                    <a:pt x="844" y="659"/>
                  </a:lnTo>
                  <a:lnTo>
                    <a:pt x="842" y="670"/>
                  </a:lnTo>
                  <a:lnTo>
                    <a:pt x="837" y="680"/>
                  </a:lnTo>
                  <a:lnTo>
                    <a:pt x="832" y="685"/>
                  </a:lnTo>
                  <a:lnTo>
                    <a:pt x="827" y="688"/>
                  </a:lnTo>
                  <a:lnTo>
                    <a:pt x="826" y="704"/>
                  </a:lnTo>
                  <a:lnTo>
                    <a:pt x="827" y="712"/>
                  </a:lnTo>
                  <a:lnTo>
                    <a:pt x="850" y="717"/>
                  </a:lnTo>
                  <a:lnTo>
                    <a:pt x="870" y="722"/>
                  </a:lnTo>
                  <a:lnTo>
                    <a:pt x="877" y="727"/>
                  </a:lnTo>
                  <a:lnTo>
                    <a:pt x="883" y="731"/>
                  </a:lnTo>
                  <a:lnTo>
                    <a:pt x="885" y="738"/>
                  </a:lnTo>
                  <a:lnTo>
                    <a:pt x="883" y="743"/>
                  </a:lnTo>
                  <a:lnTo>
                    <a:pt x="882" y="746"/>
                  </a:lnTo>
                  <a:lnTo>
                    <a:pt x="882" y="748"/>
                  </a:lnTo>
                  <a:lnTo>
                    <a:pt x="882" y="761"/>
                  </a:lnTo>
                  <a:lnTo>
                    <a:pt x="887" y="777"/>
                  </a:lnTo>
                  <a:lnTo>
                    <a:pt x="883" y="788"/>
                  </a:lnTo>
                  <a:lnTo>
                    <a:pt x="874" y="803"/>
                  </a:lnTo>
                  <a:lnTo>
                    <a:pt x="869" y="816"/>
                  </a:lnTo>
                  <a:lnTo>
                    <a:pt x="869" y="829"/>
                  </a:lnTo>
                  <a:lnTo>
                    <a:pt x="875" y="846"/>
                  </a:lnTo>
                  <a:lnTo>
                    <a:pt x="875" y="856"/>
                  </a:lnTo>
                  <a:lnTo>
                    <a:pt x="874" y="867"/>
                  </a:lnTo>
                  <a:lnTo>
                    <a:pt x="877" y="875"/>
                  </a:lnTo>
                  <a:lnTo>
                    <a:pt x="877" y="880"/>
                  </a:lnTo>
                  <a:lnTo>
                    <a:pt x="877" y="884"/>
                  </a:lnTo>
                  <a:lnTo>
                    <a:pt x="877" y="890"/>
                  </a:lnTo>
                  <a:lnTo>
                    <a:pt x="872" y="895"/>
                  </a:lnTo>
                  <a:lnTo>
                    <a:pt x="865" y="898"/>
                  </a:lnTo>
                  <a:lnTo>
                    <a:pt x="859" y="901"/>
                  </a:lnTo>
                  <a:lnTo>
                    <a:pt x="849" y="909"/>
                  </a:lnTo>
                  <a:lnTo>
                    <a:pt x="845" y="911"/>
                  </a:lnTo>
                  <a:lnTo>
                    <a:pt x="844" y="911"/>
                  </a:lnTo>
                  <a:lnTo>
                    <a:pt x="840" y="901"/>
                  </a:lnTo>
                  <a:lnTo>
                    <a:pt x="839" y="900"/>
                  </a:lnTo>
                  <a:lnTo>
                    <a:pt x="837" y="898"/>
                  </a:lnTo>
                  <a:lnTo>
                    <a:pt x="834" y="895"/>
                  </a:lnTo>
                  <a:lnTo>
                    <a:pt x="831" y="893"/>
                  </a:lnTo>
                  <a:lnTo>
                    <a:pt x="829" y="893"/>
                  </a:lnTo>
                  <a:lnTo>
                    <a:pt x="821" y="890"/>
                  </a:lnTo>
                  <a:lnTo>
                    <a:pt x="819" y="888"/>
                  </a:lnTo>
                  <a:lnTo>
                    <a:pt x="809" y="888"/>
                  </a:lnTo>
                  <a:lnTo>
                    <a:pt x="807" y="880"/>
                  </a:lnTo>
                  <a:lnTo>
                    <a:pt x="806" y="877"/>
                  </a:lnTo>
                  <a:lnTo>
                    <a:pt x="806" y="875"/>
                  </a:lnTo>
                  <a:lnTo>
                    <a:pt x="806" y="874"/>
                  </a:lnTo>
                  <a:lnTo>
                    <a:pt x="802" y="867"/>
                  </a:lnTo>
                  <a:lnTo>
                    <a:pt x="801" y="861"/>
                  </a:lnTo>
                  <a:lnTo>
                    <a:pt x="796" y="846"/>
                  </a:lnTo>
                  <a:lnTo>
                    <a:pt x="796" y="833"/>
                  </a:lnTo>
                  <a:lnTo>
                    <a:pt x="796" y="832"/>
                  </a:lnTo>
                  <a:lnTo>
                    <a:pt x="799" y="822"/>
                  </a:lnTo>
                  <a:lnTo>
                    <a:pt x="802" y="817"/>
                  </a:lnTo>
                  <a:lnTo>
                    <a:pt x="802" y="811"/>
                  </a:lnTo>
                  <a:lnTo>
                    <a:pt x="801" y="806"/>
                  </a:lnTo>
                  <a:lnTo>
                    <a:pt x="799" y="804"/>
                  </a:lnTo>
                  <a:lnTo>
                    <a:pt x="792" y="801"/>
                  </a:lnTo>
                  <a:lnTo>
                    <a:pt x="789" y="804"/>
                  </a:lnTo>
                  <a:lnTo>
                    <a:pt x="786" y="807"/>
                  </a:lnTo>
                  <a:lnTo>
                    <a:pt x="783" y="814"/>
                  </a:lnTo>
                  <a:lnTo>
                    <a:pt x="778" y="824"/>
                  </a:lnTo>
                  <a:lnTo>
                    <a:pt x="773" y="833"/>
                  </a:lnTo>
                  <a:lnTo>
                    <a:pt x="771" y="833"/>
                  </a:lnTo>
                  <a:lnTo>
                    <a:pt x="764" y="838"/>
                  </a:lnTo>
                  <a:lnTo>
                    <a:pt x="761" y="838"/>
                  </a:lnTo>
                  <a:lnTo>
                    <a:pt x="759" y="838"/>
                  </a:lnTo>
                  <a:lnTo>
                    <a:pt x="751" y="835"/>
                  </a:lnTo>
                  <a:lnTo>
                    <a:pt x="749" y="835"/>
                  </a:lnTo>
                  <a:lnTo>
                    <a:pt x="748" y="833"/>
                  </a:lnTo>
                  <a:lnTo>
                    <a:pt x="738" y="829"/>
                  </a:lnTo>
                  <a:lnTo>
                    <a:pt x="736" y="829"/>
                  </a:lnTo>
                  <a:lnTo>
                    <a:pt x="735" y="829"/>
                  </a:lnTo>
                  <a:lnTo>
                    <a:pt x="723" y="829"/>
                  </a:lnTo>
                  <a:lnTo>
                    <a:pt x="716" y="824"/>
                  </a:lnTo>
                  <a:lnTo>
                    <a:pt x="716" y="822"/>
                  </a:lnTo>
                  <a:lnTo>
                    <a:pt x="713" y="820"/>
                  </a:lnTo>
                  <a:lnTo>
                    <a:pt x="711" y="817"/>
                  </a:lnTo>
                  <a:lnTo>
                    <a:pt x="710" y="816"/>
                  </a:lnTo>
                  <a:lnTo>
                    <a:pt x="708" y="807"/>
                  </a:lnTo>
                  <a:lnTo>
                    <a:pt x="708" y="801"/>
                  </a:lnTo>
                  <a:lnTo>
                    <a:pt x="706" y="788"/>
                  </a:lnTo>
                  <a:lnTo>
                    <a:pt x="706" y="786"/>
                  </a:lnTo>
                  <a:lnTo>
                    <a:pt x="706" y="785"/>
                  </a:lnTo>
                  <a:lnTo>
                    <a:pt x="706" y="782"/>
                  </a:lnTo>
                  <a:lnTo>
                    <a:pt x="706" y="780"/>
                  </a:lnTo>
                  <a:lnTo>
                    <a:pt x="708" y="778"/>
                  </a:lnTo>
                  <a:lnTo>
                    <a:pt x="710" y="764"/>
                  </a:lnTo>
                  <a:lnTo>
                    <a:pt x="708" y="761"/>
                  </a:lnTo>
                  <a:lnTo>
                    <a:pt x="705" y="759"/>
                  </a:lnTo>
                  <a:lnTo>
                    <a:pt x="703" y="757"/>
                  </a:lnTo>
                  <a:lnTo>
                    <a:pt x="702" y="756"/>
                  </a:lnTo>
                  <a:lnTo>
                    <a:pt x="692" y="752"/>
                  </a:lnTo>
                  <a:lnTo>
                    <a:pt x="692" y="751"/>
                  </a:lnTo>
                  <a:lnTo>
                    <a:pt x="685" y="746"/>
                  </a:lnTo>
                  <a:lnTo>
                    <a:pt x="682" y="743"/>
                  </a:lnTo>
                  <a:lnTo>
                    <a:pt x="682" y="740"/>
                  </a:lnTo>
                  <a:lnTo>
                    <a:pt x="677" y="730"/>
                  </a:lnTo>
                  <a:lnTo>
                    <a:pt x="675" y="728"/>
                  </a:lnTo>
                  <a:lnTo>
                    <a:pt x="673" y="727"/>
                  </a:lnTo>
                  <a:lnTo>
                    <a:pt x="663" y="723"/>
                  </a:lnTo>
                  <a:lnTo>
                    <a:pt x="660" y="723"/>
                  </a:lnTo>
                  <a:lnTo>
                    <a:pt x="659" y="723"/>
                  </a:lnTo>
                  <a:lnTo>
                    <a:pt x="650" y="725"/>
                  </a:lnTo>
                  <a:lnTo>
                    <a:pt x="647" y="727"/>
                  </a:lnTo>
                  <a:lnTo>
                    <a:pt x="639" y="731"/>
                  </a:lnTo>
                  <a:lnTo>
                    <a:pt x="637" y="733"/>
                  </a:lnTo>
                  <a:lnTo>
                    <a:pt x="629" y="731"/>
                  </a:lnTo>
                  <a:lnTo>
                    <a:pt x="627" y="730"/>
                  </a:lnTo>
                  <a:lnTo>
                    <a:pt x="625" y="730"/>
                  </a:lnTo>
                  <a:lnTo>
                    <a:pt x="617" y="733"/>
                  </a:lnTo>
                  <a:lnTo>
                    <a:pt x="614" y="735"/>
                  </a:lnTo>
                  <a:lnTo>
                    <a:pt x="612" y="735"/>
                  </a:lnTo>
                  <a:lnTo>
                    <a:pt x="607" y="743"/>
                  </a:lnTo>
                  <a:lnTo>
                    <a:pt x="607" y="744"/>
                  </a:lnTo>
                  <a:lnTo>
                    <a:pt x="607" y="756"/>
                  </a:lnTo>
                  <a:lnTo>
                    <a:pt x="606" y="757"/>
                  </a:lnTo>
                  <a:lnTo>
                    <a:pt x="606" y="761"/>
                  </a:lnTo>
                  <a:lnTo>
                    <a:pt x="599" y="767"/>
                  </a:lnTo>
                  <a:lnTo>
                    <a:pt x="596" y="767"/>
                  </a:lnTo>
                  <a:lnTo>
                    <a:pt x="586" y="770"/>
                  </a:lnTo>
                  <a:lnTo>
                    <a:pt x="582" y="772"/>
                  </a:lnTo>
                  <a:lnTo>
                    <a:pt x="574" y="772"/>
                  </a:lnTo>
                  <a:lnTo>
                    <a:pt x="573" y="772"/>
                  </a:lnTo>
                  <a:lnTo>
                    <a:pt x="571" y="770"/>
                  </a:lnTo>
                  <a:lnTo>
                    <a:pt x="551" y="764"/>
                  </a:lnTo>
                  <a:lnTo>
                    <a:pt x="538" y="762"/>
                  </a:lnTo>
                  <a:lnTo>
                    <a:pt x="536" y="762"/>
                  </a:lnTo>
                  <a:lnTo>
                    <a:pt x="534" y="761"/>
                  </a:lnTo>
                  <a:lnTo>
                    <a:pt x="523" y="751"/>
                  </a:lnTo>
                  <a:lnTo>
                    <a:pt x="516" y="748"/>
                  </a:lnTo>
                  <a:lnTo>
                    <a:pt x="515" y="744"/>
                  </a:lnTo>
                  <a:lnTo>
                    <a:pt x="500" y="740"/>
                  </a:lnTo>
                  <a:lnTo>
                    <a:pt x="496" y="740"/>
                  </a:lnTo>
                  <a:lnTo>
                    <a:pt x="483" y="744"/>
                  </a:lnTo>
                  <a:lnTo>
                    <a:pt x="478" y="748"/>
                  </a:lnTo>
                  <a:lnTo>
                    <a:pt x="472" y="752"/>
                  </a:lnTo>
                  <a:lnTo>
                    <a:pt x="470" y="752"/>
                  </a:lnTo>
                  <a:lnTo>
                    <a:pt x="468" y="751"/>
                  </a:lnTo>
                  <a:lnTo>
                    <a:pt x="463" y="748"/>
                  </a:lnTo>
                  <a:lnTo>
                    <a:pt x="462" y="744"/>
                  </a:lnTo>
                  <a:lnTo>
                    <a:pt x="457" y="740"/>
                  </a:lnTo>
                  <a:lnTo>
                    <a:pt x="448" y="740"/>
                  </a:lnTo>
                  <a:lnTo>
                    <a:pt x="445" y="741"/>
                  </a:lnTo>
                  <a:lnTo>
                    <a:pt x="445" y="743"/>
                  </a:lnTo>
                  <a:lnTo>
                    <a:pt x="439" y="751"/>
                  </a:lnTo>
                  <a:lnTo>
                    <a:pt x="437" y="752"/>
                  </a:lnTo>
                  <a:lnTo>
                    <a:pt x="429" y="751"/>
                  </a:lnTo>
                  <a:lnTo>
                    <a:pt x="425" y="749"/>
                  </a:lnTo>
                  <a:lnTo>
                    <a:pt x="424" y="748"/>
                  </a:lnTo>
                  <a:lnTo>
                    <a:pt x="420" y="746"/>
                  </a:lnTo>
                  <a:lnTo>
                    <a:pt x="405" y="741"/>
                  </a:lnTo>
                  <a:lnTo>
                    <a:pt x="402" y="741"/>
                  </a:lnTo>
                  <a:lnTo>
                    <a:pt x="399" y="741"/>
                  </a:lnTo>
                  <a:lnTo>
                    <a:pt x="387" y="733"/>
                  </a:lnTo>
                  <a:lnTo>
                    <a:pt x="379" y="728"/>
                  </a:lnTo>
                  <a:lnTo>
                    <a:pt x="377" y="725"/>
                  </a:lnTo>
                  <a:lnTo>
                    <a:pt x="374" y="723"/>
                  </a:lnTo>
                  <a:lnTo>
                    <a:pt x="374" y="722"/>
                  </a:lnTo>
                  <a:lnTo>
                    <a:pt x="372" y="720"/>
                  </a:lnTo>
                  <a:lnTo>
                    <a:pt x="358" y="709"/>
                  </a:lnTo>
                  <a:lnTo>
                    <a:pt x="358" y="707"/>
                  </a:lnTo>
                  <a:lnTo>
                    <a:pt x="354" y="706"/>
                  </a:lnTo>
                  <a:lnTo>
                    <a:pt x="353" y="706"/>
                  </a:lnTo>
                  <a:lnTo>
                    <a:pt x="339" y="701"/>
                  </a:lnTo>
                  <a:lnTo>
                    <a:pt x="336" y="699"/>
                  </a:lnTo>
                  <a:lnTo>
                    <a:pt x="328" y="696"/>
                  </a:lnTo>
                  <a:lnTo>
                    <a:pt x="321" y="693"/>
                  </a:lnTo>
                  <a:lnTo>
                    <a:pt x="311" y="693"/>
                  </a:lnTo>
                  <a:lnTo>
                    <a:pt x="301" y="683"/>
                  </a:lnTo>
                  <a:lnTo>
                    <a:pt x="298" y="680"/>
                  </a:lnTo>
                  <a:lnTo>
                    <a:pt x="291" y="676"/>
                  </a:lnTo>
                  <a:lnTo>
                    <a:pt x="290" y="676"/>
                  </a:lnTo>
                  <a:lnTo>
                    <a:pt x="281" y="675"/>
                  </a:lnTo>
                  <a:lnTo>
                    <a:pt x="280" y="673"/>
                  </a:lnTo>
                  <a:lnTo>
                    <a:pt x="263" y="667"/>
                  </a:lnTo>
                  <a:lnTo>
                    <a:pt x="262" y="665"/>
                  </a:lnTo>
                  <a:lnTo>
                    <a:pt x="250" y="659"/>
                  </a:lnTo>
                  <a:lnTo>
                    <a:pt x="242" y="657"/>
                  </a:lnTo>
                  <a:lnTo>
                    <a:pt x="240" y="660"/>
                  </a:lnTo>
                  <a:lnTo>
                    <a:pt x="235" y="659"/>
                  </a:lnTo>
                  <a:lnTo>
                    <a:pt x="232" y="657"/>
                  </a:lnTo>
                  <a:lnTo>
                    <a:pt x="228" y="657"/>
                  </a:lnTo>
                  <a:lnTo>
                    <a:pt x="227" y="663"/>
                  </a:lnTo>
                  <a:lnTo>
                    <a:pt x="224" y="667"/>
                  </a:lnTo>
                  <a:lnTo>
                    <a:pt x="220" y="668"/>
                  </a:lnTo>
                  <a:lnTo>
                    <a:pt x="219" y="667"/>
                  </a:lnTo>
                  <a:lnTo>
                    <a:pt x="217" y="660"/>
                  </a:lnTo>
                  <a:lnTo>
                    <a:pt x="219" y="659"/>
                  </a:lnTo>
                  <a:lnTo>
                    <a:pt x="217" y="654"/>
                  </a:lnTo>
                  <a:lnTo>
                    <a:pt x="212" y="655"/>
                  </a:lnTo>
                  <a:lnTo>
                    <a:pt x="209" y="659"/>
                  </a:lnTo>
                  <a:lnTo>
                    <a:pt x="204" y="659"/>
                  </a:lnTo>
                  <a:lnTo>
                    <a:pt x="199" y="659"/>
                  </a:lnTo>
                  <a:lnTo>
                    <a:pt x="197" y="657"/>
                  </a:lnTo>
                  <a:lnTo>
                    <a:pt x="187" y="652"/>
                  </a:lnTo>
                  <a:lnTo>
                    <a:pt x="177" y="651"/>
                  </a:lnTo>
                  <a:lnTo>
                    <a:pt x="172" y="652"/>
                  </a:lnTo>
                  <a:lnTo>
                    <a:pt x="167" y="651"/>
                  </a:lnTo>
                  <a:lnTo>
                    <a:pt x="161" y="647"/>
                  </a:lnTo>
                  <a:lnTo>
                    <a:pt x="156" y="644"/>
                  </a:lnTo>
                  <a:lnTo>
                    <a:pt x="147" y="647"/>
                  </a:lnTo>
                  <a:lnTo>
                    <a:pt x="142" y="647"/>
                  </a:lnTo>
                  <a:lnTo>
                    <a:pt x="136" y="654"/>
                  </a:lnTo>
                  <a:lnTo>
                    <a:pt x="134" y="654"/>
                  </a:lnTo>
                  <a:lnTo>
                    <a:pt x="126" y="659"/>
                  </a:lnTo>
                  <a:lnTo>
                    <a:pt x="124" y="657"/>
                  </a:lnTo>
                  <a:lnTo>
                    <a:pt x="123" y="657"/>
                  </a:lnTo>
                  <a:lnTo>
                    <a:pt x="116" y="652"/>
                  </a:lnTo>
                  <a:lnTo>
                    <a:pt x="114" y="646"/>
                  </a:lnTo>
                  <a:lnTo>
                    <a:pt x="109" y="641"/>
                  </a:lnTo>
                  <a:lnTo>
                    <a:pt x="99" y="638"/>
                  </a:lnTo>
                  <a:lnTo>
                    <a:pt x="93" y="641"/>
                  </a:lnTo>
                  <a:lnTo>
                    <a:pt x="90" y="644"/>
                  </a:lnTo>
                  <a:lnTo>
                    <a:pt x="88" y="646"/>
                  </a:lnTo>
                  <a:lnTo>
                    <a:pt x="83" y="646"/>
                  </a:lnTo>
                  <a:lnTo>
                    <a:pt x="75" y="646"/>
                  </a:lnTo>
                  <a:lnTo>
                    <a:pt x="73" y="646"/>
                  </a:lnTo>
                  <a:lnTo>
                    <a:pt x="66" y="649"/>
                  </a:lnTo>
                  <a:lnTo>
                    <a:pt x="65" y="651"/>
                  </a:lnTo>
                  <a:lnTo>
                    <a:pt x="55" y="659"/>
                  </a:lnTo>
                  <a:lnTo>
                    <a:pt x="53" y="660"/>
                  </a:lnTo>
                  <a:lnTo>
                    <a:pt x="52" y="662"/>
                  </a:lnTo>
                  <a:lnTo>
                    <a:pt x="47" y="663"/>
                  </a:lnTo>
                  <a:lnTo>
                    <a:pt x="43" y="663"/>
                  </a:lnTo>
                  <a:lnTo>
                    <a:pt x="40" y="665"/>
                  </a:lnTo>
                  <a:lnTo>
                    <a:pt x="38" y="670"/>
                  </a:lnTo>
                  <a:lnTo>
                    <a:pt x="33" y="668"/>
                  </a:lnTo>
                  <a:lnTo>
                    <a:pt x="15" y="673"/>
                  </a:lnTo>
                  <a:lnTo>
                    <a:pt x="12" y="673"/>
                  </a:lnTo>
                  <a:lnTo>
                    <a:pt x="13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2"/>
                  </a:lnTo>
                  <a:lnTo>
                    <a:pt x="22" y="657"/>
                  </a:lnTo>
                  <a:lnTo>
                    <a:pt x="5" y="647"/>
                  </a:lnTo>
                  <a:lnTo>
                    <a:pt x="4" y="646"/>
                  </a:lnTo>
                  <a:lnTo>
                    <a:pt x="2" y="642"/>
                  </a:lnTo>
                  <a:lnTo>
                    <a:pt x="4" y="636"/>
                  </a:lnTo>
                  <a:lnTo>
                    <a:pt x="7" y="634"/>
                  </a:lnTo>
                  <a:lnTo>
                    <a:pt x="10" y="638"/>
                  </a:lnTo>
                  <a:lnTo>
                    <a:pt x="15" y="642"/>
                  </a:lnTo>
                  <a:lnTo>
                    <a:pt x="18" y="639"/>
                  </a:lnTo>
                  <a:lnTo>
                    <a:pt x="22" y="634"/>
                  </a:lnTo>
                  <a:lnTo>
                    <a:pt x="25" y="629"/>
                  </a:lnTo>
                  <a:lnTo>
                    <a:pt x="25" y="626"/>
                  </a:lnTo>
                  <a:lnTo>
                    <a:pt x="22" y="626"/>
                  </a:lnTo>
                  <a:lnTo>
                    <a:pt x="17" y="631"/>
                  </a:lnTo>
                  <a:lnTo>
                    <a:pt x="13" y="631"/>
                  </a:lnTo>
                  <a:lnTo>
                    <a:pt x="10" y="629"/>
                  </a:lnTo>
                  <a:lnTo>
                    <a:pt x="10" y="625"/>
                  </a:lnTo>
                  <a:lnTo>
                    <a:pt x="13" y="623"/>
                  </a:lnTo>
                  <a:lnTo>
                    <a:pt x="18" y="623"/>
                  </a:lnTo>
                  <a:lnTo>
                    <a:pt x="18" y="620"/>
                  </a:lnTo>
                  <a:lnTo>
                    <a:pt x="17" y="617"/>
                  </a:lnTo>
                  <a:lnTo>
                    <a:pt x="15" y="610"/>
                  </a:lnTo>
                  <a:lnTo>
                    <a:pt x="18" y="604"/>
                  </a:lnTo>
                  <a:lnTo>
                    <a:pt x="23" y="599"/>
                  </a:lnTo>
                  <a:lnTo>
                    <a:pt x="25" y="597"/>
                  </a:lnTo>
                  <a:lnTo>
                    <a:pt x="25" y="596"/>
                  </a:lnTo>
                  <a:lnTo>
                    <a:pt x="27" y="591"/>
                  </a:lnTo>
                  <a:lnTo>
                    <a:pt x="27" y="589"/>
                  </a:lnTo>
                  <a:lnTo>
                    <a:pt x="23" y="583"/>
                  </a:lnTo>
                  <a:lnTo>
                    <a:pt x="18" y="587"/>
                  </a:lnTo>
                  <a:lnTo>
                    <a:pt x="15" y="586"/>
                  </a:lnTo>
                  <a:lnTo>
                    <a:pt x="17" y="581"/>
                  </a:lnTo>
                  <a:lnTo>
                    <a:pt x="18" y="574"/>
                  </a:lnTo>
                  <a:lnTo>
                    <a:pt x="17" y="570"/>
                  </a:lnTo>
                  <a:lnTo>
                    <a:pt x="17" y="568"/>
                  </a:lnTo>
                  <a:lnTo>
                    <a:pt x="15" y="568"/>
                  </a:lnTo>
                  <a:lnTo>
                    <a:pt x="13" y="557"/>
                  </a:lnTo>
                  <a:lnTo>
                    <a:pt x="7" y="550"/>
                  </a:lnTo>
                  <a:lnTo>
                    <a:pt x="0" y="547"/>
                  </a:lnTo>
                  <a:lnTo>
                    <a:pt x="2" y="545"/>
                  </a:lnTo>
                  <a:lnTo>
                    <a:pt x="4" y="542"/>
                  </a:lnTo>
                  <a:lnTo>
                    <a:pt x="4" y="536"/>
                  </a:lnTo>
                  <a:lnTo>
                    <a:pt x="4" y="534"/>
                  </a:lnTo>
                  <a:lnTo>
                    <a:pt x="2" y="526"/>
                  </a:lnTo>
                  <a:lnTo>
                    <a:pt x="2" y="524"/>
                  </a:lnTo>
                  <a:lnTo>
                    <a:pt x="4" y="515"/>
                  </a:lnTo>
                  <a:lnTo>
                    <a:pt x="4" y="513"/>
                  </a:lnTo>
                  <a:lnTo>
                    <a:pt x="9" y="515"/>
                  </a:lnTo>
                  <a:lnTo>
                    <a:pt x="12" y="515"/>
                  </a:lnTo>
                  <a:lnTo>
                    <a:pt x="20" y="515"/>
                  </a:lnTo>
                  <a:lnTo>
                    <a:pt x="22" y="513"/>
                  </a:lnTo>
                  <a:lnTo>
                    <a:pt x="23" y="513"/>
                  </a:lnTo>
                  <a:lnTo>
                    <a:pt x="32" y="511"/>
                  </a:lnTo>
                  <a:lnTo>
                    <a:pt x="33" y="508"/>
                  </a:lnTo>
                  <a:lnTo>
                    <a:pt x="37" y="503"/>
                  </a:lnTo>
                  <a:lnTo>
                    <a:pt x="40" y="505"/>
                  </a:lnTo>
                  <a:lnTo>
                    <a:pt x="43" y="505"/>
                  </a:lnTo>
                  <a:lnTo>
                    <a:pt x="48" y="502"/>
                  </a:lnTo>
                  <a:lnTo>
                    <a:pt x="52" y="500"/>
                  </a:lnTo>
                  <a:lnTo>
                    <a:pt x="56" y="502"/>
                  </a:lnTo>
                  <a:lnTo>
                    <a:pt x="61" y="500"/>
                  </a:lnTo>
                  <a:lnTo>
                    <a:pt x="63" y="498"/>
                  </a:lnTo>
                  <a:lnTo>
                    <a:pt x="66" y="497"/>
                  </a:lnTo>
                  <a:lnTo>
                    <a:pt x="68" y="495"/>
                  </a:lnTo>
                  <a:lnTo>
                    <a:pt x="68" y="490"/>
                  </a:lnTo>
                  <a:lnTo>
                    <a:pt x="68" y="489"/>
                  </a:lnTo>
                  <a:lnTo>
                    <a:pt x="68" y="485"/>
                  </a:lnTo>
                  <a:lnTo>
                    <a:pt x="70" y="477"/>
                  </a:lnTo>
                  <a:lnTo>
                    <a:pt x="70" y="476"/>
                  </a:lnTo>
                  <a:lnTo>
                    <a:pt x="70" y="473"/>
                  </a:lnTo>
                  <a:lnTo>
                    <a:pt x="71" y="471"/>
                  </a:lnTo>
                  <a:lnTo>
                    <a:pt x="70" y="466"/>
                  </a:lnTo>
                  <a:lnTo>
                    <a:pt x="73" y="463"/>
                  </a:lnTo>
                  <a:lnTo>
                    <a:pt x="75" y="461"/>
                  </a:lnTo>
                  <a:lnTo>
                    <a:pt x="76" y="460"/>
                  </a:lnTo>
                  <a:lnTo>
                    <a:pt x="78" y="458"/>
                  </a:lnTo>
                  <a:lnTo>
                    <a:pt x="81" y="455"/>
                  </a:lnTo>
                  <a:lnTo>
                    <a:pt x="85" y="453"/>
                  </a:lnTo>
                  <a:lnTo>
                    <a:pt x="90" y="456"/>
                  </a:lnTo>
                  <a:lnTo>
                    <a:pt x="96" y="456"/>
                  </a:lnTo>
                  <a:lnTo>
                    <a:pt x="98" y="455"/>
                  </a:lnTo>
                  <a:lnTo>
                    <a:pt x="103" y="451"/>
                  </a:lnTo>
                  <a:lnTo>
                    <a:pt x="104" y="450"/>
                  </a:lnTo>
                  <a:lnTo>
                    <a:pt x="106" y="448"/>
                  </a:lnTo>
                  <a:lnTo>
                    <a:pt x="111" y="448"/>
                  </a:lnTo>
                  <a:lnTo>
                    <a:pt x="114" y="450"/>
                  </a:lnTo>
                  <a:lnTo>
                    <a:pt x="119" y="450"/>
                  </a:lnTo>
                  <a:lnTo>
                    <a:pt x="123" y="450"/>
                  </a:lnTo>
                  <a:lnTo>
                    <a:pt x="129" y="448"/>
                  </a:lnTo>
                  <a:lnTo>
                    <a:pt x="133" y="447"/>
                  </a:lnTo>
                  <a:lnTo>
                    <a:pt x="134" y="447"/>
                  </a:lnTo>
                  <a:lnTo>
                    <a:pt x="136" y="447"/>
                  </a:lnTo>
                  <a:lnTo>
                    <a:pt x="141" y="447"/>
                  </a:lnTo>
                  <a:lnTo>
                    <a:pt x="142" y="447"/>
                  </a:lnTo>
                  <a:lnTo>
                    <a:pt x="147" y="447"/>
                  </a:lnTo>
                  <a:lnTo>
                    <a:pt x="151" y="445"/>
                  </a:lnTo>
                  <a:lnTo>
                    <a:pt x="154" y="448"/>
                  </a:lnTo>
                  <a:lnTo>
                    <a:pt x="156" y="450"/>
                  </a:lnTo>
                  <a:lnTo>
                    <a:pt x="157" y="451"/>
                  </a:lnTo>
                  <a:lnTo>
                    <a:pt x="159" y="453"/>
                  </a:lnTo>
                  <a:lnTo>
                    <a:pt x="166" y="451"/>
                  </a:lnTo>
                  <a:lnTo>
                    <a:pt x="167" y="450"/>
                  </a:lnTo>
                  <a:lnTo>
                    <a:pt x="174" y="448"/>
                  </a:lnTo>
                  <a:lnTo>
                    <a:pt x="177" y="450"/>
                  </a:lnTo>
                  <a:lnTo>
                    <a:pt x="182" y="451"/>
                  </a:lnTo>
                  <a:lnTo>
                    <a:pt x="184" y="453"/>
                  </a:lnTo>
                  <a:lnTo>
                    <a:pt x="190" y="453"/>
                  </a:lnTo>
                  <a:lnTo>
                    <a:pt x="192" y="451"/>
                  </a:lnTo>
                  <a:lnTo>
                    <a:pt x="194" y="448"/>
                  </a:lnTo>
                  <a:lnTo>
                    <a:pt x="194" y="447"/>
                  </a:lnTo>
                  <a:lnTo>
                    <a:pt x="195" y="445"/>
                  </a:lnTo>
                  <a:lnTo>
                    <a:pt x="197" y="443"/>
                  </a:lnTo>
                  <a:lnTo>
                    <a:pt x="200" y="440"/>
                  </a:lnTo>
                  <a:lnTo>
                    <a:pt x="204" y="435"/>
                  </a:lnTo>
                  <a:lnTo>
                    <a:pt x="202" y="429"/>
                  </a:lnTo>
                  <a:lnTo>
                    <a:pt x="200" y="426"/>
                  </a:lnTo>
                  <a:lnTo>
                    <a:pt x="197" y="422"/>
                  </a:lnTo>
                  <a:lnTo>
                    <a:pt x="192" y="414"/>
                  </a:lnTo>
                  <a:lnTo>
                    <a:pt x="190" y="409"/>
                  </a:lnTo>
                  <a:lnTo>
                    <a:pt x="189" y="408"/>
                  </a:lnTo>
                  <a:lnTo>
                    <a:pt x="182" y="395"/>
                  </a:lnTo>
                  <a:lnTo>
                    <a:pt x="181" y="385"/>
                  </a:lnTo>
                  <a:lnTo>
                    <a:pt x="181" y="382"/>
                  </a:lnTo>
                  <a:lnTo>
                    <a:pt x="179" y="380"/>
                  </a:lnTo>
                  <a:lnTo>
                    <a:pt x="172" y="377"/>
                  </a:lnTo>
                  <a:lnTo>
                    <a:pt x="169" y="374"/>
                  </a:lnTo>
                  <a:lnTo>
                    <a:pt x="169" y="367"/>
                  </a:lnTo>
                  <a:lnTo>
                    <a:pt x="169" y="364"/>
                  </a:lnTo>
                  <a:lnTo>
                    <a:pt x="167" y="359"/>
                  </a:lnTo>
                  <a:lnTo>
                    <a:pt x="166" y="356"/>
                  </a:lnTo>
                  <a:lnTo>
                    <a:pt x="166" y="348"/>
                  </a:lnTo>
                  <a:lnTo>
                    <a:pt x="167" y="348"/>
                  </a:lnTo>
                  <a:lnTo>
                    <a:pt x="171" y="343"/>
                  </a:lnTo>
                  <a:lnTo>
                    <a:pt x="176" y="338"/>
                  </a:lnTo>
                  <a:lnTo>
                    <a:pt x="177" y="337"/>
                  </a:lnTo>
                  <a:lnTo>
                    <a:pt x="184" y="333"/>
                  </a:lnTo>
                  <a:lnTo>
                    <a:pt x="187" y="330"/>
                  </a:lnTo>
                  <a:lnTo>
                    <a:pt x="189" y="327"/>
                  </a:lnTo>
                  <a:lnTo>
                    <a:pt x="192" y="324"/>
                  </a:lnTo>
                  <a:lnTo>
                    <a:pt x="194" y="322"/>
                  </a:lnTo>
                  <a:lnTo>
                    <a:pt x="195" y="322"/>
                  </a:lnTo>
                  <a:lnTo>
                    <a:pt x="199" y="322"/>
                  </a:lnTo>
                  <a:lnTo>
                    <a:pt x="204" y="317"/>
                  </a:lnTo>
                  <a:lnTo>
                    <a:pt x="204" y="316"/>
                  </a:lnTo>
                  <a:lnTo>
                    <a:pt x="212" y="316"/>
                  </a:lnTo>
                  <a:lnTo>
                    <a:pt x="214" y="312"/>
                  </a:lnTo>
                  <a:lnTo>
                    <a:pt x="215" y="309"/>
                  </a:lnTo>
                  <a:lnTo>
                    <a:pt x="220" y="306"/>
                  </a:lnTo>
                  <a:lnTo>
                    <a:pt x="224" y="304"/>
                  </a:lnTo>
                  <a:lnTo>
                    <a:pt x="225" y="303"/>
                  </a:lnTo>
                  <a:lnTo>
                    <a:pt x="227" y="299"/>
                  </a:lnTo>
                  <a:lnTo>
                    <a:pt x="232" y="295"/>
                  </a:lnTo>
                  <a:lnTo>
                    <a:pt x="233" y="293"/>
                  </a:lnTo>
                  <a:lnTo>
                    <a:pt x="240" y="290"/>
                  </a:lnTo>
                  <a:lnTo>
                    <a:pt x="247" y="290"/>
                  </a:lnTo>
                  <a:lnTo>
                    <a:pt x="252" y="290"/>
                  </a:lnTo>
                  <a:lnTo>
                    <a:pt x="253" y="290"/>
                  </a:lnTo>
                  <a:lnTo>
                    <a:pt x="253" y="288"/>
                  </a:lnTo>
                  <a:lnTo>
                    <a:pt x="262" y="282"/>
                  </a:lnTo>
                  <a:lnTo>
                    <a:pt x="263" y="282"/>
                  </a:lnTo>
                  <a:lnTo>
                    <a:pt x="265" y="278"/>
                  </a:lnTo>
                  <a:lnTo>
                    <a:pt x="267" y="277"/>
                  </a:lnTo>
                  <a:lnTo>
                    <a:pt x="267" y="267"/>
                  </a:lnTo>
                  <a:lnTo>
                    <a:pt x="267" y="265"/>
                  </a:lnTo>
                  <a:lnTo>
                    <a:pt x="267" y="264"/>
                  </a:lnTo>
                  <a:lnTo>
                    <a:pt x="267" y="257"/>
                  </a:lnTo>
                  <a:lnTo>
                    <a:pt x="267" y="256"/>
                  </a:lnTo>
                  <a:lnTo>
                    <a:pt x="267" y="252"/>
                  </a:lnTo>
                  <a:lnTo>
                    <a:pt x="265" y="248"/>
                  </a:lnTo>
                  <a:lnTo>
                    <a:pt x="265" y="246"/>
                  </a:lnTo>
                  <a:lnTo>
                    <a:pt x="265" y="243"/>
                  </a:lnTo>
                  <a:lnTo>
                    <a:pt x="265" y="241"/>
                  </a:lnTo>
                  <a:lnTo>
                    <a:pt x="265" y="235"/>
                  </a:lnTo>
                  <a:lnTo>
                    <a:pt x="265" y="231"/>
                  </a:lnTo>
                  <a:lnTo>
                    <a:pt x="265" y="230"/>
                  </a:lnTo>
                  <a:lnTo>
                    <a:pt x="265" y="223"/>
                  </a:lnTo>
                  <a:lnTo>
                    <a:pt x="265" y="220"/>
                  </a:lnTo>
                  <a:lnTo>
                    <a:pt x="268" y="217"/>
                  </a:lnTo>
                  <a:lnTo>
                    <a:pt x="272" y="215"/>
                  </a:lnTo>
                  <a:lnTo>
                    <a:pt x="275" y="215"/>
                  </a:lnTo>
                  <a:lnTo>
                    <a:pt x="276" y="215"/>
                  </a:lnTo>
                  <a:lnTo>
                    <a:pt x="278" y="217"/>
                  </a:lnTo>
                  <a:lnTo>
                    <a:pt x="281" y="217"/>
                  </a:lnTo>
                  <a:lnTo>
                    <a:pt x="283" y="218"/>
                  </a:lnTo>
                  <a:lnTo>
                    <a:pt x="286" y="220"/>
                  </a:lnTo>
                  <a:lnTo>
                    <a:pt x="286" y="222"/>
                  </a:lnTo>
                  <a:lnTo>
                    <a:pt x="288" y="223"/>
                  </a:lnTo>
                  <a:lnTo>
                    <a:pt x="293" y="228"/>
                  </a:lnTo>
                  <a:lnTo>
                    <a:pt x="295" y="230"/>
                  </a:lnTo>
                  <a:lnTo>
                    <a:pt x="300" y="230"/>
                  </a:lnTo>
                  <a:lnTo>
                    <a:pt x="305" y="231"/>
                  </a:lnTo>
                  <a:lnTo>
                    <a:pt x="306" y="231"/>
                  </a:lnTo>
                  <a:lnTo>
                    <a:pt x="313" y="231"/>
                  </a:lnTo>
                  <a:lnTo>
                    <a:pt x="316" y="231"/>
                  </a:lnTo>
                  <a:lnTo>
                    <a:pt x="338" y="231"/>
                  </a:lnTo>
                  <a:lnTo>
                    <a:pt x="339" y="231"/>
                  </a:lnTo>
                  <a:lnTo>
                    <a:pt x="348" y="231"/>
                  </a:lnTo>
                  <a:lnTo>
                    <a:pt x="349" y="230"/>
                  </a:lnTo>
                  <a:lnTo>
                    <a:pt x="351" y="228"/>
                  </a:lnTo>
                  <a:lnTo>
                    <a:pt x="353" y="227"/>
                  </a:lnTo>
                  <a:lnTo>
                    <a:pt x="362" y="225"/>
                  </a:lnTo>
                  <a:lnTo>
                    <a:pt x="364" y="223"/>
                  </a:lnTo>
                  <a:lnTo>
                    <a:pt x="367" y="222"/>
                  </a:lnTo>
                  <a:lnTo>
                    <a:pt x="377" y="222"/>
                  </a:lnTo>
                  <a:lnTo>
                    <a:pt x="381" y="222"/>
                  </a:lnTo>
                  <a:lnTo>
                    <a:pt x="384" y="220"/>
                  </a:lnTo>
                  <a:lnTo>
                    <a:pt x="386" y="220"/>
                  </a:lnTo>
                  <a:lnTo>
                    <a:pt x="397" y="215"/>
                  </a:lnTo>
                  <a:lnTo>
                    <a:pt x="399" y="214"/>
                  </a:lnTo>
                  <a:lnTo>
                    <a:pt x="399" y="212"/>
                  </a:lnTo>
                  <a:lnTo>
                    <a:pt x="401" y="206"/>
                  </a:lnTo>
                  <a:lnTo>
                    <a:pt x="402" y="197"/>
                  </a:lnTo>
                  <a:lnTo>
                    <a:pt x="402" y="194"/>
                  </a:lnTo>
                  <a:lnTo>
                    <a:pt x="399" y="180"/>
                  </a:lnTo>
                  <a:lnTo>
                    <a:pt x="399" y="176"/>
                  </a:lnTo>
                  <a:lnTo>
                    <a:pt x="392" y="167"/>
                  </a:lnTo>
                  <a:lnTo>
                    <a:pt x="392" y="165"/>
                  </a:lnTo>
                  <a:lnTo>
                    <a:pt x="389" y="152"/>
                  </a:lnTo>
                  <a:lnTo>
                    <a:pt x="389" y="151"/>
                  </a:lnTo>
                  <a:lnTo>
                    <a:pt x="384" y="146"/>
                  </a:lnTo>
                  <a:lnTo>
                    <a:pt x="381" y="139"/>
                  </a:lnTo>
                  <a:lnTo>
                    <a:pt x="379" y="138"/>
                  </a:lnTo>
                  <a:lnTo>
                    <a:pt x="379" y="136"/>
                  </a:lnTo>
                  <a:lnTo>
                    <a:pt x="377" y="133"/>
                  </a:lnTo>
                  <a:lnTo>
                    <a:pt x="377" y="131"/>
                  </a:lnTo>
                  <a:lnTo>
                    <a:pt x="374" y="126"/>
                  </a:lnTo>
                  <a:lnTo>
                    <a:pt x="372" y="125"/>
                  </a:lnTo>
                  <a:lnTo>
                    <a:pt x="369" y="113"/>
                  </a:lnTo>
                  <a:lnTo>
                    <a:pt x="367" y="112"/>
                  </a:lnTo>
                  <a:lnTo>
                    <a:pt x="366" y="110"/>
                  </a:lnTo>
                  <a:lnTo>
                    <a:pt x="364" y="108"/>
                  </a:lnTo>
                  <a:lnTo>
                    <a:pt x="353" y="102"/>
                  </a:lnTo>
                  <a:lnTo>
                    <a:pt x="351" y="100"/>
                  </a:lnTo>
                  <a:lnTo>
                    <a:pt x="349" y="99"/>
                  </a:lnTo>
                  <a:lnTo>
                    <a:pt x="338" y="92"/>
                  </a:lnTo>
                  <a:lnTo>
                    <a:pt x="334" y="91"/>
                  </a:lnTo>
                  <a:lnTo>
                    <a:pt x="324" y="86"/>
                  </a:lnTo>
                  <a:lnTo>
                    <a:pt x="321" y="84"/>
                  </a:lnTo>
                  <a:lnTo>
                    <a:pt x="319" y="8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79" name="Freeform 92"/>
            <p:cNvSpPr>
              <a:spLocks/>
            </p:cNvSpPr>
            <p:nvPr/>
          </p:nvSpPr>
          <p:spPr bwMode="auto">
            <a:xfrm>
              <a:off x="3236912" y="5741195"/>
              <a:ext cx="841375" cy="655638"/>
            </a:xfrm>
            <a:custGeom>
              <a:avLst/>
              <a:gdLst>
                <a:gd name="T0" fmla="*/ 877 w 1060"/>
                <a:gd name="T1" fmla="*/ 147 h 827"/>
                <a:gd name="T2" fmla="*/ 915 w 1060"/>
                <a:gd name="T3" fmla="*/ 164 h 827"/>
                <a:gd name="T4" fmla="*/ 925 w 1060"/>
                <a:gd name="T5" fmla="*/ 185 h 827"/>
                <a:gd name="T6" fmla="*/ 978 w 1060"/>
                <a:gd name="T7" fmla="*/ 215 h 827"/>
                <a:gd name="T8" fmla="*/ 1019 w 1060"/>
                <a:gd name="T9" fmla="*/ 241 h 827"/>
                <a:gd name="T10" fmla="*/ 1059 w 1060"/>
                <a:gd name="T11" fmla="*/ 261 h 827"/>
                <a:gd name="T12" fmla="*/ 1019 w 1060"/>
                <a:gd name="T13" fmla="*/ 335 h 827"/>
                <a:gd name="T14" fmla="*/ 984 w 1060"/>
                <a:gd name="T15" fmla="*/ 363 h 827"/>
                <a:gd name="T16" fmla="*/ 925 w 1060"/>
                <a:gd name="T17" fmla="*/ 392 h 827"/>
                <a:gd name="T18" fmla="*/ 870 w 1060"/>
                <a:gd name="T19" fmla="*/ 419 h 827"/>
                <a:gd name="T20" fmla="*/ 882 w 1060"/>
                <a:gd name="T21" fmla="*/ 494 h 827"/>
                <a:gd name="T22" fmla="*/ 844 w 1060"/>
                <a:gd name="T23" fmla="*/ 499 h 827"/>
                <a:gd name="T24" fmla="*/ 832 w 1060"/>
                <a:gd name="T25" fmla="*/ 601 h 827"/>
                <a:gd name="T26" fmla="*/ 882 w 1060"/>
                <a:gd name="T27" fmla="*/ 662 h 827"/>
                <a:gd name="T28" fmla="*/ 874 w 1060"/>
                <a:gd name="T29" fmla="*/ 783 h 827"/>
                <a:gd name="T30" fmla="*/ 844 w 1060"/>
                <a:gd name="T31" fmla="*/ 827 h 827"/>
                <a:gd name="T32" fmla="*/ 807 w 1060"/>
                <a:gd name="T33" fmla="*/ 796 h 827"/>
                <a:gd name="T34" fmla="*/ 802 w 1060"/>
                <a:gd name="T35" fmla="*/ 733 h 827"/>
                <a:gd name="T36" fmla="*/ 771 w 1060"/>
                <a:gd name="T37" fmla="*/ 749 h 827"/>
                <a:gd name="T38" fmla="*/ 723 w 1060"/>
                <a:gd name="T39" fmla="*/ 745 h 827"/>
                <a:gd name="T40" fmla="*/ 706 w 1060"/>
                <a:gd name="T41" fmla="*/ 701 h 827"/>
                <a:gd name="T42" fmla="*/ 692 w 1060"/>
                <a:gd name="T43" fmla="*/ 667 h 827"/>
                <a:gd name="T44" fmla="*/ 650 w 1060"/>
                <a:gd name="T45" fmla="*/ 641 h 827"/>
                <a:gd name="T46" fmla="*/ 607 w 1060"/>
                <a:gd name="T47" fmla="*/ 659 h 827"/>
                <a:gd name="T48" fmla="*/ 573 w 1060"/>
                <a:gd name="T49" fmla="*/ 688 h 827"/>
                <a:gd name="T50" fmla="*/ 496 w 1060"/>
                <a:gd name="T51" fmla="*/ 656 h 827"/>
                <a:gd name="T52" fmla="*/ 445 w 1060"/>
                <a:gd name="T53" fmla="*/ 657 h 827"/>
                <a:gd name="T54" fmla="*/ 399 w 1060"/>
                <a:gd name="T55" fmla="*/ 657 h 827"/>
                <a:gd name="T56" fmla="*/ 353 w 1060"/>
                <a:gd name="T57" fmla="*/ 622 h 827"/>
                <a:gd name="T58" fmla="*/ 281 w 1060"/>
                <a:gd name="T59" fmla="*/ 591 h 827"/>
                <a:gd name="T60" fmla="*/ 227 w 1060"/>
                <a:gd name="T61" fmla="*/ 579 h 827"/>
                <a:gd name="T62" fmla="*/ 199 w 1060"/>
                <a:gd name="T63" fmla="*/ 575 h 827"/>
                <a:gd name="T64" fmla="*/ 136 w 1060"/>
                <a:gd name="T65" fmla="*/ 570 h 827"/>
                <a:gd name="T66" fmla="*/ 90 w 1060"/>
                <a:gd name="T67" fmla="*/ 560 h 827"/>
                <a:gd name="T68" fmla="*/ 47 w 1060"/>
                <a:gd name="T69" fmla="*/ 579 h 827"/>
                <a:gd name="T70" fmla="*/ 25 w 1060"/>
                <a:gd name="T71" fmla="*/ 578 h 827"/>
                <a:gd name="T72" fmla="*/ 22 w 1060"/>
                <a:gd name="T73" fmla="*/ 550 h 827"/>
                <a:gd name="T74" fmla="*/ 18 w 1060"/>
                <a:gd name="T75" fmla="*/ 536 h 827"/>
                <a:gd name="T76" fmla="*/ 18 w 1060"/>
                <a:gd name="T77" fmla="*/ 503 h 827"/>
                <a:gd name="T78" fmla="*/ 2 w 1060"/>
                <a:gd name="T79" fmla="*/ 461 h 827"/>
                <a:gd name="T80" fmla="*/ 20 w 1060"/>
                <a:gd name="T81" fmla="*/ 431 h 827"/>
                <a:gd name="T82" fmla="*/ 56 w 1060"/>
                <a:gd name="T83" fmla="*/ 418 h 827"/>
                <a:gd name="T84" fmla="*/ 70 w 1060"/>
                <a:gd name="T85" fmla="*/ 389 h 827"/>
                <a:gd name="T86" fmla="*/ 96 w 1060"/>
                <a:gd name="T87" fmla="*/ 372 h 827"/>
                <a:gd name="T88" fmla="*/ 133 w 1060"/>
                <a:gd name="T89" fmla="*/ 363 h 827"/>
                <a:gd name="T90" fmla="*/ 159 w 1060"/>
                <a:gd name="T91" fmla="*/ 369 h 827"/>
                <a:gd name="T92" fmla="*/ 194 w 1060"/>
                <a:gd name="T93" fmla="*/ 363 h 827"/>
                <a:gd name="T94" fmla="*/ 189 w 1060"/>
                <a:gd name="T95" fmla="*/ 324 h 827"/>
                <a:gd name="T96" fmla="*/ 166 w 1060"/>
                <a:gd name="T97" fmla="*/ 272 h 827"/>
                <a:gd name="T98" fmla="*/ 194 w 1060"/>
                <a:gd name="T99" fmla="*/ 238 h 827"/>
                <a:gd name="T100" fmla="*/ 225 w 1060"/>
                <a:gd name="T101" fmla="*/ 219 h 827"/>
                <a:gd name="T102" fmla="*/ 263 w 1060"/>
                <a:gd name="T103" fmla="*/ 198 h 827"/>
                <a:gd name="T104" fmla="*/ 265 w 1060"/>
                <a:gd name="T105" fmla="*/ 162 h 827"/>
                <a:gd name="T106" fmla="*/ 275 w 1060"/>
                <a:gd name="T107" fmla="*/ 131 h 827"/>
                <a:gd name="T108" fmla="*/ 300 w 1060"/>
                <a:gd name="T109" fmla="*/ 146 h 827"/>
                <a:gd name="T110" fmla="*/ 353 w 1060"/>
                <a:gd name="T111" fmla="*/ 143 h 827"/>
                <a:gd name="T112" fmla="*/ 399 w 1060"/>
                <a:gd name="T113" fmla="*/ 128 h 827"/>
                <a:gd name="T114" fmla="*/ 384 w 1060"/>
                <a:gd name="T115" fmla="*/ 62 h 827"/>
                <a:gd name="T116" fmla="*/ 366 w 1060"/>
                <a:gd name="T117" fmla="*/ 2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0" h="827">
                  <a:moveTo>
                    <a:pt x="877" y="97"/>
                  </a:moveTo>
                  <a:lnTo>
                    <a:pt x="869" y="109"/>
                  </a:lnTo>
                  <a:lnTo>
                    <a:pt x="867" y="112"/>
                  </a:lnTo>
                  <a:lnTo>
                    <a:pt x="867" y="115"/>
                  </a:lnTo>
                  <a:lnTo>
                    <a:pt x="870" y="125"/>
                  </a:lnTo>
                  <a:lnTo>
                    <a:pt x="870" y="126"/>
                  </a:lnTo>
                  <a:lnTo>
                    <a:pt x="875" y="133"/>
                  </a:lnTo>
                  <a:lnTo>
                    <a:pt x="877" y="136"/>
                  </a:lnTo>
                  <a:lnTo>
                    <a:pt x="877" y="138"/>
                  </a:lnTo>
                  <a:lnTo>
                    <a:pt x="877" y="147"/>
                  </a:lnTo>
                  <a:lnTo>
                    <a:pt x="877" y="151"/>
                  </a:lnTo>
                  <a:lnTo>
                    <a:pt x="880" y="157"/>
                  </a:lnTo>
                  <a:lnTo>
                    <a:pt x="882" y="159"/>
                  </a:lnTo>
                  <a:lnTo>
                    <a:pt x="892" y="157"/>
                  </a:lnTo>
                  <a:lnTo>
                    <a:pt x="893" y="157"/>
                  </a:lnTo>
                  <a:lnTo>
                    <a:pt x="898" y="159"/>
                  </a:lnTo>
                  <a:lnTo>
                    <a:pt x="902" y="160"/>
                  </a:lnTo>
                  <a:lnTo>
                    <a:pt x="905" y="162"/>
                  </a:lnTo>
                  <a:lnTo>
                    <a:pt x="912" y="164"/>
                  </a:lnTo>
                  <a:lnTo>
                    <a:pt x="915" y="164"/>
                  </a:lnTo>
                  <a:lnTo>
                    <a:pt x="918" y="165"/>
                  </a:lnTo>
                  <a:lnTo>
                    <a:pt x="920" y="167"/>
                  </a:lnTo>
                  <a:lnTo>
                    <a:pt x="920" y="170"/>
                  </a:lnTo>
                  <a:lnTo>
                    <a:pt x="917" y="172"/>
                  </a:lnTo>
                  <a:lnTo>
                    <a:pt x="913" y="175"/>
                  </a:lnTo>
                  <a:lnTo>
                    <a:pt x="912" y="177"/>
                  </a:lnTo>
                  <a:lnTo>
                    <a:pt x="913" y="180"/>
                  </a:lnTo>
                  <a:lnTo>
                    <a:pt x="917" y="181"/>
                  </a:lnTo>
                  <a:lnTo>
                    <a:pt x="923" y="185"/>
                  </a:lnTo>
                  <a:lnTo>
                    <a:pt x="925" y="185"/>
                  </a:lnTo>
                  <a:lnTo>
                    <a:pt x="926" y="186"/>
                  </a:lnTo>
                  <a:lnTo>
                    <a:pt x="930" y="189"/>
                  </a:lnTo>
                  <a:lnTo>
                    <a:pt x="931" y="191"/>
                  </a:lnTo>
                  <a:lnTo>
                    <a:pt x="935" y="193"/>
                  </a:lnTo>
                  <a:lnTo>
                    <a:pt x="943" y="199"/>
                  </a:lnTo>
                  <a:lnTo>
                    <a:pt x="946" y="199"/>
                  </a:lnTo>
                  <a:lnTo>
                    <a:pt x="958" y="206"/>
                  </a:lnTo>
                  <a:lnTo>
                    <a:pt x="961" y="206"/>
                  </a:lnTo>
                  <a:lnTo>
                    <a:pt x="976" y="214"/>
                  </a:lnTo>
                  <a:lnTo>
                    <a:pt x="978" y="215"/>
                  </a:lnTo>
                  <a:lnTo>
                    <a:pt x="996" y="228"/>
                  </a:lnTo>
                  <a:lnTo>
                    <a:pt x="999" y="230"/>
                  </a:lnTo>
                  <a:lnTo>
                    <a:pt x="1001" y="232"/>
                  </a:lnTo>
                  <a:lnTo>
                    <a:pt x="1003" y="233"/>
                  </a:lnTo>
                  <a:lnTo>
                    <a:pt x="1004" y="233"/>
                  </a:lnTo>
                  <a:lnTo>
                    <a:pt x="1006" y="235"/>
                  </a:lnTo>
                  <a:lnTo>
                    <a:pt x="1012" y="238"/>
                  </a:lnTo>
                  <a:lnTo>
                    <a:pt x="1014" y="238"/>
                  </a:lnTo>
                  <a:lnTo>
                    <a:pt x="1016" y="240"/>
                  </a:lnTo>
                  <a:lnTo>
                    <a:pt x="1019" y="241"/>
                  </a:lnTo>
                  <a:lnTo>
                    <a:pt x="1022" y="245"/>
                  </a:lnTo>
                  <a:lnTo>
                    <a:pt x="1026" y="246"/>
                  </a:lnTo>
                  <a:lnTo>
                    <a:pt x="1032" y="248"/>
                  </a:lnTo>
                  <a:lnTo>
                    <a:pt x="1034" y="249"/>
                  </a:lnTo>
                  <a:lnTo>
                    <a:pt x="1037" y="249"/>
                  </a:lnTo>
                  <a:lnTo>
                    <a:pt x="1041" y="251"/>
                  </a:lnTo>
                  <a:lnTo>
                    <a:pt x="1047" y="253"/>
                  </a:lnTo>
                  <a:lnTo>
                    <a:pt x="1054" y="256"/>
                  </a:lnTo>
                  <a:lnTo>
                    <a:pt x="1055" y="257"/>
                  </a:lnTo>
                  <a:lnTo>
                    <a:pt x="1059" y="261"/>
                  </a:lnTo>
                  <a:lnTo>
                    <a:pt x="1060" y="262"/>
                  </a:lnTo>
                  <a:lnTo>
                    <a:pt x="1046" y="277"/>
                  </a:lnTo>
                  <a:lnTo>
                    <a:pt x="1044" y="288"/>
                  </a:lnTo>
                  <a:lnTo>
                    <a:pt x="1046" y="303"/>
                  </a:lnTo>
                  <a:lnTo>
                    <a:pt x="1046" y="308"/>
                  </a:lnTo>
                  <a:lnTo>
                    <a:pt x="1046" y="316"/>
                  </a:lnTo>
                  <a:lnTo>
                    <a:pt x="1039" y="327"/>
                  </a:lnTo>
                  <a:lnTo>
                    <a:pt x="1029" y="335"/>
                  </a:lnTo>
                  <a:lnTo>
                    <a:pt x="1024" y="337"/>
                  </a:lnTo>
                  <a:lnTo>
                    <a:pt x="1019" y="335"/>
                  </a:lnTo>
                  <a:lnTo>
                    <a:pt x="1016" y="337"/>
                  </a:lnTo>
                  <a:lnTo>
                    <a:pt x="1014" y="338"/>
                  </a:lnTo>
                  <a:lnTo>
                    <a:pt x="1009" y="343"/>
                  </a:lnTo>
                  <a:lnTo>
                    <a:pt x="1001" y="345"/>
                  </a:lnTo>
                  <a:lnTo>
                    <a:pt x="998" y="350"/>
                  </a:lnTo>
                  <a:lnTo>
                    <a:pt x="996" y="350"/>
                  </a:lnTo>
                  <a:lnTo>
                    <a:pt x="993" y="348"/>
                  </a:lnTo>
                  <a:lnTo>
                    <a:pt x="986" y="350"/>
                  </a:lnTo>
                  <a:lnTo>
                    <a:pt x="984" y="356"/>
                  </a:lnTo>
                  <a:lnTo>
                    <a:pt x="984" y="363"/>
                  </a:lnTo>
                  <a:lnTo>
                    <a:pt x="986" y="371"/>
                  </a:lnTo>
                  <a:lnTo>
                    <a:pt x="986" y="379"/>
                  </a:lnTo>
                  <a:lnTo>
                    <a:pt x="983" y="385"/>
                  </a:lnTo>
                  <a:lnTo>
                    <a:pt x="978" y="389"/>
                  </a:lnTo>
                  <a:lnTo>
                    <a:pt x="973" y="389"/>
                  </a:lnTo>
                  <a:lnTo>
                    <a:pt x="961" y="390"/>
                  </a:lnTo>
                  <a:lnTo>
                    <a:pt x="953" y="390"/>
                  </a:lnTo>
                  <a:lnTo>
                    <a:pt x="945" y="390"/>
                  </a:lnTo>
                  <a:lnTo>
                    <a:pt x="935" y="390"/>
                  </a:lnTo>
                  <a:lnTo>
                    <a:pt x="925" y="392"/>
                  </a:lnTo>
                  <a:lnTo>
                    <a:pt x="917" y="395"/>
                  </a:lnTo>
                  <a:lnTo>
                    <a:pt x="908" y="397"/>
                  </a:lnTo>
                  <a:lnTo>
                    <a:pt x="900" y="400"/>
                  </a:lnTo>
                  <a:lnTo>
                    <a:pt x="898" y="400"/>
                  </a:lnTo>
                  <a:lnTo>
                    <a:pt x="890" y="403"/>
                  </a:lnTo>
                  <a:lnTo>
                    <a:pt x="885" y="405"/>
                  </a:lnTo>
                  <a:lnTo>
                    <a:pt x="878" y="406"/>
                  </a:lnTo>
                  <a:lnTo>
                    <a:pt x="874" y="410"/>
                  </a:lnTo>
                  <a:lnTo>
                    <a:pt x="872" y="414"/>
                  </a:lnTo>
                  <a:lnTo>
                    <a:pt x="870" y="419"/>
                  </a:lnTo>
                  <a:lnTo>
                    <a:pt x="870" y="424"/>
                  </a:lnTo>
                  <a:lnTo>
                    <a:pt x="870" y="434"/>
                  </a:lnTo>
                  <a:lnTo>
                    <a:pt x="870" y="453"/>
                  </a:lnTo>
                  <a:lnTo>
                    <a:pt x="869" y="468"/>
                  </a:lnTo>
                  <a:lnTo>
                    <a:pt x="870" y="478"/>
                  </a:lnTo>
                  <a:lnTo>
                    <a:pt x="870" y="484"/>
                  </a:lnTo>
                  <a:lnTo>
                    <a:pt x="874" y="486"/>
                  </a:lnTo>
                  <a:lnTo>
                    <a:pt x="877" y="489"/>
                  </a:lnTo>
                  <a:lnTo>
                    <a:pt x="880" y="492"/>
                  </a:lnTo>
                  <a:lnTo>
                    <a:pt x="882" y="494"/>
                  </a:lnTo>
                  <a:lnTo>
                    <a:pt x="882" y="497"/>
                  </a:lnTo>
                  <a:lnTo>
                    <a:pt x="880" y="499"/>
                  </a:lnTo>
                  <a:lnTo>
                    <a:pt x="877" y="502"/>
                  </a:lnTo>
                  <a:lnTo>
                    <a:pt x="874" y="499"/>
                  </a:lnTo>
                  <a:lnTo>
                    <a:pt x="870" y="495"/>
                  </a:lnTo>
                  <a:lnTo>
                    <a:pt x="869" y="494"/>
                  </a:lnTo>
                  <a:lnTo>
                    <a:pt x="860" y="492"/>
                  </a:lnTo>
                  <a:lnTo>
                    <a:pt x="852" y="494"/>
                  </a:lnTo>
                  <a:lnTo>
                    <a:pt x="850" y="495"/>
                  </a:lnTo>
                  <a:lnTo>
                    <a:pt x="844" y="499"/>
                  </a:lnTo>
                  <a:lnTo>
                    <a:pt x="840" y="505"/>
                  </a:lnTo>
                  <a:lnTo>
                    <a:pt x="835" y="520"/>
                  </a:lnTo>
                  <a:lnTo>
                    <a:pt x="834" y="523"/>
                  </a:lnTo>
                  <a:lnTo>
                    <a:pt x="829" y="534"/>
                  </a:lnTo>
                  <a:lnTo>
                    <a:pt x="831" y="544"/>
                  </a:lnTo>
                  <a:lnTo>
                    <a:pt x="839" y="560"/>
                  </a:lnTo>
                  <a:lnTo>
                    <a:pt x="844" y="575"/>
                  </a:lnTo>
                  <a:lnTo>
                    <a:pt x="842" y="586"/>
                  </a:lnTo>
                  <a:lnTo>
                    <a:pt x="837" y="596"/>
                  </a:lnTo>
                  <a:lnTo>
                    <a:pt x="832" y="601"/>
                  </a:lnTo>
                  <a:lnTo>
                    <a:pt x="827" y="604"/>
                  </a:lnTo>
                  <a:lnTo>
                    <a:pt x="826" y="620"/>
                  </a:lnTo>
                  <a:lnTo>
                    <a:pt x="827" y="628"/>
                  </a:lnTo>
                  <a:lnTo>
                    <a:pt x="850" y="633"/>
                  </a:lnTo>
                  <a:lnTo>
                    <a:pt x="870" y="638"/>
                  </a:lnTo>
                  <a:lnTo>
                    <a:pt x="877" y="643"/>
                  </a:lnTo>
                  <a:lnTo>
                    <a:pt x="883" y="647"/>
                  </a:lnTo>
                  <a:lnTo>
                    <a:pt x="885" y="654"/>
                  </a:lnTo>
                  <a:lnTo>
                    <a:pt x="883" y="659"/>
                  </a:lnTo>
                  <a:lnTo>
                    <a:pt x="882" y="662"/>
                  </a:lnTo>
                  <a:lnTo>
                    <a:pt x="882" y="664"/>
                  </a:lnTo>
                  <a:lnTo>
                    <a:pt x="882" y="677"/>
                  </a:lnTo>
                  <a:lnTo>
                    <a:pt x="887" y="693"/>
                  </a:lnTo>
                  <a:lnTo>
                    <a:pt x="883" y="704"/>
                  </a:lnTo>
                  <a:lnTo>
                    <a:pt x="874" y="719"/>
                  </a:lnTo>
                  <a:lnTo>
                    <a:pt x="869" y="732"/>
                  </a:lnTo>
                  <a:lnTo>
                    <a:pt x="869" y="745"/>
                  </a:lnTo>
                  <a:lnTo>
                    <a:pt x="875" y="762"/>
                  </a:lnTo>
                  <a:lnTo>
                    <a:pt x="875" y="772"/>
                  </a:lnTo>
                  <a:lnTo>
                    <a:pt x="874" y="783"/>
                  </a:lnTo>
                  <a:lnTo>
                    <a:pt x="877" y="791"/>
                  </a:lnTo>
                  <a:lnTo>
                    <a:pt x="877" y="796"/>
                  </a:lnTo>
                  <a:lnTo>
                    <a:pt x="877" y="800"/>
                  </a:lnTo>
                  <a:lnTo>
                    <a:pt x="877" y="806"/>
                  </a:lnTo>
                  <a:lnTo>
                    <a:pt x="872" y="811"/>
                  </a:lnTo>
                  <a:lnTo>
                    <a:pt x="865" y="814"/>
                  </a:lnTo>
                  <a:lnTo>
                    <a:pt x="859" y="817"/>
                  </a:lnTo>
                  <a:lnTo>
                    <a:pt x="849" y="825"/>
                  </a:lnTo>
                  <a:lnTo>
                    <a:pt x="845" y="827"/>
                  </a:lnTo>
                  <a:lnTo>
                    <a:pt x="844" y="827"/>
                  </a:lnTo>
                  <a:lnTo>
                    <a:pt x="840" y="817"/>
                  </a:lnTo>
                  <a:lnTo>
                    <a:pt x="839" y="816"/>
                  </a:lnTo>
                  <a:lnTo>
                    <a:pt x="837" y="814"/>
                  </a:lnTo>
                  <a:lnTo>
                    <a:pt x="834" y="811"/>
                  </a:lnTo>
                  <a:lnTo>
                    <a:pt x="831" y="809"/>
                  </a:lnTo>
                  <a:lnTo>
                    <a:pt x="829" y="809"/>
                  </a:lnTo>
                  <a:lnTo>
                    <a:pt x="821" y="806"/>
                  </a:lnTo>
                  <a:lnTo>
                    <a:pt x="819" y="804"/>
                  </a:lnTo>
                  <a:lnTo>
                    <a:pt x="809" y="804"/>
                  </a:lnTo>
                  <a:lnTo>
                    <a:pt x="807" y="796"/>
                  </a:lnTo>
                  <a:lnTo>
                    <a:pt x="806" y="793"/>
                  </a:lnTo>
                  <a:lnTo>
                    <a:pt x="806" y="791"/>
                  </a:lnTo>
                  <a:lnTo>
                    <a:pt x="806" y="790"/>
                  </a:lnTo>
                  <a:lnTo>
                    <a:pt x="802" y="783"/>
                  </a:lnTo>
                  <a:lnTo>
                    <a:pt x="801" y="777"/>
                  </a:lnTo>
                  <a:lnTo>
                    <a:pt x="796" y="762"/>
                  </a:lnTo>
                  <a:lnTo>
                    <a:pt x="796" y="749"/>
                  </a:lnTo>
                  <a:lnTo>
                    <a:pt x="796" y="748"/>
                  </a:lnTo>
                  <a:lnTo>
                    <a:pt x="799" y="738"/>
                  </a:lnTo>
                  <a:lnTo>
                    <a:pt x="802" y="733"/>
                  </a:lnTo>
                  <a:lnTo>
                    <a:pt x="802" y="727"/>
                  </a:lnTo>
                  <a:lnTo>
                    <a:pt x="801" y="722"/>
                  </a:lnTo>
                  <a:lnTo>
                    <a:pt x="799" y="720"/>
                  </a:lnTo>
                  <a:lnTo>
                    <a:pt x="792" y="717"/>
                  </a:lnTo>
                  <a:lnTo>
                    <a:pt x="789" y="720"/>
                  </a:lnTo>
                  <a:lnTo>
                    <a:pt x="786" y="723"/>
                  </a:lnTo>
                  <a:lnTo>
                    <a:pt x="783" y="730"/>
                  </a:lnTo>
                  <a:lnTo>
                    <a:pt x="778" y="740"/>
                  </a:lnTo>
                  <a:lnTo>
                    <a:pt x="773" y="749"/>
                  </a:lnTo>
                  <a:lnTo>
                    <a:pt x="771" y="749"/>
                  </a:lnTo>
                  <a:lnTo>
                    <a:pt x="764" y="754"/>
                  </a:lnTo>
                  <a:lnTo>
                    <a:pt x="761" y="754"/>
                  </a:lnTo>
                  <a:lnTo>
                    <a:pt x="759" y="754"/>
                  </a:lnTo>
                  <a:lnTo>
                    <a:pt x="751" y="751"/>
                  </a:lnTo>
                  <a:lnTo>
                    <a:pt x="749" y="751"/>
                  </a:lnTo>
                  <a:lnTo>
                    <a:pt x="748" y="749"/>
                  </a:lnTo>
                  <a:lnTo>
                    <a:pt x="738" y="745"/>
                  </a:lnTo>
                  <a:lnTo>
                    <a:pt x="736" y="745"/>
                  </a:lnTo>
                  <a:lnTo>
                    <a:pt x="735" y="745"/>
                  </a:lnTo>
                  <a:lnTo>
                    <a:pt x="723" y="745"/>
                  </a:lnTo>
                  <a:lnTo>
                    <a:pt x="716" y="740"/>
                  </a:lnTo>
                  <a:lnTo>
                    <a:pt x="716" y="738"/>
                  </a:lnTo>
                  <a:lnTo>
                    <a:pt x="713" y="736"/>
                  </a:lnTo>
                  <a:lnTo>
                    <a:pt x="711" y="733"/>
                  </a:lnTo>
                  <a:lnTo>
                    <a:pt x="710" y="732"/>
                  </a:lnTo>
                  <a:lnTo>
                    <a:pt x="708" y="723"/>
                  </a:lnTo>
                  <a:lnTo>
                    <a:pt x="708" y="717"/>
                  </a:lnTo>
                  <a:lnTo>
                    <a:pt x="706" y="704"/>
                  </a:lnTo>
                  <a:lnTo>
                    <a:pt x="706" y="702"/>
                  </a:lnTo>
                  <a:lnTo>
                    <a:pt x="706" y="701"/>
                  </a:lnTo>
                  <a:lnTo>
                    <a:pt x="706" y="698"/>
                  </a:lnTo>
                  <a:lnTo>
                    <a:pt x="706" y="696"/>
                  </a:lnTo>
                  <a:lnTo>
                    <a:pt x="708" y="694"/>
                  </a:lnTo>
                  <a:lnTo>
                    <a:pt x="710" y="680"/>
                  </a:lnTo>
                  <a:lnTo>
                    <a:pt x="708" y="677"/>
                  </a:lnTo>
                  <a:lnTo>
                    <a:pt x="705" y="675"/>
                  </a:lnTo>
                  <a:lnTo>
                    <a:pt x="703" y="673"/>
                  </a:lnTo>
                  <a:lnTo>
                    <a:pt x="702" y="672"/>
                  </a:lnTo>
                  <a:lnTo>
                    <a:pt x="692" y="668"/>
                  </a:lnTo>
                  <a:lnTo>
                    <a:pt x="692" y="667"/>
                  </a:lnTo>
                  <a:lnTo>
                    <a:pt x="685" y="662"/>
                  </a:lnTo>
                  <a:lnTo>
                    <a:pt x="682" y="659"/>
                  </a:lnTo>
                  <a:lnTo>
                    <a:pt x="682" y="656"/>
                  </a:lnTo>
                  <a:lnTo>
                    <a:pt x="677" y="646"/>
                  </a:lnTo>
                  <a:lnTo>
                    <a:pt x="675" y="644"/>
                  </a:lnTo>
                  <a:lnTo>
                    <a:pt x="673" y="643"/>
                  </a:lnTo>
                  <a:lnTo>
                    <a:pt x="663" y="639"/>
                  </a:lnTo>
                  <a:lnTo>
                    <a:pt x="660" y="639"/>
                  </a:lnTo>
                  <a:lnTo>
                    <a:pt x="659" y="639"/>
                  </a:lnTo>
                  <a:lnTo>
                    <a:pt x="650" y="641"/>
                  </a:lnTo>
                  <a:lnTo>
                    <a:pt x="647" y="643"/>
                  </a:lnTo>
                  <a:lnTo>
                    <a:pt x="639" y="647"/>
                  </a:lnTo>
                  <a:lnTo>
                    <a:pt x="637" y="649"/>
                  </a:lnTo>
                  <a:lnTo>
                    <a:pt x="629" y="647"/>
                  </a:lnTo>
                  <a:lnTo>
                    <a:pt x="627" y="646"/>
                  </a:lnTo>
                  <a:lnTo>
                    <a:pt x="625" y="646"/>
                  </a:lnTo>
                  <a:lnTo>
                    <a:pt x="617" y="649"/>
                  </a:lnTo>
                  <a:lnTo>
                    <a:pt x="614" y="651"/>
                  </a:lnTo>
                  <a:lnTo>
                    <a:pt x="612" y="651"/>
                  </a:lnTo>
                  <a:lnTo>
                    <a:pt x="607" y="659"/>
                  </a:lnTo>
                  <a:lnTo>
                    <a:pt x="607" y="660"/>
                  </a:lnTo>
                  <a:lnTo>
                    <a:pt x="607" y="672"/>
                  </a:lnTo>
                  <a:lnTo>
                    <a:pt x="606" y="673"/>
                  </a:lnTo>
                  <a:lnTo>
                    <a:pt x="606" y="677"/>
                  </a:lnTo>
                  <a:lnTo>
                    <a:pt x="599" y="683"/>
                  </a:lnTo>
                  <a:lnTo>
                    <a:pt x="596" y="683"/>
                  </a:lnTo>
                  <a:lnTo>
                    <a:pt x="586" y="686"/>
                  </a:lnTo>
                  <a:lnTo>
                    <a:pt x="582" y="688"/>
                  </a:lnTo>
                  <a:lnTo>
                    <a:pt x="574" y="688"/>
                  </a:lnTo>
                  <a:lnTo>
                    <a:pt x="573" y="688"/>
                  </a:lnTo>
                  <a:lnTo>
                    <a:pt x="571" y="686"/>
                  </a:lnTo>
                  <a:lnTo>
                    <a:pt x="551" y="680"/>
                  </a:lnTo>
                  <a:lnTo>
                    <a:pt x="538" y="678"/>
                  </a:lnTo>
                  <a:lnTo>
                    <a:pt x="536" y="678"/>
                  </a:lnTo>
                  <a:lnTo>
                    <a:pt x="534" y="677"/>
                  </a:lnTo>
                  <a:lnTo>
                    <a:pt x="523" y="667"/>
                  </a:lnTo>
                  <a:lnTo>
                    <a:pt x="516" y="664"/>
                  </a:lnTo>
                  <a:lnTo>
                    <a:pt x="515" y="660"/>
                  </a:lnTo>
                  <a:lnTo>
                    <a:pt x="500" y="656"/>
                  </a:lnTo>
                  <a:lnTo>
                    <a:pt x="496" y="656"/>
                  </a:lnTo>
                  <a:lnTo>
                    <a:pt x="483" y="660"/>
                  </a:lnTo>
                  <a:lnTo>
                    <a:pt x="478" y="664"/>
                  </a:lnTo>
                  <a:lnTo>
                    <a:pt x="472" y="668"/>
                  </a:lnTo>
                  <a:lnTo>
                    <a:pt x="470" y="668"/>
                  </a:lnTo>
                  <a:lnTo>
                    <a:pt x="468" y="667"/>
                  </a:lnTo>
                  <a:lnTo>
                    <a:pt x="463" y="664"/>
                  </a:lnTo>
                  <a:lnTo>
                    <a:pt x="462" y="660"/>
                  </a:lnTo>
                  <a:lnTo>
                    <a:pt x="457" y="656"/>
                  </a:lnTo>
                  <a:lnTo>
                    <a:pt x="448" y="656"/>
                  </a:lnTo>
                  <a:lnTo>
                    <a:pt x="445" y="657"/>
                  </a:lnTo>
                  <a:lnTo>
                    <a:pt x="445" y="659"/>
                  </a:lnTo>
                  <a:lnTo>
                    <a:pt x="439" y="667"/>
                  </a:lnTo>
                  <a:lnTo>
                    <a:pt x="437" y="668"/>
                  </a:lnTo>
                  <a:lnTo>
                    <a:pt x="429" y="667"/>
                  </a:lnTo>
                  <a:lnTo>
                    <a:pt x="425" y="665"/>
                  </a:lnTo>
                  <a:lnTo>
                    <a:pt x="424" y="664"/>
                  </a:lnTo>
                  <a:lnTo>
                    <a:pt x="420" y="662"/>
                  </a:lnTo>
                  <a:lnTo>
                    <a:pt x="405" y="657"/>
                  </a:lnTo>
                  <a:lnTo>
                    <a:pt x="402" y="657"/>
                  </a:lnTo>
                  <a:lnTo>
                    <a:pt x="399" y="657"/>
                  </a:lnTo>
                  <a:lnTo>
                    <a:pt x="387" y="649"/>
                  </a:lnTo>
                  <a:lnTo>
                    <a:pt x="379" y="644"/>
                  </a:lnTo>
                  <a:lnTo>
                    <a:pt x="377" y="641"/>
                  </a:lnTo>
                  <a:lnTo>
                    <a:pt x="374" y="639"/>
                  </a:lnTo>
                  <a:lnTo>
                    <a:pt x="374" y="638"/>
                  </a:lnTo>
                  <a:lnTo>
                    <a:pt x="372" y="636"/>
                  </a:lnTo>
                  <a:lnTo>
                    <a:pt x="358" y="625"/>
                  </a:lnTo>
                  <a:lnTo>
                    <a:pt x="358" y="623"/>
                  </a:lnTo>
                  <a:lnTo>
                    <a:pt x="354" y="622"/>
                  </a:lnTo>
                  <a:lnTo>
                    <a:pt x="353" y="622"/>
                  </a:lnTo>
                  <a:lnTo>
                    <a:pt x="339" y="617"/>
                  </a:lnTo>
                  <a:lnTo>
                    <a:pt x="336" y="615"/>
                  </a:lnTo>
                  <a:lnTo>
                    <a:pt x="328" y="612"/>
                  </a:lnTo>
                  <a:lnTo>
                    <a:pt x="321" y="609"/>
                  </a:lnTo>
                  <a:lnTo>
                    <a:pt x="311" y="609"/>
                  </a:lnTo>
                  <a:lnTo>
                    <a:pt x="301" y="599"/>
                  </a:lnTo>
                  <a:lnTo>
                    <a:pt x="298" y="596"/>
                  </a:lnTo>
                  <a:lnTo>
                    <a:pt x="291" y="592"/>
                  </a:lnTo>
                  <a:lnTo>
                    <a:pt x="290" y="592"/>
                  </a:lnTo>
                  <a:lnTo>
                    <a:pt x="281" y="591"/>
                  </a:lnTo>
                  <a:lnTo>
                    <a:pt x="280" y="589"/>
                  </a:lnTo>
                  <a:lnTo>
                    <a:pt x="263" y="583"/>
                  </a:lnTo>
                  <a:lnTo>
                    <a:pt x="262" y="581"/>
                  </a:lnTo>
                  <a:lnTo>
                    <a:pt x="250" y="575"/>
                  </a:lnTo>
                  <a:lnTo>
                    <a:pt x="242" y="573"/>
                  </a:lnTo>
                  <a:lnTo>
                    <a:pt x="240" y="576"/>
                  </a:lnTo>
                  <a:lnTo>
                    <a:pt x="235" y="575"/>
                  </a:lnTo>
                  <a:lnTo>
                    <a:pt x="232" y="573"/>
                  </a:lnTo>
                  <a:lnTo>
                    <a:pt x="228" y="573"/>
                  </a:lnTo>
                  <a:lnTo>
                    <a:pt x="227" y="579"/>
                  </a:lnTo>
                  <a:lnTo>
                    <a:pt x="224" y="583"/>
                  </a:lnTo>
                  <a:lnTo>
                    <a:pt x="220" y="584"/>
                  </a:lnTo>
                  <a:lnTo>
                    <a:pt x="219" y="583"/>
                  </a:lnTo>
                  <a:lnTo>
                    <a:pt x="217" y="576"/>
                  </a:lnTo>
                  <a:lnTo>
                    <a:pt x="219" y="575"/>
                  </a:lnTo>
                  <a:lnTo>
                    <a:pt x="217" y="570"/>
                  </a:lnTo>
                  <a:lnTo>
                    <a:pt x="212" y="571"/>
                  </a:lnTo>
                  <a:lnTo>
                    <a:pt x="209" y="575"/>
                  </a:lnTo>
                  <a:lnTo>
                    <a:pt x="204" y="575"/>
                  </a:lnTo>
                  <a:lnTo>
                    <a:pt x="199" y="575"/>
                  </a:lnTo>
                  <a:lnTo>
                    <a:pt x="197" y="573"/>
                  </a:lnTo>
                  <a:lnTo>
                    <a:pt x="187" y="568"/>
                  </a:lnTo>
                  <a:lnTo>
                    <a:pt x="177" y="567"/>
                  </a:lnTo>
                  <a:lnTo>
                    <a:pt x="172" y="568"/>
                  </a:lnTo>
                  <a:lnTo>
                    <a:pt x="167" y="567"/>
                  </a:lnTo>
                  <a:lnTo>
                    <a:pt x="161" y="563"/>
                  </a:lnTo>
                  <a:lnTo>
                    <a:pt x="156" y="560"/>
                  </a:lnTo>
                  <a:lnTo>
                    <a:pt x="147" y="563"/>
                  </a:lnTo>
                  <a:lnTo>
                    <a:pt x="142" y="563"/>
                  </a:lnTo>
                  <a:lnTo>
                    <a:pt x="136" y="570"/>
                  </a:lnTo>
                  <a:lnTo>
                    <a:pt x="134" y="570"/>
                  </a:lnTo>
                  <a:lnTo>
                    <a:pt x="126" y="575"/>
                  </a:lnTo>
                  <a:lnTo>
                    <a:pt x="124" y="573"/>
                  </a:lnTo>
                  <a:lnTo>
                    <a:pt x="123" y="573"/>
                  </a:lnTo>
                  <a:lnTo>
                    <a:pt x="116" y="568"/>
                  </a:lnTo>
                  <a:lnTo>
                    <a:pt x="114" y="562"/>
                  </a:lnTo>
                  <a:lnTo>
                    <a:pt x="109" y="557"/>
                  </a:lnTo>
                  <a:lnTo>
                    <a:pt x="99" y="554"/>
                  </a:lnTo>
                  <a:lnTo>
                    <a:pt x="93" y="557"/>
                  </a:lnTo>
                  <a:lnTo>
                    <a:pt x="90" y="560"/>
                  </a:lnTo>
                  <a:lnTo>
                    <a:pt x="88" y="562"/>
                  </a:lnTo>
                  <a:lnTo>
                    <a:pt x="83" y="562"/>
                  </a:lnTo>
                  <a:lnTo>
                    <a:pt x="75" y="562"/>
                  </a:lnTo>
                  <a:lnTo>
                    <a:pt x="73" y="562"/>
                  </a:lnTo>
                  <a:lnTo>
                    <a:pt x="66" y="565"/>
                  </a:lnTo>
                  <a:lnTo>
                    <a:pt x="65" y="567"/>
                  </a:lnTo>
                  <a:lnTo>
                    <a:pt x="55" y="575"/>
                  </a:lnTo>
                  <a:lnTo>
                    <a:pt x="53" y="576"/>
                  </a:lnTo>
                  <a:lnTo>
                    <a:pt x="52" y="578"/>
                  </a:lnTo>
                  <a:lnTo>
                    <a:pt x="47" y="579"/>
                  </a:lnTo>
                  <a:lnTo>
                    <a:pt x="43" y="579"/>
                  </a:lnTo>
                  <a:lnTo>
                    <a:pt x="40" y="581"/>
                  </a:lnTo>
                  <a:lnTo>
                    <a:pt x="38" y="586"/>
                  </a:lnTo>
                  <a:lnTo>
                    <a:pt x="33" y="584"/>
                  </a:lnTo>
                  <a:lnTo>
                    <a:pt x="15" y="589"/>
                  </a:lnTo>
                  <a:lnTo>
                    <a:pt x="12" y="589"/>
                  </a:lnTo>
                  <a:lnTo>
                    <a:pt x="13" y="584"/>
                  </a:lnTo>
                  <a:lnTo>
                    <a:pt x="15" y="583"/>
                  </a:lnTo>
                  <a:lnTo>
                    <a:pt x="20" y="581"/>
                  </a:lnTo>
                  <a:lnTo>
                    <a:pt x="25" y="578"/>
                  </a:lnTo>
                  <a:lnTo>
                    <a:pt x="22" y="573"/>
                  </a:lnTo>
                  <a:lnTo>
                    <a:pt x="5" y="563"/>
                  </a:lnTo>
                  <a:lnTo>
                    <a:pt x="4" y="562"/>
                  </a:lnTo>
                  <a:lnTo>
                    <a:pt x="2" y="558"/>
                  </a:lnTo>
                  <a:lnTo>
                    <a:pt x="4" y="552"/>
                  </a:lnTo>
                  <a:lnTo>
                    <a:pt x="7" y="550"/>
                  </a:lnTo>
                  <a:lnTo>
                    <a:pt x="10" y="554"/>
                  </a:lnTo>
                  <a:lnTo>
                    <a:pt x="15" y="558"/>
                  </a:lnTo>
                  <a:lnTo>
                    <a:pt x="18" y="555"/>
                  </a:lnTo>
                  <a:lnTo>
                    <a:pt x="22" y="550"/>
                  </a:lnTo>
                  <a:lnTo>
                    <a:pt x="25" y="545"/>
                  </a:lnTo>
                  <a:lnTo>
                    <a:pt x="25" y="542"/>
                  </a:lnTo>
                  <a:lnTo>
                    <a:pt x="22" y="542"/>
                  </a:lnTo>
                  <a:lnTo>
                    <a:pt x="17" y="547"/>
                  </a:lnTo>
                  <a:lnTo>
                    <a:pt x="13" y="547"/>
                  </a:lnTo>
                  <a:lnTo>
                    <a:pt x="10" y="545"/>
                  </a:lnTo>
                  <a:lnTo>
                    <a:pt x="10" y="541"/>
                  </a:lnTo>
                  <a:lnTo>
                    <a:pt x="13" y="539"/>
                  </a:lnTo>
                  <a:lnTo>
                    <a:pt x="18" y="539"/>
                  </a:lnTo>
                  <a:lnTo>
                    <a:pt x="18" y="536"/>
                  </a:lnTo>
                  <a:lnTo>
                    <a:pt x="17" y="533"/>
                  </a:lnTo>
                  <a:lnTo>
                    <a:pt x="15" y="526"/>
                  </a:lnTo>
                  <a:lnTo>
                    <a:pt x="18" y="520"/>
                  </a:lnTo>
                  <a:lnTo>
                    <a:pt x="23" y="515"/>
                  </a:lnTo>
                  <a:lnTo>
                    <a:pt x="25" y="513"/>
                  </a:lnTo>
                  <a:lnTo>
                    <a:pt x="25" y="512"/>
                  </a:lnTo>
                  <a:lnTo>
                    <a:pt x="27" y="507"/>
                  </a:lnTo>
                  <a:lnTo>
                    <a:pt x="27" y="505"/>
                  </a:lnTo>
                  <a:lnTo>
                    <a:pt x="23" y="499"/>
                  </a:lnTo>
                  <a:lnTo>
                    <a:pt x="18" y="503"/>
                  </a:lnTo>
                  <a:lnTo>
                    <a:pt x="15" y="502"/>
                  </a:lnTo>
                  <a:lnTo>
                    <a:pt x="17" y="497"/>
                  </a:lnTo>
                  <a:lnTo>
                    <a:pt x="18" y="490"/>
                  </a:lnTo>
                  <a:lnTo>
                    <a:pt x="17" y="486"/>
                  </a:lnTo>
                  <a:lnTo>
                    <a:pt x="17" y="484"/>
                  </a:lnTo>
                  <a:lnTo>
                    <a:pt x="15" y="484"/>
                  </a:lnTo>
                  <a:lnTo>
                    <a:pt x="13" y="473"/>
                  </a:lnTo>
                  <a:lnTo>
                    <a:pt x="7" y="466"/>
                  </a:lnTo>
                  <a:lnTo>
                    <a:pt x="0" y="463"/>
                  </a:lnTo>
                  <a:lnTo>
                    <a:pt x="2" y="461"/>
                  </a:lnTo>
                  <a:lnTo>
                    <a:pt x="4" y="458"/>
                  </a:lnTo>
                  <a:lnTo>
                    <a:pt x="4" y="452"/>
                  </a:lnTo>
                  <a:lnTo>
                    <a:pt x="4" y="450"/>
                  </a:lnTo>
                  <a:lnTo>
                    <a:pt x="2" y="442"/>
                  </a:lnTo>
                  <a:lnTo>
                    <a:pt x="2" y="440"/>
                  </a:lnTo>
                  <a:lnTo>
                    <a:pt x="4" y="431"/>
                  </a:lnTo>
                  <a:lnTo>
                    <a:pt x="4" y="429"/>
                  </a:lnTo>
                  <a:lnTo>
                    <a:pt x="9" y="431"/>
                  </a:lnTo>
                  <a:lnTo>
                    <a:pt x="12" y="431"/>
                  </a:lnTo>
                  <a:lnTo>
                    <a:pt x="20" y="431"/>
                  </a:lnTo>
                  <a:lnTo>
                    <a:pt x="22" y="429"/>
                  </a:lnTo>
                  <a:lnTo>
                    <a:pt x="23" y="429"/>
                  </a:lnTo>
                  <a:lnTo>
                    <a:pt x="32" y="427"/>
                  </a:lnTo>
                  <a:lnTo>
                    <a:pt x="33" y="424"/>
                  </a:lnTo>
                  <a:lnTo>
                    <a:pt x="37" y="419"/>
                  </a:lnTo>
                  <a:lnTo>
                    <a:pt x="40" y="421"/>
                  </a:lnTo>
                  <a:lnTo>
                    <a:pt x="43" y="421"/>
                  </a:lnTo>
                  <a:lnTo>
                    <a:pt x="48" y="418"/>
                  </a:lnTo>
                  <a:lnTo>
                    <a:pt x="52" y="416"/>
                  </a:lnTo>
                  <a:lnTo>
                    <a:pt x="56" y="418"/>
                  </a:lnTo>
                  <a:lnTo>
                    <a:pt x="61" y="416"/>
                  </a:lnTo>
                  <a:lnTo>
                    <a:pt x="63" y="414"/>
                  </a:lnTo>
                  <a:lnTo>
                    <a:pt x="66" y="413"/>
                  </a:lnTo>
                  <a:lnTo>
                    <a:pt x="68" y="411"/>
                  </a:lnTo>
                  <a:lnTo>
                    <a:pt x="68" y="406"/>
                  </a:lnTo>
                  <a:lnTo>
                    <a:pt x="68" y="405"/>
                  </a:lnTo>
                  <a:lnTo>
                    <a:pt x="68" y="401"/>
                  </a:lnTo>
                  <a:lnTo>
                    <a:pt x="70" y="393"/>
                  </a:lnTo>
                  <a:lnTo>
                    <a:pt x="70" y="392"/>
                  </a:lnTo>
                  <a:lnTo>
                    <a:pt x="70" y="389"/>
                  </a:lnTo>
                  <a:lnTo>
                    <a:pt x="71" y="387"/>
                  </a:lnTo>
                  <a:lnTo>
                    <a:pt x="70" y="382"/>
                  </a:lnTo>
                  <a:lnTo>
                    <a:pt x="73" y="379"/>
                  </a:lnTo>
                  <a:lnTo>
                    <a:pt x="75" y="377"/>
                  </a:lnTo>
                  <a:lnTo>
                    <a:pt x="76" y="376"/>
                  </a:lnTo>
                  <a:lnTo>
                    <a:pt x="78" y="374"/>
                  </a:lnTo>
                  <a:lnTo>
                    <a:pt x="81" y="371"/>
                  </a:lnTo>
                  <a:lnTo>
                    <a:pt x="85" y="369"/>
                  </a:lnTo>
                  <a:lnTo>
                    <a:pt x="90" y="372"/>
                  </a:lnTo>
                  <a:lnTo>
                    <a:pt x="96" y="372"/>
                  </a:lnTo>
                  <a:lnTo>
                    <a:pt x="98" y="371"/>
                  </a:lnTo>
                  <a:lnTo>
                    <a:pt x="103" y="367"/>
                  </a:lnTo>
                  <a:lnTo>
                    <a:pt x="104" y="366"/>
                  </a:lnTo>
                  <a:lnTo>
                    <a:pt x="106" y="364"/>
                  </a:lnTo>
                  <a:lnTo>
                    <a:pt x="111" y="364"/>
                  </a:lnTo>
                  <a:lnTo>
                    <a:pt x="114" y="366"/>
                  </a:lnTo>
                  <a:lnTo>
                    <a:pt x="119" y="366"/>
                  </a:lnTo>
                  <a:lnTo>
                    <a:pt x="123" y="366"/>
                  </a:lnTo>
                  <a:lnTo>
                    <a:pt x="129" y="364"/>
                  </a:lnTo>
                  <a:lnTo>
                    <a:pt x="133" y="363"/>
                  </a:lnTo>
                  <a:lnTo>
                    <a:pt x="134" y="363"/>
                  </a:lnTo>
                  <a:lnTo>
                    <a:pt x="136" y="363"/>
                  </a:lnTo>
                  <a:lnTo>
                    <a:pt x="141" y="363"/>
                  </a:lnTo>
                  <a:lnTo>
                    <a:pt x="142" y="363"/>
                  </a:lnTo>
                  <a:lnTo>
                    <a:pt x="147" y="363"/>
                  </a:lnTo>
                  <a:lnTo>
                    <a:pt x="151" y="361"/>
                  </a:lnTo>
                  <a:lnTo>
                    <a:pt x="154" y="364"/>
                  </a:lnTo>
                  <a:lnTo>
                    <a:pt x="156" y="366"/>
                  </a:lnTo>
                  <a:lnTo>
                    <a:pt x="157" y="367"/>
                  </a:lnTo>
                  <a:lnTo>
                    <a:pt x="159" y="369"/>
                  </a:lnTo>
                  <a:lnTo>
                    <a:pt x="166" y="367"/>
                  </a:lnTo>
                  <a:lnTo>
                    <a:pt x="167" y="366"/>
                  </a:lnTo>
                  <a:lnTo>
                    <a:pt x="174" y="364"/>
                  </a:lnTo>
                  <a:lnTo>
                    <a:pt x="177" y="366"/>
                  </a:lnTo>
                  <a:lnTo>
                    <a:pt x="182" y="367"/>
                  </a:lnTo>
                  <a:lnTo>
                    <a:pt x="184" y="369"/>
                  </a:lnTo>
                  <a:lnTo>
                    <a:pt x="190" y="369"/>
                  </a:lnTo>
                  <a:lnTo>
                    <a:pt x="192" y="367"/>
                  </a:lnTo>
                  <a:lnTo>
                    <a:pt x="194" y="364"/>
                  </a:lnTo>
                  <a:lnTo>
                    <a:pt x="194" y="363"/>
                  </a:lnTo>
                  <a:lnTo>
                    <a:pt x="195" y="361"/>
                  </a:lnTo>
                  <a:lnTo>
                    <a:pt x="197" y="359"/>
                  </a:lnTo>
                  <a:lnTo>
                    <a:pt x="200" y="356"/>
                  </a:lnTo>
                  <a:lnTo>
                    <a:pt x="204" y="351"/>
                  </a:lnTo>
                  <a:lnTo>
                    <a:pt x="202" y="345"/>
                  </a:lnTo>
                  <a:lnTo>
                    <a:pt x="200" y="342"/>
                  </a:lnTo>
                  <a:lnTo>
                    <a:pt x="197" y="338"/>
                  </a:lnTo>
                  <a:lnTo>
                    <a:pt x="192" y="330"/>
                  </a:lnTo>
                  <a:lnTo>
                    <a:pt x="190" y="325"/>
                  </a:lnTo>
                  <a:lnTo>
                    <a:pt x="189" y="324"/>
                  </a:lnTo>
                  <a:lnTo>
                    <a:pt x="182" y="311"/>
                  </a:lnTo>
                  <a:lnTo>
                    <a:pt x="181" y="301"/>
                  </a:lnTo>
                  <a:lnTo>
                    <a:pt x="181" y="298"/>
                  </a:lnTo>
                  <a:lnTo>
                    <a:pt x="179" y="296"/>
                  </a:lnTo>
                  <a:lnTo>
                    <a:pt x="172" y="293"/>
                  </a:lnTo>
                  <a:lnTo>
                    <a:pt x="169" y="290"/>
                  </a:lnTo>
                  <a:lnTo>
                    <a:pt x="169" y="283"/>
                  </a:lnTo>
                  <a:lnTo>
                    <a:pt x="169" y="280"/>
                  </a:lnTo>
                  <a:lnTo>
                    <a:pt x="167" y="275"/>
                  </a:lnTo>
                  <a:lnTo>
                    <a:pt x="166" y="272"/>
                  </a:lnTo>
                  <a:lnTo>
                    <a:pt x="166" y="264"/>
                  </a:lnTo>
                  <a:lnTo>
                    <a:pt x="167" y="264"/>
                  </a:lnTo>
                  <a:lnTo>
                    <a:pt x="171" y="259"/>
                  </a:lnTo>
                  <a:lnTo>
                    <a:pt x="176" y="254"/>
                  </a:lnTo>
                  <a:lnTo>
                    <a:pt x="177" y="253"/>
                  </a:lnTo>
                  <a:lnTo>
                    <a:pt x="184" y="249"/>
                  </a:lnTo>
                  <a:lnTo>
                    <a:pt x="187" y="246"/>
                  </a:lnTo>
                  <a:lnTo>
                    <a:pt x="189" y="243"/>
                  </a:lnTo>
                  <a:lnTo>
                    <a:pt x="192" y="240"/>
                  </a:lnTo>
                  <a:lnTo>
                    <a:pt x="194" y="238"/>
                  </a:lnTo>
                  <a:lnTo>
                    <a:pt x="195" y="238"/>
                  </a:lnTo>
                  <a:lnTo>
                    <a:pt x="199" y="238"/>
                  </a:lnTo>
                  <a:lnTo>
                    <a:pt x="204" y="233"/>
                  </a:lnTo>
                  <a:lnTo>
                    <a:pt x="204" y="232"/>
                  </a:lnTo>
                  <a:lnTo>
                    <a:pt x="212" y="232"/>
                  </a:lnTo>
                  <a:lnTo>
                    <a:pt x="214" y="228"/>
                  </a:lnTo>
                  <a:lnTo>
                    <a:pt x="215" y="225"/>
                  </a:lnTo>
                  <a:lnTo>
                    <a:pt x="220" y="222"/>
                  </a:lnTo>
                  <a:lnTo>
                    <a:pt x="224" y="220"/>
                  </a:lnTo>
                  <a:lnTo>
                    <a:pt x="225" y="219"/>
                  </a:lnTo>
                  <a:lnTo>
                    <a:pt x="227" y="215"/>
                  </a:lnTo>
                  <a:lnTo>
                    <a:pt x="232" y="211"/>
                  </a:lnTo>
                  <a:lnTo>
                    <a:pt x="233" y="209"/>
                  </a:lnTo>
                  <a:lnTo>
                    <a:pt x="240" y="206"/>
                  </a:lnTo>
                  <a:lnTo>
                    <a:pt x="247" y="206"/>
                  </a:lnTo>
                  <a:lnTo>
                    <a:pt x="252" y="206"/>
                  </a:lnTo>
                  <a:lnTo>
                    <a:pt x="253" y="206"/>
                  </a:lnTo>
                  <a:lnTo>
                    <a:pt x="253" y="204"/>
                  </a:lnTo>
                  <a:lnTo>
                    <a:pt x="262" y="198"/>
                  </a:lnTo>
                  <a:lnTo>
                    <a:pt x="263" y="198"/>
                  </a:lnTo>
                  <a:lnTo>
                    <a:pt x="265" y="194"/>
                  </a:lnTo>
                  <a:lnTo>
                    <a:pt x="267" y="193"/>
                  </a:lnTo>
                  <a:lnTo>
                    <a:pt x="267" y="183"/>
                  </a:lnTo>
                  <a:lnTo>
                    <a:pt x="267" y="181"/>
                  </a:lnTo>
                  <a:lnTo>
                    <a:pt x="267" y="180"/>
                  </a:lnTo>
                  <a:lnTo>
                    <a:pt x="267" y="173"/>
                  </a:lnTo>
                  <a:lnTo>
                    <a:pt x="267" y="172"/>
                  </a:lnTo>
                  <a:lnTo>
                    <a:pt x="267" y="168"/>
                  </a:lnTo>
                  <a:lnTo>
                    <a:pt x="265" y="164"/>
                  </a:lnTo>
                  <a:lnTo>
                    <a:pt x="265" y="162"/>
                  </a:lnTo>
                  <a:lnTo>
                    <a:pt x="265" y="159"/>
                  </a:lnTo>
                  <a:lnTo>
                    <a:pt x="265" y="157"/>
                  </a:lnTo>
                  <a:lnTo>
                    <a:pt x="265" y="151"/>
                  </a:lnTo>
                  <a:lnTo>
                    <a:pt x="265" y="147"/>
                  </a:lnTo>
                  <a:lnTo>
                    <a:pt x="265" y="146"/>
                  </a:lnTo>
                  <a:lnTo>
                    <a:pt x="265" y="139"/>
                  </a:lnTo>
                  <a:lnTo>
                    <a:pt x="265" y="136"/>
                  </a:lnTo>
                  <a:lnTo>
                    <a:pt x="268" y="133"/>
                  </a:lnTo>
                  <a:lnTo>
                    <a:pt x="272" y="131"/>
                  </a:lnTo>
                  <a:lnTo>
                    <a:pt x="275" y="131"/>
                  </a:lnTo>
                  <a:lnTo>
                    <a:pt x="276" y="131"/>
                  </a:lnTo>
                  <a:lnTo>
                    <a:pt x="278" y="133"/>
                  </a:lnTo>
                  <a:lnTo>
                    <a:pt x="281" y="133"/>
                  </a:lnTo>
                  <a:lnTo>
                    <a:pt x="283" y="134"/>
                  </a:lnTo>
                  <a:lnTo>
                    <a:pt x="286" y="136"/>
                  </a:lnTo>
                  <a:lnTo>
                    <a:pt x="286" y="138"/>
                  </a:lnTo>
                  <a:lnTo>
                    <a:pt x="288" y="139"/>
                  </a:lnTo>
                  <a:lnTo>
                    <a:pt x="293" y="144"/>
                  </a:lnTo>
                  <a:lnTo>
                    <a:pt x="295" y="146"/>
                  </a:lnTo>
                  <a:lnTo>
                    <a:pt x="300" y="146"/>
                  </a:lnTo>
                  <a:lnTo>
                    <a:pt x="305" y="147"/>
                  </a:lnTo>
                  <a:lnTo>
                    <a:pt x="306" y="147"/>
                  </a:lnTo>
                  <a:lnTo>
                    <a:pt x="313" y="147"/>
                  </a:lnTo>
                  <a:lnTo>
                    <a:pt x="316" y="147"/>
                  </a:lnTo>
                  <a:lnTo>
                    <a:pt x="338" y="147"/>
                  </a:lnTo>
                  <a:lnTo>
                    <a:pt x="339" y="147"/>
                  </a:lnTo>
                  <a:lnTo>
                    <a:pt x="348" y="147"/>
                  </a:lnTo>
                  <a:lnTo>
                    <a:pt x="349" y="146"/>
                  </a:lnTo>
                  <a:lnTo>
                    <a:pt x="351" y="144"/>
                  </a:lnTo>
                  <a:lnTo>
                    <a:pt x="353" y="143"/>
                  </a:lnTo>
                  <a:lnTo>
                    <a:pt x="362" y="141"/>
                  </a:lnTo>
                  <a:lnTo>
                    <a:pt x="364" y="139"/>
                  </a:lnTo>
                  <a:lnTo>
                    <a:pt x="367" y="138"/>
                  </a:lnTo>
                  <a:lnTo>
                    <a:pt x="377" y="138"/>
                  </a:lnTo>
                  <a:lnTo>
                    <a:pt x="381" y="138"/>
                  </a:lnTo>
                  <a:lnTo>
                    <a:pt x="384" y="136"/>
                  </a:lnTo>
                  <a:lnTo>
                    <a:pt x="386" y="136"/>
                  </a:lnTo>
                  <a:lnTo>
                    <a:pt x="397" y="131"/>
                  </a:lnTo>
                  <a:lnTo>
                    <a:pt x="399" y="130"/>
                  </a:lnTo>
                  <a:lnTo>
                    <a:pt x="399" y="128"/>
                  </a:lnTo>
                  <a:lnTo>
                    <a:pt x="401" y="122"/>
                  </a:lnTo>
                  <a:lnTo>
                    <a:pt x="402" y="113"/>
                  </a:lnTo>
                  <a:lnTo>
                    <a:pt x="402" y="110"/>
                  </a:lnTo>
                  <a:lnTo>
                    <a:pt x="399" y="96"/>
                  </a:lnTo>
                  <a:lnTo>
                    <a:pt x="399" y="92"/>
                  </a:lnTo>
                  <a:lnTo>
                    <a:pt x="392" y="83"/>
                  </a:lnTo>
                  <a:lnTo>
                    <a:pt x="392" y="81"/>
                  </a:lnTo>
                  <a:lnTo>
                    <a:pt x="389" y="68"/>
                  </a:lnTo>
                  <a:lnTo>
                    <a:pt x="389" y="67"/>
                  </a:lnTo>
                  <a:lnTo>
                    <a:pt x="384" y="62"/>
                  </a:lnTo>
                  <a:lnTo>
                    <a:pt x="381" y="55"/>
                  </a:lnTo>
                  <a:lnTo>
                    <a:pt x="379" y="54"/>
                  </a:lnTo>
                  <a:lnTo>
                    <a:pt x="379" y="52"/>
                  </a:lnTo>
                  <a:lnTo>
                    <a:pt x="377" y="49"/>
                  </a:lnTo>
                  <a:lnTo>
                    <a:pt x="377" y="47"/>
                  </a:lnTo>
                  <a:lnTo>
                    <a:pt x="374" y="42"/>
                  </a:lnTo>
                  <a:lnTo>
                    <a:pt x="372" y="41"/>
                  </a:lnTo>
                  <a:lnTo>
                    <a:pt x="369" y="29"/>
                  </a:lnTo>
                  <a:lnTo>
                    <a:pt x="367" y="28"/>
                  </a:lnTo>
                  <a:lnTo>
                    <a:pt x="366" y="26"/>
                  </a:lnTo>
                  <a:lnTo>
                    <a:pt x="364" y="24"/>
                  </a:lnTo>
                  <a:lnTo>
                    <a:pt x="353" y="18"/>
                  </a:lnTo>
                  <a:lnTo>
                    <a:pt x="351" y="16"/>
                  </a:lnTo>
                  <a:lnTo>
                    <a:pt x="349" y="15"/>
                  </a:lnTo>
                  <a:lnTo>
                    <a:pt x="338" y="8"/>
                  </a:lnTo>
                  <a:lnTo>
                    <a:pt x="334" y="7"/>
                  </a:lnTo>
                  <a:lnTo>
                    <a:pt x="324" y="2"/>
                  </a:lnTo>
                  <a:lnTo>
                    <a:pt x="321" y="0"/>
                  </a:lnTo>
                  <a:lnTo>
                    <a:pt x="31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0" name="Freeform 93"/>
            <p:cNvSpPr>
              <a:spLocks/>
            </p:cNvSpPr>
            <p:nvPr/>
          </p:nvSpPr>
          <p:spPr bwMode="auto">
            <a:xfrm>
              <a:off x="3490912" y="5674520"/>
              <a:ext cx="471488" cy="142875"/>
            </a:xfrm>
            <a:custGeom>
              <a:avLst/>
              <a:gdLst>
                <a:gd name="T0" fmla="*/ 9 w 596"/>
                <a:gd name="T1" fmla="*/ 71 h 181"/>
                <a:gd name="T2" fmla="*/ 15 w 596"/>
                <a:gd name="T3" fmla="*/ 47 h 181"/>
                <a:gd name="T4" fmla="*/ 9 w 596"/>
                <a:gd name="T5" fmla="*/ 39 h 181"/>
                <a:gd name="T6" fmla="*/ 0 w 596"/>
                <a:gd name="T7" fmla="*/ 21 h 181"/>
                <a:gd name="T8" fmla="*/ 9 w 596"/>
                <a:gd name="T9" fmla="*/ 16 h 181"/>
                <a:gd name="T10" fmla="*/ 25 w 596"/>
                <a:gd name="T11" fmla="*/ 10 h 181"/>
                <a:gd name="T12" fmla="*/ 45 w 596"/>
                <a:gd name="T13" fmla="*/ 5 h 181"/>
                <a:gd name="T14" fmla="*/ 55 w 596"/>
                <a:gd name="T15" fmla="*/ 0 h 181"/>
                <a:gd name="T16" fmla="*/ 67 w 596"/>
                <a:gd name="T17" fmla="*/ 16 h 181"/>
                <a:gd name="T18" fmla="*/ 80 w 596"/>
                <a:gd name="T19" fmla="*/ 34 h 181"/>
                <a:gd name="T20" fmla="*/ 105 w 596"/>
                <a:gd name="T21" fmla="*/ 44 h 181"/>
                <a:gd name="T22" fmla="*/ 120 w 596"/>
                <a:gd name="T23" fmla="*/ 39 h 181"/>
                <a:gd name="T24" fmla="*/ 134 w 596"/>
                <a:gd name="T25" fmla="*/ 34 h 181"/>
                <a:gd name="T26" fmla="*/ 184 w 596"/>
                <a:gd name="T27" fmla="*/ 32 h 181"/>
                <a:gd name="T28" fmla="*/ 197 w 596"/>
                <a:gd name="T29" fmla="*/ 47 h 181"/>
                <a:gd name="T30" fmla="*/ 207 w 596"/>
                <a:gd name="T31" fmla="*/ 49 h 181"/>
                <a:gd name="T32" fmla="*/ 217 w 596"/>
                <a:gd name="T33" fmla="*/ 63 h 181"/>
                <a:gd name="T34" fmla="*/ 234 w 596"/>
                <a:gd name="T35" fmla="*/ 70 h 181"/>
                <a:gd name="T36" fmla="*/ 239 w 596"/>
                <a:gd name="T37" fmla="*/ 79 h 181"/>
                <a:gd name="T38" fmla="*/ 247 w 596"/>
                <a:gd name="T39" fmla="*/ 87 h 181"/>
                <a:gd name="T40" fmla="*/ 254 w 596"/>
                <a:gd name="T41" fmla="*/ 97 h 181"/>
                <a:gd name="T42" fmla="*/ 278 w 596"/>
                <a:gd name="T43" fmla="*/ 123 h 181"/>
                <a:gd name="T44" fmla="*/ 288 w 596"/>
                <a:gd name="T45" fmla="*/ 134 h 181"/>
                <a:gd name="T46" fmla="*/ 310 w 596"/>
                <a:gd name="T47" fmla="*/ 154 h 181"/>
                <a:gd name="T48" fmla="*/ 328 w 596"/>
                <a:gd name="T49" fmla="*/ 168 h 181"/>
                <a:gd name="T50" fmla="*/ 340 w 596"/>
                <a:gd name="T51" fmla="*/ 172 h 181"/>
                <a:gd name="T52" fmla="*/ 343 w 596"/>
                <a:gd name="T53" fmla="*/ 163 h 181"/>
                <a:gd name="T54" fmla="*/ 344 w 596"/>
                <a:gd name="T55" fmla="*/ 152 h 181"/>
                <a:gd name="T56" fmla="*/ 343 w 596"/>
                <a:gd name="T57" fmla="*/ 142 h 181"/>
                <a:gd name="T58" fmla="*/ 344 w 596"/>
                <a:gd name="T59" fmla="*/ 131 h 181"/>
                <a:gd name="T60" fmla="*/ 364 w 596"/>
                <a:gd name="T61" fmla="*/ 131 h 181"/>
                <a:gd name="T62" fmla="*/ 374 w 596"/>
                <a:gd name="T63" fmla="*/ 126 h 181"/>
                <a:gd name="T64" fmla="*/ 381 w 596"/>
                <a:gd name="T65" fmla="*/ 117 h 181"/>
                <a:gd name="T66" fmla="*/ 399 w 596"/>
                <a:gd name="T67" fmla="*/ 118 h 181"/>
                <a:gd name="T68" fmla="*/ 416 w 596"/>
                <a:gd name="T69" fmla="*/ 125 h 181"/>
                <a:gd name="T70" fmla="*/ 427 w 596"/>
                <a:gd name="T71" fmla="*/ 120 h 181"/>
                <a:gd name="T72" fmla="*/ 439 w 596"/>
                <a:gd name="T73" fmla="*/ 108 h 181"/>
                <a:gd name="T74" fmla="*/ 454 w 596"/>
                <a:gd name="T75" fmla="*/ 104 h 181"/>
                <a:gd name="T76" fmla="*/ 472 w 596"/>
                <a:gd name="T77" fmla="*/ 89 h 181"/>
                <a:gd name="T78" fmla="*/ 483 w 596"/>
                <a:gd name="T79" fmla="*/ 78 h 181"/>
                <a:gd name="T80" fmla="*/ 502 w 596"/>
                <a:gd name="T81" fmla="*/ 86 h 181"/>
                <a:gd name="T82" fmla="*/ 512 w 596"/>
                <a:gd name="T83" fmla="*/ 104 h 181"/>
                <a:gd name="T84" fmla="*/ 520 w 596"/>
                <a:gd name="T85" fmla="*/ 120 h 181"/>
                <a:gd name="T86" fmla="*/ 536 w 596"/>
                <a:gd name="T87" fmla="*/ 115 h 181"/>
                <a:gd name="T88" fmla="*/ 548 w 596"/>
                <a:gd name="T89" fmla="*/ 99 h 181"/>
                <a:gd name="T90" fmla="*/ 563 w 596"/>
                <a:gd name="T91" fmla="*/ 92 h 181"/>
                <a:gd name="T92" fmla="*/ 571 w 596"/>
                <a:gd name="T93" fmla="*/ 105 h 181"/>
                <a:gd name="T94" fmla="*/ 576 w 596"/>
                <a:gd name="T95" fmla="*/ 113 h 181"/>
                <a:gd name="T96" fmla="*/ 586 w 596"/>
                <a:gd name="T97" fmla="*/ 120 h 181"/>
                <a:gd name="T98" fmla="*/ 596 w 596"/>
                <a:gd name="T99" fmla="*/ 126 h 181"/>
                <a:gd name="T100" fmla="*/ 588 w 596"/>
                <a:gd name="T101" fmla="*/ 139 h 181"/>
                <a:gd name="T102" fmla="*/ 574 w 596"/>
                <a:gd name="T103" fmla="*/ 159 h 181"/>
                <a:gd name="T104" fmla="*/ 569 w 596"/>
                <a:gd name="T105" fmla="*/ 170 h 181"/>
                <a:gd name="T106" fmla="*/ 558 w 596"/>
                <a:gd name="T107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6" h="181">
                  <a:moveTo>
                    <a:pt x="0" y="84"/>
                  </a:moveTo>
                  <a:lnTo>
                    <a:pt x="9" y="73"/>
                  </a:lnTo>
                  <a:lnTo>
                    <a:pt x="9" y="71"/>
                  </a:lnTo>
                  <a:lnTo>
                    <a:pt x="14" y="58"/>
                  </a:lnTo>
                  <a:lnTo>
                    <a:pt x="14" y="55"/>
                  </a:lnTo>
                  <a:lnTo>
                    <a:pt x="15" y="47"/>
                  </a:lnTo>
                  <a:lnTo>
                    <a:pt x="14" y="45"/>
                  </a:lnTo>
                  <a:lnTo>
                    <a:pt x="10" y="40"/>
                  </a:lnTo>
                  <a:lnTo>
                    <a:pt x="9" y="39"/>
                  </a:lnTo>
                  <a:lnTo>
                    <a:pt x="2" y="31"/>
                  </a:lnTo>
                  <a:lnTo>
                    <a:pt x="2" y="29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5" y="16"/>
                  </a:lnTo>
                  <a:lnTo>
                    <a:pt x="9" y="16"/>
                  </a:lnTo>
                  <a:lnTo>
                    <a:pt x="12" y="16"/>
                  </a:lnTo>
                  <a:lnTo>
                    <a:pt x="24" y="11"/>
                  </a:lnTo>
                  <a:lnTo>
                    <a:pt x="25" y="10"/>
                  </a:lnTo>
                  <a:lnTo>
                    <a:pt x="30" y="6"/>
                  </a:lnTo>
                  <a:lnTo>
                    <a:pt x="34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3" y="2"/>
                  </a:lnTo>
                  <a:lnTo>
                    <a:pt x="55" y="0"/>
                  </a:lnTo>
                  <a:lnTo>
                    <a:pt x="58" y="2"/>
                  </a:lnTo>
                  <a:lnTo>
                    <a:pt x="62" y="8"/>
                  </a:lnTo>
                  <a:lnTo>
                    <a:pt x="67" y="16"/>
                  </a:lnTo>
                  <a:lnTo>
                    <a:pt x="68" y="18"/>
                  </a:lnTo>
                  <a:lnTo>
                    <a:pt x="70" y="19"/>
                  </a:lnTo>
                  <a:lnTo>
                    <a:pt x="80" y="34"/>
                  </a:lnTo>
                  <a:lnTo>
                    <a:pt x="91" y="39"/>
                  </a:lnTo>
                  <a:lnTo>
                    <a:pt x="95" y="40"/>
                  </a:lnTo>
                  <a:lnTo>
                    <a:pt x="105" y="44"/>
                  </a:lnTo>
                  <a:lnTo>
                    <a:pt x="106" y="45"/>
                  </a:lnTo>
                  <a:lnTo>
                    <a:pt x="118" y="40"/>
                  </a:lnTo>
                  <a:lnTo>
                    <a:pt x="120" y="39"/>
                  </a:lnTo>
                  <a:lnTo>
                    <a:pt x="126" y="36"/>
                  </a:lnTo>
                  <a:lnTo>
                    <a:pt x="129" y="34"/>
                  </a:lnTo>
                  <a:lnTo>
                    <a:pt x="134" y="34"/>
                  </a:lnTo>
                  <a:lnTo>
                    <a:pt x="164" y="31"/>
                  </a:lnTo>
                  <a:lnTo>
                    <a:pt x="181" y="31"/>
                  </a:lnTo>
                  <a:lnTo>
                    <a:pt x="184" y="32"/>
                  </a:lnTo>
                  <a:lnTo>
                    <a:pt x="191" y="39"/>
                  </a:lnTo>
                  <a:lnTo>
                    <a:pt x="192" y="42"/>
                  </a:lnTo>
                  <a:lnTo>
                    <a:pt x="197" y="47"/>
                  </a:lnTo>
                  <a:lnTo>
                    <a:pt x="201" y="47"/>
                  </a:lnTo>
                  <a:lnTo>
                    <a:pt x="204" y="45"/>
                  </a:lnTo>
                  <a:lnTo>
                    <a:pt x="207" y="49"/>
                  </a:lnTo>
                  <a:lnTo>
                    <a:pt x="209" y="50"/>
                  </a:lnTo>
                  <a:lnTo>
                    <a:pt x="212" y="62"/>
                  </a:lnTo>
                  <a:lnTo>
                    <a:pt x="217" y="63"/>
                  </a:lnTo>
                  <a:lnTo>
                    <a:pt x="224" y="65"/>
                  </a:lnTo>
                  <a:lnTo>
                    <a:pt x="225" y="65"/>
                  </a:lnTo>
                  <a:lnTo>
                    <a:pt x="234" y="70"/>
                  </a:lnTo>
                  <a:lnTo>
                    <a:pt x="235" y="74"/>
                  </a:lnTo>
                  <a:lnTo>
                    <a:pt x="237" y="78"/>
                  </a:lnTo>
                  <a:lnTo>
                    <a:pt x="239" y="79"/>
                  </a:lnTo>
                  <a:lnTo>
                    <a:pt x="240" y="81"/>
                  </a:lnTo>
                  <a:lnTo>
                    <a:pt x="245" y="86"/>
                  </a:lnTo>
                  <a:lnTo>
                    <a:pt x="247" y="87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4" y="97"/>
                  </a:lnTo>
                  <a:lnTo>
                    <a:pt x="265" y="108"/>
                  </a:lnTo>
                  <a:lnTo>
                    <a:pt x="267" y="110"/>
                  </a:lnTo>
                  <a:lnTo>
                    <a:pt x="278" y="123"/>
                  </a:lnTo>
                  <a:lnTo>
                    <a:pt x="282" y="125"/>
                  </a:lnTo>
                  <a:lnTo>
                    <a:pt x="287" y="133"/>
                  </a:lnTo>
                  <a:lnTo>
                    <a:pt x="288" y="134"/>
                  </a:lnTo>
                  <a:lnTo>
                    <a:pt x="298" y="144"/>
                  </a:lnTo>
                  <a:lnTo>
                    <a:pt x="301" y="146"/>
                  </a:lnTo>
                  <a:lnTo>
                    <a:pt x="310" y="154"/>
                  </a:lnTo>
                  <a:lnTo>
                    <a:pt x="320" y="162"/>
                  </a:lnTo>
                  <a:lnTo>
                    <a:pt x="321" y="163"/>
                  </a:lnTo>
                  <a:lnTo>
                    <a:pt x="328" y="168"/>
                  </a:lnTo>
                  <a:lnTo>
                    <a:pt x="330" y="170"/>
                  </a:lnTo>
                  <a:lnTo>
                    <a:pt x="336" y="172"/>
                  </a:lnTo>
                  <a:lnTo>
                    <a:pt x="340" y="172"/>
                  </a:lnTo>
                  <a:lnTo>
                    <a:pt x="341" y="170"/>
                  </a:lnTo>
                  <a:lnTo>
                    <a:pt x="343" y="165"/>
                  </a:lnTo>
                  <a:lnTo>
                    <a:pt x="343" y="163"/>
                  </a:lnTo>
                  <a:lnTo>
                    <a:pt x="344" y="159"/>
                  </a:lnTo>
                  <a:lnTo>
                    <a:pt x="344" y="155"/>
                  </a:lnTo>
                  <a:lnTo>
                    <a:pt x="344" y="152"/>
                  </a:lnTo>
                  <a:lnTo>
                    <a:pt x="344" y="149"/>
                  </a:lnTo>
                  <a:lnTo>
                    <a:pt x="344" y="144"/>
                  </a:lnTo>
                  <a:lnTo>
                    <a:pt x="343" y="142"/>
                  </a:lnTo>
                  <a:lnTo>
                    <a:pt x="341" y="138"/>
                  </a:lnTo>
                  <a:lnTo>
                    <a:pt x="343" y="131"/>
                  </a:lnTo>
                  <a:lnTo>
                    <a:pt x="344" y="131"/>
                  </a:lnTo>
                  <a:lnTo>
                    <a:pt x="354" y="133"/>
                  </a:lnTo>
                  <a:lnTo>
                    <a:pt x="358" y="133"/>
                  </a:lnTo>
                  <a:lnTo>
                    <a:pt x="364" y="131"/>
                  </a:lnTo>
                  <a:lnTo>
                    <a:pt x="366" y="131"/>
                  </a:lnTo>
                  <a:lnTo>
                    <a:pt x="368" y="131"/>
                  </a:lnTo>
                  <a:lnTo>
                    <a:pt x="374" y="126"/>
                  </a:lnTo>
                  <a:lnTo>
                    <a:pt x="376" y="123"/>
                  </a:lnTo>
                  <a:lnTo>
                    <a:pt x="376" y="121"/>
                  </a:lnTo>
                  <a:lnTo>
                    <a:pt x="381" y="117"/>
                  </a:lnTo>
                  <a:lnTo>
                    <a:pt x="383" y="117"/>
                  </a:lnTo>
                  <a:lnTo>
                    <a:pt x="397" y="117"/>
                  </a:lnTo>
                  <a:lnTo>
                    <a:pt x="399" y="118"/>
                  </a:lnTo>
                  <a:lnTo>
                    <a:pt x="406" y="123"/>
                  </a:lnTo>
                  <a:lnTo>
                    <a:pt x="407" y="125"/>
                  </a:lnTo>
                  <a:lnTo>
                    <a:pt x="416" y="125"/>
                  </a:lnTo>
                  <a:lnTo>
                    <a:pt x="419" y="125"/>
                  </a:lnTo>
                  <a:lnTo>
                    <a:pt x="426" y="120"/>
                  </a:lnTo>
                  <a:lnTo>
                    <a:pt x="427" y="120"/>
                  </a:lnTo>
                  <a:lnTo>
                    <a:pt x="430" y="113"/>
                  </a:lnTo>
                  <a:lnTo>
                    <a:pt x="432" y="112"/>
                  </a:lnTo>
                  <a:lnTo>
                    <a:pt x="439" y="108"/>
                  </a:lnTo>
                  <a:lnTo>
                    <a:pt x="440" y="107"/>
                  </a:lnTo>
                  <a:lnTo>
                    <a:pt x="449" y="105"/>
                  </a:lnTo>
                  <a:lnTo>
                    <a:pt x="454" y="104"/>
                  </a:lnTo>
                  <a:lnTo>
                    <a:pt x="464" y="100"/>
                  </a:lnTo>
                  <a:lnTo>
                    <a:pt x="470" y="91"/>
                  </a:lnTo>
                  <a:lnTo>
                    <a:pt x="472" y="89"/>
                  </a:lnTo>
                  <a:lnTo>
                    <a:pt x="473" y="86"/>
                  </a:lnTo>
                  <a:lnTo>
                    <a:pt x="475" y="83"/>
                  </a:lnTo>
                  <a:lnTo>
                    <a:pt x="483" y="78"/>
                  </a:lnTo>
                  <a:lnTo>
                    <a:pt x="487" y="78"/>
                  </a:lnTo>
                  <a:lnTo>
                    <a:pt x="500" y="84"/>
                  </a:lnTo>
                  <a:lnTo>
                    <a:pt x="502" y="86"/>
                  </a:lnTo>
                  <a:lnTo>
                    <a:pt x="508" y="95"/>
                  </a:lnTo>
                  <a:lnTo>
                    <a:pt x="508" y="97"/>
                  </a:lnTo>
                  <a:lnTo>
                    <a:pt x="512" y="104"/>
                  </a:lnTo>
                  <a:lnTo>
                    <a:pt x="513" y="107"/>
                  </a:lnTo>
                  <a:lnTo>
                    <a:pt x="516" y="113"/>
                  </a:lnTo>
                  <a:lnTo>
                    <a:pt x="520" y="120"/>
                  </a:lnTo>
                  <a:lnTo>
                    <a:pt x="520" y="121"/>
                  </a:lnTo>
                  <a:lnTo>
                    <a:pt x="533" y="117"/>
                  </a:lnTo>
                  <a:lnTo>
                    <a:pt x="536" y="115"/>
                  </a:lnTo>
                  <a:lnTo>
                    <a:pt x="540" y="112"/>
                  </a:lnTo>
                  <a:lnTo>
                    <a:pt x="545" y="100"/>
                  </a:lnTo>
                  <a:lnTo>
                    <a:pt x="548" y="99"/>
                  </a:lnTo>
                  <a:lnTo>
                    <a:pt x="553" y="94"/>
                  </a:lnTo>
                  <a:lnTo>
                    <a:pt x="556" y="94"/>
                  </a:lnTo>
                  <a:lnTo>
                    <a:pt x="563" y="92"/>
                  </a:lnTo>
                  <a:lnTo>
                    <a:pt x="564" y="94"/>
                  </a:lnTo>
                  <a:lnTo>
                    <a:pt x="568" y="95"/>
                  </a:lnTo>
                  <a:lnTo>
                    <a:pt x="571" y="105"/>
                  </a:lnTo>
                  <a:lnTo>
                    <a:pt x="571" y="107"/>
                  </a:lnTo>
                  <a:lnTo>
                    <a:pt x="576" y="112"/>
                  </a:lnTo>
                  <a:lnTo>
                    <a:pt x="576" y="113"/>
                  </a:lnTo>
                  <a:lnTo>
                    <a:pt x="579" y="115"/>
                  </a:lnTo>
                  <a:lnTo>
                    <a:pt x="584" y="118"/>
                  </a:lnTo>
                  <a:lnTo>
                    <a:pt x="586" y="120"/>
                  </a:lnTo>
                  <a:lnTo>
                    <a:pt x="594" y="123"/>
                  </a:lnTo>
                  <a:lnTo>
                    <a:pt x="596" y="125"/>
                  </a:lnTo>
                  <a:lnTo>
                    <a:pt x="596" y="126"/>
                  </a:lnTo>
                  <a:lnTo>
                    <a:pt x="593" y="136"/>
                  </a:lnTo>
                  <a:lnTo>
                    <a:pt x="591" y="138"/>
                  </a:lnTo>
                  <a:lnTo>
                    <a:pt x="588" y="139"/>
                  </a:lnTo>
                  <a:lnTo>
                    <a:pt x="581" y="144"/>
                  </a:lnTo>
                  <a:lnTo>
                    <a:pt x="579" y="147"/>
                  </a:lnTo>
                  <a:lnTo>
                    <a:pt x="574" y="159"/>
                  </a:lnTo>
                  <a:lnTo>
                    <a:pt x="574" y="162"/>
                  </a:lnTo>
                  <a:lnTo>
                    <a:pt x="574" y="163"/>
                  </a:lnTo>
                  <a:lnTo>
                    <a:pt x="569" y="170"/>
                  </a:lnTo>
                  <a:lnTo>
                    <a:pt x="568" y="172"/>
                  </a:lnTo>
                  <a:lnTo>
                    <a:pt x="561" y="180"/>
                  </a:lnTo>
                  <a:lnTo>
                    <a:pt x="558" y="1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1" name="Freeform 94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344 w 1243"/>
                <a:gd name="T1" fmla="*/ 49 h 866"/>
                <a:gd name="T2" fmla="*/ 327 w 1243"/>
                <a:gd name="T3" fmla="*/ 89 h 866"/>
                <a:gd name="T4" fmla="*/ 319 w 1243"/>
                <a:gd name="T5" fmla="*/ 102 h 866"/>
                <a:gd name="T6" fmla="*/ 357 w 1243"/>
                <a:gd name="T7" fmla="*/ 125 h 866"/>
                <a:gd name="T8" fmla="*/ 407 w 1243"/>
                <a:gd name="T9" fmla="*/ 104 h 866"/>
                <a:gd name="T10" fmla="*/ 464 w 1243"/>
                <a:gd name="T11" fmla="*/ 107 h 866"/>
                <a:gd name="T12" fmla="*/ 534 w 1243"/>
                <a:gd name="T13" fmla="*/ 114 h 866"/>
                <a:gd name="T14" fmla="*/ 567 w 1243"/>
                <a:gd name="T15" fmla="*/ 119 h 866"/>
                <a:gd name="T16" fmla="*/ 653 w 1243"/>
                <a:gd name="T17" fmla="*/ 159 h 866"/>
                <a:gd name="T18" fmla="*/ 716 w 1243"/>
                <a:gd name="T19" fmla="*/ 201 h 866"/>
                <a:gd name="T20" fmla="*/ 774 w 1243"/>
                <a:gd name="T21" fmla="*/ 200 h 866"/>
                <a:gd name="T22" fmla="*/ 840 w 1243"/>
                <a:gd name="T23" fmla="*/ 211 h 866"/>
                <a:gd name="T24" fmla="*/ 923 w 1243"/>
                <a:gd name="T25" fmla="*/ 221 h 866"/>
                <a:gd name="T26" fmla="*/ 956 w 1243"/>
                <a:gd name="T27" fmla="*/ 191 h 866"/>
                <a:gd name="T28" fmla="*/ 1009 w 1243"/>
                <a:gd name="T29" fmla="*/ 211 h 866"/>
                <a:gd name="T30" fmla="*/ 1023 w 1243"/>
                <a:gd name="T31" fmla="*/ 248 h 866"/>
                <a:gd name="T32" fmla="*/ 1065 w 1243"/>
                <a:gd name="T33" fmla="*/ 293 h 866"/>
                <a:gd name="T34" fmla="*/ 1109 w 1243"/>
                <a:gd name="T35" fmla="*/ 261 h 866"/>
                <a:gd name="T36" fmla="*/ 1123 w 1243"/>
                <a:gd name="T37" fmla="*/ 335 h 866"/>
                <a:gd name="T38" fmla="*/ 1161 w 1243"/>
                <a:gd name="T39" fmla="*/ 371 h 866"/>
                <a:gd name="T40" fmla="*/ 1179 w 1243"/>
                <a:gd name="T41" fmla="*/ 428 h 866"/>
                <a:gd name="T42" fmla="*/ 1181 w 1243"/>
                <a:gd name="T43" fmla="*/ 494 h 866"/>
                <a:gd name="T44" fmla="*/ 1194 w 1243"/>
                <a:gd name="T45" fmla="*/ 560 h 866"/>
                <a:gd name="T46" fmla="*/ 1224 w 1243"/>
                <a:gd name="T47" fmla="*/ 612 h 866"/>
                <a:gd name="T48" fmla="*/ 1238 w 1243"/>
                <a:gd name="T49" fmla="*/ 670 h 866"/>
                <a:gd name="T50" fmla="*/ 1209 w 1243"/>
                <a:gd name="T51" fmla="*/ 732 h 866"/>
                <a:gd name="T52" fmla="*/ 1157 w 1243"/>
                <a:gd name="T53" fmla="*/ 751 h 866"/>
                <a:gd name="T54" fmla="*/ 1143 w 1243"/>
                <a:gd name="T55" fmla="*/ 811 h 866"/>
                <a:gd name="T56" fmla="*/ 1105 w 1243"/>
                <a:gd name="T57" fmla="*/ 797 h 866"/>
                <a:gd name="T58" fmla="*/ 1063 w 1243"/>
                <a:gd name="T59" fmla="*/ 824 h 866"/>
                <a:gd name="T60" fmla="*/ 990 w 1243"/>
                <a:gd name="T61" fmla="*/ 860 h 866"/>
                <a:gd name="T62" fmla="*/ 934 w 1243"/>
                <a:gd name="T63" fmla="*/ 839 h 866"/>
                <a:gd name="T64" fmla="*/ 896 w 1243"/>
                <a:gd name="T65" fmla="*/ 777 h 866"/>
                <a:gd name="T66" fmla="*/ 812 w 1243"/>
                <a:gd name="T67" fmla="*/ 724 h 866"/>
                <a:gd name="T68" fmla="*/ 780 w 1243"/>
                <a:gd name="T69" fmla="*/ 696 h 866"/>
                <a:gd name="T70" fmla="*/ 759 w 1243"/>
                <a:gd name="T71" fmla="*/ 641 h 866"/>
                <a:gd name="T72" fmla="*/ 711 w 1243"/>
                <a:gd name="T73" fmla="*/ 623 h 866"/>
                <a:gd name="T74" fmla="*/ 658 w 1243"/>
                <a:gd name="T75" fmla="*/ 591 h 866"/>
                <a:gd name="T76" fmla="*/ 593 w 1243"/>
                <a:gd name="T77" fmla="*/ 567 h 866"/>
                <a:gd name="T78" fmla="*/ 544 w 1243"/>
                <a:gd name="T79" fmla="*/ 536 h 866"/>
                <a:gd name="T80" fmla="*/ 488 w 1243"/>
                <a:gd name="T81" fmla="*/ 462 h 866"/>
                <a:gd name="T82" fmla="*/ 415 w 1243"/>
                <a:gd name="T83" fmla="*/ 436 h 866"/>
                <a:gd name="T84" fmla="*/ 324 w 1243"/>
                <a:gd name="T85" fmla="*/ 413 h 866"/>
                <a:gd name="T86" fmla="*/ 294 w 1243"/>
                <a:gd name="T87" fmla="*/ 447 h 866"/>
                <a:gd name="T88" fmla="*/ 254 w 1243"/>
                <a:gd name="T89" fmla="*/ 460 h 866"/>
                <a:gd name="T90" fmla="*/ 230 w 1243"/>
                <a:gd name="T91" fmla="*/ 479 h 866"/>
                <a:gd name="T92" fmla="*/ 221 w 1243"/>
                <a:gd name="T93" fmla="*/ 515 h 866"/>
                <a:gd name="T94" fmla="*/ 187 w 1243"/>
                <a:gd name="T95" fmla="*/ 549 h 866"/>
                <a:gd name="T96" fmla="*/ 150 w 1243"/>
                <a:gd name="T97" fmla="*/ 543 h 866"/>
                <a:gd name="T98" fmla="*/ 102 w 1243"/>
                <a:gd name="T99" fmla="*/ 552 h 866"/>
                <a:gd name="T100" fmla="*/ 0 w 1243"/>
                <a:gd name="T101" fmla="*/ 547 h 866"/>
                <a:gd name="T102" fmla="*/ 29 w 1243"/>
                <a:gd name="T103" fmla="*/ 512 h 866"/>
                <a:gd name="T104" fmla="*/ 71 w 1243"/>
                <a:gd name="T105" fmla="*/ 444 h 866"/>
                <a:gd name="T106" fmla="*/ 91 w 1243"/>
                <a:gd name="T107" fmla="*/ 410 h 866"/>
                <a:gd name="T108" fmla="*/ 115 w 1243"/>
                <a:gd name="T109" fmla="*/ 340 h 866"/>
                <a:gd name="T110" fmla="*/ 23 w 1243"/>
                <a:gd name="T111" fmla="*/ 279 h 866"/>
                <a:gd name="T112" fmla="*/ 86 w 1243"/>
                <a:gd name="T113" fmla="*/ 190 h 866"/>
                <a:gd name="T114" fmla="*/ 66 w 1243"/>
                <a:gd name="T115" fmla="*/ 148 h 866"/>
                <a:gd name="T116" fmla="*/ 82 w 1243"/>
                <a:gd name="T117" fmla="*/ 15 h 866"/>
                <a:gd name="T118" fmla="*/ 137 w 1243"/>
                <a:gd name="T119" fmla="*/ 7 h 866"/>
                <a:gd name="T120" fmla="*/ 216 w 1243"/>
                <a:gd name="T121" fmla="*/ 0 h 866"/>
                <a:gd name="T122" fmla="*/ 306 w 1243"/>
                <a:gd name="T123" fmla="*/ 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3" h="866">
                  <a:moveTo>
                    <a:pt x="317" y="7"/>
                  </a:moveTo>
                  <a:lnTo>
                    <a:pt x="324" y="10"/>
                  </a:lnTo>
                  <a:lnTo>
                    <a:pt x="330" y="17"/>
                  </a:lnTo>
                  <a:lnTo>
                    <a:pt x="332" y="28"/>
                  </a:lnTo>
                  <a:lnTo>
                    <a:pt x="334" y="28"/>
                  </a:lnTo>
                  <a:lnTo>
                    <a:pt x="334" y="30"/>
                  </a:lnTo>
                  <a:lnTo>
                    <a:pt x="335" y="34"/>
                  </a:lnTo>
                  <a:lnTo>
                    <a:pt x="334" y="41"/>
                  </a:lnTo>
                  <a:lnTo>
                    <a:pt x="332" y="46"/>
                  </a:lnTo>
                  <a:lnTo>
                    <a:pt x="335" y="47"/>
                  </a:lnTo>
                  <a:lnTo>
                    <a:pt x="340" y="43"/>
                  </a:lnTo>
                  <a:lnTo>
                    <a:pt x="344" y="49"/>
                  </a:lnTo>
                  <a:lnTo>
                    <a:pt x="344" y="51"/>
                  </a:lnTo>
                  <a:lnTo>
                    <a:pt x="342" y="56"/>
                  </a:lnTo>
                  <a:lnTo>
                    <a:pt x="342" y="57"/>
                  </a:lnTo>
                  <a:lnTo>
                    <a:pt x="340" y="59"/>
                  </a:lnTo>
                  <a:lnTo>
                    <a:pt x="335" y="64"/>
                  </a:lnTo>
                  <a:lnTo>
                    <a:pt x="332" y="70"/>
                  </a:lnTo>
                  <a:lnTo>
                    <a:pt x="334" y="77"/>
                  </a:lnTo>
                  <a:lnTo>
                    <a:pt x="335" y="80"/>
                  </a:lnTo>
                  <a:lnTo>
                    <a:pt x="335" y="83"/>
                  </a:lnTo>
                  <a:lnTo>
                    <a:pt x="330" y="83"/>
                  </a:lnTo>
                  <a:lnTo>
                    <a:pt x="327" y="85"/>
                  </a:lnTo>
                  <a:lnTo>
                    <a:pt x="327" y="89"/>
                  </a:lnTo>
                  <a:lnTo>
                    <a:pt x="330" y="91"/>
                  </a:lnTo>
                  <a:lnTo>
                    <a:pt x="334" y="91"/>
                  </a:lnTo>
                  <a:lnTo>
                    <a:pt x="339" y="86"/>
                  </a:lnTo>
                  <a:lnTo>
                    <a:pt x="342" y="86"/>
                  </a:lnTo>
                  <a:lnTo>
                    <a:pt x="342" y="89"/>
                  </a:lnTo>
                  <a:lnTo>
                    <a:pt x="339" y="94"/>
                  </a:lnTo>
                  <a:lnTo>
                    <a:pt x="335" y="99"/>
                  </a:lnTo>
                  <a:lnTo>
                    <a:pt x="332" y="102"/>
                  </a:lnTo>
                  <a:lnTo>
                    <a:pt x="327" y="98"/>
                  </a:lnTo>
                  <a:lnTo>
                    <a:pt x="324" y="94"/>
                  </a:lnTo>
                  <a:lnTo>
                    <a:pt x="321" y="96"/>
                  </a:lnTo>
                  <a:lnTo>
                    <a:pt x="319" y="102"/>
                  </a:lnTo>
                  <a:lnTo>
                    <a:pt x="321" y="106"/>
                  </a:lnTo>
                  <a:lnTo>
                    <a:pt x="322" y="107"/>
                  </a:lnTo>
                  <a:lnTo>
                    <a:pt x="339" y="117"/>
                  </a:lnTo>
                  <a:lnTo>
                    <a:pt x="342" y="122"/>
                  </a:lnTo>
                  <a:lnTo>
                    <a:pt x="337" y="125"/>
                  </a:lnTo>
                  <a:lnTo>
                    <a:pt x="332" y="127"/>
                  </a:lnTo>
                  <a:lnTo>
                    <a:pt x="330" y="128"/>
                  </a:lnTo>
                  <a:lnTo>
                    <a:pt x="329" y="133"/>
                  </a:lnTo>
                  <a:lnTo>
                    <a:pt x="332" y="133"/>
                  </a:lnTo>
                  <a:lnTo>
                    <a:pt x="350" y="128"/>
                  </a:lnTo>
                  <a:lnTo>
                    <a:pt x="355" y="130"/>
                  </a:lnTo>
                  <a:lnTo>
                    <a:pt x="357" y="125"/>
                  </a:lnTo>
                  <a:lnTo>
                    <a:pt x="360" y="123"/>
                  </a:lnTo>
                  <a:lnTo>
                    <a:pt x="364" y="123"/>
                  </a:lnTo>
                  <a:lnTo>
                    <a:pt x="369" y="122"/>
                  </a:lnTo>
                  <a:lnTo>
                    <a:pt x="370" y="120"/>
                  </a:lnTo>
                  <a:lnTo>
                    <a:pt x="372" y="119"/>
                  </a:lnTo>
                  <a:lnTo>
                    <a:pt x="382" y="111"/>
                  </a:lnTo>
                  <a:lnTo>
                    <a:pt x="383" y="109"/>
                  </a:lnTo>
                  <a:lnTo>
                    <a:pt x="390" y="106"/>
                  </a:lnTo>
                  <a:lnTo>
                    <a:pt x="392" y="106"/>
                  </a:lnTo>
                  <a:lnTo>
                    <a:pt x="400" y="106"/>
                  </a:lnTo>
                  <a:lnTo>
                    <a:pt x="405" y="106"/>
                  </a:lnTo>
                  <a:lnTo>
                    <a:pt x="407" y="104"/>
                  </a:lnTo>
                  <a:lnTo>
                    <a:pt x="410" y="101"/>
                  </a:lnTo>
                  <a:lnTo>
                    <a:pt x="416" y="98"/>
                  </a:lnTo>
                  <a:lnTo>
                    <a:pt x="426" y="101"/>
                  </a:lnTo>
                  <a:lnTo>
                    <a:pt x="431" y="106"/>
                  </a:lnTo>
                  <a:lnTo>
                    <a:pt x="433" y="112"/>
                  </a:lnTo>
                  <a:lnTo>
                    <a:pt x="440" y="117"/>
                  </a:lnTo>
                  <a:lnTo>
                    <a:pt x="441" y="117"/>
                  </a:lnTo>
                  <a:lnTo>
                    <a:pt x="443" y="119"/>
                  </a:lnTo>
                  <a:lnTo>
                    <a:pt x="451" y="114"/>
                  </a:lnTo>
                  <a:lnTo>
                    <a:pt x="453" y="114"/>
                  </a:lnTo>
                  <a:lnTo>
                    <a:pt x="459" y="107"/>
                  </a:lnTo>
                  <a:lnTo>
                    <a:pt x="464" y="107"/>
                  </a:lnTo>
                  <a:lnTo>
                    <a:pt x="473" y="104"/>
                  </a:lnTo>
                  <a:lnTo>
                    <a:pt x="478" y="107"/>
                  </a:lnTo>
                  <a:lnTo>
                    <a:pt x="484" y="111"/>
                  </a:lnTo>
                  <a:lnTo>
                    <a:pt x="489" y="112"/>
                  </a:lnTo>
                  <a:lnTo>
                    <a:pt x="494" y="111"/>
                  </a:lnTo>
                  <a:lnTo>
                    <a:pt x="504" y="112"/>
                  </a:lnTo>
                  <a:lnTo>
                    <a:pt x="514" y="117"/>
                  </a:lnTo>
                  <a:lnTo>
                    <a:pt x="516" y="119"/>
                  </a:lnTo>
                  <a:lnTo>
                    <a:pt x="521" y="119"/>
                  </a:lnTo>
                  <a:lnTo>
                    <a:pt x="526" y="119"/>
                  </a:lnTo>
                  <a:lnTo>
                    <a:pt x="529" y="115"/>
                  </a:lnTo>
                  <a:lnTo>
                    <a:pt x="534" y="114"/>
                  </a:lnTo>
                  <a:lnTo>
                    <a:pt x="536" y="119"/>
                  </a:lnTo>
                  <a:lnTo>
                    <a:pt x="534" y="120"/>
                  </a:lnTo>
                  <a:lnTo>
                    <a:pt x="536" y="127"/>
                  </a:lnTo>
                  <a:lnTo>
                    <a:pt x="537" y="128"/>
                  </a:lnTo>
                  <a:lnTo>
                    <a:pt x="541" y="127"/>
                  </a:lnTo>
                  <a:lnTo>
                    <a:pt x="544" y="123"/>
                  </a:lnTo>
                  <a:lnTo>
                    <a:pt x="545" y="117"/>
                  </a:lnTo>
                  <a:lnTo>
                    <a:pt x="549" y="117"/>
                  </a:lnTo>
                  <a:lnTo>
                    <a:pt x="552" y="119"/>
                  </a:lnTo>
                  <a:lnTo>
                    <a:pt x="557" y="120"/>
                  </a:lnTo>
                  <a:lnTo>
                    <a:pt x="559" y="117"/>
                  </a:lnTo>
                  <a:lnTo>
                    <a:pt x="567" y="119"/>
                  </a:lnTo>
                  <a:lnTo>
                    <a:pt x="579" y="125"/>
                  </a:lnTo>
                  <a:lnTo>
                    <a:pt x="580" y="127"/>
                  </a:lnTo>
                  <a:lnTo>
                    <a:pt x="597" y="133"/>
                  </a:lnTo>
                  <a:lnTo>
                    <a:pt x="598" y="135"/>
                  </a:lnTo>
                  <a:lnTo>
                    <a:pt x="607" y="136"/>
                  </a:lnTo>
                  <a:lnTo>
                    <a:pt x="608" y="136"/>
                  </a:lnTo>
                  <a:lnTo>
                    <a:pt x="615" y="140"/>
                  </a:lnTo>
                  <a:lnTo>
                    <a:pt x="618" y="143"/>
                  </a:lnTo>
                  <a:lnTo>
                    <a:pt x="628" y="153"/>
                  </a:lnTo>
                  <a:lnTo>
                    <a:pt x="638" y="153"/>
                  </a:lnTo>
                  <a:lnTo>
                    <a:pt x="645" y="156"/>
                  </a:lnTo>
                  <a:lnTo>
                    <a:pt x="653" y="159"/>
                  </a:lnTo>
                  <a:lnTo>
                    <a:pt x="656" y="161"/>
                  </a:lnTo>
                  <a:lnTo>
                    <a:pt x="670" y="166"/>
                  </a:lnTo>
                  <a:lnTo>
                    <a:pt x="671" y="166"/>
                  </a:lnTo>
                  <a:lnTo>
                    <a:pt x="675" y="167"/>
                  </a:lnTo>
                  <a:lnTo>
                    <a:pt x="675" y="169"/>
                  </a:lnTo>
                  <a:lnTo>
                    <a:pt x="689" y="180"/>
                  </a:lnTo>
                  <a:lnTo>
                    <a:pt x="691" y="182"/>
                  </a:lnTo>
                  <a:lnTo>
                    <a:pt x="691" y="183"/>
                  </a:lnTo>
                  <a:lnTo>
                    <a:pt x="694" y="185"/>
                  </a:lnTo>
                  <a:lnTo>
                    <a:pt x="696" y="188"/>
                  </a:lnTo>
                  <a:lnTo>
                    <a:pt x="704" y="193"/>
                  </a:lnTo>
                  <a:lnTo>
                    <a:pt x="716" y="201"/>
                  </a:lnTo>
                  <a:lnTo>
                    <a:pt x="719" y="201"/>
                  </a:lnTo>
                  <a:lnTo>
                    <a:pt x="722" y="201"/>
                  </a:lnTo>
                  <a:lnTo>
                    <a:pt x="737" y="206"/>
                  </a:lnTo>
                  <a:lnTo>
                    <a:pt x="741" y="208"/>
                  </a:lnTo>
                  <a:lnTo>
                    <a:pt x="742" y="209"/>
                  </a:lnTo>
                  <a:lnTo>
                    <a:pt x="746" y="211"/>
                  </a:lnTo>
                  <a:lnTo>
                    <a:pt x="754" y="212"/>
                  </a:lnTo>
                  <a:lnTo>
                    <a:pt x="756" y="211"/>
                  </a:lnTo>
                  <a:lnTo>
                    <a:pt x="762" y="203"/>
                  </a:lnTo>
                  <a:lnTo>
                    <a:pt x="762" y="201"/>
                  </a:lnTo>
                  <a:lnTo>
                    <a:pt x="765" y="200"/>
                  </a:lnTo>
                  <a:lnTo>
                    <a:pt x="774" y="200"/>
                  </a:lnTo>
                  <a:lnTo>
                    <a:pt x="779" y="204"/>
                  </a:lnTo>
                  <a:lnTo>
                    <a:pt x="780" y="208"/>
                  </a:lnTo>
                  <a:lnTo>
                    <a:pt x="785" y="211"/>
                  </a:lnTo>
                  <a:lnTo>
                    <a:pt x="787" y="212"/>
                  </a:lnTo>
                  <a:lnTo>
                    <a:pt x="789" y="212"/>
                  </a:lnTo>
                  <a:lnTo>
                    <a:pt x="795" y="208"/>
                  </a:lnTo>
                  <a:lnTo>
                    <a:pt x="800" y="204"/>
                  </a:lnTo>
                  <a:lnTo>
                    <a:pt x="813" y="200"/>
                  </a:lnTo>
                  <a:lnTo>
                    <a:pt x="817" y="200"/>
                  </a:lnTo>
                  <a:lnTo>
                    <a:pt x="832" y="204"/>
                  </a:lnTo>
                  <a:lnTo>
                    <a:pt x="833" y="208"/>
                  </a:lnTo>
                  <a:lnTo>
                    <a:pt x="840" y="211"/>
                  </a:lnTo>
                  <a:lnTo>
                    <a:pt x="851" y="221"/>
                  </a:lnTo>
                  <a:lnTo>
                    <a:pt x="853" y="222"/>
                  </a:lnTo>
                  <a:lnTo>
                    <a:pt x="855" y="222"/>
                  </a:lnTo>
                  <a:lnTo>
                    <a:pt x="868" y="224"/>
                  </a:lnTo>
                  <a:lnTo>
                    <a:pt x="888" y="230"/>
                  </a:ln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2" name="Freeform 95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924 w 1243"/>
                <a:gd name="T1" fmla="*/ 216 h 866"/>
                <a:gd name="T2" fmla="*/ 956 w 1243"/>
                <a:gd name="T3" fmla="*/ 191 h 866"/>
                <a:gd name="T4" fmla="*/ 999 w 1243"/>
                <a:gd name="T5" fmla="*/ 203 h 866"/>
                <a:gd name="T6" fmla="*/ 1023 w 1243"/>
                <a:gd name="T7" fmla="*/ 240 h 866"/>
                <a:gd name="T8" fmla="*/ 1033 w 1243"/>
                <a:gd name="T9" fmla="*/ 282 h 866"/>
                <a:gd name="T10" fmla="*/ 1078 w 1243"/>
                <a:gd name="T11" fmla="*/ 298 h 866"/>
                <a:gd name="T12" fmla="*/ 1118 w 1243"/>
                <a:gd name="T13" fmla="*/ 266 h 866"/>
                <a:gd name="T14" fmla="*/ 1123 w 1243"/>
                <a:gd name="T15" fmla="*/ 335 h 866"/>
                <a:gd name="T16" fmla="*/ 1156 w 1243"/>
                <a:gd name="T17" fmla="*/ 360 h 866"/>
                <a:gd name="T18" fmla="*/ 1157 w 1243"/>
                <a:gd name="T19" fmla="*/ 420 h 866"/>
                <a:gd name="T20" fmla="*/ 1181 w 1243"/>
                <a:gd name="T21" fmla="*/ 455 h 866"/>
                <a:gd name="T22" fmla="*/ 1191 w 1243"/>
                <a:gd name="T23" fmla="*/ 510 h 866"/>
                <a:gd name="T24" fmla="*/ 1191 w 1243"/>
                <a:gd name="T25" fmla="*/ 568 h 866"/>
                <a:gd name="T26" fmla="*/ 1224 w 1243"/>
                <a:gd name="T27" fmla="*/ 612 h 866"/>
                <a:gd name="T28" fmla="*/ 1235 w 1243"/>
                <a:gd name="T29" fmla="*/ 661 h 866"/>
                <a:gd name="T30" fmla="*/ 1225 w 1243"/>
                <a:gd name="T31" fmla="*/ 711 h 866"/>
                <a:gd name="T32" fmla="*/ 1177 w 1243"/>
                <a:gd name="T33" fmla="*/ 742 h 866"/>
                <a:gd name="T34" fmla="*/ 1152 w 1243"/>
                <a:gd name="T35" fmla="*/ 771 h 866"/>
                <a:gd name="T36" fmla="*/ 1143 w 1243"/>
                <a:gd name="T37" fmla="*/ 819 h 866"/>
                <a:gd name="T38" fmla="*/ 1105 w 1243"/>
                <a:gd name="T39" fmla="*/ 797 h 866"/>
                <a:gd name="T40" fmla="*/ 1065 w 1243"/>
                <a:gd name="T41" fmla="*/ 810 h 866"/>
                <a:gd name="T42" fmla="*/ 1014 w 1243"/>
                <a:gd name="T43" fmla="*/ 858 h 866"/>
                <a:gd name="T44" fmla="*/ 961 w 1243"/>
                <a:gd name="T45" fmla="*/ 863 h 866"/>
                <a:gd name="T46" fmla="*/ 916 w 1243"/>
                <a:gd name="T47" fmla="*/ 821 h 866"/>
                <a:gd name="T48" fmla="*/ 881 w 1243"/>
                <a:gd name="T49" fmla="*/ 764 h 866"/>
                <a:gd name="T50" fmla="*/ 812 w 1243"/>
                <a:gd name="T51" fmla="*/ 724 h 866"/>
                <a:gd name="T52" fmla="*/ 785 w 1243"/>
                <a:gd name="T53" fmla="*/ 708 h 866"/>
                <a:gd name="T54" fmla="*/ 770 w 1243"/>
                <a:gd name="T55" fmla="*/ 664 h 866"/>
                <a:gd name="T56" fmla="*/ 742 w 1243"/>
                <a:gd name="T57" fmla="*/ 606 h 866"/>
                <a:gd name="T58" fmla="*/ 684 w 1243"/>
                <a:gd name="T59" fmla="*/ 622 h 866"/>
                <a:gd name="T60" fmla="*/ 653 w 1243"/>
                <a:gd name="T61" fmla="*/ 575 h 866"/>
                <a:gd name="T62" fmla="*/ 593 w 1243"/>
                <a:gd name="T63" fmla="*/ 567 h 866"/>
                <a:gd name="T64" fmla="*/ 554 w 1243"/>
                <a:gd name="T65" fmla="*/ 546 h 866"/>
                <a:gd name="T66" fmla="*/ 501 w 1243"/>
                <a:gd name="T67" fmla="*/ 494 h 866"/>
                <a:gd name="T68" fmla="*/ 448 w 1243"/>
                <a:gd name="T69" fmla="*/ 442 h 866"/>
                <a:gd name="T70" fmla="*/ 392 w 1243"/>
                <a:gd name="T71" fmla="*/ 431 h 866"/>
                <a:gd name="T72" fmla="*/ 322 w 1243"/>
                <a:gd name="T73" fmla="*/ 416 h 866"/>
                <a:gd name="T74" fmla="*/ 294 w 1243"/>
                <a:gd name="T75" fmla="*/ 447 h 866"/>
                <a:gd name="T76" fmla="*/ 261 w 1243"/>
                <a:gd name="T77" fmla="*/ 458 h 866"/>
                <a:gd name="T78" fmla="*/ 230 w 1243"/>
                <a:gd name="T79" fmla="*/ 458 h 866"/>
                <a:gd name="T80" fmla="*/ 240 w 1243"/>
                <a:gd name="T81" fmla="*/ 497 h 866"/>
                <a:gd name="T82" fmla="*/ 213 w 1243"/>
                <a:gd name="T83" fmla="*/ 522 h 866"/>
                <a:gd name="T84" fmla="*/ 178 w 1243"/>
                <a:gd name="T85" fmla="*/ 552 h 866"/>
                <a:gd name="T86" fmla="*/ 150 w 1243"/>
                <a:gd name="T87" fmla="*/ 543 h 866"/>
                <a:gd name="T88" fmla="*/ 130 w 1243"/>
                <a:gd name="T89" fmla="*/ 547 h 866"/>
                <a:gd name="T90" fmla="*/ 29 w 1243"/>
                <a:gd name="T91" fmla="*/ 551 h 866"/>
                <a:gd name="T92" fmla="*/ 11 w 1243"/>
                <a:gd name="T93" fmla="*/ 523 h 866"/>
                <a:gd name="T94" fmla="*/ 29 w 1243"/>
                <a:gd name="T95" fmla="*/ 488 h 866"/>
                <a:gd name="T96" fmla="*/ 74 w 1243"/>
                <a:gd name="T97" fmla="*/ 436 h 866"/>
                <a:gd name="T98" fmla="*/ 91 w 1243"/>
                <a:gd name="T99" fmla="*/ 410 h 866"/>
                <a:gd name="T100" fmla="*/ 127 w 1243"/>
                <a:gd name="T101" fmla="*/ 355 h 866"/>
                <a:gd name="T102" fmla="*/ 10 w 1243"/>
                <a:gd name="T103" fmla="*/ 300 h 866"/>
                <a:gd name="T104" fmla="*/ 56 w 1243"/>
                <a:gd name="T105" fmla="*/ 224 h 866"/>
                <a:gd name="T106" fmla="*/ 94 w 1243"/>
                <a:gd name="T107" fmla="*/ 182 h 866"/>
                <a:gd name="T108" fmla="*/ 51 w 1243"/>
                <a:gd name="T109" fmla="*/ 138 h 866"/>
                <a:gd name="T110" fmla="*/ 82 w 1243"/>
                <a:gd name="T111" fmla="*/ 15 h 866"/>
                <a:gd name="T112" fmla="*/ 127 w 1243"/>
                <a:gd name="T113" fmla="*/ 10 h 866"/>
                <a:gd name="T114" fmla="*/ 180 w 1243"/>
                <a:gd name="T115" fmla="*/ 7 h 866"/>
                <a:gd name="T116" fmla="*/ 264 w 1243"/>
                <a:gd name="T117" fmla="*/ 4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43" h="866">
                  <a:moveTo>
                    <a:pt x="888" y="230"/>
                  </a:move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3" name="Freeform 96"/>
            <p:cNvSpPr>
              <a:spLocks/>
            </p:cNvSpPr>
            <p:nvPr/>
          </p:nvSpPr>
          <p:spPr bwMode="auto">
            <a:xfrm>
              <a:off x="3236912" y="6107908"/>
              <a:ext cx="452438" cy="177800"/>
            </a:xfrm>
            <a:custGeom>
              <a:avLst/>
              <a:gdLst>
                <a:gd name="T0" fmla="*/ 13 w 571"/>
                <a:gd name="T1" fmla="*/ 10 h 223"/>
                <a:gd name="T2" fmla="*/ 17 w 571"/>
                <a:gd name="T3" fmla="*/ 23 h 223"/>
                <a:gd name="T4" fmla="*/ 15 w 571"/>
                <a:gd name="T5" fmla="*/ 39 h 223"/>
                <a:gd name="T6" fmla="*/ 27 w 571"/>
                <a:gd name="T7" fmla="*/ 42 h 223"/>
                <a:gd name="T8" fmla="*/ 25 w 571"/>
                <a:gd name="T9" fmla="*/ 50 h 223"/>
                <a:gd name="T10" fmla="*/ 15 w 571"/>
                <a:gd name="T11" fmla="*/ 63 h 223"/>
                <a:gd name="T12" fmla="*/ 18 w 571"/>
                <a:gd name="T13" fmla="*/ 76 h 223"/>
                <a:gd name="T14" fmla="*/ 10 w 571"/>
                <a:gd name="T15" fmla="*/ 82 h 223"/>
                <a:gd name="T16" fmla="*/ 22 w 571"/>
                <a:gd name="T17" fmla="*/ 79 h 223"/>
                <a:gd name="T18" fmla="*/ 22 w 571"/>
                <a:gd name="T19" fmla="*/ 87 h 223"/>
                <a:gd name="T20" fmla="*/ 10 w 571"/>
                <a:gd name="T21" fmla="*/ 91 h 223"/>
                <a:gd name="T22" fmla="*/ 2 w 571"/>
                <a:gd name="T23" fmla="*/ 95 h 223"/>
                <a:gd name="T24" fmla="*/ 22 w 571"/>
                <a:gd name="T25" fmla="*/ 110 h 223"/>
                <a:gd name="T26" fmla="*/ 15 w 571"/>
                <a:gd name="T27" fmla="*/ 120 h 223"/>
                <a:gd name="T28" fmla="*/ 15 w 571"/>
                <a:gd name="T29" fmla="*/ 126 h 223"/>
                <a:gd name="T30" fmla="*/ 40 w 571"/>
                <a:gd name="T31" fmla="*/ 118 h 223"/>
                <a:gd name="T32" fmla="*/ 52 w 571"/>
                <a:gd name="T33" fmla="*/ 115 h 223"/>
                <a:gd name="T34" fmla="*/ 65 w 571"/>
                <a:gd name="T35" fmla="*/ 104 h 223"/>
                <a:gd name="T36" fmla="*/ 75 w 571"/>
                <a:gd name="T37" fmla="*/ 99 h 223"/>
                <a:gd name="T38" fmla="*/ 90 w 571"/>
                <a:gd name="T39" fmla="*/ 97 h 223"/>
                <a:gd name="T40" fmla="*/ 109 w 571"/>
                <a:gd name="T41" fmla="*/ 94 h 223"/>
                <a:gd name="T42" fmla="*/ 123 w 571"/>
                <a:gd name="T43" fmla="*/ 110 h 223"/>
                <a:gd name="T44" fmla="*/ 134 w 571"/>
                <a:gd name="T45" fmla="*/ 107 h 223"/>
                <a:gd name="T46" fmla="*/ 147 w 571"/>
                <a:gd name="T47" fmla="*/ 100 h 223"/>
                <a:gd name="T48" fmla="*/ 167 w 571"/>
                <a:gd name="T49" fmla="*/ 104 h 223"/>
                <a:gd name="T50" fmla="*/ 187 w 571"/>
                <a:gd name="T51" fmla="*/ 105 h 223"/>
                <a:gd name="T52" fmla="*/ 204 w 571"/>
                <a:gd name="T53" fmla="*/ 112 h 223"/>
                <a:gd name="T54" fmla="*/ 217 w 571"/>
                <a:gd name="T55" fmla="*/ 107 h 223"/>
                <a:gd name="T56" fmla="*/ 219 w 571"/>
                <a:gd name="T57" fmla="*/ 120 h 223"/>
                <a:gd name="T58" fmla="*/ 227 w 571"/>
                <a:gd name="T59" fmla="*/ 116 h 223"/>
                <a:gd name="T60" fmla="*/ 235 w 571"/>
                <a:gd name="T61" fmla="*/ 112 h 223"/>
                <a:gd name="T62" fmla="*/ 250 w 571"/>
                <a:gd name="T63" fmla="*/ 112 h 223"/>
                <a:gd name="T64" fmla="*/ 280 w 571"/>
                <a:gd name="T65" fmla="*/ 126 h 223"/>
                <a:gd name="T66" fmla="*/ 291 w 571"/>
                <a:gd name="T67" fmla="*/ 129 h 223"/>
                <a:gd name="T68" fmla="*/ 311 w 571"/>
                <a:gd name="T69" fmla="*/ 146 h 223"/>
                <a:gd name="T70" fmla="*/ 336 w 571"/>
                <a:gd name="T71" fmla="*/ 152 h 223"/>
                <a:gd name="T72" fmla="*/ 354 w 571"/>
                <a:gd name="T73" fmla="*/ 159 h 223"/>
                <a:gd name="T74" fmla="*/ 372 w 571"/>
                <a:gd name="T75" fmla="*/ 173 h 223"/>
                <a:gd name="T76" fmla="*/ 377 w 571"/>
                <a:gd name="T77" fmla="*/ 178 h 223"/>
                <a:gd name="T78" fmla="*/ 399 w 571"/>
                <a:gd name="T79" fmla="*/ 194 h 223"/>
                <a:gd name="T80" fmla="*/ 420 w 571"/>
                <a:gd name="T81" fmla="*/ 199 h 223"/>
                <a:gd name="T82" fmla="*/ 429 w 571"/>
                <a:gd name="T83" fmla="*/ 204 h 223"/>
                <a:gd name="T84" fmla="*/ 445 w 571"/>
                <a:gd name="T85" fmla="*/ 196 h 223"/>
                <a:gd name="T86" fmla="*/ 457 w 571"/>
                <a:gd name="T87" fmla="*/ 193 h 223"/>
                <a:gd name="T88" fmla="*/ 468 w 571"/>
                <a:gd name="T89" fmla="*/ 204 h 223"/>
                <a:gd name="T90" fmla="*/ 478 w 571"/>
                <a:gd name="T91" fmla="*/ 201 h 223"/>
                <a:gd name="T92" fmla="*/ 500 w 571"/>
                <a:gd name="T93" fmla="*/ 193 h 223"/>
                <a:gd name="T94" fmla="*/ 523 w 571"/>
                <a:gd name="T95" fmla="*/ 204 h 223"/>
                <a:gd name="T96" fmla="*/ 538 w 571"/>
                <a:gd name="T97" fmla="*/ 21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1" h="223">
                  <a:moveTo>
                    <a:pt x="0" y="0"/>
                  </a:moveTo>
                  <a:lnTo>
                    <a:pt x="7" y="3"/>
                  </a:lnTo>
                  <a:lnTo>
                    <a:pt x="13" y="10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8" y="27"/>
                  </a:lnTo>
                  <a:lnTo>
                    <a:pt x="17" y="34"/>
                  </a:lnTo>
                  <a:lnTo>
                    <a:pt x="15" y="39"/>
                  </a:lnTo>
                  <a:lnTo>
                    <a:pt x="18" y="40"/>
                  </a:lnTo>
                  <a:lnTo>
                    <a:pt x="23" y="36"/>
                  </a:lnTo>
                  <a:lnTo>
                    <a:pt x="27" y="42"/>
                  </a:lnTo>
                  <a:lnTo>
                    <a:pt x="27" y="44"/>
                  </a:lnTo>
                  <a:lnTo>
                    <a:pt x="25" y="49"/>
                  </a:lnTo>
                  <a:lnTo>
                    <a:pt x="25" y="50"/>
                  </a:lnTo>
                  <a:lnTo>
                    <a:pt x="23" y="52"/>
                  </a:lnTo>
                  <a:lnTo>
                    <a:pt x="18" y="57"/>
                  </a:lnTo>
                  <a:lnTo>
                    <a:pt x="15" y="63"/>
                  </a:lnTo>
                  <a:lnTo>
                    <a:pt x="17" y="70"/>
                  </a:lnTo>
                  <a:lnTo>
                    <a:pt x="18" y="73"/>
                  </a:lnTo>
                  <a:lnTo>
                    <a:pt x="18" y="76"/>
                  </a:lnTo>
                  <a:lnTo>
                    <a:pt x="13" y="76"/>
                  </a:lnTo>
                  <a:lnTo>
                    <a:pt x="10" y="78"/>
                  </a:lnTo>
                  <a:lnTo>
                    <a:pt x="10" y="82"/>
                  </a:lnTo>
                  <a:lnTo>
                    <a:pt x="13" y="84"/>
                  </a:lnTo>
                  <a:lnTo>
                    <a:pt x="17" y="84"/>
                  </a:lnTo>
                  <a:lnTo>
                    <a:pt x="22" y="79"/>
                  </a:lnTo>
                  <a:lnTo>
                    <a:pt x="25" y="79"/>
                  </a:lnTo>
                  <a:lnTo>
                    <a:pt x="25" y="82"/>
                  </a:lnTo>
                  <a:lnTo>
                    <a:pt x="22" y="87"/>
                  </a:lnTo>
                  <a:lnTo>
                    <a:pt x="18" y="92"/>
                  </a:lnTo>
                  <a:lnTo>
                    <a:pt x="15" y="95"/>
                  </a:lnTo>
                  <a:lnTo>
                    <a:pt x="10" y="91"/>
                  </a:lnTo>
                  <a:lnTo>
                    <a:pt x="7" y="87"/>
                  </a:lnTo>
                  <a:lnTo>
                    <a:pt x="4" y="89"/>
                  </a:lnTo>
                  <a:lnTo>
                    <a:pt x="2" y="95"/>
                  </a:lnTo>
                  <a:lnTo>
                    <a:pt x="4" y="99"/>
                  </a:lnTo>
                  <a:lnTo>
                    <a:pt x="5" y="100"/>
                  </a:lnTo>
                  <a:lnTo>
                    <a:pt x="22" y="110"/>
                  </a:lnTo>
                  <a:lnTo>
                    <a:pt x="25" y="115"/>
                  </a:lnTo>
                  <a:lnTo>
                    <a:pt x="20" y="118"/>
                  </a:lnTo>
                  <a:lnTo>
                    <a:pt x="15" y="120"/>
                  </a:lnTo>
                  <a:lnTo>
                    <a:pt x="13" y="121"/>
                  </a:lnTo>
                  <a:lnTo>
                    <a:pt x="12" y="126"/>
                  </a:lnTo>
                  <a:lnTo>
                    <a:pt x="15" y="126"/>
                  </a:lnTo>
                  <a:lnTo>
                    <a:pt x="33" y="121"/>
                  </a:lnTo>
                  <a:lnTo>
                    <a:pt x="38" y="123"/>
                  </a:lnTo>
                  <a:lnTo>
                    <a:pt x="40" y="118"/>
                  </a:lnTo>
                  <a:lnTo>
                    <a:pt x="43" y="116"/>
                  </a:lnTo>
                  <a:lnTo>
                    <a:pt x="47" y="116"/>
                  </a:lnTo>
                  <a:lnTo>
                    <a:pt x="52" y="115"/>
                  </a:lnTo>
                  <a:lnTo>
                    <a:pt x="53" y="113"/>
                  </a:lnTo>
                  <a:lnTo>
                    <a:pt x="55" y="112"/>
                  </a:lnTo>
                  <a:lnTo>
                    <a:pt x="65" y="104"/>
                  </a:lnTo>
                  <a:lnTo>
                    <a:pt x="66" y="102"/>
                  </a:lnTo>
                  <a:lnTo>
                    <a:pt x="73" y="99"/>
                  </a:lnTo>
                  <a:lnTo>
                    <a:pt x="75" y="99"/>
                  </a:lnTo>
                  <a:lnTo>
                    <a:pt x="83" y="99"/>
                  </a:lnTo>
                  <a:lnTo>
                    <a:pt x="88" y="99"/>
                  </a:lnTo>
                  <a:lnTo>
                    <a:pt x="90" y="97"/>
                  </a:lnTo>
                  <a:lnTo>
                    <a:pt x="93" y="94"/>
                  </a:lnTo>
                  <a:lnTo>
                    <a:pt x="99" y="91"/>
                  </a:lnTo>
                  <a:lnTo>
                    <a:pt x="109" y="94"/>
                  </a:lnTo>
                  <a:lnTo>
                    <a:pt x="114" y="99"/>
                  </a:lnTo>
                  <a:lnTo>
                    <a:pt x="116" y="105"/>
                  </a:lnTo>
                  <a:lnTo>
                    <a:pt x="123" y="110"/>
                  </a:lnTo>
                  <a:lnTo>
                    <a:pt x="124" y="110"/>
                  </a:lnTo>
                  <a:lnTo>
                    <a:pt x="126" y="112"/>
                  </a:lnTo>
                  <a:lnTo>
                    <a:pt x="134" y="107"/>
                  </a:lnTo>
                  <a:lnTo>
                    <a:pt x="136" y="107"/>
                  </a:lnTo>
                  <a:lnTo>
                    <a:pt x="142" y="100"/>
                  </a:lnTo>
                  <a:lnTo>
                    <a:pt x="147" y="100"/>
                  </a:lnTo>
                  <a:lnTo>
                    <a:pt x="156" y="97"/>
                  </a:lnTo>
                  <a:lnTo>
                    <a:pt x="161" y="100"/>
                  </a:lnTo>
                  <a:lnTo>
                    <a:pt x="167" y="104"/>
                  </a:lnTo>
                  <a:lnTo>
                    <a:pt x="172" y="105"/>
                  </a:lnTo>
                  <a:lnTo>
                    <a:pt x="177" y="104"/>
                  </a:lnTo>
                  <a:lnTo>
                    <a:pt x="187" y="105"/>
                  </a:lnTo>
                  <a:lnTo>
                    <a:pt x="197" y="110"/>
                  </a:lnTo>
                  <a:lnTo>
                    <a:pt x="199" y="112"/>
                  </a:lnTo>
                  <a:lnTo>
                    <a:pt x="204" y="112"/>
                  </a:lnTo>
                  <a:lnTo>
                    <a:pt x="209" y="112"/>
                  </a:lnTo>
                  <a:lnTo>
                    <a:pt x="212" y="108"/>
                  </a:lnTo>
                  <a:lnTo>
                    <a:pt x="217" y="107"/>
                  </a:lnTo>
                  <a:lnTo>
                    <a:pt x="219" y="112"/>
                  </a:lnTo>
                  <a:lnTo>
                    <a:pt x="217" y="113"/>
                  </a:lnTo>
                  <a:lnTo>
                    <a:pt x="219" y="120"/>
                  </a:lnTo>
                  <a:lnTo>
                    <a:pt x="220" y="121"/>
                  </a:lnTo>
                  <a:lnTo>
                    <a:pt x="224" y="120"/>
                  </a:lnTo>
                  <a:lnTo>
                    <a:pt x="227" y="116"/>
                  </a:lnTo>
                  <a:lnTo>
                    <a:pt x="228" y="110"/>
                  </a:lnTo>
                  <a:lnTo>
                    <a:pt x="232" y="110"/>
                  </a:lnTo>
                  <a:lnTo>
                    <a:pt x="235" y="112"/>
                  </a:lnTo>
                  <a:lnTo>
                    <a:pt x="240" y="113"/>
                  </a:lnTo>
                  <a:lnTo>
                    <a:pt x="242" y="110"/>
                  </a:lnTo>
                  <a:lnTo>
                    <a:pt x="250" y="112"/>
                  </a:lnTo>
                  <a:lnTo>
                    <a:pt x="262" y="118"/>
                  </a:lnTo>
                  <a:lnTo>
                    <a:pt x="263" y="120"/>
                  </a:lnTo>
                  <a:lnTo>
                    <a:pt x="280" y="126"/>
                  </a:lnTo>
                  <a:lnTo>
                    <a:pt x="281" y="128"/>
                  </a:lnTo>
                  <a:lnTo>
                    <a:pt x="290" y="129"/>
                  </a:lnTo>
                  <a:lnTo>
                    <a:pt x="291" y="129"/>
                  </a:lnTo>
                  <a:lnTo>
                    <a:pt x="298" y="133"/>
                  </a:lnTo>
                  <a:lnTo>
                    <a:pt x="301" y="136"/>
                  </a:lnTo>
                  <a:lnTo>
                    <a:pt x="311" y="146"/>
                  </a:lnTo>
                  <a:lnTo>
                    <a:pt x="321" y="146"/>
                  </a:lnTo>
                  <a:lnTo>
                    <a:pt x="328" y="149"/>
                  </a:lnTo>
                  <a:lnTo>
                    <a:pt x="336" y="152"/>
                  </a:lnTo>
                  <a:lnTo>
                    <a:pt x="339" y="154"/>
                  </a:lnTo>
                  <a:lnTo>
                    <a:pt x="353" y="159"/>
                  </a:lnTo>
                  <a:lnTo>
                    <a:pt x="354" y="159"/>
                  </a:lnTo>
                  <a:lnTo>
                    <a:pt x="358" y="160"/>
                  </a:lnTo>
                  <a:lnTo>
                    <a:pt x="358" y="162"/>
                  </a:lnTo>
                  <a:lnTo>
                    <a:pt x="372" y="173"/>
                  </a:lnTo>
                  <a:lnTo>
                    <a:pt x="374" y="175"/>
                  </a:lnTo>
                  <a:lnTo>
                    <a:pt x="374" y="176"/>
                  </a:lnTo>
                  <a:lnTo>
                    <a:pt x="377" y="178"/>
                  </a:lnTo>
                  <a:lnTo>
                    <a:pt x="379" y="181"/>
                  </a:lnTo>
                  <a:lnTo>
                    <a:pt x="387" y="186"/>
                  </a:lnTo>
                  <a:lnTo>
                    <a:pt x="399" y="194"/>
                  </a:lnTo>
                  <a:lnTo>
                    <a:pt x="402" y="194"/>
                  </a:lnTo>
                  <a:lnTo>
                    <a:pt x="405" y="194"/>
                  </a:lnTo>
                  <a:lnTo>
                    <a:pt x="420" y="199"/>
                  </a:lnTo>
                  <a:lnTo>
                    <a:pt x="424" y="201"/>
                  </a:lnTo>
                  <a:lnTo>
                    <a:pt x="425" y="202"/>
                  </a:lnTo>
                  <a:lnTo>
                    <a:pt x="429" y="204"/>
                  </a:lnTo>
                  <a:lnTo>
                    <a:pt x="437" y="205"/>
                  </a:lnTo>
                  <a:lnTo>
                    <a:pt x="439" y="204"/>
                  </a:lnTo>
                  <a:lnTo>
                    <a:pt x="445" y="196"/>
                  </a:lnTo>
                  <a:lnTo>
                    <a:pt x="445" y="194"/>
                  </a:lnTo>
                  <a:lnTo>
                    <a:pt x="448" y="193"/>
                  </a:lnTo>
                  <a:lnTo>
                    <a:pt x="457" y="193"/>
                  </a:lnTo>
                  <a:lnTo>
                    <a:pt x="462" y="197"/>
                  </a:lnTo>
                  <a:lnTo>
                    <a:pt x="463" y="201"/>
                  </a:lnTo>
                  <a:lnTo>
                    <a:pt x="468" y="204"/>
                  </a:lnTo>
                  <a:lnTo>
                    <a:pt x="470" y="205"/>
                  </a:lnTo>
                  <a:lnTo>
                    <a:pt x="472" y="205"/>
                  </a:lnTo>
                  <a:lnTo>
                    <a:pt x="478" y="201"/>
                  </a:lnTo>
                  <a:lnTo>
                    <a:pt x="483" y="197"/>
                  </a:lnTo>
                  <a:lnTo>
                    <a:pt x="496" y="193"/>
                  </a:lnTo>
                  <a:lnTo>
                    <a:pt x="500" y="193"/>
                  </a:lnTo>
                  <a:lnTo>
                    <a:pt x="515" y="197"/>
                  </a:lnTo>
                  <a:lnTo>
                    <a:pt x="516" y="201"/>
                  </a:lnTo>
                  <a:lnTo>
                    <a:pt x="523" y="204"/>
                  </a:lnTo>
                  <a:lnTo>
                    <a:pt x="534" y="214"/>
                  </a:lnTo>
                  <a:lnTo>
                    <a:pt x="536" y="215"/>
                  </a:lnTo>
                  <a:lnTo>
                    <a:pt x="538" y="215"/>
                  </a:lnTo>
                  <a:lnTo>
                    <a:pt x="551" y="217"/>
                  </a:lnTo>
                  <a:lnTo>
                    <a:pt x="571" y="2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4" name="Freeform 97"/>
            <p:cNvSpPr>
              <a:spLocks/>
            </p:cNvSpPr>
            <p:nvPr/>
          </p:nvSpPr>
          <p:spPr bwMode="auto">
            <a:xfrm>
              <a:off x="4202112" y="7162008"/>
              <a:ext cx="571500" cy="960438"/>
            </a:xfrm>
            <a:custGeom>
              <a:avLst/>
              <a:gdLst>
                <a:gd name="T0" fmla="*/ 617 w 719"/>
                <a:gd name="T1" fmla="*/ 915 h 1209"/>
                <a:gd name="T2" fmla="*/ 645 w 719"/>
                <a:gd name="T3" fmla="*/ 997 h 1209"/>
                <a:gd name="T4" fmla="*/ 693 w 719"/>
                <a:gd name="T5" fmla="*/ 1065 h 1209"/>
                <a:gd name="T6" fmla="*/ 714 w 719"/>
                <a:gd name="T7" fmla="*/ 1146 h 1209"/>
                <a:gd name="T8" fmla="*/ 708 w 719"/>
                <a:gd name="T9" fmla="*/ 1195 h 1209"/>
                <a:gd name="T10" fmla="*/ 706 w 719"/>
                <a:gd name="T11" fmla="*/ 1140 h 1209"/>
                <a:gd name="T12" fmla="*/ 681 w 719"/>
                <a:gd name="T13" fmla="*/ 1070 h 1209"/>
                <a:gd name="T14" fmla="*/ 620 w 719"/>
                <a:gd name="T15" fmla="*/ 992 h 1209"/>
                <a:gd name="T16" fmla="*/ 584 w 719"/>
                <a:gd name="T17" fmla="*/ 947 h 1209"/>
                <a:gd name="T18" fmla="*/ 569 w 719"/>
                <a:gd name="T19" fmla="*/ 903 h 1209"/>
                <a:gd name="T20" fmla="*/ 561 w 719"/>
                <a:gd name="T21" fmla="*/ 847 h 1209"/>
                <a:gd name="T22" fmla="*/ 556 w 719"/>
                <a:gd name="T23" fmla="*/ 801 h 1209"/>
                <a:gd name="T24" fmla="*/ 506 w 719"/>
                <a:gd name="T25" fmla="*/ 748 h 1209"/>
                <a:gd name="T26" fmla="*/ 460 w 719"/>
                <a:gd name="T27" fmla="*/ 706 h 1209"/>
                <a:gd name="T28" fmla="*/ 412 w 719"/>
                <a:gd name="T29" fmla="*/ 669 h 1209"/>
                <a:gd name="T30" fmla="*/ 428 w 719"/>
                <a:gd name="T31" fmla="*/ 641 h 1209"/>
                <a:gd name="T32" fmla="*/ 385 w 719"/>
                <a:gd name="T33" fmla="*/ 602 h 1209"/>
                <a:gd name="T34" fmla="*/ 334 w 719"/>
                <a:gd name="T35" fmla="*/ 604 h 1209"/>
                <a:gd name="T36" fmla="*/ 336 w 719"/>
                <a:gd name="T37" fmla="*/ 644 h 1209"/>
                <a:gd name="T38" fmla="*/ 332 w 719"/>
                <a:gd name="T39" fmla="*/ 685 h 1209"/>
                <a:gd name="T40" fmla="*/ 342 w 719"/>
                <a:gd name="T41" fmla="*/ 729 h 1209"/>
                <a:gd name="T42" fmla="*/ 362 w 719"/>
                <a:gd name="T43" fmla="*/ 771 h 1209"/>
                <a:gd name="T44" fmla="*/ 324 w 719"/>
                <a:gd name="T45" fmla="*/ 763 h 1209"/>
                <a:gd name="T46" fmla="*/ 306 w 719"/>
                <a:gd name="T47" fmla="*/ 709 h 1209"/>
                <a:gd name="T48" fmla="*/ 256 w 719"/>
                <a:gd name="T49" fmla="*/ 675 h 1209"/>
                <a:gd name="T50" fmla="*/ 235 w 719"/>
                <a:gd name="T51" fmla="*/ 643 h 1209"/>
                <a:gd name="T52" fmla="*/ 169 w 719"/>
                <a:gd name="T53" fmla="*/ 638 h 1209"/>
                <a:gd name="T54" fmla="*/ 124 w 719"/>
                <a:gd name="T55" fmla="*/ 615 h 1209"/>
                <a:gd name="T56" fmla="*/ 81 w 719"/>
                <a:gd name="T57" fmla="*/ 615 h 1209"/>
                <a:gd name="T58" fmla="*/ 49 w 719"/>
                <a:gd name="T59" fmla="*/ 619 h 1209"/>
                <a:gd name="T60" fmla="*/ 28 w 719"/>
                <a:gd name="T61" fmla="*/ 593 h 1209"/>
                <a:gd name="T62" fmla="*/ 35 w 719"/>
                <a:gd name="T63" fmla="*/ 560 h 1209"/>
                <a:gd name="T64" fmla="*/ 2 w 719"/>
                <a:gd name="T65" fmla="*/ 505 h 1209"/>
                <a:gd name="T66" fmla="*/ 58 w 719"/>
                <a:gd name="T67" fmla="*/ 492 h 1209"/>
                <a:gd name="T68" fmla="*/ 107 w 719"/>
                <a:gd name="T69" fmla="*/ 447 h 1209"/>
                <a:gd name="T70" fmla="*/ 119 w 719"/>
                <a:gd name="T71" fmla="*/ 381 h 1209"/>
                <a:gd name="T72" fmla="*/ 81 w 719"/>
                <a:gd name="T73" fmla="*/ 348 h 1209"/>
                <a:gd name="T74" fmla="*/ 92 w 719"/>
                <a:gd name="T75" fmla="*/ 319 h 1209"/>
                <a:gd name="T76" fmla="*/ 68 w 719"/>
                <a:gd name="T77" fmla="*/ 256 h 1209"/>
                <a:gd name="T78" fmla="*/ 76 w 719"/>
                <a:gd name="T79" fmla="*/ 209 h 1209"/>
                <a:gd name="T80" fmla="*/ 109 w 719"/>
                <a:gd name="T81" fmla="*/ 172 h 1209"/>
                <a:gd name="T82" fmla="*/ 142 w 719"/>
                <a:gd name="T83" fmla="*/ 188 h 1209"/>
                <a:gd name="T84" fmla="*/ 174 w 719"/>
                <a:gd name="T85" fmla="*/ 187 h 1209"/>
                <a:gd name="T86" fmla="*/ 152 w 719"/>
                <a:gd name="T87" fmla="*/ 136 h 1209"/>
                <a:gd name="T88" fmla="*/ 150 w 719"/>
                <a:gd name="T89" fmla="*/ 75 h 1209"/>
                <a:gd name="T90" fmla="*/ 174 w 719"/>
                <a:gd name="T91" fmla="*/ 51 h 1209"/>
                <a:gd name="T92" fmla="*/ 203 w 719"/>
                <a:gd name="T93" fmla="*/ 18 h 1209"/>
                <a:gd name="T94" fmla="*/ 276 w 719"/>
                <a:gd name="T95" fmla="*/ 0 h 1209"/>
                <a:gd name="T96" fmla="*/ 281 w 719"/>
                <a:gd name="T97" fmla="*/ 75 h 1209"/>
                <a:gd name="T98" fmla="*/ 339 w 719"/>
                <a:gd name="T99" fmla="*/ 111 h 1209"/>
                <a:gd name="T100" fmla="*/ 402 w 719"/>
                <a:gd name="T101" fmla="*/ 156 h 1209"/>
                <a:gd name="T102" fmla="*/ 451 w 719"/>
                <a:gd name="T103" fmla="*/ 201 h 1209"/>
                <a:gd name="T104" fmla="*/ 484 w 719"/>
                <a:gd name="T105" fmla="*/ 261 h 1209"/>
                <a:gd name="T106" fmla="*/ 519 w 719"/>
                <a:gd name="T107" fmla="*/ 297 h 1209"/>
                <a:gd name="T108" fmla="*/ 546 w 719"/>
                <a:gd name="T109" fmla="*/ 324 h 1209"/>
                <a:gd name="T110" fmla="*/ 580 w 719"/>
                <a:gd name="T111" fmla="*/ 371 h 1209"/>
                <a:gd name="T112" fmla="*/ 536 w 719"/>
                <a:gd name="T113" fmla="*/ 403 h 1209"/>
                <a:gd name="T114" fmla="*/ 516 w 719"/>
                <a:gd name="T115" fmla="*/ 476 h 1209"/>
                <a:gd name="T116" fmla="*/ 501 w 719"/>
                <a:gd name="T117" fmla="*/ 546 h 1209"/>
                <a:gd name="T118" fmla="*/ 494 w 719"/>
                <a:gd name="T119" fmla="*/ 625 h 1209"/>
                <a:gd name="T120" fmla="*/ 509 w 719"/>
                <a:gd name="T121" fmla="*/ 682 h 1209"/>
                <a:gd name="T122" fmla="*/ 546 w 719"/>
                <a:gd name="T123" fmla="*/ 740 h 1209"/>
                <a:gd name="T124" fmla="*/ 569 w 719"/>
                <a:gd name="T125" fmla="*/ 811 h 1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209">
                  <a:moveTo>
                    <a:pt x="575" y="848"/>
                  </a:moveTo>
                  <a:lnTo>
                    <a:pt x="587" y="866"/>
                  </a:lnTo>
                  <a:lnTo>
                    <a:pt x="587" y="868"/>
                  </a:lnTo>
                  <a:lnTo>
                    <a:pt x="589" y="869"/>
                  </a:lnTo>
                  <a:lnTo>
                    <a:pt x="597" y="882"/>
                  </a:lnTo>
                  <a:lnTo>
                    <a:pt x="607" y="889"/>
                  </a:lnTo>
                  <a:lnTo>
                    <a:pt x="609" y="892"/>
                  </a:lnTo>
                  <a:lnTo>
                    <a:pt x="610" y="895"/>
                  </a:lnTo>
                  <a:lnTo>
                    <a:pt x="610" y="897"/>
                  </a:lnTo>
                  <a:lnTo>
                    <a:pt x="615" y="911"/>
                  </a:lnTo>
                  <a:lnTo>
                    <a:pt x="617" y="915"/>
                  </a:lnTo>
                  <a:lnTo>
                    <a:pt x="617" y="929"/>
                  </a:lnTo>
                  <a:lnTo>
                    <a:pt x="617" y="931"/>
                  </a:lnTo>
                  <a:lnTo>
                    <a:pt x="617" y="949"/>
                  </a:lnTo>
                  <a:lnTo>
                    <a:pt x="617" y="950"/>
                  </a:lnTo>
                  <a:lnTo>
                    <a:pt x="618" y="954"/>
                  </a:lnTo>
                  <a:lnTo>
                    <a:pt x="627" y="973"/>
                  </a:lnTo>
                  <a:lnTo>
                    <a:pt x="628" y="975"/>
                  </a:lnTo>
                  <a:lnTo>
                    <a:pt x="630" y="978"/>
                  </a:lnTo>
                  <a:lnTo>
                    <a:pt x="637" y="989"/>
                  </a:lnTo>
                  <a:lnTo>
                    <a:pt x="640" y="989"/>
                  </a:lnTo>
                  <a:lnTo>
                    <a:pt x="645" y="997"/>
                  </a:lnTo>
                  <a:lnTo>
                    <a:pt x="648" y="1000"/>
                  </a:lnTo>
                  <a:lnTo>
                    <a:pt x="656" y="1010"/>
                  </a:lnTo>
                  <a:lnTo>
                    <a:pt x="658" y="1013"/>
                  </a:lnTo>
                  <a:lnTo>
                    <a:pt x="665" y="1028"/>
                  </a:lnTo>
                  <a:lnTo>
                    <a:pt x="665" y="1031"/>
                  </a:lnTo>
                  <a:lnTo>
                    <a:pt x="673" y="1039"/>
                  </a:lnTo>
                  <a:lnTo>
                    <a:pt x="683" y="1044"/>
                  </a:lnTo>
                  <a:lnTo>
                    <a:pt x="683" y="1046"/>
                  </a:lnTo>
                  <a:lnTo>
                    <a:pt x="685" y="1047"/>
                  </a:lnTo>
                  <a:lnTo>
                    <a:pt x="691" y="1064"/>
                  </a:lnTo>
                  <a:lnTo>
                    <a:pt x="693" y="1065"/>
                  </a:lnTo>
                  <a:lnTo>
                    <a:pt x="704" y="1073"/>
                  </a:lnTo>
                  <a:lnTo>
                    <a:pt x="706" y="1075"/>
                  </a:lnTo>
                  <a:lnTo>
                    <a:pt x="711" y="1085"/>
                  </a:lnTo>
                  <a:lnTo>
                    <a:pt x="711" y="1089"/>
                  </a:lnTo>
                  <a:lnTo>
                    <a:pt x="711" y="1093"/>
                  </a:lnTo>
                  <a:lnTo>
                    <a:pt x="714" y="1101"/>
                  </a:lnTo>
                  <a:lnTo>
                    <a:pt x="716" y="1122"/>
                  </a:lnTo>
                  <a:lnTo>
                    <a:pt x="716" y="1125"/>
                  </a:lnTo>
                  <a:lnTo>
                    <a:pt x="714" y="1141"/>
                  </a:lnTo>
                  <a:lnTo>
                    <a:pt x="714" y="1143"/>
                  </a:lnTo>
                  <a:lnTo>
                    <a:pt x="714" y="1146"/>
                  </a:lnTo>
                  <a:lnTo>
                    <a:pt x="714" y="1148"/>
                  </a:lnTo>
                  <a:lnTo>
                    <a:pt x="714" y="1162"/>
                  </a:lnTo>
                  <a:lnTo>
                    <a:pt x="714" y="1167"/>
                  </a:lnTo>
                  <a:lnTo>
                    <a:pt x="716" y="1180"/>
                  </a:lnTo>
                  <a:lnTo>
                    <a:pt x="718" y="1191"/>
                  </a:lnTo>
                  <a:lnTo>
                    <a:pt x="719" y="1201"/>
                  </a:lnTo>
                  <a:lnTo>
                    <a:pt x="718" y="1208"/>
                  </a:lnTo>
                  <a:lnTo>
                    <a:pt x="716" y="1209"/>
                  </a:lnTo>
                  <a:lnTo>
                    <a:pt x="713" y="1208"/>
                  </a:lnTo>
                  <a:lnTo>
                    <a:pt x="711" y="1206"/>
                  </a:lnTo>
                  <a:lnTo>
                    <a:pt x="708" y="1195"/>
                  </a:lnTo>
                  <a:lnTo>
                    <a:pt x="706" y="1191"/>
                  </a:lnTo>
                  <a:lnTo>
                    <a:pt x="706" y="1190"/>
                  </a:lnTo>
                  <a:lnTo>
                    <a:pt x="706" y="1188"/>
                  </a:lnTo>
                  <a:lnTo>
                    <a:pt x="704" y="1175"/>
                  </a:lnTo>
                  <a:lnTo>
                    <a:pt x="704" y="1172"/>
                  </a:lnTo>
                  <a:lnTo>
                    <a:pt x="703" y="1170"/>
                  </a:lnTo>
                  <a:lnTo>
                    <a:pt x="704" y="1156"/>
                  </a:lnTo>
                  <a:lnTo>
                    <a:pt x="704" y="1154"/>
                  </a:lnTo>
                  <a:lnTo>
                    <a:pt x="704" y="1151"/>
                  </a:lnTo>
                  <a:lnTo>
                    <a:pt x="706" y="1143"/>
                  </a:lnTo>
                  <a:lnTo>
                    <a:pt x="706" y="1140"/>
                  </a:lnTo>
                  <a:lnTo>
                    <a:pt x="706" y="1138"/>
                  </a:lnTo>
                  <a:lnTo>
                    <a:pt x="706" y="1136"/>
                  </a:lnTo>
                  <a:lnTo>
                    <a:pt x="704" y="1120"/>
                  </a:lnTo>
                  <a:lnTo>
                    <a:pt x="703" y="1119"/>
                  </a:lnTo>
                  <a:lnTo>
                    <a:pt x="703" y="1117"/>
                  </a:lnTo>
                  <a:lnTo>
                    <a:pt x="701" y="1115"/>
                  </a:lnTo>
                  <a:lnTo>
                    <a:pt x="699" y="1114"/>
                  </a:lnTo>
                  <a:lnTo>
                    <a:pt x="691" y="1099"/>
                  </a:lnTo>
                  <a:lnTo>
                    <a:pt x="691" y="1094"/>
                  </a:lnTo>
                  <a:lnTo>
                    <a:pt x="691" y="1093"/>
                  </a:lnTo>
                  <a:lnTo>
                    <a:pt x="681" y="1070"/>
                  </a:lnTo>
                  <a:lnTo>
                    <a:pt x="675" y="1064"/>
                  </a:lnTo>
                  <a:lnTo>
                    <a:pt x="673" y="1062"/>
                  </a:lnTo>
                  <a:lnTo>
                    <a:pt x="661" y="1047"/>
                  </a:lnTo>
                  <a:lnTo>
                    <a:pt x="660" y="1046"/>
                  </a:lnTo>
                  <a:lnTo>
                    <a:pt x="660" y="1044"/>
                  </a:lnTo>
                  <a:lnTo>
                    <a:pt x="650" y="1030"/>
                  </a:lnTo>
                  <a:lnTo>
                    <a:pt x="648" y="1030"/>
                  </a:lnTo>
                  <a:lnTo>
                    <a:pt x="635" y="1013"/>
                  </a:lnTo>
                  <a:lnTo>
                    <a:pt x="633" y="1010"/>
                  </a:lnTo>
                  <a:lnTo>
                    <a:pt x="623" y="996"/>
                  </a:lnTo>
                  <a:lnTo>
                    <a:pt x="620" y="992"/>
                  </a:lnTo>
                  <a:lnTo>
                    <a:pt x="613" y="983"/>
                  </a:lnTo>
                  <a:lnTo>
                    <a:pt x="612" y="981"/>
                  </a:lnTo>
                  <a:lnTo>
                    <a:pt x="612" y="979"/>
                  </a:lnTo>
                  <a:lnTo>
                    <a:pt x="610" y="978"/>
                  </a:lnTo>
                  <a:lnTo>
                    <a:pt x="609" y="976"/>
                  </a:lnTo>
                  <a:lnTo>
                    <a:pt x="602" y="968"/>
                  </a:lnTo>
                  <a:lnTo>
                    <a:pt x="600" y="967"/>
                  </a:lnTo>
                  <a:lnTo>
                    <a:pt x="599" y="963"/>
                  </a:lnTo>
                  <a:lnTo>
                    <a:pt x="592" y="955"/>
                  </a:lnTo>
                  <a:lnTo>
                    <a:pt x="590" y="954"/>
                  </a:lnTo>
                  <a:lnTo>
                    <a:pt x="584" y="947"/>
                  </a:lnTo>
                  <a:lnTo>
                    <a:pt x="582" y="945"/>
                  </a:lnTo>
                  <a:lnTo>
                    <a:pt x="580" y="944"/>
                  </a:ln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5" name="Freeform 98"/>
            <p:cNvSpPr>
              <a:spLocks/>
            </p:cNvSpPr>
            <p:nvPr/>
          </p:nvSpPr>
          <p:spPr bwMode="auto">
            <a:xfrm>
              <a:off x="4202112" y="7162008"/>
              <a:ext cx="461963" cy="749300"/>
            </a:xfrm>
            <a:custGeom>
              <a:avLst/>
              <a:gdLst>
                <a:gd name="T0" fmla="*/ 569 w 582"/>
                <a:gd name="T1" fmla="*/ 903 h 944"/>
                <a:gd name="T2" fmla="*/ 562 w 582"/>
                <a:gd name="T3" fmla="*/ 850 h 944"/>
                <a:gd name="T4" fmla="*/ 556 w 582"/>
                <a:gd name="T5" fmla="*/ 811 h 944"/>
                <a:gd name="T6" fmla="*/ 527 w 582"/>
                <a:gd name="T7" fmla="*/ 766 h 944"/>
                <a:gd name="T8" fmla="*/ 471 w 582"/>
                <a:gd name="T9" fmla="*/ 717 h 944"/>
                <a:gd name="T10" fmla="*/ 427 w 582"/>
                <a:gd name="T11" fmla="*/ 682 h 944"/>
                <a:gd name="T12" fmla="*/ 417 w 582"/>
                <a:gd name="T13" fmla="*/ 656 h 944"/>
                <a:gd name="T14" fmla="*/ 422 w 582"/>
                <a:gd name="T15" fmla="*/ 628 h 944"/>
                <a:gd name="T16" fmla="*/ 374 w 582"/>
                <a:gd name="T17" fmla="*/ 596 h 944"/>
                <a:gd name="T18" fmla="*/ 336 w 582"/>
                <a:gd name="T19" fmla="*/ 611 h 944"/>
                <a:gd name="T20" fmla="*/ 334 w 582"/>
                <a:gd name="T21" fmla="*/ 644 h 944"/>
                <a:gd name="T22" fmla="*/ 332 w 582"/>
                <a:gd name="T23" fmla="*/ 685 h 944"/>
                <a:gd name="T24" fmla="*/ 341 w 582"/>
                <a:gd name="T25" fmla="*/ 729 h 944"/>
                <a:gd name="T26" fmla="*/ 364 w 582"/>
                <a:gd name="T27" fmla="*/ 763 h 944"/>
                <a:gd name="T28" fmla="*/ 336 w 582"/>
                <a:gd name="T29" fmla="*/ 764 h 944"/>
                <a:gd name="T30" fmla="*/ 316 w 582"/>
                <a:gd name="T31" fmla="*/ 727 h 944"/>
                <a:gd name="T32" fmla="*/ 286 w 582"/>
                <a:gd name="T33" fmla="*/ 688 h 944"/>
                <a:gd name="T34" fmla="*/ 230 w 582"/>
                <a:gd name="T35" fmla="*/ 654 h 944"/>
                <a:gd name="T36" fmla="*/ 220 w 582"/>
                <a:gd name="T37" fmla="*/ 646 h 944"/>
                <a:gd name="T38" fmla="*/ 157 w 582"/>
                <a:gd name="T39" fmla="*/ 641 h 944"/>
                <a:gd name="T40" fmla="*/ 112 w 582"/>
                <a:gd name="T41" fmla="*/ 611 h 944"/>
                <a:gd name="T42" fmla="*/ 79 w 582"/>
                <a:gd name="T43" fmla="*/ 622 h 944"/>
                <a:gd name="T44" fmla="*/ 49 w 582"/>
                <a:gd name="T45" fmla="*/ 619 h 944"/>
                <a:gd name="T46" fmla="*/ 26 w 582"/>
                <a:gd name="T47" fmla="*/ 594 h 944"/>
                <a:gd name="T48" fmla="*/ 36 w 582"/>
                <a:gd name="T49" fmla="*/ 568 h 944"/>
                <a:gd name="T50" fmla="*/ 13 w 582"/>
                <a:gd name="T51" fmla="*/ 530 h 944"/>
                <a:gd name="T52" fmla="*/ 25 w 582"/>
                <a:gd name="T53" fmla="*/ 497 h 944"/>
                <a:gd name="T54" fmla="*/ 84 w 582"/>
                <a:gd name="T55" fmla="*/ 476 h 944"/>
                <a:gd name="T56" fmla="*/ 111 w 582"/>
                <a:gd name="T57" fmla="*/ 416 h 944"/>
                <a:gd name="T58" fmla="*/ 109 w 582"/>
                <a:gd name="T59" fmla="*/ 373 h 944"/>
                <a:gd name="T60" fmla="*/ 79 w 582"/>
                <a:gd name="T61" fmla="*/ 335 h 944"/>
                <a:gd name="T62" fmla="*/ 94 w 582"/>
                <a:gd name="T63" fmla="*/ 298 h 944"/>
                <a:gd name="T64" fmla="*/ 66 w 582"/>
                <a:gd name="T65" fmla="*/ 250 h 944"/>
                <a:gd name="T66" fmla="*/ 76 w 582"/>
                <a:gd name="T67" fmla="*/ 209 h 944"/>
                <a:gd name="T68" fmla="*/ 107 w 582"/>
                <a:gd name="T69" fmla="*/ 172 h 944"/>
                <a:gd name="T70" fmla="*/ 139 w 582"/>
                <a:gd name="T71" fmla="*/ 187 h 944"/>
                <a:gd name="T72" fmla="*/ 175 w 582"/>
                <a:gd name="T73" fmla="*/ 200 h 944"/>
                <a:gd name="T74" fmla="*/ 155 w 582"/>
                <a:gd name="T75" fmla="*/ 157 h 944"/>
                <a:gd name="T76" fmla="*/ 144 w 582"/>
                <a:gd name="T77" fmla="*/ 104 h 944"/>
                <a:gd name="T78" fmla="*/ 160 w 582"/>
                <a:gd name="T79" fmla="*/ 62 h 944"/>
                <a:gd name="T80" fmla="*/ 183 w 582"/>
                <a:gd name="T81" fmla="*/ 34 h 944"/>
                <a:gd name="T82" fmla="*/ 223 w 582"/>
                <a:gd name="T83" fmla="*/ 20 h 944"/>
                <a:gd name="T84" fmla="*/ 273 w 582"/>
                <a:gd name="T85" fmla="*/ 17 h 944"/>
                <a:gd name="T86" fmla="*/ 281 w 582"/>
                <a:gd name="T87" fmla="*/ 83 h 944"/>
                <a:gd name="T88" fmla="*/ 339 w 582"/>
                <a:gd name="T89" fmla="*/ 111 h 944"/>
                <a:gd name="T90" fmla="*/ 400 w 582"/>
                <a:gd name="T91" fmla="*/ 156 h 944"/>
                <a:gd name="T92" fmla="*/ 443 w 582"/>
                <a:gd name="T93" fmla="*/ 191 h 944"/>
                <a:gd name="T94" fmla="*/ 468 w 582"/>
                <a:gd name="T95" fmla="*/ 240 h 944"/>
                <a:gd name="T96" fmla="*/ 518 w 582"/>
                <a:gd name="T97" fmla="*/ 282 h 944"/>
                <a:gd name="T98" fmla="*/ 529 w 582"/>
                <a:gd name="T99" fmla="*/ 306 h 944"/>
                <a:gd name="T100" fmla="*/ 564 w 582"/>
                <a:gd name="T101" fmla="*/ 345 h 944"/>
                <a:gd name="T102" fmla="*/ 570 w 582"/>
                <a:gd name="T103" fmla="*/ 387 h 944"/>
                <a:gd name="T104" fmla="*/ 519 w 582"/>
                <a:gd name="T105" fmla="*/ 424 h 944"/>
                <a:gd name="T106" fmla="*/ 516 w 582"/>
                <a:gd name="T107" fmla="*/ 496 h 944"/>
                <a:gd name="T108" fmla="*/ 506 w 582"/>
                <a:gd name="T109" fmla="*/ 560 h 944"/>
                <a:gd name="T110" fmla="*/ 494 w 582"/>
                <a:gd name="T111" fmla="*/ 625 h 944"/>
                <a:gd name="T112" fmla="*/ 508 w 582"/>
                <a:gd name="T113" fmla="*/ 680 h 944"/>
                <a:gd name="T114" fmla="*/ 536 w 582"/>
                <a:gd name="T115" fmla="*/ 730 h 944"/>
                <a:gd name="T116" fmla="*/ 569 w 582"/>
                <a:gd name="T117" fmla="*/ 792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2" h="944">
                  <a:moveTo>
                    <a:pt x="580" y="944"/>
                  </a:move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</a:path>
              </a:pathLst>
            </a:custGeom>
            <a:solidFill>
              <a:srgbClr val="FFC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6" name="Freeform 99"/>
            <p:cNvSpPr>
              <a:spLocks/>
            </p:cNvSpPr>
            <p:nvPr/>
          </p:nvSpPr>
          <p:spPr bwMode="auto">
            <a:xfrm>
              <a:off x="4659312" y="7835108"/>
              <a:ext cx="114300" cy="287338"/>
            </a:xfrm>
            <a:custGeom>
              <a:avLst/>
              <a:gdLst>
                <a:gd name="T0" fmla="*/ 12 w 144"/>
                <a:gd name="T1" fmla="*/ 18 h 361"/>
                <a:gd name="T2" fmla="*/ 14 w 144"/>
                <a:gd name="T3" fmla="*/ 21 h 361"/>
                <a:gd name="T4" fmla="*/ 32 w 144"/>
                <a:gd name="T5" fmla="*/ 41 h 361"/>
                <a:gd name="T6" fmla="*/ 35 w 144"/>
                <a:gd name="T7" fmla="*/ 47 h 361"/>
                <a:gd name="T8" fmla="*/ 40 w 144"/>
                <a:gd name="T9" fmla="*/ 63 h 361"/>
                <a:gd name="T10" fmla="*/ 42 w 144"/>
                <a:gd name="T11" fmla="*/ 81 h 361"/>
                <a:gd name="T12" fmla="*/ 42 w 144"/>
                <a:gd name="T13" fmla="*/ 101 h 361"/>
                <a:gd name="T14" fmla="*/ 43 w 144"/>
                <a:gd name="T15" fmla="*/ 106 h 361"/>
                <a:gd name="T16" fmla="*/ 53 w 144"/>
                <a:gd name="T17" fmla="*/ 127 h 361"/>
                <a:gd name="T18" fmla="*/ 62 w 144"/>
                <a:gd name="T19" fmla="*/ 141 h 361"/>
                <a:gd name="T20" fmla="*/ 70 w 144"/>
                <a:gd name="T21" fmla="*/ 149 h 361"/>
                <a:gd name="T22" fmla="*/ 81 w 144"/>
                <a:gd name="T23" fmla="*/ 162 h 361"/>
                <a:gd name="T24" fmla="*/ 90 w 144"/>
                <a:gd name="T25" fmla="*/ 180 h 361"/>
                <a:gd name="T26" fmla="*/ 98 w 144"/>
                <a:gd name="T27" fmla="*/ 191 h 361"/>
                <a:gd name="T28" fmla="*/ 108 w 144"/>
                <a:gd name="T29" fmla="*/ 198 h 361"/>
                <a:gd name="T30" fmla="*/ 116 w 144"/>
                <a:gd name="T31" fmla="*/ 216 h 361"/>
                <a:gd name="T32" fmla="*/ 129 w 144"/>
                <a:gd name="T33" fmla="*/ 225 h 361"/>
                <a:gd name="T34" fmla="*/ 136 w 144"/>
                <a:gd name="T35" fmla="*/ 237 h 361"/>
                <a:gd name="T36" fmla="*/ 136 w 144"/>
                <a:gd name="T37" fmla="*/ 245 h 361"/>
                <a:gd name="T38" fmla="*/ 141 w 144"/>
                <a:gd name="T39" fmla="*/ 274 h 361"/>
                <a:gd name="T40" fmla="*/ 139 w 144"/>
                <a:gd name="T41" fmla="*/ 293 h 361"/>
                <a:gd name="T42" fmla="*/ 139 w 144"/>
                <a:gd name="T43" fmla="*/ 298 h 361"/>
                <a:gd name="T44" fmla="*/ 139 w 144"/>
                <a:gd name="T45" fmla="*/ 314 h 361"/>
                <a:gd name="T46" fmla="*/ 141 w 144"/>
                <a:gd name="T47" fmla="*/ 332 h 361"/>
                <a:gd name="T48" fmla="*/ 144 w 144"/>
                <a:gd name="T49" fmla="*/ 353 h 361"/>
                <a:gd name="T50" fmla="*/ 141 w 144"/>
                <a:gd name="T51" fmla="*/ 361 h 361"/>
                <a:gd name="T52" fmla="*/ 136 w 144"/>
                <a:gd name="T53" fmla="*/ 358 h 361"/>
                <a:gd name="T54" fmla="*/ 131 w 144"/>
                <a:gd name="T55" fmla="*/ 343 h 361"/>
                <a:gd name="T56" fmla="*/ 131 w 144"/>
                <a:gd name="T57" fmla="*/ 340 h 361"/>
                <a:gd name="T58" fmla="*/ 129 w 144"/>
                <a:gd name="T59" fmla="*/ 324 h 361"/>
                <a:gd name="T60" fmla="*/ 129 w 144"/>
                <a:gd name="T61" fmla="*/ 308 h 361"/>
                <a:gd name="T62" fmla="*/ 129 w 144"/>
                <a:gd name="T63" fmla="*/ 303 h 361"/>
                <a:gd name="T64" fmla="*/ 131 w 144"/>
                <a:gd name="T65" fmla="*/ 292 h 361"/>
                <a:gd name="T66" fmla="*/ 131 w 144"/>
                <a:gd name="T67" fmla="*/ 288 h 361"/>
                <a:gd name="T68" fmla="*/ 128 w 144"/>
                <a:gd name="T69" fmla="*/ 271 h 361"/>
                <a:gd name="T70" fmla="*/ 126 w 144"/>
                <a:gd name="T71" fmla="*/ 267 h 361"/>
                <a:gd name="T72" fmla="*/ 116 w 144"/>
                <a:gd name="T73" fmla="*/ 251 h 361"/>
                <a:gd name="T74" fmla="*/ 116 w 144"/>
                <a:gd name="T75" fmla="*/ 245 h 361"/>
                <a:gd name="T76" fmla="*/ 100 w 144"/>
                <a:gd name="T77" fmla="*/ 216 h 361"/>
                <a:gd name="T78" fmla="*/ 86 w 144"/>
                <a:gd name="T79" fmla="*/ 199 h 361"/>
                <a:gd name="T80" fmla="*/ 85 w 144"/>
                <a:gd name="T81" fmla="*/ 196 h 361"/>
                <a:gd name="T82" fmla="*/ 73 w 144"/>
                <a:gd name="T83" fmla="*/ 182 h 361"/>
                <a:gd name="T84" fmla="*/ 58 w 144"/>
                <a:gd name="T85" fmla="*/ 162 h 361"/>
                <a:gd name="T86" fmla="*/ 45 w 144"/>
                <a:gd name="T87" fmla="*/ 144 h 361"/>
                <a:gd name="T88" fmla="*/ 37 w 144"/>
                <a:gd name="T89" fmla="*/ 133 h 361"/>
                <a:gd name="T90" fmla="*/ 35 w 144"/>
                <a:gd name="T91" fmla="*/ 130 h 361"/>
                <a:gd name="T92" fmla="*/ 27 w 144"/>
                <a:gd name="T93" fmla="*/ 120 h 361"/>
                <a:gd name="T94" fmla="*/ 24 w 144"/>
                <a:gd name="T95" fmla="*/ 115 h 361"/>
                <a:gd name="T96" fmla="*/ 15 w 144"/>
                <a:gd name="T97" fmla="*/ 106 h 361"/>
                <a:gd name="T98" fmla="*/ 7 w 144"/>
                <a:gd name="T99" fmla="*/ 97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4" h="361">
                  <a:moveTo>
                    <a:pt x="0" y="0"/>
                  </a:moveTo>
                  <a:lnTo>
                    <a:pt x="12" y="18"/>
                  </a:lnTo>
                  <a:lnTo>
                    <a:pt x="12" y="20"/>
                  </a:lnTo>
                  <a:lnTo>
                    <a:pt x="14" y="21"/>
                  </a:lnTo>
                  <a:lnTo>
                    <a:pt x="22" y="34"/>
                  </a:lnTo>
                  <a:lnTo>
                    <a:pt x="32" y="41"/>
                  </a:lnTo>
                  <a:lnTo>
                    <a:pt x="34" y="44"/>
                  </a:lnTo>
                  <a:lnTo>
                    <a:pt x="35" y="47"/>
                  </a:lnTo>
                  <a:lnTo>
                    <a:pt x="35" y="49"/>
                  </a:lnTo>
                  <a:lnTo>
                    <a:pt x="40" y="63"/>
                  </a:lnTo>
                  <a:lnTo>
                    <a:pt x="42" y="67"/>
                  </a:lnTo>
                  <a:lnTo>
                    <a:pt x="42" y="81"/>
                  </a:lnTo>
                  <a:lnTo>
                    <a:pt x="42" y="83"/>
                  </a:lnTo>
                  <a:lnTo>
                    <a:pt x="42" y="101"/>
                  </a:lnTo>
                  <a:lnTo>
                    <a:pt x="42" y="102"/>
                  </a:lnTo>
                  <a:lnTo>
                    <a:pt x="43" y="106"/>
                  </a:lnTo>
                  <a:lnTo>
                    <a:pt x="52" y="125"/>
                  </a:lnTo>
                  <a:lnTo>
                    <a:pt x="53" y="127"/>
                  </a:lnTo>
                  <a:lnTo>
                    <a:pt x="55" y="130"/>
                  </a:lnTo>
                  <a:lnTo>
                    <a:pt x="62" y="141"/>
                  </a:lnTo>
                  <a:lnTo>
                    <a:pt x="65" y="141"/>
                  </a:lnTo>
                  <a:lnTo>
                    <a:pt x="70" y="149"/>
                  </a:lnTo>
                  <a:lnTo>
                    <a:pt x="73" y="152"/>
                  </a:lnTo>
                  <a:lnTo>
                    <a:pt x="81" y="162"/>
                  </a:lnTo>
                  <a:lnTo>
                    <a:pt x="83" y="165"/>
                  </a:lnTo>
                  <a:lnTo>
                    <a:pt x="90" y="180"/>
                  </a:lnTo>
                  <a:lnTo>
                    <a:pt x="90" y="183"/>
                  </a:lnTo>
                  <a:lnTo>
                    <a:pt x="98" y="191"/>
                  </a:lnTo>
                  <a:lnTo>
                    <a:pt x="108" y="196"/>
                  </a:lnTo>
                  <a:lnTo>
                    <a:pt x="108" y="198"/>
                  </a:lnTo>
                  <a:lnTo>
                    <a:pt x="110" y="199"/>
                  </a:lnTo>
                  <a:lnTo>
                    <a:pt x="116" y="216"/>
                  </a:lnTo>
                  <a:lnTo>
                    <a:pt x="118" y="217"/>
                  </a:lnTo>
                  <a:lnTo>
                    <a:pt x="129" y="225"/>
                  </a:lnTo>
                  <a:lnTo>
                    <a:pt x="131" y="227"/>
                  </a:lnTo>
                  <a:lnTo>
                    <a:pt x="136" y="237"/>
                  </a:lnTo>
                  <a:lnTo>
                    <a:pt x="136" y="241"/>
                  </a:lnTo>
                  <a:lnTo>
                    <a:pt x="136" y="245"/>
                  </a:lnTo>
                  <a:lnTo>
                    <a:pt x="139" y="253"/>
                  </a:lnTo>
                  <a:lnTo>
                    <a:pt x="141" y="274"/>
                  </a:lnTo>
                  <a:lnTo>
                    <a:pt x="141" y="277"/>
                  </a:lnTo>
                  <a:lnTo>
                    <a:pt x="139" y="293"/>
                  </a:lnTo>
                  <a:lnTo>
                    <a:pt x="139" y="295"/>
                  </a:lnTo>
                  <a:lnTo>
                    <a:pt x="139" y="298"/>
                  </a:lnTo>
                  <a:lnTo>
                    <a:pt x="139" y="300"/>
                  </a:lnTo>
                  <a:lnTo>
                    <a:pt x="139" y="314"/>
                  </a:lnTo>
                  <a:lnTo>
                    <a:pt x="139" y="319"/>
                  </a:lnTo>
                  <a:lnTo>
                    <a:pt x="141" y="332"/>
                  </a:lnTo>
                  <a:lnTo>
                    <a:pt x="143" y="343"/>
                  </a:lnTo>
                  <a:lnTo>
                    <a:pt x="144" y="353"/>
                  </a:lnTo>
                  <a:lnTo>
                    <a:pt x="143" y="360"/>
                  </a:lnTo>
                  <a:lnTo>
                    <a:pt x="141" y="361"/>
                  </a:lnTo>
                  <a:lnTo>
                    <a:pt x="138" y="360"/>
                  </a:lnTo>
                  <a:lnTo>
                    <a:pt x="136" y="358"/>
                  </a:lnTo>
                  <a:lnTo>
                    <a:pt x="133" y="347"/>
                  </a:lnTo>
                  <a:lnTo>
                    <a:pt x="131" y="343"/>
                  </a:lnTo>
                  <a:lnTo>
                    <a:pt x="131" y="342"/>
                  </a:lnTo>
                  <a:lnTo>
                    <a:pt x="131" y="340"/>
                  </a:lnTo>
                  <a:lnTo>
                    <a:pt x="129" y="327"/>
                  </a:lnTo>
                  <a:lnTo>
                    <a:pt x="129" y="324"/>
                  </a:lnTo>
                  <a:lnTo>
                    <a:pt x="128" y="322"/>
                  </a:lnTo>
                  <a:lnTo>
                    <a:pt x="129" y="308"/>
                  </a:lnTo>
                  <a:lnTo>
                    <a:pt x="129" y="306"/>
                  </a:lnTo>
                  <a:lnTo>
                    <a:pt x="129" y="303"/>
                  </a:lnTo>
                  <a:lnTo>
                    <a:pt x="131" y="295"/>
                  </a:lnTo>
                  <a:lnTo>
                    <a:pt x="131" y="292"/>
                  </a:lnTo>
                  <a:lnTo>
                    <a:pt x="131" y="290"/>
                  </a:lnTo>
                  <a:lnTo>
                    <a:pt x="131" y="288"/>
                  </a:lnTo>
                  <a:lnTo>
                    <a:pt x="129" y="272"/>
                  </a:lnTo>
                  <a:lnTo>
                    <a:pt x="128" y="271"/>
                  </a:lnTo>
                  <a:lnTo>
                    <a:pt x="128" y="269"/>
                  </a:lnTo>
                  <a:lnTo>
                    <a:pt x="126" y="267"/>
                  </a:lnTo>
                  <a:lnTo>
                    <a:pt x="124" y="266"/>
                  </a:lnTo>
                  <a:lnTo>
                    <a:pt x="116" y="251"/>
                  </a:lnTo>
                  <a:lnTo>
                    <a:pt x="116" y="246"/>
                  </a:lnTo>
                  <a:lnTo>
                    <a:pt x="116" y="245"/>
                  </a:lnTo>
                  <a:lnTo>
                    <a:pt x="106" y="222"/>
                  </a:lnTo>
                  <a:lnTo>
                    <a:pt x="100" y="216"/>
                  </a:lnTo>
                  <a:lnTo>
                    <a:pt x="98" y="214"/>
                  </a:lnTo>
                  <a:lnTo>
                    <a:pt x="86" y="199"/>
                  </a:lnTo>
                  <a:lnTo>
                    <a:pt x="85" y="198"/>
                  </a:lnTo>
                  <a:lnTo>
                    <a:pt x="85" y="196"/>
                  </a:lnTo>
                  <a:lnTo>
                    <a:pt x="75" y="182"/>
                  </a:lnTo>
                  <a:lnTo>
                    <a:pt x="73" y="182"/>
                  </a:lnTo>
                  <a:lnTo>
                    <a:pt x="60" y="165"/>
                  </a:lnTo>
                  <a:lnTo>
                    <a:pt x="58" y="162"/>
                  </a:lnTo>
                  <a:lnTo>
                    <a:pt x="48" y="148"/>
                  </a:lnTo>
                  <a:lnTo>
                    <a:pt x="45" y="144"/>
                  </a:lnTo>
                  <a:lnTo>
                    <a:pt x="38" y="135"/>
                  </a:lnTo>
                  <a:lnTo>
                    <a:pt x="37" y="133"/>
                  </a:lnTo>
                  <a:lnTo>
                    <a:pt x="37" y="131"/>
                  </a:lnTo>
                  <a:lnTo>
                    <a:pt x="35" y="130"/>
                  </a:lnTo>
                  <a:lnTo>
                    <a:pt x="34" y="128"/>
                  </a:lnTo>
                  <a:lnTo>
                    <a:pt x="27" y="120"/>
                  </a:lnTo>
                  <a:lnTo>
                    <a:pt x="25" y="119"/>
                  </a:lnTo>
                  <a:lnTo>
                    <a:pt x="24" y="115"/>
                  </a:lnTo>
                  <a:lnTo>
                    <a:pt x="17" y="107"/>
                  </a:lnTo>
                  <a:lnTo>
                    <a:pt x="15" y="106"/>
                  </a:lnTo>
                  <a:lnTo>
                    <a:pt x="9" y="99"/>
                  </a:lnTo>
                  <a:lnTo>
                    <a:pt x="7" y="97"/>
                  </a:lnTo>
                  <a:lnTo>
                    <a:pt x="5" y="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7" name="Freeform 100"/>
            <p:cNvSpPr>
              <a:spLocks/>
            </p:cNvSpPr>
            <p:nvPr/>
          </p:nvSpPr>
          <p:spPr bwMode="auto">
            <a:xfrm>
              <a:off x="4433887" y="8022433"/>
              <a:ext cx="73025" cy="171450"/>
            </a:xfrm>
            <a:custGeom>
              <a:avLst/>
              <a:gdLst>
                <a:gd name="T0" fmla="*/ 76 w 91"/>
                <a:gd name="T1" fmla="*/ 179 h 215"/>
                <a:gd name="T2" fmla="*/ 72 w 91"/>
                <a:gd name="T3" fmla="*/ 187 h 215"/>
                <a:gd name="T4" fmla="*/ 76 w 91"/>
                <a:gd name="T5" fmla="*/ 195 h 215"/>
                <a:gd name="T6" fmla="*/ 74 w 91"/>
                <a:gd name="T7" fmla="*/ 213 h 215"/>
                <a:gd name="T8" fmla="*/ 64 w 91"/>
                <a:gd name="T9" fmla="*/ 212 h 215"/>
                <a:gd name="T10" fmla="*/ 53 w 91"/>
                <a:gd name="T11" fmla="*/ 204 h 215"/>
                <a:gd name="T12" fmla="*/ 46 w 91"/>
                <a:gd name="T13" fmla="*/ 195 h 215"/>
                <a:gd name="T14" fmla="*/ 46 w 91"/>
                <a:gd name="T15" fmla="*/ 181 h 215"/>
                <a:gd name="T16" fmla="*/ 39 w 91"/>
                <a:gd name="T17" fmla="*/ 182 h 215"/>
                <a:gd name="T18" fmla="*/ 29 w 91"/>
                <a:gd name="T19" fmla="*/ 179 h 215"/>
                <a:gd name="T20" fmla="*/ 19 w 91"/>
                <a:gd name="T21" fmla="*/ 179 h 215"/>
                <a:gd name="T22" fmla="*/ 15 w 91"/>
                <a:gd name="T23" fmla="*/ 171 h 215"/>
                <a:gd name="T24" fmla="*/ 8 w 91"/>
                <a:gd name="T25" fmla="*/ 170 h 215"/>
                <a:gd name="T26" fmla="*/ 1 w 91"/>
                <a:gd name="T27" fmla="*/ 170 h 215"/>
                <a:gd name="T28" fmla="*/ 5 w 91"/>
                <a:gd name="T29" fmla="*/ 163 h 215"/>
                <a:gd name="T30" fmla="*/ 8 w 91"/>
                <a:gd name="T31" fmla="*/ 158 h 215"/>
                <a:gd name="T32" fmla="*/ 19 w 91"/>
                <a:gd name="T33" fmla="*/ 149 h 215"/>
                <a:gd name="T34" fmla="*/ 21 w 91"/>
                <a:gd name="T35" fmla="*/ 139 h 215"/>
                <a:gd name="T36" fmla="*/ 15 w 91"/>
                <a:gd name="T37" fmla="*/ 131 h 215"/>
                <a:gd name="T38" fmla="*/ 11 w 91"/>
                <a:gd name="T39" fmla="*/ 123 h 215"/>
                <a:gd name="T40" fmla="*/ 0 w 91"/>
                <a:gd name="T41" fmla="*/ 111 h 215"/>
                <a:gd name="T42" fmla="*/ 8 w 91"/>
                <a:gd name="T43" fmla="*/ 97 h 215"/>
                <a:gd name="T44" fmla="*/ 6 w 91"/>
                <a:gd name="T45" fmla="*/ 90 h 215"/>
                <a:gd name="T46" fmla="*/ 5 w 91"/>
                <a:gd name="T47" fmla="*/ 84 h 215"/>
                <a:gd name="T48" fmla="*/ 1 w 91"/>
                <a:gd name="T49" fmla="*/ 74 h 215"/>
                <a:gd name="T50" fmla="*/ 11 w 91"/>
                <a:gd name="T51" fmla="*/ 69 h 215"/>
                <a:gd name="T52" fmla="*/ 13 w 91"/>
                <a:gd name="T53" fmla="*/ 51 h 215"/>
                <a:gd name="T54" fmla="*/ 10 w 91"/>
                <a:gd name="T55" fmla="*/ 40 h 215"/>
                <a:gd name="T56" fmla="*/ 16 w 91"/>
                <a:gd name="T57" fmla="*/ 32 h 215"/>
                <a:gd name="T58" fmla="*/ 21 w 91"/>
                <a:gd name="T59" fmla="*/ 19 h 215"/>
                <a:gd name="T60" fmla="*/ 21 w 91"/>
                <a:gd name="T61" fmla="*/ 11 h 215"/>
                <a:gd name="T62" fmla="*/ 21 w 91"/>
                <a:gd name="T63" fmla="*/ 4 h 215"/>
                <a:gd name="T64" fmla="*/ 33 w 91"/>
                <a:gd name="T65" fmla="*/ 0 h 215"/>
                <a:gd name="T66" fmla="*/ 43 w 91"/>
                <a:gd name="T67" fmla="*/ 17 h 215"/>
                <a:gd name="T68" fmla="*/ 48 w 91"/>
                <a:gd name="T69" fmla="*/ 29 h 215"/>
                <a:gd name="T70" fmla="*/ 44 w 91"/>
                <a:gd name="T71" fmla="*/ 37 h 215"/>
                <a:gd name="T72" fmla="*/ 43 w 91"/>
                <a:gd name="T73" fmla="*/ 43 h 215"/>
                <a:gd name="T74" fmla="*/ 44 w 91"/>
                <a:gd name="T75" fmla="*/ 64 h 215"/>
                <a:gd name="T76" fmla="*/ 48 w 91"/>
                <a:gd name="T77" fmla="*/ 66 h 215"/>
                <a:gd name="T78" fmla="*/ 53 w 91"/>
                <a:gd name="T79" fmla="*/ 58 h 215"/>
                <a:gd name="T80" fmla="*/ 64 w 91"/>
                <a:gd name="T81" fmla="*/ 58 h 215"/>
                <a:gd name="T82" fmla="*/ 67 w 91"/>
                <a:gd name="T83" fmla="*/ 66 h 215"/>
                <a:gd name="T84" fmla="*/ 69 w 91"/>
                <a:gd name="T85" fmla="*/ 71 h 215"/>
                <a:gd name="T86" fmla="*/ 86 w 91"/>
                <a:gd name="T87" fmla="*/ 69 h 215"/>
                <a:gd name="T88" fmla="*/ 91 w 91"/>
                <a:gd name="T89" fmla="*/ 76 h 215"/>
                <a:gd name="T90" fmla="*/ 82 w 91"/>
                <a:gd name="T91" fmla="*/ 89 h 215"/>
                <a:gd name="T92" fmla="*/ 89 w 91"/>
                <a:gd name="T93" fmla="*/ 116 h 215"/>
                <a:gd name="T94" fmla="*/ 89 w 91"/>
                <a:gd name="T95" fmla="*/ 131 h 215"/>
                <a:gd name="T96" fmla="*/ 89 w 91"/>
                <a:gd name="T97" fmla="*/ 136 h 215"/>
                <a:gd name="T98" fmla="*/ 81 w 91"/>
                <a:gd name="T99" fmla="*/ 140 h 215"/>
                <a:gd name="T100" fmla="*/ 77 w 91"/>
                <a:gd name="T101" fmla="*/ 145 h 215"/>
                <a:gd name="T102" fmla="*/ 77 w 91"/>
                <a:gd name="T103" fmla="*/ 150 h 215"/>
                <a:gd name="T104" fmla="*/ 67 w 91"/>
                <a:gd name="T105" fmla="*/ 160 h 215"/>
                <a:gd name="T106" fmla="*/ 67 w 91"/>
                <a:gd name="T107" fmla="*/ 168 h 215"/>
                <a:gd name="T108" fmla="*/ 74 w 91"/>
                <a:gd name="T109" fmla="*/ 16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" h="215">
                  <a:moveTo>
                    <a:pt x="77" y="171"/>
                  </a:moveTo>
                  <a:lnTo>
                    <a:pt x="76" y="179"/>
                  </a:lnTo>
                  <a:lnTo>
                    <a:pt x="74" y="181"/>
                  </a:lnTo>
                  <a:lnTo>
                    <a:pt x="72" y="187"/>
                  </a:lnTo>
                  <a:lnTo>
                    <a:pt x="74" y="194"/>
                  </a:lnTo>
                  <a:lnTo>
                    <a:pt x="76" y="195"/>
                  </a:lnTo>
                  <a:lnTo>
                    <a:pt x="74" y="205"/>
                  </a:lnTo>
                  <a:lnTo>
                    <a:pt x="74" y="213"/>
                  </a:lnTo>
                  <a:lnTo>
                    <a:pt x="72" y="215"/>
                  </a:lnTo>
                  <a:lnTo>
                    <a:pt x="64" y="212"/>
                  </a:lnTo>
                  <a:lnTo>
                    <a:pt x="62" y="210"/>
                  </a:lnTo>
                  <a:lnTo>
                    <a:pt x="53" y="204"/>
                  </a:lnTo>
                  <a:lnTo>
                    <a:pt x="48" y="197"/>
                  </a:lnTo>
                  <a:lnTo>
                    <a:pt x="46" y="195"/>
                  </a:lnTo>
                  <a:lnTo>
                    <a:pt x="49" y="187"/>
                  </a:lnTo>
                  <a:lnTo>
                    <a:pt x="46" y="181"/>
                  </a:lnTo>
                  <a:lnTo>
                    <a:pt x="41" y="182"/>
                  </a:lnTo>
                  <a:lnTo>
                    <a:pt x="39" y="182"/>
                  </a:lnTo>
                  <a:lnTo>
                    <a:pt x="34" y="179"/>
                  </a:lnTo>
                  <a:lnTo>
                    <a:pt x="29" y="179"/>
                  </a:lnTo>
                  <a:lnTo>
                    <a:pt x="23" y="182"/>
                  </a:lnTo>
                  <a:lnTo>
                    <a:pt x="19" y="179"/>
                  </a:lnTo>
                  <a:lnTo>
                    <a:pt x="18" y="178"/>
                  </a:lnTo>
                  <a:lnTo>
                    <a:pt x="15" y="171"/>
                  </a:lnTo>
                  <a:lnTo>
                    <a:pt x="11" y="170"/>
                  </a:lnTo>
                  <a:lnTo>
                    <a:pt x="8" y="170"/>
                  </a:lnTo>
                  <a:lnTo>
                    <a:pt x="5" y="170"/>
                  </a:lnTo>
                  <a:lnTo>
                    <a:pt x="1" y="170"/>
                  </a:lnTo>
                  <a:lnTo>
                    <a:pt x="3" y="165"/>
                  </a:lnTo>
                  <a:lnTo>
                    <a:pt x="5" y="163"/>
                  </a:lnTo>
                  <a:lnTo>
                    <a:pt x="11" y="161"/>
                  </a:lnTo>
                  <a:lnTo>
                    <a:pt x="8" y="158"/>
                  </a:lnTo>
                  <a:lnTo>
                    <a:pt x="16" y="153"/>
                  </a:lnTo>
                  <a:lnTo>
                    <a:pt x="19" y="149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3" y="136"/>
                  </a:lnTo>
                  <a:lnTo>
                    <a:pt x="15" y="131"/>
                  </a:lnTo>
                  <a:lnTo>
                    <a:pt x="13" y="129"/>
                  </a:lnTo>
                  <a:lnTo>
                    <a:pt x="11" y="123"/>
                  </a:lnTo>
                  <a:lnTo>
                    <a:pt x="5" y="116"/>
                  </a:lnTo>
                  <a:lnTo>
                    <a:pt x="0" y="111"/>
                  </a:lnTo>
                  <a:lnTo>
                    <a:pt x="8" y="103"/>
                  </a:lnTo>
                  <a:lnTo>
                    <a:pt x="8" y="97"/>
                  </a:lnTo>
                  <a:lnTo>
                    <a:pt x="6" y="95"/>
                  </a:lnTo>
                  <a:lnTo>
                    <a:pt x="6" y="90"/>
                  </a:lnTo>
                  <a:lnTo>
                    <a:pt x="6" y="85"/>
                  </a:lnTo>
                  <a:lnTo>
                    <a:pt x="5" y="84"/>
                  </a:lnTo>
                  <a:lnTo>
                    <a:pt x="3" y="82"/>
                  </a:lnTo>
                  <a:lnTo>
                    <a:pt x="1" y="74"/>
                  </a:lnTo>
                  <a:lnTo>
                    <a:pt x="3" y="69"/>
                  </a:lnTo>
                  <a:lnTo>
                    <a:pt x="11" y="69"/>
                  </a:lnTo>
                  <a:lnTo>
                    <a:pt x="16" y="64"/>
                  </a:lnTo>
                  <a:lnTo>
                    <a:pt x="13" y="51"/>
                  </a:lnTo>
                  <a:lnTo>
                    <a:pt x="13" y="50"/>
                  </a:lnTo>
                  <a:lnTo>
                    <a:pt x="10" y="40"/>
                  </a:lnTo>
                  <a:lnTo>
                    <a:pt x="16" y="37"/>
                  </a:lnTo>
                  <a:lnTo>
                    <a:pt x="16" y="32"/>
                  </a:lnTo>
                  <a:lnTo>
                    <a:pt x="21" y="21"/>
                  </a:lnTo>
                  <a:lnTo>
                    <a:pt x="21" y="19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21" y="8"/>
                  </a:lnTo>
                  <a:lnTo>
                    <a:pt x="21" y="4"/>
                  </a:lnTo>
                  <a:lnTo>
                    <a:pt x="24" y="0"/>
                  </a:lnTo>
                  <a:lnTo>
                    <a:pt x="33" y="0"/>
                  </a:lnTo>
                  <a:lnTo>
                    <a:pt x="38" y="8"/>
                  </a:lnTo>
                  <a:lnTo>
                    <a:pt x="43" y="17"/>
                  </a:lnTo>
                  <a:lnTo>
                    <a:pt x="44" y="19"/>
                  </a:lnTo>
                  <a:lnTo>
                    <a:pt x="48" y="29"/>
                  </a:lnTo>
                  <a:lnTo>
                    <a:pt x="48" y="30"/>
                  </a:lnTo>
                  <a:lnTo>
                    <a:pt x="44" y="37"/>
                  </a:lnTo>
                  <a:lnTo>
                    <a:pt x="44" y="38"/>
                  </a:lnTo>
                  <a:lnTo>
                    <a:pt x="43" y="43"/>
                  </a:lnTo>
                  <a:lnTo>
                    <a:pt x="41" y="51"/>
                  </a:lnTo>
                  <a:lnTo>
                    <a:pt x="44" y="64"/>
                  </a:lnTo>
                  <a:lnTo>
                    <a:pt x="46" y="66"/>
                  </a:lnTo>
                  <a:lnTo>
                    <a:pt x="48" y="66"/>
                  </a:lnTo>
                  <a:lnTo>
                    <a:pt x="48" y="61"/>
                  </a:lnTo>
                  <a:lnTo>
                    <a:pt x="53" y="58"/>
                  </a:lnTo>
                  <a:lnTo>
                    <a:pt x="56" y="55"/>
                  </a:lnTo>
                  <a:lnTo>
                    <a:pt x="64" y="58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67" y="69"/>
                  </a:lnTo>
                  <a:lnTo>
                    <a:pt x="69" y="71"/>
                  </a:lnTo>
                  <a:lnTo>
                    <a:pt x="77" y="68"/>
                  </a:lnTo>
                  <a:lnTo>
                    <a:pt x="86" y="69"/>
                  </a:lnTo>
                  <a:lnTo>
                    <a:pt x="86" y="71"/>
                  </a:lnTo>
                  <a:lnTo>
                    <a:pt x="91" y="76"/>
                  </a:lnTo>
                  <a:lnTo>
                    <a:pt x="84" y="79"/>
                  </a:lnTo>
                  <a:lnTo>
                    <a:pt x="82" y="89"/>
                  </a:lnTo>
                  <a:lnTo>
                    <a:pt x="87" y="105"/>
                  </a:lnTo>
                  <a:lnTo>
                    <a:pt x="89" y="116"/>
                  </a:lnTo>
                  <a:lnTo>
                    <a:pt x="89" y="124"/>
                  </a:lnTo>
                  <a:lnTo>
                    <a:pt x="89" y="131"/>
                  </a:lnTo>
                  <a:lnTo>
                    <a:pt x="89" y="134"/>
                  </a:lnTo>
                  <a:lnTo>
                    <a:pt x="89" y="136"/>
                  </a:lnTo>
                  <a:lnTo>
                    <a:pt x="84" y="139"/>
                  </a:lnTo>
                  <a:lnTo>
                    <a:pt x="81" y="140"/>
                  </a:lnTo>
                  <a:lnTo>
                    <a:pt x="76" y="144"/>
                  </a:lnTo>
                  <a:lnTo>
                    <a:pt x="77" y="145"/>
                  </a:lnTo>
                  <a:lnTo>
                    <a:pt x="81" y="149"/>
                  </a:lnTo>
                  <a:lnTo>
                    <a:pt x="77" y="150"/>
                  </a:lnTo>
                  <a:lnTo>
                    <a:pt x="74" y="155"/>
                  </a:lnTo>
                  <a:lnTo>
                    <a:pt x="67" y="160"/>
                  </a:lnTo>
                  <a:lnTo>
                    <a:pt x="66" y="161"/>
                  </a:lnTo>
                  <a:lnTo>
                    <a:pt x="67" y="168"/>
                  </a:lnTo>
                  <a:lnTo>
                    <a:pt x="71" y="166"/>
                  </a:lnTo>
                  <a:lnTo>
                    <a:pt x="74" y="165"/>
                  </a:lnTo>
                  <a:lnTo>
                    <a:pt x="77" y="17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8" name="Freeform 101"/>
            <p:cNvSpPr>
              <a:spLocks/>
            </p:cNvSpPr>
            <p:nvPr/>
          </p:nvSpPr>
          <p:spPr bwMode="auto">
            <a:xfrm>
              <a:off x="4197350" y="7677945"/>
              <a:ext cx="169863" cy="177800"/>
            </a:xfrm>
            <a:custGeom>
              <a:avLst/>
              <a:gdLst>
                <a:gd name="T0" fmla="*/ 18 w 213"/>
                <a:gd name="T1" fmla="*/ 24 h 223"/>
                <a:gd name="T2" fmla="*/ 23 w 213"/>
                <a:gd name="T3" fmla="*/ 18 h 223"/>
                <a:gd name="T4" fmla="*/ 7 w 213"/>
                <a:gd name="T5" fmla="*/ 11 h 223"/>
                <a:gd name="T6" fmla="*/ 0 w 213"/>
                <a:gd name="T7" fmla="*/ 6 h 223"/>
                <a:gd name="T8" fmla="*/ 11 w 213"/>
                <a:gd name="T9" fmla="*/ 2 h 223"/>
                <a:gd name="T10" fmla="*/ 33 w 213"/>
                <a:gd name="T11" fmla="*/ 18 h 223"/>
                <a:gd name="T12" fmla="*/ 48 w 213"/>
                <a:gd name="T13" fmla="*/ 13 h 223"/>
                <a:gd name="T14" fmla="*/ 63 w 213"/>
                <a:gd name="T15" fmla="*/ 21 h 223"/>
                <a:gd name="T16" fmla="*/ 76 w 213"/>
                <a:gd name="T17" fmla="*/ 23 h 223"/>
                <a:gd name="T18" fmla="*/ 86 w 213"/>
                <a:gd name="T19" fmla="*/ 31 h 223"/>
                <a:gd name="T20" fmla="*/ 96 w 213"/>
                <a:gd name="T21" fmla="*/ 40 h 223"/>
                <a:gd name="T22" fmla="*/ 107 w 213"/>
                <a:gd name="T23" fmla="*/ 49 h 223"/>
                <a:gd name="T24" fmla="*/ 112 w 213"/>
                <a:gd name="T25" fmla="*/ 55 h 223"/>
                <a:gd name="T26" fmla="*/ 124 w 213"/>
                <a:gd name="T27" fmla="*/ 73 h 223"/>
                <a:gd name="T28" fmla="*/ 127 w 213"/>
                <a:gd name="T29" fmla="*/ 81 h 223"/>
                <a:gd name="T30" fmla="*/ 144 w 213"/>
                <a:gd name="T31" fmla="*/ 99 h 223"/>
                <a:gd name="T32" fmla="*/ 145 w 213"/>
                <a:gd name="T33" fmla="*/ 115 h 223"/>
                <a:gd name="T34" fmla="*/ 155 w 213"/>
                <a:gd name="T35" fmla="*/ 116 h 223"/>
                <a:gd name="T36" fmla="*/ 162 w 213"/>
                <a:gd name="T37" fmla="*/ 126 h 223"/>
                <a:gd name="T38" fmla="*/ 164 w 213"/>
                <a:gd name="T39" fmla="*/ 134 h 223"/>
                <a:gd name="T40" fmla="*/ 174 w 213"/>
                <a:gd name="T41" fmla="*/ 142 h 223"/>
                <a:gd name="T42" fmla="*/ 183 w 213"/>
                <a:gd name="T43" fmla="*/ 160 h 223"/>
                <a:gd name="T44" fmla="*/ 200 w 213"/>
                <a:gd name="T45" fmla="*/ 186 h 223"/>
                <a:gd name="T46" fmla="*/ 212 w 213"/>
                <a:gd name="T47" fmla="*/ 201 h 223"/>
                <a:gd name="T48" fmla="*/ 202 w 213"/>
                <a:gd name="T49" fmla="*/ 214 h 223"/>
                <a:gd name="T50" fmla="*/ 202 w 213"/>
                <a:gd name="T51" fmla="*/ 223 h 223"/>
                <a:gd name="T52" fmla="*/ 193 w 213"/>
                <a:gd name="T53" fmla="*/ 214 h 223"/>
                <a:gd name="T54" fmla="*/ 185 w 213"/>
                <a:gd name="T55" fmla="*/ 209 h 223"/>
                <a:gd name="T56" fmla="*/ 169 w 213"/>
                <a:gd name="T57" fmla="*/ 196 h 223"/>
                <a:gd name="T58" fmla="*/ 159 w 213"/>
                <a:gd name="T59" fmla="*/ 186 h 223"/>
                <a:gd name="T60" fmla="*/ 140 w 213"/>
                <a:gd name="T61" fmla="*/ 175 h 223"/>
                <a:gd name="T62" fmla="*/ 131 w 213"/>
                <a:gd name="T63" fmla="*/ 178 h 223"/>
                <a:gd name="T64" fmla="*/ 136 w 213"/>
                <a:gd name="T65" fmla="*/ 193 h 223"/>
                <a:gd name="T66" fmla="*/ 140 w 213"/>
                <a:gd name="T67" fmla="*/ 202 h 223"/>
                <a:gd name="T68" fmla="*/ 126 w 213"/>
                <a:gd name="T69" fmla="*/ 210 h 223"/>
                <a:gd name="T70" fmla="*/ 106 w 213"/>
                <a:gd name="T71" fmla="*/ 207 h 223"/>
                <a:gd name="T72" fmla="*/ 96 w 213"/>
                <a:gd name="T73" fmla="*/ 202 h 223"/>
                <a:gd name="T74" fmla="*/ 83 w 213"/>
                <a:gd name="T75" fmla="*/ 201 h 223"/>
                <a:gd name="T76" fmla="*/ 69 w 213"/>
                <a:gd name="T77" fmla="*/ 209 h 223"/>
                <a:gd name="T78" fmla="*/ 73 w 213"/>
                <a:gd name="T79" fmla="*/ 218 h 223"/>
                <a:gd name="T80" fmla="*/ 64 w 213"/>
                <a:gd name="T81" fmla="*/ 209 h 223"/>
                <a:gd name="T82" fmla="*/ 56 w 213"/>
                <a:gd name="T83" fmla="*/ 196 h 223"/>
                <a:gd name="T84" fmla="*/ 51 w 213"/>
                <a:gd name="T85" fmla="*/ 180 h 223"/>
                <a:gd name="T86" fmla="*/ 46 w 213"/>
                <a:gd name="T87" fmla="*/ 167 h 223"/>
                <a:gd name="T88" fmla="*/ 43 w 213"/>
                <a:gd name="T89" fmla="*/ 149 h 223"/>
                <a:gd name="T90" fmla="*/ 43 w 213"/>
                <a:gd name="T91" fmla="*/ 144 h 223"/>
                <a:gd name="T92" fmla="*/ 43 w 213"/>
                <a:gd name="T93" fmla="*/ 126 h 223"/>
                <a:gd name="T94" fmla="*/ 41 w 213"/>
                <a:gd name="T95" fmla="*/ 115 h 223"/>
                <a:gd name="T96" fmla="*/ 36 w 213"/>
                <a:gd name="T97" fmla="*/ 104 h 223"/>
                <a:gd name="T98" fmla="*/ 28 w 213"/>
                <a:gd name="T99" fmla="*/ 97 h 223"/>
                <a:gd name="T100" fmla="*/ 28 w 213"/>
                <a:gd name="T101" fmla="*/ 78 h 223"/>
                <a:gd name="T102" fmla="*/ 25 w 213"/>
                <a:gd name="T103" fmla="*/ 60 h 223"/>
                <a:gd name="T104" fmla="*/ 16 w 213"/>
                <a:gd name="T105" fmla="*/ 45 h 223"/>
                <a:gd name="T106" fmla="*/ 8 w 213"/>
                <a:gd name="T107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3" h="223">
                  <a:moveTo>
                    <a:pt x="5" y="23"/>
                  </a:moveTo>
                  <a:lnTo>
                    <a:pt x="7" y="23"/>
                  </a:lnTo>
                  <a:lnTo>
                    <a:pt x="18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3" y="18"/>
                  </a:lnTo>
                  <a:lnTo>
                    <a:pt x="18" y="15"/>
                  </a:lnTo>
                  <a:lnTo>
                    <a:pt x="15" y="15"/>
                  </a:lnTo>
                  <a:lnTo>
                    <a:pt x="7" y="11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20" y="8"/>
                  </a:lnTo>
                  <a:lnTo>
                    <a:pt x="26" y="11"/>
                  </a:lnTo>
                  <a:lnTo>
                    <a:pt x="33" y="18"/>
                  </a:lnTo>
                  <a:lnTo>
                    <a:pt x="40" y="16"/>
                  </a:lnTo>
                  <a:lnTo>
                    <a:pt x="41" y="16"/>
                  </a:lnTo>
                  <a:lnTo>
                    <a:pt x="48" y="13"/>
                  </a:lnTo>
                  <a:lnTo>
                    <a:pt x="51" y="15"/>
                  </a:lnTo>
                  <a:lnTo>
                    <a:pt x="58" y="18"/>
                  </a:lnTo>
                  <a:lnTo>
                    <a:pt x="63" y="21"/>
                  </a:lnTo>
                  <a:lnTo>
                    <a:pt x="69" y="23"/>
                  </a:lnTo>
                  <a:lnTo>
                    <a:pt x="73" y="23"/>
                  </a:lnTo>
                  <a:lnTo>
                    <a:pt x="76" y="23"/>
                  </a:lnTo>
                  <a:lnTo>
                    <a:pt x="78" y="23"/>
                  </a:lnTo>
                  <a:lnTo>
                    <a:pt x="81" y="24"/>
                  </a:lnTo>
                  <a:lnTo>
                    <a:pt x="86" y="31"/>
                  </a:lnTo>
                  <a:lnTo>
                    <a:pt x="88" y="32"/>
                  </a:lnTo>
                  <a:lnTo>
                    <a:pt x="89" y="34"/>
                  </a:lnTo>
                  <a:lnTo>
                    <a:pt x="96" y="40"/>
                  </a:lnTo>
                  <a:lnTo>
                    <a:pt x="97" y="42"/>
                  </a:lnTo>
                  <a:lnTo>
                    <a:pt x="104" y="47"/>
                  </a:lnTo>
                  <a:lnTo>
                    <a:pt x="107" y="49"/>
                  </a:lnTo>
                  <a:lnTo>
                    <a:pt x="111" y="49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17" y="65"/>
                  </a:lnTo>
                  <a:lnTo>
                    <a:pt x="121" y="70"/>
                  </a:lnTo>
                  <a:lnTo>
                    <a:pt x="124" y="73"/>
                  </a:lnTo>
                  <a:lnTo>
                    <a:pt x="124" y="74"/>
                  </a:lnTo>
                  <a:lnTo>
                    <a:pt x="126" y="78"/>
                  </a:lnTo>
                  <a:lnTo>
                    <a:pt x="127" y="81"/>
                  </a:lnTo>
                  <a:lnTo>
                    <a:pt x="137" y="91"/>
                  </a:lnTo>
                  <a:lnTo>
                    <a:pt x="139" y="92"/>
                  </a:lnTo>
                  <a:lnTo>
                    <a:pt x="144" y="99"/>
                  </a:lnTo>
                  <a:lnTo>
                    <a:pt x="142" y="107"/>
                  </a:lnTo>
                  <a:lnTo>
                    <a:pt x="144" y="113"/>
                  </a:lnTo>
                  <a:lnTo>
                    <a:pt x="145" y="115"/>
                  </a:lnTo>
                  <a:lnTo>
                    <a:pt x="147" y="118"/>
                  </a:lnTo>
                  <a:lnTo>
                    <a:pt x="149" y="120"/>
                  </a:lnTo>
                  <a:lnTo>
                    <a:pt x="155" y="116"/>
                  </a:lnTo>
                  <a:lnTo>
                    <a:pt x="159" y="118"/>
                  </a:lnTo>
                  <a:lnTo>
                    <a:pt x="162" y="125"/>
                  </a:lnTo>
                  <a:lnTo>
                    <a:pt x="162" y="126"/>
                  </a:lnTo>
                  <a:lnTo>
                    <a:pt x="157" y="133"/>
                  </a:lnTo>
                  <a:lnTo>
                    <a:pt x="157" y="138"/>
                  </a:lnTo>
                  <a:lnTo>
                    <a:pt x="164" y="134"/>
                  </a:lnTo>
                  <a:lnTo>
                    <a:pt x="165" y="136"/>
                  </a:lnTo>
                  <a:lnTo>
                    <a:pt x="172" y="142"/>
                  </a:lnTo>
                  <a:lnTo>
                    <a:pt x="174" y="142"/>
                  </a:lnTo>
                  <a:lnTo>
                    <a:pt x="175" y="144"/>
                  </a:lnTo>
                  <a:lnTo>
                    <a:pt x="179" y="152"/>
                  </a:lnTo>
                  <a:lnTo>
                    <a:pt x="183" y="160"/>
                  </a:lnTo>
                  <a:lnTo>
                    <a:pt x="187" y="171"/>
                  </a:lnTo>
                  <a:lnTo>
                    <a:pt x="192" y="178"/>
                  </a:lnTo>
                  <a:lnTo>
                    <a:pt x="200" y="186"/>
                  </a:lnTo>
                  <a:lnTo>
                    <a:pt x="210" y="191"/>
                  </a:lnTo>
                  <a:lnTo>
                    <a:pt x="213" y="199"/>
                  </a:lnTo>
                  <a:lnTo>
                    <a:pt x="212" y="201"/>
                  </a:lnTo>
                  <a:lnTo>
                    <a:pt x="205" y="205"/>
                  </a:lnTo>
                  <a:lnTo>
                    <a:pt x="203" y="207"/>
                  </a:lnTo>
                  <a:lnTo>
                    <a:pt x="202" y="214"/>
                  </a:lnTo>
                  <a:lnTo>
                    <a:pt x="203" y="218"/>
                  </a:lnTo>
                  <a:lnTo>
                    <a:pt x="203" y="222"/>
                  </a:lnTo>
                  <a:lnTo>
                    <a:pt x="202" y="223"/>
                  </a:lnTo>
                  <a:lnTo>
                    <a:pt x="197" y="222"/>
                  </a:lnTo>
                  <a:lnTo>
                    <a:pt x="197" y="218"/>
                  </a:lnTo>
                  <a:lnTo>
                    <a:pt x="193" y="214"/>
                  </a:lnTo>
                  <a:lnTo>
                    <a:pt x="192" y="214"/>
                  </a:lnTo>
                  <a:lnTo>
                    <a:pt x="187" y="210"/>
                  </a:lnTo>
                  <a:lnTo>
                    <a:pt x="185" y="209"/>
                  </a:lnTo>
                  <a:lnTo>
                    <a:pt x="175" y="207"/>
                  </a:lnTo>
                  <a:lnTo>
                    <a:pt x="172" y="204"/>
                  </a:lnTo>
                  <a:lnTo>
                    <a:pt x="169" y="196"/>
                  </a:lnTo>
                  <a:lnTo>
                    <a:pt x="167" y="194"/>
                  </a:lnTo>
                  <a:lnTo>
                    <a:pt x="160" y="189"/>
                  </a:lnTo>
                  <a:lnTo>
                    <a:pt x="159" y="186"/>
                  </a:lnTo>
                  <a:lnTo>
                    <a:pt x="152" y="180"/>
                  </a:lnTo>
                  <a:lnTo>
                    <a:pt x="147" y="178"/>
                  </a:lnTo>
                  <a:lnTo>
                    <a:pt x="140" y="175"/>
                  </a:lnTo>
                  <a:lnTo>
                    <a:pt x="139" y="175"/>
                  </a:lnTo>
                  <a:lnTo>
                    <a:pt x="137" y="175"/>
                  </a:lnTo>
                  <a:lnTo>
                    <a:pt x="131" y="178"/>
                  </a:lnTo>
                  <a:lnTo>
                    <a:pt x="131" y="181"/>
                  </a:lnTo>
                  <a:lnTo>
                    <a:pt x="134" y="191"/>
                  </a:lnTo>
                  <a:lnTo>
                    <a:pt x="136" y="193"/>
                  </a:lnTo>
                  <a:lnTo>
                    <a:pt x="139" y="197"/>
                  </a:lnTo>
                  <a:lnTo>
                    <a:pt x="140" y="199"/>
                  </a:lnTo>
                  <a:lnTo>
                    <a:pt x="140" y="202"/>
                  </a:lnTo>
                  <a:lnTo>
                    <a:pt x="137" y="209"/>
                  </a:lnTo>
                  <a:lnTo>
                    <a:pt x="127" y="212"/>
                  </a:lnTo>
                  <a:lnTo>
                    <a:pt x="126" y="210"/>
                  </a:lnTo>
                  <a:lnTo>
                    <a:pt x="117" y="210"/>
                  </a:lnTo>
                  <a:lnTo>
                    <a:pt x="114" y="209"/>
                  </a:lnTo>
                  <a:lnTo>
                    <a:pt x="106" y="207"/>
                  </a:lnTo>
                  <a:lnTo>
                    <a:pt x="104" y="205"/>
                  </a:lnTo>
                  <a:lnTo>
                    <a:pt x="102" y="205"/>
                  </a:lnTo>
                  <a:lnTo>
                    <a:pt x="96" y="202"/>
                  </a:lnTo>
                  <a:lnTo>
                    <a:pt x="93" y="202"/>
                  </a:lnTo>
                  <a:lnTo>
                    <a:pt x="84" y="199"/>
                  </a:lnTo>
                  <a:lnTo>
                    <a:pt x="83" y="201"/>
                  </a:lnTo>
                  <a:lnTo>
                    <a:pt x="76" y="199"/>
                  </a:lnTo>
                  <a:lnTo>
                    <a:pt x="69" y="202"/>
                  </a:lnTo>
                  <a:lnTo>
                    <a:pt x="69" y="209"/>
                  </a:lnTo>
                  <a:lnTo>
                    <a:pt x="71" y="209"/>
                  </a:lnTo>
                  <a:lnTo>
                    <a:pt x="74" y="215"/>
                  </a:lnTo>
                  <a:lnTo>
                    <a:pt x="73" y="218"/>
                  </a:lnTo>
                  <a:lnTo>
                    <a:pt x="66" y="214"/>
                  </a:lnTo>
                  <a:lnTo>
                    <a:pt x="64" y="210"/>
                  </a:lnTo>
                  <a:lnTo>
                    <a:pt x="64" y="209"/>
                  </a:lnTo>
                  <a:lnTo>
                    <a:pt x="59" y="201"/>
                  </a:lnTo>
                  <a:lnTo>
                    <a:pt x="58" y="197"/>
                  </a:lnTo>
                  <a:lnTo>
                    <a:pt x="56" y="196"/>
                  </a:lnTo>
                  <a:lnTo>
                    <a:pt x="51" y="191"/>
                  </a:lnTo>
                  <a:lnTo>
                    <a:pt x="50" y="189"/>
                  </a:lnTo>
                  <a:lnTo>
                    <a:pt x="51" y="180"/>
                  </a:lnTo>
                  <a:lnTo>
                    <a:pt x="51" y="176"/>
                  </a:lnTo>
                  <a:lnTo>
                    <a:pt x="48" y="168"/>
                  </a:lnTo>
                  <a:lnTo>
                    <a:pt x="46" y="167"/>
                  </a:lnTo>
                  <a:lnTo>
                    <a:pt x="45" y="165"/>
                  </a:lnTo>
                  <a:lnTo>
                    <a:pt x="40" y="157"/>
                  </a:lnTo>
                  <a:lnTo>
                    <a:pt x="43" y="149"/>
                  </a:lnTo>
                  <a:lnTo>
                    <a:pt x="43" y="147"/>
                  </a:lnTo>
                  <a:lnTo>
                    <a:pt x="43" y="146"/>
                  </a:lnTo>
                  <a:lnTo>
                    <a:pt x="43" y="144"/>
                  </a:lnTo>
                  <a:lnTo>
                    <a:pt x="41" y="136"/>
                  </a:lnTo>
                  <a:lnTo>
                    <a:pt x="41" y="133"/>
                  </a:lnTo>
                  <a:lnTo>
                    <a:pt x="43" y="126"/>
                  </a:lnTo>
                  <a:lnTo>
                    <a:pt x="43" y="123"/>
                  </a:lnTo>
                  <a:lnTo>
                    <a:pt x="41" y="116"/>
                  </a:lnTo>
                  <a:lnTo>
                    <a:pt x="41" y="115"/>
                  </a:lnTo>
                  <a:lnTo>
                    <a:pt x="41" y="110"/>
                  </a:lnTo>
                  <a:lnTo>
                    <a:pt x="41" y="107"/>
                  </a:lnTo>
                  <a:lnTo>
                    <a:pt x="36" y="104"/>
                  </a:lnTo>
                  <a:lnTo>
                    <a:pt x="35" y="102"/>
                  </a:lnTo>
                  <a:lnTo>
                    <a:pt x="30" y="99"/>
                  </a:lnTo>
                  <a:lnTo>
                    <a:pt x="28" y="97"/>
                  </a:lnTo>
                  <a:lnTo>
                    <a:pt x="26" y="89"/>
                  </a:lnTo>
                  <a:lnTo>
                    <a:pt x="26" y="87"/>
                  </a:lnTo>
                  <a:lnTo>
                    <a:pt x="28" y="78"/>
                  </a:lnTo>
                  <a:lnTo>
                    <a:pt x="28" y="74"/>
                  </a:lnTo>
                  <a:lnTo>
                    <a:pt x="28" y="71"/>
                  </a:lnTo>
                  <a:lnTo>
                    <a:pt x="25" y="60"/>
                  </a:lnTo>
                  <a:lnTo>
                    <a:pt x="25" y="58"/>
                  </a:lnTo>
                  <a:lnTo>
                    <a:pt x="23" y="55"/>
                  </a:lnTo>
                  <a:lnTo>
                    <a:pt x="16" y="45"/>
                  </a:lnTo>
                  <a:lnTo>
                    <a:pt x="15" y="44"/>
                  </a:lnTo>
                  <a:lnTo>
                    <a:pt x="10" y="37"/>
                  </a:lnTo>
                  <a:lnTo>
                    <a:pt x="8" y="36"/>
                  </a:lnTo>
                  <a:lnTo>
                    <a:pt x="3" y="29"/>
                  </a:lnTo>
                  <a:lnTo>
                    <a:pt x="5" y="2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89" name="Freeform 102"/>
            <p:cNvSpPr>
              <a:spLocks/>
            </p:cNvSpPr>
            <p:nvPr/>
          </p:nvSpPr>
          <p:spPr bwMode="auto">
            <a:xfrm>
              <a:off x="4430712" y="7941470"/>
              <a:ext cx="9525" cy="19050"/>
            </a:xfrm>
            <a:custGeom>
              <a:avLst/>
              <a:gdLst>
                <a:gd name="T0" fmla="*/ 6 w 13"/>
                <a:gd name="T1" fmla="*/ 22 h 22"/>
                <a:gd name="T2" fmla="*/ 1 w 13"/>
                <a:gd name="T3" fmla="*/ 22 h 22"/>
                <a:gd name="T4" fmla="*/ 0 w 13"/>
                <a:gd name="T5" fmla="*/ 16 h 22"/>
                <a:gd name="T6" fmla="*/ 0 w 13"/>
                <a:gd name="T7" fmla="*/ 13 h 22"/>
                <a:gd name="T8" fmla="*/ 1 w 13"/>
                <a:gd name="T9" fmla="*/ 9 h 22"/>
                <a:gd name="T10" fmla="*/ 5 w 13"/>
                <a:gd name="T11" fmla="*/ 3 h 22"/>
                <a:gd name="T12" fmla="*/ 8 w 13"/>
                <a:gd name="T13" fmla="*/ 0 h 22"/>
                <a:gd name="T14" fmla="*/ 10 w 13"/>
                <a:gd name="T15" fmla="*/ 1 h 22"/>
                <a:gd name="T16" fmla="*/ 11 w 13"/>
                <a:gd name="T17" fmla="*/ 6 h 22"/>
                <a:gd name="T18" fmla="*/ 13 w 13"/>
                <a:gd name="T19" fmla="*/ 8 h 22"/>
                <a:gd name="T20" fmla="*/ 11 w 13"/>
                <a:gd name="T21" fmla="*/ 14 h 22"/>
                <a:gd name="T22" fmla="*/ 10 w 13"/>
                <a:gd name="T23" fmla="*/ 19 h 22"/>
                <a:gd name="T24" fmla="*/ 8 w 13"/>
                <a:gd name="T25" fmla="*/ 22 h 22"/>
                <a:gd name="T26" fmla="*/ 6 w 13"/>
                <a:gd name="T2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2">
                  <a:moveTo>
                    <a:pt x="6" y="22"/>
                  </a:moveTo>
                  <a:lnTo>
                    <a:pt x="1" y="22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" y="9"/>
                  </a:lnTo>
                  <a:lnTo>
                    <a:pt x="5" y="3"/>
                  </a:lnTo>
                  <a:lnTo>
                    <a:pt x="8" y="0"/>
                  </a:lnTo>
                  <a:lnTo>
                    <a:pt x="10" y="1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11" y="14"/>
                  </a:lnTo>
                  <a:lnTo>
                    <a:pt x="10" y="19"/>
                  </a:lnTo>
                  <a:lnTo>
                    <a:pt x="8" y="22"/>
                  </a:lnTo>
                  <a:lnTo>
                    <a:pt x="6" y="2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0" name="Freeform 103"/>
            <p:cNvSpPr>
              <a:spLocks/>
            </p:cNvSpPr>
            <p:nvPr/>
          </p:nvSpPr>
          <p:spPr bwMode="auto">
            <a:xfrm>
              <a:off x="4425950" y="8054183"/>
              <a:ext cx="6350" cy="11113"/>
            </a:xfrm>
            <a:custGeom>
              <a:avLst/>
              <a:gdLst>
                <a:gd name="T0" fmla="*/ 2 w 8"/>
                <a:gd name="T1" fmla="*/ 10 h 15"/>
                <a:gd name="T2" fmla="*/ 0 w 8"/>
                <a:gd name="T3" fmla="*/ 7 h 15"/>
                <a:gd name="T4" fmla="*/ 0 w 8"/>
                <a:gd name="T5" fmla="*/ 5 h 15"/>
                <a:gd name="T6" fmla="*/ 0 w 8"/>
                <a:gd name="T7" fmla="*/ 0 h 15"/>
                <a:gd name="T8" fmla="*/ 3 w 8"/>
                <a:gd name="T9" fmla="*/ 0 h 15"/>
                <a:gd name="T10" fmla="*/ 5 w 8"/>
                <a:gd name="T11" fmla="*/ 0 h 15"/>
                <a:gd name="T12" fmla="*/ 8 w 8"/>
                <a:gd name="T13" fmla="*/ 4 h 15"/>
                <a:gd name="T14" fmla="*/ 8 w 8"/>
                <a:gd name="T15" fmla="*/ 12 h 15"/>
                <a:gd name="T16" fmla="*/ 3 w 8"/>
                <a:gd name="T17" fmla="*/ 15 h 15"/>
                <a:gd name="T18" fmla="*/ 2 w 8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5">
                  <a:moveTo>
                    <a:pt x="2" y="10"/>
                  </a:move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8" y="4"/>
                  </a:lnTo>
                  <a:lnTo>
                    <a:pt x="8" y="12"/>
                  </a:lnTo>
                  <a:lnTo>
                    <a:pt x="3" y="15"/>
                  </a:lnTo>
                  <a:lnTo>
                    <a:pt x="2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1" name="Freeform 104"/>
            <p:cNvSpPr>
              <a:spLocks/>
            </p:cNvSpPr>
            <p:nvPr/>
          </p:nvSpPr>
          <p:spPr bwMode="auto">
            <a:xfrm>
              <a:off x="4278312" y="7876383"/>
              <a:ext cx="19050" cy="23813"/>
            </a:xfrm>
            <a:custGeom>
              <a:avLst/>
              <a:gdLst>
                <a:gd name="T0" fmla="*/ 6 w 25"/>
                <a:gd name="T1" fmla="*/ 11 h 29"/>
                <a:gd name="T2" fmla="*/ 11 w 25"/>
                <a:gd name="T3" fmla="*/ 7 h 29"/>
                <a:gd name="T4" fmla="*/ 16 w 25"/>
                <a:gd name="T5" fmla="*/ 5 h 29"/>
                <a:gd name="T6" fmla="*/ 21 w 25"/>
                <a:gd name="T7" fmla="*/ 0 h 29"/>
                <a:gd name="T8" fmla="*/ 25 w 25"/>
                <a:gd name="T9" fmla="*/ 5 h 29"/>
                <a:gd name="T10" fmla="*/ 20 w 25"/>
                <a:gd name="T11" fmla="*/ 13 h 29"/>
                <a:gd name="T12" fmla="*/ 11 w 25"/>
                <a:gd name="T13" fmla="*/ 21 h 29"/>
                <a:gd name="T14" fmla="*/ 10 w 25"/>
                <a:gd name="T15" fmla="*/ 23 h 29"/>
                <a:gd name="T16" fmla="*/ 6 w 25"/>
                <a:gd name="T17" fmla="*/ 28 h 29"/>
                <a:gd name="T18" fmla="*/ 5 w 25"/>
                <a:gd name="T19" fmla="*/ 29 h 29"/>
                <a:gd name="T20" fmla="*/ 0 w 25"/>
                <a:gd name="T21" fmla="*/ 29 h 29"/>
                <a:gd name="T22" fmla="*/ 0 w 25"/>
                <a:gd name="T23" fmla="*/ 24 h 29"/>
                <a:gd name="T24" fmla="*/ 1 w 25"/>
                <a:gd name="T25" fmla="*/ 20 h 29"/>
                <a:gd name="T26" fmla="*/ 5 w 25"/>
                <a:gd name="T27" fmla="*/ 15 h 29"/>
                <a:gd name="T28" fmla="*/ 6 w 25"/>
                <a:gd name="T2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" h="29">
                  <a:moveTo>
                    <a:pt x="6" y="11"/>
                  </a:moveTo>
                  <a:lnTo>
                    <a:pt x="11" y="7"/>
                  </a:lnTo>
                  <a:lnTo>
                    <a:pt x="16" y="5"/>
                  </a:lnTo>
                  <a:lnTo>
                    <a:pt x="21" y="0"/>
                  </a:lnTo>
                  <a:lnTo>
                    <a:pt x="25" y="5"/>
                  </a:lnTo>
                  <a:lnTo>
                    <a:pt x="20" y="13"/>
                  </a:lnTo>
                  <a:lnTo>
                    <a:pt x="11" y="21"/>
                  </a:lnTo>
                  <a:lnTo>
                    <a:pt x="10" y="23"/>
                  </a:lnTo>
                  <a:lnTo>
                    <a:pt x="6" y="28"/>
                  </a:lnTo>
                  <a:lnTo>
                    <a:pt x="5" y="29"/>
                  </a:lnTo>
                  <a:lnTo>
                    <a:pt x="0" y="29"/>
                  </a:lnTo>
                  <a:lnTo>
                    <a:pt x="0" y="24"/>
                  </a:lnTo>
                  <a:lnTo>
                    <a:pt x="1" y="20"/>
                  </a:lnTo>
                  <a:lnTo>
                    <a:pt x="5" y="15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2" name="Freeform 105"/>
            <p:cNvSpPr>
              <a:spLocks/>
            </p:cNvSpPr>
            <p:nvPr/>
          </p:nvSpPr>
          <p:spPr bwMode="auto">
            <a:xfrm>
              <a:off x="4402137" y="7850983"/>
              <a:ext cx="11113" cy="6350"/>
            </a:xfrm>
            <a:custGeom>
              <a:avLst/>
              <a:gdLst>
                <a:gd name="T0" fmla="*/ 8 w 13"/>
                <a:gd name="T1" fmla="*/ 1 h 8"/>
                <a:gd name="T2" fmla="*/ 10 w 13"/>
                <a:gd name="T3" fmla="*/ 0 h 8"/>
                <a:gd name="T4" fmla="*/ 13 w 13"/>
                <a:gd name="T5" fmla="*/ 5 h 8"/>
                <a:gd name="T6" fmla="*/ 10 w 13"/>
                <a:gd name="T7" fmla="*/ 5 h 8"/>
                <a:gd name="T8" fmla="*/ 5 w 13"/>
                <a:gd name="T9" fmla="*/ 5 h 8"/>
                <a:gd name="T10" fmla="*/ 2 w 13"/>
                <a:gd name="T11" fmla="*/ 8 h 8"/>
                <a:gd name="T12" fmla="*/ 0 w 13"/>
                <a:gd name="T13" fmla="*/ 6 h 8"/>
                <a:gd name="T14" fmla="*/ 0 w 13"/>
                <a:gd name="T15" fmla="*/ 1 h 8"/>
                <a:gd name="T16" fmla="*/ 2 w 13"/>
                <a:gd name="T17" fmla="*/ 0 h 8"/>
                <a:gd name="T18" fmla="*/ 8 w 13"/>
                <a:gd name="T1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8" y="1"/>
                  </a:moveTo>
                  <a:lnTo>
                    <a:pt x="10" y="0"/>
                  </a:lnTo>
                  <a:lnTo>
                    <a:pt x="13" y="5"/>
                  </a:lnTo>
                  <a:lnTo>
                    <a:pt x="10" y="5"/>
                  </a:lnTo>
                  <a:lnTo>
                    <a:pt x="5" y="5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1"/>
                  </a:lnTo>
                  <a:lnTo>
                    <a:pt x="2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3" name="Freeform 106"/>
            <p:cNvSpPr>
              <a:spLocks/>
            </p:cNvSpPr>
            <p:nvPr/>
          </p:nvSpPr>
          <p:spPr bwMode="auto">
            <a:xfrm>
              <a:off x="4310062" y="7979570"/>
              <a:ext cx="9525" cy="25400"/>
            </a:xfrm>
            <a:custGeom>
              <a:avLst/>
              <a:gdLst>
                <a:gd name="T0" fmla="*/ 10 w 14"/>
                <a:gd name="T1" fmla="*/ 30 h 32"/>
                <a:gd name="T2" fmla="*/ 4 w 14"/>
                <a:gd name="T3" fmla="*/ 32 h 32"/>
                <a:gd name="T4" fmla="*/ 2 w 14"/>
                <a:gd name="T5" fmla="*/ 26 h 32"/>
                <a:gd name="T6" fmla="*/ 4 w 14"/>
                <a:gd name="T7" fmla="*/ 24 h 32"/>
                <a:gd name="T8" fmla="*/ 5 w 14"/>
                <a:gd name="T9" fmla="*/ 16 h 32"/>
                <a:gd name="T10" fmla="*/ 0 w 14"/>
                <a:gd name="T11" fmla="*/ 13 h 32"/>
                <a:gd name="T12" fmla="*/ 0 w 14"/>
                <a:gd name="T13" fmla="*/ 11 h 32"/>
                <a:gd name="T14" fmla="*/ 0 w 14"/>
                <a:gd name="T15" fmla="*/ 8 h 32"/>
                <a:gd name="T16" fmla="*/ 0 w 14"/>
                <a:gd name="T17" fmla="*/ 6 h 32"/>
                <a:gd name="T18" fmla="*/ 2 w 14"/>
                <a:gd name="T19" fmla="*/ 0 h 32"/>
                <a:gd name="T20" fmla="*/ 7 w 14"/>
                <a:gd name="T21" fmla="*/ 0 h 32"/>
                <a:gd name="T22" fmla="*/ 9 w 14"/>
                <a:gd name="T23" fmla="*/ 6 h 32"/>
                <a:gd name="T24" fmla="*/ 12 w 14"/>
                <a:gd name="T25" fmla="*/ 9 h 32"/>
                <a:gd name="T26" fmla="*/ 12 w 14"/>
                <a:gd name="T27" fmla="*/ 11 h 32"/>
                <a:gd name="T28" fmla="*/ 12 w 14"/>
                <a:gd name="T29" fmla="*/ 13 h 32"/>
                <a:gd name="T30" fmla="*/ 14 w 14"/>
                <a:gd name="T31" fmla="*/ 14 h 32"/>
                <a:gd name="T32" fmla="*/ 12 w 14"/>
                <a:gd name="T33" fmla="*/ 19 h 32"/>
                <a:gd name="T34" fmla="*/ 14 w 14"/>
                <a:gd name="T35" fmla="*/ 26 h 32"/>
                <a:gd name="T36" fmla="*/ 10 w 14"/>
                <a:gd name="T3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32">
                  <a:moveTo>
                    <a:pt x="10" y="30"/>
                  </a:moveTo>
                  <a:lnTo>
                    <a:pt x="4" y="32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0"/>
                  </a:lnTo>
                  <a:lnTo>
                    <a:pt x="7" y="0"/>
                  </a:lnTo>
                  <a:lnTo>
                    <a:pt x="9" y="6"/>
                  </a:lnTo>
                  <a:lnTo>
                    <a:pt x="12" y="9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4" y="14"/>
                  </a:lnTo>
                  <a:lnTo>
                    <a:pt x="12" y="19"/>
                  </a:lnTo>
                  <a:lnTo>
                    <a:pt x="14" y="26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4" name="Freeform 107"/>
            <p:cNvSpPr>
              <a:spLocks/>
            </p:cNvSpPr>
            <p:nvPr/>
          </p:nvSpPr>
          <p:spPr bwMode="auto">
            <a:xfrm>
              <a:off x="4384675" y="7849395"/>
              <a:ext cx="11113" cy="25400"/>
            </a:xfrm>
            <a:custGeom>
              <a:avLst/>
              <a:gdLst>
                <a:gd name="T0" fmla="*/ 1 w 15"/>
                <a:gd name="T1" fmla="*/ 12 h 33"/>
                <a:gd name="T2" fmla="*/ 1 w 15"/>
                <a:gd name="T3" fmla="*/ 10 h 33"/>
                <a:gd name="T4" fmla="*/ 1 w 15"/>
                <a:gd name="T5" fmla="*/ 8 h 33"/>
                <a:gd name="T6" fmla="*/ 3 w 15"/>
                <a:gd name="T7" fmla="*/ 5 h 33"/>
                <a:gd name="T8" fmla="*/ 8 w 15"/>
                <a:gd name="T9" fmla="*/ 3 h 33"/>
                <a:gd name="T10" fmla="*/ 11 w 15"/>
                <a:gd name="T11" fmla="*/ 0 h 33"/>
                <a:gd name="T12" fmla="*/ 15 w 15"/>
                <a:gd name="T13" fmla="*/ 2 h 33"/>
                <a:gd name="T14" fmla="*/ 15 w 15"/>
                <a:gd name="T15" fmla="*/ 5 h 33"/>
                <a:gd name="T16" fmla="*/ 11 w 15"/>
                <a:gd name="T17" fmla="*/ 7 h 33"/>
                <a:gd name="T18" fmla="*/ 13 w 15"/>
                <a:gd name="T19" fmla="*/ 10 h 33"/>
                <a:gd name="T20" fmla="*/ 15 w 15"/>
                <a:gd name="T21" fmla="*/ 13 h 33"/>
                <a:gd name="T22" fmla="*/ 11 w 15"/>
                <a:gd name="T23" fmla="*/ 15 h 33"/>
                <a:gd name="T24" fmla="*/ 11 w 15"/>
                <a:gd name="T25" fmla="*/ 18 h 33"/>
                <a:gd name="T26" fmla="*/ 13 w 15"/>
                <a:gd name="T27" fmla="*/ 21 h 33"/>
                <a:gd name="T28" fmla="*/ 11 w 15"/>
                <a:gd name="T29" fmla="*/ 26 h 33"/>
                <a:gd name="T30" fmla="*/ 6 w 15"/>
                <a:gd name="T31" fmla="*/ 26 h 33"/>
                <a:gd name="T32" fmla="*/ 8 w 15"/>
                <a:gd name="T33" fmla="*/ 29 h 33"/>
                <a:gd name="T34" fmla="*/ 5 w 15"/>
                <a:gd name="T35" fmla="*/ 33 h 33"/>
                <a:gd name="T36" fmla="*/ 1 w 15"/>
                <a:gd name="T37" fmla="*/ 33 h 33"/>
                <a:gd name="T38" fmla="*/ 0 w 15"/>
                <a:gd name="T39" fmla="*/ 26 h 33"/>
                <a:gd name="T40" fmla="*/ 1 w 15"/>
                <a:gd name="T41" fmla="*/ 20 h 33"/>
                <a:gd name="T42" fmla="*/ 1 w 15"/>
                <a:gd name="T4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" h="33">
                  <a:moveTo>
                    <a:pt x="1" y="12"/>
                  </a:moveTo>
                  <a:lnTo>
                    <a:pt x="1" y="10"/>
                  </a:lnTo>
                  <a:lnTo>
                    <a:pt x="1" y="8"/>
                  </a:lnTo>
                  <a:lnTo>
                    <a:pt x="3" y="5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lnTo>
                    <a:pt x="11" y="7"/>
                  </a:lnTo>
                  <a:lnTo>
                    <a:pt x="13" y="10"/>
                  </a:lnTo>
                  <a:lnTo>
                    <a:pt x="15" y="13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3" y="21"/>
                  </a:lnTo>
                  <a:lnTo>
                    <a:pt x="11" y="26"/>
                  </a:lnTo>
                  <a:lnTo>
                    <a:pt x="6" y="26"/>
                  </a:lnTo>
                  <a:lnTo>
                    <a:pt x="8" y="29"/>
                  </a:lnTo>
                  <a:lnTo>
                    <a:pt x="5" y="33"/>
                  </a:lnTo>
                  <a:lnTo>
                    <a:pt x="1" y="33"/>
                  </a:lnTo>
                  <a:lnTo>
                    <a:pt x="0" y="26"/>
                  </a:lnTo>
                  <a:lnTo>
                    <a:pt x="1" y="20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5" name="Freeform 108"/>
            <p:cNvSpPr>
              <a:spLocks/>
            </p:cNvSpPr>
            <p:nvPr/>
          </p:nvSpPr>
          <p:spPr bwMode="auto">
            <a:xfrm>
              <a:off x="4322762" y="7893845"/>
              <a:ext cx="14288" cy="11113"/>
            </a:xfrm>
            <a:custGeom>
              <a:avLst/>
              <a:gdLst>
                <a:gd name="T0" fmla="*/ 10 w 18"/>
                <a:gd name="T1" fmla="*/ 6 h 13"/>
                <a:gd name="T2" fmla="*/ 15 w 18"/>
                <a:gd name="T3" fmla="*/ 8 h 13"/>
                <a:gd name="T4" fmla="*/ 18 w 18"/>
                <a:gd name="T5" fmla="*/ 6 h 13"/>
                <a:gd name="T6" fmla="*/ 17 w 18"/>
                <a:gd name="T7" fmla="*/ 11 h 13"/>
                <a:gd name="T8" fmla="*/ 13 w 18"/>
                <a:gd name="T9" fmla="*/ 10 h 13"/>
                <a:gd name="T10" fmla="*/ 7 w 18"/>
                <a:gd name="T11" fmla="*/ 13 h 13"/>
                <a:gd name="T12" fmla="*/ 3 w 18"/>
                <a:gd name="T13" fmla="*/ 11 h 13"/>
                <a:gd name="T14" fmla="*/ 3 w 18"/>
                <a:gd name="T15" fmla="*/ 10 h 13"/>
                <a:gd name="T16" fmla="*/ 5 w 18"/>
                <a:gd name="T17" fmla="*/ 8 h 13"/>
                <a:gd name="T18" fmla="*/ 3 w 18"/>
                <a:gd name="T19" fmla="*/ 6 h 13"/>
                <a:gd name="T20" fmla="*/ 0 w 18"/>
                <a:gd name="T21" fmla="*/ 5 h 13"/>
                <a:gd name="T22" fmla="*/ 0 w 18"/>
                <a:gd name="T23" fmla="*/ 3 h 13"/>
                <a:gd name="T24" fmla="*/ 0 w 18"/>
                <a:gd name="T25" fmla="*/ 0 h 13"/>
                <a:gd name="T26" fmla="*/ 2 w 18"/>
                <a:gd name="T27" fmla="*/ 0 h 13"/>
                <a:gd name="T28" fmla="*/ 7 w 18"/>
                <a:gd name="T29" fmla="*/ 1 h 13"/>
                <a:gd name="T30" fmla="*/ 8 w 18"/>
                <a:gd name="T31" fmla="*/ 1 h 13"/>
                <a:gd name="T32" fmla="*/ 10 w 18"/>
                <a:gd name="T33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3">
                  <a:moveTo>
                    <a:pt x="10" y="6"/>
                  </a:moveTo>
                  <a:lnTo>
                    <a:pt x="15" y="8"/>
                  </a:lnTo>
                  <a:lnTo>
                    <a:pt x="18" y="6"/>
                  </a:lnTo>
                  <a:lnTo>
                    <a:pt x="17" y="11"/>
                  </a:lnTo>
                  <a:lnTo>
                    <a:pt x="13" y="10"/>
                  </a:lnTo>
                  <a:lnTo>
                    <a:pt x="7" y="13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1"/>
                  </a:lnTo>
                  <a:lnTo>
                    <a:pt x="8" y="1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6" name="Freeform 109"/>
            <p:cNvSpPr>
              <a:spLocks/>
            </p:cNvSpPr>
            <p:nvPr/>
          </p:nvSpPr>
          <p:spPr bwMode="auto">
            <a:xfrm>
              <a:off x="4365625" y="7900195"/>
              <a:ext cx="7938" cy="7938"/>
            </a:xfrm>
            <a:custGeom>
              <a:avLst/>
              <a:gdLst>
                <a:gd name="T0" fmla="*/ 3 w 10"/>
                <a:gd name="T1" fmla="*/ 7 h 12"/>
                <a:gd name="T2" fmla="*/ 0 w 10"/>
                <a:gd name="T3" fmla="*/ 4 h 12"/>
                <a:gd name="T4" fmla="*/ 0 w 10"/>
                <a:gd name="T5" fmla="*/ 2 h 12"/>
                <a:gd name="T6" fmla="*/ 0 w 10"/>
                <a:gd name="T7" fmla="*/ 0 h 12"/>
                <a:gd name="T8" fmla="*/ 1 w 10"/>
                <a:gd name="T9" fmla="*/ 0 h 12"/>
                <a:gd name="T10" fmla="*/ 5 w 10"/>
                <a:gd name="T11" fmla="*/ 0 h 12"/>
                <a:gd name="T12" fmla="*/ 6 w 10"/>
                <a:gd name="T13" fmla="*/ 0 h 12"/>
                <a:gd name="T14" fmla="*/ 8 w 10"/>
                <a:gd name="T15" fmla="*/ 4 h 12"/>
                <a:gd name="T16" fmla="*/ 10 w 10"/>
                <a:gd name="T17" fmla="*/ 8 h 12"/>
                <a:gd name="T18" fmla="*/ 8 w 10"/>
                <a:gd name="T19" fmla="*/ 12 h 12"/>
                <a:gd name="T20" fmla="*/ 5 w 10"/>
                <a:gd name="T21" fmla="*/ 10 h 12"/>
                <a:gd name="T22" fmla="*/ 3 w 10"/>
                <a:gd name="T23" fmla="*/ 8 h 12"/>
                <a:gd name="T24" fmla="*/ 3 w 10"/>
                <a:gd name="T25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2">
                  <a:moveTo>
                    <a:pt x="3" y="7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4"/>
                  </a:lnTo>
                  <a:lnTo>
                    <a:pt x="10" y="8"/>
                  </a:lnTo>
                  <a:lnTo>
                    <a:pt x="8" y="12"/>
                  </a:lnTo>
                  <a:lnTo>
                    <a:pt x="5" y="10"/>
                  </a:lnTo>
                  <a:lnTo>
                    <a:pt x="3" y="8"/>
                  </a:lnTo>
                  <a:lnTo>
                    <a:pt x="3" y="7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7" name="Freeform 110"/>
            <p:cNvSpPr>
              <a:spLocks/>
            </p:cNvSpPr>
            <p:nvPr/>
          </p:nvSpPr>
          <p:spPr bwMode="auto">
            <a:xfrm>
              <a:off x="4364037" y="7954170"/>
              <a:ext cx="58738" cy="42863"/>
            </a:xfrm>
            <a:custGeom>
              <a:avLst/>
              <a:gdLst>
                <a:gd name="T0" fmla="*/ 73 w 73"/>
                <a:gd name="T1" fmla="*/ 18 h 55"/>
                <a:gd name="T2" fmla="*/ 69 w 73"/>
                <a:gd name="T3" fmla="*/ 28 h 55"/>
                <a:gd name="T4" fmla="*/ 64 w 73"/>
                <a:gd name="T5" fmla="*/ 29 h 55"/>
                <a:gd name="T6" fmla="*/ 58 w 73"/>
                <a:gd name="T7" fmla="*/ 29 h 55"/>
                <a:gd name="T8" fmla="*/ 50 w 73"/>
                <a:gd name="T9" fmla="*/ 29 h 55"/>
                <a:gd name="T10" fmla="*/ 46 w 73"/>
                <a:gd name="T11" fmla="*/ 37 h 55"/>
                <a:gd name="T12" fmla="*/ 50 w 73"/>
                <a:gd name="T13" fmla="*/ 46 h 55"/>
                <a:gd name="T14" fmla="*/ 50 w 73"/>
                <a:gd name="T15" fmla="*/ 52 h 55"/>
                <a:gd name="T16" fmla="*/ 45 w 73"/>
                <a:gd name="T17" fmla="*/ 55 h 55"/>
                <a:gd name="T18" fmla="*/ 41 w 73"/>
                <a:gd name="T19" fmla="*/ 47 h 55"/>
                <a:gd name="T20" fmla="*/ 36 w 73"/>
                <a:gd name="T21" fmla="*/ 44 h 55"/>
                <a:gd name="T22" fmla="*/ 33 w 73"/>
                <a:gd name="T23" fmla="*/ 37 h 55"/>
                <a:gd name="T24" fmla="*/ 28 w 73"/>
                <a:gd name="T25" fmla="*/ 33 h 55"/>
                <a:gd name="T26" fmla="*/ 23 w 73"/>
                <a:gd name="T27" fmla="*/ 31 h 55"/>
                <a:gd name="T28" fmla="*/ 18 w 73"/>
                <a:gd name="T29" fmla="*/ 29 h 55"/>
                <a:gd name="T30" fmla="*/ 16 w 73"/>
                <a:gd name="T31" fmla="*/ 29 h 55"/>
                <a:gd name="T32" fmla="*/ 10 w 73"/>
                <a:gd name="T33" fmla="*/ 31 h 55"/>
                <a:gd name="T34" fmla="*/ 7 w 73"/>
                <a:gd name="T35" fmla="*/ 33 h 55"/>
                <a:gd name="T36" fmla="*/ 0 w 73"/>
                <a:gd name="T37" fmla="*/ 34 h 55"/>
                <a:gd name="T38" fmla="*/ 0 w 73"/>
                <a:gd name="T39" fmla="*/ 29 h 55"/>
                <a:gd name="T40" fmla="*/ 0 w 73"/>
                <a:gd name="T41" fmla="*/ 25 h 55"/>
                <a:gd name="T42" fmla="*/ 3 w 73"/>
                <a:gd name="T43" fmla="*/ 23 h 55"/>
                <a:gd name="T44" fmla="*/ 5 w 73"/>
                <a:gd name="T45" fmla="*/ 21 h 55"/>
                <a:gd name="T46" fmla="*/ 12 w 73"/>
                <a:gd name="T47" fmla="*/ 23 h 55"/>
                <a:gd name="T48" fmla="*/ 21 w 73"/>
                <a:gd name="T49" fmla="*/ 20 h 55"/>
                <a:gd name="T50" fmla="*/ 26 w 73"/>
                <a:gd name="T51" fmla="*/ 15 h 55"/>
                <a:gd name="T52" fmla="*/ 25 w 73"/>
                <a:gd name="T53" fmla="*/ 7 h 55"/>
                <a:gd name="T54" fmla="*/ 25 w 73"/>
                <a:gd name="T55" fmla="*/ 3 h 55"/>
                <a:gd name="T56" fmla="*/ 28 w 73"/>
                <a:gd name="T57" fmla="*/ 0 h 55"/>
                <a:gd name="T58" fmla="*/ 31 w 73"/>
                <a:gd name="T59" fmla="*/ 3 h 55"/>
                <a:gd name="T60" fmla="*/ 35 w 73"/>
                <a:gd name="T61" fmla="*/ 10 h 55"/>
                <a:gd name="T62" fmla="*/ 40 w 73"/>
                <a:gd name="T63" fmla="*/ 12 h 55"/>
                <a:gd name="T64" fmla="*/ 51 w 73"/>
                <a:gd name="T65" fmla="*/ 12 h 55"/>
                <a:gd name="T66" fmla="*/ 55 w 73"/>
                <a:gd name="T67" fmla="*/ 10 h 55"/>
                <a:gd name="T68" fmla="*/ 60 w 73"/>
                <a:gd name="T69" fmla="*/ 8 h 55"/>
                <a:gd name="T70" fmla="*/ 66 w 73"/>
                <a:gd name="T71" fmla="*/ 10 h 55"/>
                <a:gd name="T72" fmla="*/ 68 w 73"/>
                <a:gd name="T73" fmla="*/ 12 h 55"/>
                <a:gd name="T74" fmla="*/ 71 w 73"/>
                <a:gd name="T75" fmla="*/ 13 h 55"/>
                <a:gd name="T76" fmla="*/ 73 w 73"/>
                <a:gd name="T77" fmla="*/ 1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55">
                  <a:moveTo>
                    <a:pt x="73" y="18"/>
                  </a:moveTo>
                  <a:lnTo>
                    <a:pt x="69" y="28"/>
                  </a:lnTo>
                  <a:lnTo>
                    <a:pt x="64" y="29"/>
                  </a:lnTo>
                  <a:lnTo>
                    <a:pt x="58" y="29"/>
                  </a:lnTo>
                  <a:lnTo>
                    <a:pt x="50" y="29"/>
                  </a:lnTo>
                  <a:lnTo>
                    <a:pt x="46" y="37"/>
                  </a:lnTo>
                  <a:lnTo>
                    <a:pt x="50" y="46"/>
                  </a:lnTo>
                  <a:lnTo>
                    <a:pt x="50" y="52"/>
                  </a:lnTo>
                  <a:lnTo>
                    <a:pt x="45" y="55"/>
                  </a:lnTo>
                  <a:lnTo>
                    <a:pt x="41" y="47"/>
                  </a:lnTo>
                  <a:lnTo>
                    <a:pt x="36" y="44"/>
                  </a:lnTo>
                  <a:lnTo>
                    <a:pt x="33" y="37"/>
                  </a:lnTo>
                  <a:lnTo>
                    <a:pt x="28" y="33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6" y="29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34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3" y="23"/>
                  </a:lnTo>
                  <a:lnTo>
                    <a:pt x="5" y="21"/>
                  </a:lnTo>
                  <a:lnTo>
                    <a:pt x="12" y="23"/>
                  </a:lnTo>
                  <a:lnTo>
                    <a:pt x="21" y="20"/>
                  </a:lnTo>
                  <a:lnTo>
                    <a:pt x="26" y="15"/>
                  </a:lnTo>
                  <a:lnTo>
                    <a:pt x="25" y="7"/>
                  </a:lnTo>
                  <a:lnTo>
                    <a:pt x="25" y="3"/>
                  </a:lnTo>
                  <a:lnTo>
                    <a:pt x="28" y="0"/>
                  </a:lnTo>
                  <a:lnTo>
                    <a:pt x="31" y="3"/>
                  </a:lnTo>
                  <a:lnTo>
                    <a:pt x="35" y="10"/>
                  </a:lnTo>
                  <a:lnTo>
                    <a:pt x="40" y="12"/>
                  </a:lnTo>
                  <a:lnTo>
                    <a:pt x="51" y="12"/>
                  </a:lnTo>
                  <a:lnTo>
                    <a:pt x="55" y="10"/>
                  </a:lnTo>
                  <a:lnTo>
                    <a:pt x="60" y="8"/>
                  </a:lnTo>
                  <a:lnTo>
                    <a:pt x="66" y="10"/>
                  </a:lnTo>
                  <a:lnTo>
                    <a:pt x="68" y="12"/>
                  </a:lnTo>
                  <a:lnTo>
                    <a:pt x="71" y="13"/>
                  </a:lnTo>
                  <a:lnTo>
                    <a:pt x="73" y="1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8" name="Freeform 111"/>
            <p:cNvSpPr>
              <a:spLocks/>
            </p:cNvSpPr>
            <p:nvPr/>
          </p:nvSpPr>
          <p:spPr bwMode="auto">
            <a:xfrm>
              <a:off x="2973387" y="6426995"/>
              <a:ext cx="768350" cy="873125"/>
            </a:xfrm>
            <a:custGeom>
              <a:avLst/>
              <a:gdLst>
                <a:gd name="T0" fmla="*/ 941 w 967"/>
                <a:gd name="T1" fmla="*/ 494 h 1101"/>
                <a:gd name="T2" fmla="*/ 868 w 967"/>
                <a:gd name="T3" fmla="*/ 491 h 1101"/>
                <a:gd name="T4" fmla="*/ 809 w 967"/>
                <a:gd name="T5" fmla="*/ 555 h 1101"/>
                <a:gd name="T6" fmla="*/ 749 w 967"/>
                <a:gd name="T7" fmla="*/ 575 h 1101"/>
                <a:gd name="T8" fmla="*/ 706 w 967"/>
                <a:gd name="T9" fmla="*/ 617 h 1101"/>
                <a:gd name="T10" fmla="*/ 637 w 967"/>
                <a:gd name="T11" fmla="*/ 620 h 1101"/>
                <a:gd name="T12" fmla="*/ 589 w 967"/>
                <a:gd name="T13" fmla="*/ 614 h 1101"/>
                <a:gd name="T14" fmla="*/ 521 w 967"/>
                <a:gd name="T15" fmla="*/ 571 h 1101"/>
                <a:gd name="T16" fmla="*/ 519 w 967"/>
                <a:gd name="T17" fmla="*/ 620 h 1101"/>
                <a:gd name="T18" fmla="*/ 453 w 967"/>
                <a:gd name="T19" fmla="*/ 588 h 1101"/>
                <a:gd name="T20" fmla="*/ 400 w 967"/>
                <a:gd name="T21" fmla="*/ 567 h 1101"/>
                <a:gd name="T22" fmla="*/ 375 w 967"/>
                <a:gd name="T23" fmla="*/ 602 h 1101"/>
                <a:gd name="T24" fmla="*/ 342 w 967"/>
                <a:gd name="T25" fmla="*/ 631 h 1101"/>
                <a:gd name="T26" fmla="*/ 284 w 967"/>
                <a:gd name="T27" fmla="*/ 622 h 1101"/>
                <a:gd name="T28" fmla="*/ 276 w 967"/>
                <a:gd name="T29" fmla="*/ 662 h 1101"/>
                <a:gd name="T30" fmla="*/ 291 w 967"/>
                <a:gd name="T31" fmla="*/ 693 h 1101"/>
                <a:gd name="T32" fmla="*/ 271 w 967"/>
                <a:gd name="T33" fmla="*/ 756 h 1101"/>
                <a:gd name="T34" fmla="*/ 258 w 967"/>
                <a:gd name="T35" fmla="*/ 803 h 1101"/>
                <a:gd name="T36" fmla="*/ 228 w 967"/>
                <a:gd name="T37" fmla="*/ 858 h 1101"/>
                <a:gd name="T38" fmla="*/ 197 w 967"/>
                <a:gd name="T39" fmla="*/ 916 h 1101"/>
                <a:gd name="T40" fmla="*/ 170 w 967"/>
                <a:gd name="T41" fmla="*/ 978 h 1101"/>
                <a:gd name="T42" fmla="*/ 145 w 967"/>
                <a:gd name="T43" fmla="*/ 1049 h 1101"/>
                <a:gd name="T44" fmla="*/ 144 w 967"/>
                <a:gd name="T45" fmla="*/ 1099 h 1101"/>
                <a:gd name="T46" fmla="*/ 114 w 967"/>
                <a:gd name="T47" fmla="*/ 1086 h 1101"/>
                <a:gd name="T48" fmla="*/ 102 w 967"/>
                <a:gd name="T49" fmla="*/ 1063 h 1101"/>
                <a:gd name="T50" fmla="*/ 71 w 967"/>
                <a:gd name="T51" fmla="*/ 1028 h 1101"/>
                <a:gd name="T52" fmla="*/ 23 w 967"/>
                <a:gd name="T53" fmla="*/ 1033 h 1101"/>
                <a:gd name="T54" fmla="*/ 8 w 967"/>
                <a:gd name="T55" fmla="*/ 1005 h 1101"/>
                <a:gd name="T56" fmla="*/ 3 w 967"/>
                <a:gd name="T57" fmla="*/ 976 h 1101"/>
                <a:gd name="T58" fmla="*/ 23 w 967"/>
                <a:gd name="T59" fmla="*/ 918 h 1101"/>
                <a:gd name="T60" fmla="*/ 74 w 967"/>
                <a:gd name="T61" fmla="*/ 897 h 1101"/>
                <a:gd name="T62" fmla="*/ 71 w 967"/>
                <a:gd name="T63" fmla="*/ 819 h 1101"/>
                <a:gd name="T64" fmla="*/ 26 w 967"/>
                <a:gd name="T65" fmla="*/ 754 h 1101"/>
                <a:gd name="T66" fmla="*/ 54 w 967"/>
                <a:gd name="T67" fmla="*/ 717 h 1101"/>
                <a:gd name="T68" fmla="*/ 78 w 967"/>
                <a:gd name="T69" fmla="*/ 685 h 1101"/>
                <a:gd name="T70" fmla="*/ 101 w 967"/>
                <a:gd name="T71" fmla="*/ 631 h 1101"/>
                <a:gd name="T72" fmla="*/ 44 w 967"/>
                <a:gd name="T73" fmla="*/ 571 h 1101"/>
                <a:gd name="T74" fmla="*/ 71 w 967"/>
                <a:gd name="T75" fmla="*/ 521 h 1101"/>
                <a:gd name="T76" fmla="*/ 106 w 967"/>
                <a:gd name="T77" fmla="*/ 460 h 1101"/>
                <a:gd name="T78" fmla="*/ 111 w 967"/>
                <a:gd name="T79" fmla="*/ 402 h 1101"/>
                <a:gd name="T80" fmla="*/ 78 w 967"/>
                <a:gd name="T81" fmla="*/ 324 h 1101"/>
                <a:gd name="T82" fmla="*/ 104 w 967"/>
                <a:gd name="T83" fmla="*/ 283 h 1101"/>
                <a:gd name="T84" fmla="*/ 157 w 967"/>
                <a:gd name="T85" fmla="*/ 256 h 1101"/>
                <a:gd name="T86" fmla="*/ 149 w 967"/>
                <a:gd name="T87" fmla="*/ 177 h 1101"/>
                <a:gd name="T88" fmla="*/ 187 w 967"/>
                <a:gd name="T89" fmla="*/ 151 h 1101"/>
                <a:gd name="T90" fmla="*/ 218 w 967"/>
                <a:gd name="T91" fmla="*/ 115 h 1101"/>
                <a:gd name="T92" fmla="*/ 253 w 967"/>
                <a:gd name="T93" fmla="*/ 84 h 1101"/>
                <a:gd name="T94" fmla="*/ 256 w 967"/>
                <a:gd name="T95" fmla="*/ 50 h 1101"/>
                <a:gd name="T96" fmla="*/ 298 w 967"/>
                <a:gd name="T97" fmla="*/ 46 h 1101"/>
                <a:gd name="T98" fmla="*/ 332 w 967"/>
                <a:gd name="T99" fmla="*/ 20 h 1101"/>
                <a:gd name="T100" fmla="*/ 393 w 967"/>
                <a:gd name="T101" fmla="*/ 21 h 1101"/>
                <a:gd name="T102" fmla="*/ 471 w 967"/>
                <a:gd name="T103" fmla="*/ 34 h 1101"/>
                <a:gd name="T104" fmla="*/ 537 w 967"/>
                <a:gd name="T105" fmla="*/ 114 h 1101"/>
                <a:gd name="T106" fmla="*/ 584 w 967"/>
                <a:gd name="T107" fmla="*/ 157 h 1101"/>
                <a:gd name="T108" fmla="*/ 650 w 967"/>
                <a:gd name="T109" fmla="*/ 159 h 1101"/>
                <a:gd name="T110" fmla="*/ 691 w 967"/>
                <a:gd name="T111" fmla="*/ 211 h 1101"/>
                <a:gd name="T112" fmla="*/ 761 w 967"/>
                <a:gd name="T113" fmla="*/ 196 h 1101"/>
                <a:gd name="T114" fmla="*/ 787 w 967"/>
                <a:gd name="T115" fmla="*/ 277 h 1101"/>
                <a:gd name="T116" fmla="*/ 819 w 967"/>
                <a:gd name="T117" fmla="*/ 303 h 1101"/>
                <a:gd name="T118" fmla="*/ 876 w 967"/>
                <a:gd name="T119" fmla="*/ 342 h 1101"/>
                <a:gd name="T120" fmla="*/ 929 w 967"/>
                <a:gd name="T121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7" h="1101">
                  <a:moveTo>
                    <a:pt x="964" y="458"/>
                  </a:moveTo>
                  <a:lnTo>
                    <a:pt x="966" y="460"/>
                  </a:lnTo>
                  <a:lnTo>
                    <a:pt x="967" y="463"/>
                  </a:lnTo>
                  <a:lnTo>
                    <a:pt x="967" y="466"/>
                  </a:lnTo>
                  <a:lnTo>
                    <a:pt x="967" y="468"/>
                  </a:lnTo>
                  <a:lnTo>
                    <a:pt x="962" y="473"/>
                  </a:lnTo>
                  <a:lnTo>
                    <a:pt x="961" y="473"/>
                  </a:lnTo>
                  <a:lnTo>
                    <a:pt x="956" y="479"/>
                  </a:lnTo>
                  <a:lnTo>
                    <a:pt x="954" y="481"/>
                  </a:lnTo>
                  <a:lnTo>
                    <a:pt x="948" y="484"/>
                  </a:lnTo>
                  <a:lnTo>
                    <a:pt x="943" y="491"/>
                  </a:lnTo>
                  <a:lnTo>
                    <a:pt x="941" y="494"/>
                  </a:lnTo>
                  <a:lnTo>
                    <a:pt x="938" y="499"/>
                  </a:lnTo>
                  <a:lnTo>
                    <a:pt x="926" y="497"/>
                  </a:lnTo>
                  <a:lnTo>
                    <a:pt x="923" y="495"/>
                  </a:lnTo>
                  <a:lnTo>
                    <a:pt x="911" y="492"/>
                  </a:lnTo>
                  <a:lnTo>
                    <a:pt x="909" y="491"/>
                  </a:lnTo>
                  <a:lnTo>
                    <a:pt x="901" y="486"/>
                  </a:lnTo>
                  <a:lnTo>
                    <a:pt x="898" y="482"/>
                  </a:lnTo>
                  <a:lnTo>
                    <a:pt x="891" y="479"/>
                  </a:lnTo>
                  <a:lnTo>
                    <a:pt x="881" y="481"/>
                  </a:lnTo>
                  <a:lnTo>
                    <a:pt x="880" y="481"/>
                  </a:lnTo>
                  <a:lnTo>
                    <a:pt x="870" y="489"/>
                  </a:lnTo>
                  <a:lnTo>
                    <a:pt x="868" y="491"/>
                  </a:lnTo>
                  <a:lnTo>
                    <a:pt x="837" y="508"/>
                  </a:lnTo>
                  <a:lnTo>
                    <a:pt x="825" y="507"/>
                  </a:lnTo>
                  <a:lnTo>
                    <a:pt x="817" y="505"/>
                  </a:lnTo>
                  <a:lnTo>
                    <a:pt x="815" y="507"/>
                  </a:lnTo>
                  <a:lnTo>
                    <a:pt x="810" y="513"/>
                  </a:lnTo>
                  <a:lnTo>
                    <a:pt x="810" y="516"/>
                  </a:lnTo>
                  <a:lnTo>
                    <a:pt x="810" y="528"/>
                  </a:lnTo>
                  <a:lnTo>
                    <a:pt x="810" y="531"/>
                  </a:lnTo>
                  <a:lnTo>
                    <a:pt x="810" y="533"/>
                  </a:lnTo>
                  <a:lnTo>
                    <a:pt x="810" y="547"/>
                  </a:lnTo>
                  <a:lnTo>
                    <a:pt x="810" y="549"/>
                  </a:lnTo>
                  <a:lnTo>
                    <a:pt x="809" y="555"/>
                  </a:lnTo>
                  <a:lnTo>
                    <a:pt x="805" y="563"/>
                  </a:lnTo>
                  <a:lnTo>
                    <a:pt x="799" y="568"/>
                  </a:lnTo>
                  <a:lnTo>
                    <a:pt x="795" y="573"/>
                  </a:lnTo>
                  <a:lnTo>
                    <a:pt x="790" y="576"/>
                  </a:lnTo>
                  <a:lnTo>
                    <a:pt x="787" y="576"/>
                  </a:lnTo>
                  <a:lnTo>
                    <a:pt x="780" y="578"/>
                  </a:lnTo>
                  <a:lnTo>
                    <a:pt x="779" y="580"/>
                  </a:lnTo>
                  <a:lnTo>
                    <a:pt x="776" y="581"/>
                  </a:lnTo>
                  <a:lnTo>
                    <a:pt x="774" y="581"/>
                  </a:lnTo>
                  <a:lnTo>
                    <a:pt x="766" y="581"/>
                  </a:lnTo>
                  <a:lnTo>
                    <a:pt x="756" y="578"/>
                  </a:lnTo>
                  <a:lnTo>
                    <a:pt x="749" y="575"/>
                  </a:lnTo>
                  <a:lnTo>
                    <a:pt x="746" y="575"/>
                  </a:lnTo>
                  <a:lnTo>
                    <a:pt x="744" y="581"/>
                  </a:lnTo>
                  <a:lnTo>
                    <a:pt x="742" y="589"/>
                  </a:lnTo>
                  <a:lnTo>
                    <a:pt x="741" y="591"/>
                  </a:lnTo>
                  <a:lnTo>
                    <a:pt x="737" y="596"/>
                  </a:lnTo>
                  <a:lnTo>
                    <a:pt x="736" y="599"/>
                  </a:lnTo>
                  <a:lnTo>
                    <a:pt x="736" y="604"/>
                  </a:lnTo>
                  <a:lnTo>
                    <a:pt x="731" y="617"/>
                  </a:lnTo>
                  <a:lnTo>
                    <a:pt x="721" y="620"/>
                  </a:lnTo>
                  <a:lnTo>
                    <a:pt x="719" y="618"/>
                  </a:lnTo>
                  <a:lnTo>
                    <a:pt x="718" y="617"/>
                  </a:lnTo>
                  <a:lnTo>
                    <a:pt x="706" y="617"/>
                  </a:lnTo>
                  <a:lnTo>
                    <a:pt x="704" y="617"/>
                  </a:lnTo>
                  <a:lnTo>
                    <a:pt x="694" y="620"/>
                  </a:lnTo>
                  <a:lnTo>
                    <a:pt x="686" y="622"/>
                  </a:lnTo>
                  <a:lnTo>
                    <a:pt x="680" y="620"/>
                  </a:lnTo>
                  <a:lnTo>
                    <a:pt x="671" y="614"/>
                  </a:lnTo>
                  <a:lnTo>
                    <a:pt x="666" y="609"/>
                  </a:lnTo>
                  <a:lnTo>
                    <a:pt x="661" y="605"/>
                  </a:lnTo>
                  <a:lnTo>
                    <a:pt x="658" y="605"/>
                  </a:lnTo>
                  <a:lnTo>
                    <a:pt x="651" y="604"/>
                  </a:lnTo>
                  <a:lnTo>
                    <a:pt x="650" y="607"/>
                  </a:lnTo>
                  <a:lnTo>
                    <a:pt x="647" y="610"/>
                  </a:lnTo>
                  <a:lnTo>
                    <a:pt x="637" y="620"/>
                  </a:lnTo>
                  <a:lnTo>
                    <a:pt x="637" y="626"/>
                  </a:lnTo>
                  <a:lnTo>
                    <a:pt x="635" y="631"/>
                  </a:lnTo>
                  <a:lnTo>
                    <a:pt x="622" y="631"/>
                  </a:lnTo>
                  <a:lnTo>
                    <a:pt x="620" y="633"/>
                  </a:lnTo>
                  <a:lnTo>
                    <a:pt x="617" y="633"/>
                  </a:lnTo>
                  <a:lnTo>
                    <a:pt x="613" y="631"/>
                  </a:lnTo>
                  <a:lnTo>
                    <a:pt x="610" y="628"/>
                  </a:lnTo>
                  <a:lnTo>
                    <a:pt x="600" y="622"/>
                  </a:lnTo>
                  <a:lnTo>
                    <a:pt x="599" y="620"/>
                  </a:lnTo>
                  <a:lnTo>
                    <a:pt x="597" y="618"/>
                  </a:lnTo>
                  <a:lnTo>
                    <a:pt x="590" y="614"/>
                  </a:lnTo>
                  <a:lnTo>
                    <a:pt x="589" y="614"/>
                  </a:lnTo>
                  <a:lnTo>
                    <a:pt x="584" y="610"/>
                  </a:lnTo>
                  <a:lnTo>
                    <a:pt x="577" y="602"/>
                  </a:lnTo>
                  <a:lnTo>
                    <a:pt x="569" y="597"/>
                  </a:lnTo>
                  <a:lnTo>
                    <a:pt x="564" y="593"/>
                  </a:lnTo>
                  <a:lnTo>
                    <a:pt x="564" y="591"/>
                  </a:lnTo>
                  <a:lnTo>
                    <a:pt x="559" y="588"/>
                  </a:lnTo>
                  <a:lnTo>
                    <a:pt x="556" y="583"/>
                  </a:lnTo>
                  <a:lnTo>
                    <a:pt x="551" y="578"/>
                  </a:lnTo>
                  <a:lnTo>
                    <a:pt x="546" y="576"/>
                  </a:lnTo>
                  <a:lnTo>
                    <a:pt x="542" y="571"/>
                  </a:lnTo>
                  <a:lnTo>
                    <a:pt x="536" y="568"/>
                  </a:lnTo>
                  <a:lnTo>
                    <a:pt x="521" y="571"/>
                  </a:lnTo>
                  <a:lnTo>
                    <a:pt x="516" y="575"/>
                  </a:lnTo>
                  <a:lnTo>
                    <a:pt x="513" y="576"/>
                  </a:lnTo>
                  <a:lnTo>
                    <a:pt x="511" y="578"/>
                  </a:lnTo>
                  <a:lnTo>
                    <a:pt x="511" y="581"/>
                  </a:lnTo>
                  <a:lnTo>
                    <a:pt x="516" y="596"/>
                  </a:lnTo>
                  <a:lnTo>
                    <a:pt x="516" y="597"/>
                  </a:lnTo>
                  <a:lnTo>
                    <a:pt x="522" y="609"/>
                  </a:lnTo>
                  <a:lnTo>
                    <a:pt x="529" y="615"/>
                  </a:lnTo>
                  <a:lnTo>
                    <a:pt x="529" y="618"/>
                  </a:lnTo>
                  <a:lnTo>
                    <a:pt x="522" y="622"/>
                  </a:lnTo>
                  <a:lnTo>
                    <a:pt x="521" y="622"/>
                  </a:lnTo>
                  <a:lnTo>
                    <a:pt x="519" y="620"/>
                  </a:lnTo>
                  <a:lnTo>
                    <a:pt x="504" y="617"/>
                  </a:lnTo>
                  <a:lnTo>
                    <a:pt x="503" y="617"/>
                  </a:lnTo>
                  <a:lnTo>
                    <a:pt x="494" y="601"/>
                  </a:lnTo>
                  <a:lnTo>
                    <a:pt x="493" y="601"/>
                  </a:lnTo>
                  <a:lnTo>
                    <a:pt x="486" y="597"/>
                  </a:lnTo>
                  <a:lnTo>
                    <a:pt x="483" y="597"/>
                  </a:lnTo>
                  <a:lnTo>
                    <a:pt x="479" y="597"/>
                  </a:lnTo>
                  <a:lnTo>
                    <a:pt x="474" y="589"/>
                  </a:lnTo>
                  <a:lnTo>
                    <a:pt x="473" y="589"/>
                  </a:lnTo>
                  <a:lnTo>
                    <a:pt x="461" y="591"/>
                  </a:lnTo>
                  <a:lnTo>
                    <a:pt x="460" y="589"/>
                  </a:lnTo>
                  <a:lnTo>
                    <a:pt x="453" y="588"/>
                  </a:lnTo>
                  <a:lnTo>
                    <a:pt x="450" y="589"/>
                  </a:lnTo>
                  <a:lnTo>
                    <a:pt x="440" y="588"/>
                  </a:lnTo>
                  <a:lnTo>
                    <a:pt x="438" y="586"/>
                  </a:lnTo>
                  <a:lnTo>
                    <a:pt x="430" y="581"/>
                  </a:lnTo>
                  <a:lnTo>
                    <a:pt x="428" y="581"/>
                  </a:lnTo>
                  <a:lnTo>
                    <a:pt x="425" y="581"/>
                  </a:lnTo>
                  <a:lnTo>
                    <a:pt x="418" y="578"/>
                  </a:lnTo>
                  <a:lnTo>
                    <a:pt x="417" y="576"/>
                  </a:lnTo>
                  <a:lnTo>
                    <a:pt x="410" y="571"/>
                  </a:lnTo>
                  <a:lnTo>
                    <a:pt x="408" y="570"/>
                  </a:lnTo>
                  <a:lnTo>
                    <a:pt x="403" y="567"/>
                  </a:lnTo>
                  <a:lnTo>
                    <a:pt x="400" y="567"/>
                  </a:lnTo>
                  <a:lnTo>
                    <a:pt x="397" y="567"/>
                  </a:lnTo>
                  <a:lnTo>
                    <a:pt x="385" y="568"/>
                  </a:lnTo>
                  <a:lnTo>
                    <a:pt x="375" y="573"/>
                  </a:lnTo>
                  <a:lnTo>
                    <a:pt x="374" y="576"/>
                  </a:lnTo>
                  <a:lnTo>
                    <a:pt x="365" y="581"/>
                  </a:lnTo>
                  <a:lnTo>
                    <a:pt x="362" y="583"/>
                  </a:lnTo>
                  <a:lnTo>
                    <a:pt x="360" y="588"/>
                  </a:lnTo>
                  <a:lnTo>
                    <a:pt x="362" y="589"/>
                  </a:lnTo>
                  <a:lnTo>
                    <a:pt x="364" y="593"/>
                  </a:lnTo>
                  <a:lnTo>
                    <a:pt x="370" y="601"/>
                  </a:lnTo>
                  <a:lnTo>
                    <a:pt x="374" y="602"/>
                  </a:ln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99" name="Freeform 112"/>
            <p:cNvSpPr>
              <a:spLocks/>
            </p:cNvSpPr>
            <p:nvPr/>
          </p:nvSpPr>
          <p:spPr bwMode="auto">
            <a:xfrm>
              <a:off x="2973387" y="6426995"/>
              <a:ext cx="765175" cy="873125"/>
            </a:xfrm>
            <a:custGeom>
              <a:avLst/>
              <a:gdLst>
                <a:gd name="T0" fmla="*/ 379 w 964"/>
                <a:gd name="T1" fmla="*/ 631 h 1101"/>
                <a:gd name="T2" fmla="*/ 309 w 964"/>
                <a:gd name="T3" fmla="*/ 622 h 1101"/>
                <a:gd name="T4" fmla="*/ 268 w 964"/>
                <a:gd name="T5" fmla="*/ 643 h 1101"/>
                <a:gd name="T6" fmla="*/ 283 w 964"/>
                <a:gd name="T7" fmla="*/ 667 h 1101"/>
                <a:gd name="T8" fmla="*/ 291 w 964"/>
                <a:gd name="T9" fmla="*/ 693 h 1101"/>
                <a:gd name="T10" fmla="*/ 278 w 964"/>
                <a:gd name="T11" fmla="*/ 746 h 1101"/>
                <a:gd name="T12" fmla="*/ 261 w 964"/>
                <a:gd name="T13" fmla="*/ 788 h 1101"/>
                <a:gd name="T14" fmla="*/ 251 w 964"/>
                <a:gd name="T15" fmla="*/ 840 h 1101"/>
                <a:gd name="T16" fmla="*/ 205 w 964"/>
                <a:gd name="T17" fmla="*/ 877 h 1101"/>
                <a:gd name="T18" fmla="*/ 195 w 964"/>
                <a:gd name="T19" fmla="*/ 924 h 1101"/>
                <a:gd name="T20" fmla="*/ 170 w 964"/>
                <a:gd name="T21" fmla="*/ 978 h 1101"/>
                <a:gd name="T22" fmla="*/ 149 w 964"/>
                <a:gd name="T23" fmla="*/ 1046 h 1101"/>
                <a:gd name="T24" fmla="*/ 144 w 964"/>
                <a:gd name="T25" fmla="*/ 1081 h 1101"/>
                <a:gd name="T26" fmla="*/ 130 w 964"/>
                <a:gd name="T27" fmla="*/ 1093 h 1101"/>
                <a:gd name="T28" fmla="*/ 99 w 964"/>
                <a:gd name="T29" fmla="*/ 1084 h 1101"/>
                <a:gd name="T30" fmla="*/ 101 w 964"/>
                <a:gd name="T31" fmla="*/ 1060 h 1101"/>
                <a:gd name="T32" fmla="*/ 71 w 964"/>
                <a:gd name="T33" fmla="*/ 1028 h 1101"/>
                <a:gd name="T34" fmla="*/ 18 w 964"/>
                <a:gd name="T35" fmla="*/ 1038 h 1101"/>
                <a:gd name="T36" fmla="*/ 15 w 964"/>
                <a:gd name="T37" fmla="*/ 1015 h 1101"/>
                <a:gd name="T38" fmla="*/ 28 w 964"/>
                <a:gd name="T39" fmla="*/ 991 h 1101"/>
                <a:gd name="T40" fmla="*/ 0 w 964"/>
                <a:gd name="T41" fmla="*/ 950 h 1101"/>
                <a:gd name="T42" fmla="*/ 35 w 964"/>
                <a:gd name="T43" fmla="*/ 913 h 1101"/>
                <a:gd name="T44" fmla="*/ 74 w 964"/>
                <a:gd name="T45" fmla="*/ 897 h 1101"/>
                <a:gd name="T46" fmla="*/ 76 w 964"/>
                <a:gd name="T47" fmla="*/ 830 h 1101"/>
                <a:gd name="T48" fmla="*/ 40 w 964"/>
                <a:gd name="T49" fmla="*/ 771 h 1101"/>
                <a:gd name="T50" fmla="*/ 41 w 964"/>
                <a:gd name="T51" fmla="*/ 735 h 1101"/>
                <a:gd name="T52" fmla="*/ 53 w 964"/>
                <a:gd name="T53" fmla="*/ 696 h 1101"/>
                <a:gd name="T54" fmla="*/ 87 w 964"/>
                <a:gd name="T55" fmla="*/ 677 h 1101"/>
                <a:gd name="T56" fmla="*/ 101 w 964"/>
                <a:gd name="T57" fmla="*/ 631 h 1101"/>
                <a:gd name="T58" fmla="*/ 49 w 964"/>
                <a:gd name="T59" fmla="*/ 571 h 1101"/>
                <a:gd name="T60" fmla="*/ 54 w 964"/>
                <a:gd name="T61" fmla="*/ 536 h 1101"/>
                <a:gd name="T62" fmla="*/ 79 w 964"/>
                <a:gd name="T63" fmla="*/ 499 h 1101"/>
                <a:gd name="T64" fmla="*/ 111 w 964"/>
                <a:gd name="T65" fmla="*/ 444 h 1101"/>
                <a:gd name="T66" fmla="*/ 109 w 964"/>
                <a:gd name="T67" fmla="*/ 395 h 1101"/>
                <a:gd name="T68" fmla="*/ 78 w 964"/>
                <a:gd name="T69" fmla="*/ 324 h 1101"/>
                <a:gd name="T70" fmla="*/ 99 w 964"/>
                <a:gd name="T71" fmla="*/ 295 h 1101"/>
                <a:gd name="T72" fmla="*/ 145 w 964"/>
                <a:gd name="T73" fmla="*/ 275 h 1101"/>
                <a:gd name="T74" fmla="*/ 165 w 964"/>
                <a:gd name="T75" fmla="*/ 217 h 1101"/>
                <a:gd name="T76" fmla="*/ 150 w 964"/>
                <a:gd name="T77" fmla="*/ 160 h 1101"/>
                <a:gd name="T78" fmla="*/ 193 w 964"/>
                <a:gd name="T79" fmla="*/ 148 h 1101"/>
                <a:gd name="T80" fmla="*/ 218 w 964"/>
                <a:gd name="T81" fmla="*/ 115 h 1101"/>
                <a:gd name="T82" fmla="*/ 253 w 964"/>
                <a:gd name="T83" fmla="*/ 96 h 1101"/>
                <a:gd name="T84" fmla="*/ 241 w 964"/>
                <a:gd name="T85" fmla="*/ 55 h 1101"/>
                <a:gd name="T86" fmla="*/ 274 w 964"/>
                <a:gd name="T87" fmla="*/ 52 h 1101"/>
                <a:gd name="T88" fmla="*/ 304 w 964"/>
                <a:gd name="T89" fmla="*/ 36 h 1101"/>
                <a:gd name="T90" fmla="*/ 334 w 964"/>
                <a:gd name="T91" fmla="*/ 12 h 1101"/>
                <a:gd name="T92" fmla="*/ 393 w 964"/>
                <a:gd name="T93" fmla="*/ 21 h 1101"/>
                <a:gd name="T94" fmla="*/ 461 w 964"/>
                <a:gd name="T95" fmla="*/ 34 h 1101"/>
                <a:gd name="T96" fmla="*/ 511 w 964"/>
                <a:gd name="T97" fmla="*/ 75 h 1101"/>
                <a:gd name="T98" fmla="*/ 560 w 964"/>
                <a:gd name="T99" fmla="*/ 130 h 1101"/>
                <a:gd name="T100" fmla="*/ 605 w 964"/>
                <a:gd name="T101" fmla="*/ 159 h 1101"/>
                <a:gd name="T102" fmla="*/ 665 w 964"/>
                <a:gd name="T103" fmla="*/ 159 h 1101"/>
                <a:gd name="T104" fmla="*/ 691 w 964"/>
                <a:gd name="T105" fmla="*/ 211 h 1101"/>
                <a:gd name="T106" fmla="*/ 746 w 964"/>
                <a:gd name="T107" fmla="*/ 201 h 1101"/>
                <a:gd name="T108" fmla="*/ 780 w 964"/>
                <a:gd name="T109" fmla="*/ 249 h 1101"/>
                <a:gd name="T110" fmla="*/ 795 w 964"/>
                <a:gd name="T111" fmla="*/ 293 h 1101"/>
                <a:gd name="T112" fmla="*/ 825 w 964"/>
                <a:gd name="T113" fmla="*/ 314 h 1101"/>
                <a:gd name="T114" fmla="*/ 895 w 964"/>
                <a:gd name="T115" fmla="*/ 355 h 1101"/>
                <a:gd name="T116" fmla="*/ 929 w 964"/>
                <a:gd name="T117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4" h="1101">
                  <a:moveTo>
                    <a:pt x="374" y="602"/>
                  </a:move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0" name="Freeform 113"/>
            <p:cNvSpPr>
              <a:spLocks/>
            </p:cNvSpPr>
            <p:nvPr/>
          </p:nvSpPr>
          <p:spPr bwMode="auto">
            <a:xfrm>
              <a:off x="3259137" y="6790533"/>
              <a:ext cx="482600" cy="138113"/>
            </a:xfrm>
            <a:custGeom>
              <a:avLst/>
              <a:gdLst>
                <a:gd name="T0" fmla="*/ 607 w 607"/>
                <a:gd name="T1" fmla="*/ 5 h 175"/>
                <a:gd name="T2" fmla="*/ 602 w 607"/>
                <a:gd name="T3" fmla="*/ 15 h 175"/>
                <a:gd name="T4" fmla="*/ 594 w 607"/>
                <a:gd name="T5" fmla="*/ 23 h 175"/>
                <a:gd name="T6" fmla="*/ 581 w 607"/>
                <a:gd name="T7" fmla="*/ 36 h 175"/>
                <a:gd name="T8" fmla="*/ 563 w 607"/>
                <a:gd name="T9" fmla="*/ 37 h 175"/>
                <a:gd name="T10" fmla="*/ 541 w 607"/>
                <a:gd name="T11" fmla="*/ 28 h 175"/>
                <a:gd name="T12" fmla="*/ 521 w 607"/>
                <a:gd name="T13" fmla="*/ 23 h 175"/>
                <a:gd name="T14" fmla="*/ 508 w 607"/>
                <a:gd name="T15" fmla="*/ 33 h 175"/>
                <a:gd name="T16" fmla="*/ 457 w 607"/>
                <a:gd name="T17" fmla="*/ 47 h 175"/>
                <a:gd name="T18" fmla="*/ 450 w 607"/>
                <a:gd name="T19" fmla="*/ 58 h 175"/>
                <a:gd name="T20" fmla="*/ 450 w 607"/>
                <a:gd name="T21" fmla="*/ 75 h 175"/>
                <a:gd name="T22" fmla="*/ 449 w 607"/>
                <a:gd name="T23" fmla="*/ 97 h 175"/>
                <a:gd name="T24" fmla="*/ 435 w 607"/>
                <a:gd name="T25" fmla="*/ 115 h 175"/>
                <a:gd name="T26" fmla="*/ 420 w 607"/>
                <a:gd name="T27" fmla="*/ 120 h 175"/>
                <a:gd name="T28" fmla="*/ 414 w 607"/>
                <a:gd name="T29" fmla="*/ 123 h 175"/>
                <a:gd name="T30" fmla="*/ 389 w 607"/>
                <a:gd name="T31" fmla="*/ 117 h 175"/>
                <a:gd name="T32" fmla="*/ 382 w 607"/>
                <a:gd name="T33" fmla="*/ 131 h 175"/>
                <a:gd name="T34" fmla="*/ 376 w 607"/>
                <a:gd name="T35" fmla="*/ 141 h 175"/>
                <a:gd name="T36" fmla="*/ 361 w 607"/>
                <a:gd name="T37" fmla="*/ 162 h 175"/>
                <a:gd name="T38" fmla="*/ 346 w 607"/>
                <a:gd name="T39" fmla="*/ 159 h 175"/>
                <a:gd name="T40" fmla="*/ 326 w 607"/>
                <a:gd name="T41" fmla="*/ 164 h 175"/>
                <a:gd name="T42" fmla="*/ 306 w 607"/>
                <a:gd name="T43" fmla="*/ 151 h 175"/>
                <a:gd name="T44" fmla="*/ 291 w 607"/>
                <a:gd name="T45" fmla="*/ 146 h 175"/>
                <a:gd name="T46" fmla="*/ 277 w 607"/>
                <a:gd name="T47" fmla="*/ 162 h 175"/>
                <a:gd name="T48" fmla="*/ 262 w 607"/>
                <a:gd name="T49" fmla="*/ 173 h 175"/>
                <a:gd name="T50" fmla="*/ 253 w 607"/>
                <a:gd name="T51" fmla="*/ 173 h 175"/>
                <a:gd name="T52" fmla="*/ 239 w 607"/>
                <a:gd name="T53" fmla="*/ 162 h 175"/>
                <a:gd name="T54" fmla="*/ 229 w 607"/>
                <a:gd name="T55" fmla="*/ 156 h 175"/>
                <a:gd name="T56" fmla="*/ 209 w 607"/>
                <a:gd name="T57" fmla="*/ 139 h 175"/>
                <a:gd name="T58" fmla="*/ 199 w 607"/>
                <a:gd name="T59" fmla="*/ 130 h 175"/>
                <a:gd name="T60" fmla="*/ 186 w 607"/>
                <a:gd name="T61" fmla="*/ 118 h 175"/>
                <a:gd name="T62" fmla="*/ 161 w 607"/>
                <a:gd name="T63" fmla="*/ 113 h 175"/>
                <a:gd name="T64" fmla="*/ 151 w 607"/>
                <a:gd name="T65" fmla="*/ 120 h 175"/>
                <a:gd name="T66" fmla="*/ 156 w 607"/>
                <a:gd name="T67" fmla="*/ 139 h 175"/>
                <a:gd name="T68" fmla="*/ 169 w 607"/>
                <a:gd name="T69" fmla="*/ 160 h 175"/>
                <a:gd name="T70" fmla="*/ 159 w 607"/>
                <a:gd name="T71" fmla="*/ 162 h 175"/>
                <a:gd name="T72" fmla="*/ 134 w 607"/>
                <a:gd name="T73" fmla="*/ 143 h 175"/>
                <a:gd name="T74" fmla="*/ 123 w 607"/>
                <a:gd name="T75" fmla="*/ 139 h 175"/>
                <a:gd name="T76" fmla="*/ 113 w 607"/>
                <a:gd name="T77" fmla="*/ 131 h 175"/>
                <a:gd name="T78" fmla="*/ 93 w 607"/>
                <a:gd name="T79" fmla="*/ 130 h 175"/>
                <a:gd name="T80" fmla="*/ 78 w 607"/>
                <a:gd name="T81" fmla="*/ 128 h 175"/>
                <a:gd name="T82" fmla="*/ 65 w 607"/>
                <a:gd name="T83" fmla="*/ 123 h 175"/>
                <a:gd name="T84" fmla="*/ 50 w 607"/>
                <a:gd name="T85" fmla="*/ 113 h 175"/>
                <a:gd name="T86" fmla="*/ 40 w 607"/>
                <a:gd name="T87" fmla="*/ 109 h 175"/>
                <a:gd name="T88" fmla="*/ 15 w 607"/>
                <a:gd name="T89" fmla="*/ 115 h 175"/>
                <a:gd name="T90" fmla="*/ 2 w 607"/>
                <a:gd name="T91" fmla="*/ 125 h 175"/>
                <a:gd name="T92" fmla="*/ 4 w 607"/>
                <a:gd name="T93" fmla="*/ 13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7" h="175">
                  <a:moveTo>
                    <a:pt x="604" y="0"/>
                  </a:moveTo>
                  <a:lnTo>
                    <a:pt x="606" y="2"/>
                  </a:lnTo>
                  <a:lnTo>
                    <a:pt x="607" y="5"/>
                  </a:lnTo>
                  <a:lnTo>
                    <a:pt x="607" y="8"/>
                  </a:lnTo>
                  <a:lnTo>
                    <a:pt x="607" y="10"/>
                  </a:lnTo>
                  <a:lnTo>
                    <a:pt x="602" y="15"/>
                  </a:lnTo>
                  <a:lnTo>
                    <a:pt x="601" y="15"/>
                  </a:lnTo>
                  <a:lnTo>
                    <a:pt x="596" y="21"/>
                  </a:lnTo>
                  <a:lnTo>
                    <a:pt x="594" y="23"/>
                  </a:lnTo>
                  <a:lnTo>
                    <a:pt x="588" y="26"/>
                  </a:lnTo>
                  <a:lnTo>
                    <a:pt x="583" y="33"/>
                  </a:lnTo>
                  <a:lnTo>
                    <a:pt x="581" y="36"/>
                  </a:lnTo>
                  <a:lnTo>
                    <a:pt x="578" y="41"/>
                  </a:lnTo>
                  <a:lnTo>
                    <a:pt x="566" y="39"/>
                  </a:lnTo>
                  <a:lnTo>
                    <a:pt x="563" y="37"/>
                  </a:lnTo>
                  <a:lnTo>
                    <a:pt x="551" y="34"/>
                  </a:lnTo>
                  <a:lnTo>
                    <a:pt x="549" y="33"/>
                  </a:lnTo>
                  <a:lnTo>
                    <a:pt x="541" y="28"/>
                  </a:lnTo>
                  <a:lnTo>
                    <a:pt x="538" y="24"/>
                  </a:lnTo>
                  <a:lnTo>
                    <a:pt x="531" y="21"/>
                  </a:lnTo>
                  <a:lnTo>
                    <a:pt x="521" y="23"/>
                  </a:lnTo>
                  <a:lnTo>
                    <a:pt x="520" y="23"/>
                  </a:lnTo>
                  <a:lnTo>
                    <a:pt x="510" y="31"/>
                  </a:lnTo>
                  <a:lnTo>
                    <a:pt x="508" y="33"/>
                  </a:lnTo>
                  <a:lnTo>
                    <a:pt x="477" y="50"/>
                  </a:lnTo>
                  <a:lnTo>
                    <a:pt x="465" y="49"/>
                  </a:lnTo>
                  <a:lnTo>
                    <a:pt x="457" y="47"/>
                  </a:lnTo>
                  <a:lnTo>
                    <a:pt x="455" y="49"/>
                  </a:lnTo>
                  <a:lnTo>
                    <a:pt x="450" y="55"/>
                  </a:lnTo>
                  <a:lnTo>
                    <a:pt x="450" y="58"/>
                  </a:lnTo>
                  <a:lnTo>
                    <a:pt x="450" y="70"/>
                  </a:lnTo>
                  <a:lnTo>
                    <a:pt x="450" y="73"/>
                  </a:lnTo>
                  <a:lnTo>
                    <a:pt x="450" y="75"/>
                  </a:lnTo>
                  <a:lnTo>
                    <a:pt x="450" y="89"/>
                  </a:lnTo>
                  <a:lnTo>
                    <a:pt x="450" y="91"/>
                  </a:lnTo>
                  <a:lnTo>
                    <a:pt x="449" y="97"/>
                  </a:lnTo>
                  <a:lnTo>
                    <a:pt x="445" y="105"/>
                  </a:lnTo>
                  <a:lnTo>
                    <a:pt x="439" y="110"/>
                  </a:lnTo>
                  <a:lnTo>
                    <a:pt x="435" y="115"/>
                  </a:lnTo>
                  <a:lnTo>
                    <a:pt x="430" y="118"/>
                  </a:lnTo>
                  <a:lnTo>
                    <a:pt x="427" y="118"/>
                  </a:lnTo>
                  <a:lnTo>
                    <a:pt x="420" y="120"/>
                  </a:lnTo>
                  <a:lnTo>
                    <a:pt x="419" y="122"/>
                  </a:lnTo>
                  <a:lnTo>
                    <a:pt x="416" y="123"/>
                  </a:lnTo>
                  <a:lnTo>
                    <a:pt x="414" y="123"/>
                  </a:lnTo>
                  <a:lnTo>
                    <a:pt x="406" y="123"/>
                  </a:lnTo>
                  <a:lnTo>
                    <a:pt x="396" y="120"/>
                  </a:lnTo>
                  <a:lnTo>
                    <a:pt x="389" y="117"/>
                  </a:lnTo>
                  <a:lnTo>
                    <a:pt x="386" y="117"/>
                  </a:lnTo>
                  <a:lnTo>
                    <a:pt x="384" y="123"/>
                  </a:lnTo>
                  <a:lnTo>
                    <a:pt x="382" y="131"/>
                  </a:lnTo>
                  <a:lnTo>
                    <a:pt x="381" y="133"/>
                  </a:lnTo>
                  <a:lnTo>
                    <a:pt x="377" y="138"/>
                  </a:lnTo>
                  <a:lnTo>
                    <a:pt x="376" y="141"/>
                  </a:lnTo>
                  <a:lnTo>
                    <a:pt x="376" y="146"/>
                  </a:lnTo>
                  <a:lnTo>
                    <a:pt x="371" y="159"/>
                  </a:lnTo>
                  <a:lnTo>
                    <a:pt x="361" y="162"/>
                  </a:lnTo>
                  <a:lnTo>
                    <a:pt x="359" y="160"/>
                  </a:lnTo>
                  <a:lnTo>
                    <a:pt x="358" y="159"/>
                  </a:lnTo>
                  <a:lnTo>
                    <a:pt x="346" y="159"/>
                  </a:lnTo>
                  <a:lnTo>
                    <a:pt x="344" y="159"/>
                  </a:lnTo>
                  <a:lnTo>
                    <a:pt x="334" y="162"/>
                  </a:lnTo>
                  <a:lnTo>
                    <a:pt x="326" y="164"/>
                  </a:lnTo>
                  <a:lnTo>
                    <a:pt x="320" y="162"/>
                  </a:lnTo>
                  <a:lnTo>
                    <a:pt x="311" y="156"/>
                  </a:lnTo>
                  <a:lnTo>
                    <a:pt x="306" y="151"/>
                  </a:lnTo>
                  <a:lnTo>
                    <a:pt x="301" y="147"/>
                  </a:lnTo>
                  <a:lnTo>
                    <a:pt x="298" y="147"/>
                  </a:lnTo>
                  <a:lnTo>
                    <a:pt x="291" y="146"/>
                  </a:lnTo>
                  <a:lnTo>
                    <a:pt x="290" y="149"/>
                  </a:lnTo>
                  <a:lnTo>
                    <a:pt x="287" y="152"/>
                  </a:lnTo>
                  <a:lnTo>
                    <a:pt x="277" y="162"/>
                  </a:lnTo>
                  <a:lnTo>
                    <a:pt x="277" y="168"/>
                  </a:lnTo>
                  <a:lnTo>
                    <a:pt x="275" y="173"/>
                  </a:lnTo>
                  <a:lnTo>
                    <a:pt x="262" y="173"/>
                  </a:lnTo>
                  <a:lnTo>
                    <a:pt x="260" y="175"/>
                  </a:lnTo>
                  <a:lnTo>
                    <a:pt x="257" y="175"/>
                  </a:lnTo>
                  <a:lnTo>
                    <a:pt x="253" y="173"/>
                  </a:lnTo>
                  <a:lnTo>
                    <a:pt x="250" y="170"/>
                  </a:lnTo>
                  <a:lnTo>
                    <a:pt x="240" y="164"/>
                  </a:lnTo>
                  <a:lnTo>
                    <a:pt x="239" y="162"/>
                  </a:lnTo>
                  <a:lnTo>
                    <a:pt x="237" y="160"/>
                  </a:lnTo>
                  <a:lnTo>
                    <a:pt x="230" y="156"/>
                  </a:lnTo>
                  <a:lnTo>
                    <a:pt x="229" y="156"/>
                  </a:lnTo>
                  <a:lnTo>
                    <a:pt x="224" y="152"/>
                  </a:lnTo>
                  <a:lnTo>
                    <a:pt x="217" y="144"/>
                  </a:lnTo>
                  <a:lnTo>
                    <a:pt x="209" y="139"/>
                  </a:lnTo>
                  <a:lnTo>
                    <a:pt x="204" y="135"/>
                  </a:lnTo>
                  <a:lnTo>
                    <a:pt x="204" y="133"/>
                  </a:lnTo>
                  <a:lnTo>
                    <a:pt x="199" y="130"/>
                  </a:lnTo>
                  <a:lnTo>
                    <a:pt x="196" y="125"/>
                  </a:lnTo>
                  <a:lnTo>
                    <a:pt x="191" y="120"/>
                  </a:lnTo>
                  <a:lnTo>
                    <a:pt x="186" y="118"/>
                  </a:lnTo>
                  <a:lnTo>
                    <a:pt x="182" y="113"/>
                  </a:lnTo>
                  <a:lnTo>
                    <a:pt x="176" y="110"/>
                  </a:lnTo>
                  <a:lnTo>
                    <a:pt x="161" y="113"/>
                  </a:lnTo>
                  <a:lnTo>
                    <a:pt x="156" y="117"/>
                  </a:lnTo>
                  <a:lnTo>
                    <a:pt x="153" y="118"/>
                  </a:lnTo>
                  <a:lnTo>
                    <a:pt x="151" y="120"/>
                  </a:lnTo>
                  <a:lnTo>
                    <a:pt x="151" y="123"/>
                  </a:lnTo>
                  <a:lnTo>
                    <a:pt x="156" y="138"/>
                  </a:lnTo>
                  <a:lnTo>
                    <a:pt x="156" y="139"/>
                  </a:lnTo>
                  <a:lnTo>
                    <a:pt x="162" y="151"/>
                  </a:lnTo>
                  <a:lnTo>
                    <a:pt x="169" y="157"/>
                  </a:lnTo>
                  <a:lnTo>
                    <a:pt x="169" y="160"/>
                  </a:lnTo>
                  <a:lnTo>
                    <a:pt x="162" y="164"/>
                  </a:lnTo>
                  <a:lnTo>
                    <a:pt x="161" y="164"/>
                  </a:lnTo>
                  <a:lnTo>
                    <a:pt x="159" y="162"/>
                  </a:lnTo>
                  <a:lnTo>
                    <a:pt x="144" y="159"/>
                  </a:lnTo>
                  <a:lnTo>
                    <a:pt x="143" y="159"/>
                  </a:lnTo>
                  <a:lnTo>
                    <a:pt x="134" y="143"/>
                  </a:lnTo>
                  <a:lnTo>
                    <a:pt x="133" y="143"/>
                  </a:lnTo>
                  <a:lnTo>
                    <a:pt x="126" y="139"/>
                  </a:lnTo>
                  <a:lnTo>
                    <a:pt x="123" y="139"/>
                  </a:lnTo>
                  <a:lnTo>
                    <a:pt x="119" y="139"/>
                  </a:lnTo>
                  <a:lnTo>
                    <a:pt x="114" y="131"/>
                  </a:lnTo>
                  <a:lnTo>
                    <a:pt x="113" y="131"/>
                  </a:lnTo>
                  <a:lnTo>
                    <a:pt x="101" y="133"/>
                  </a:lnTo>
                  <a:lnTo>
                    <a:pt x="100" y="131"/>
                  </a:lnTo>
                  <a:lnTo>
                    <a:pt x="93" y="130"/>
                  </a:lnTo>
                  <a:lnTo>
                    <a:pt x="90" y="131"/>
                  </a:lnTo>
                  <a:lnTo>
                    <a:pt x="80" y="130"/>
                  </a:lnTo>
                  <a:lnTo>
                    <a:pt x="78" y="128"/>
                  </a:lnTo>
                  <a:lnTo>
                    <a:pt x="70" y="123"/>
                  </a:lnTo>
                  <a:lnTo>
                    <a:pt x="68" y="123"/>
                  </a:lnTo>
                  <a:lnTo>
                    <a:pt x="65" y="123"/>
                  </a:lnTo>
                  <a:lnTo>
                    <a:pt x="58" y="120"/>
                  </a:lnTo>
                  <a:lnTo>
                    <a:pt x="57" y="118"/>
                  </a:lnTo>
                  <a:lnTo>
                    <a:pt x="50" y="113"/>
                  </a:lnTo>
                  <a:lnTo>
                    <a:pt x="48" y="112"/>
                  </a:lnTo>
                  <a:lnTo>
                    <a:pt x="43" y="109"/>
                  </a:lnTo>
                  <a:lnTo>
                    <a:pt x="40" y="109"/>
                  </a:lnTo>
                  <a:lnTo>
                    <a:pt x="37" y="109"/>
                  </a:lnTo>
                  <a:lnTo>
                    <a:pt x="25" y="110"/>
                  </a:lnTo>
                  <a:lnTo>
                    <a:pt x="15" y="115"/>
                  </a:lnTo>
                  <a:lnTo>
                    <a:pt x="14" y="118"/>
                  </a:lnTo>
                  <a:lnTo>
                    <a:pt x="5" y="123"/>
                  </a:lnTo>
                  <a:lnTo>
                    <a:pt x="2" y="125"/>
                  </a:lnTo>
                  <a:lnTo>
                    <a:pt x="0" y="130"/>
                  </a:lnTo>
                  <a:lnTo>
                    <a:pt x="2" y="131"/>
                  </a:lnTo>
                  <a:lnTo>
                    <a:pt x="4" y="135"/>
                  </a:lnTo>
                  <a:lnTo>
                    <a:pt x="10" y="143"/>
                  </a:lnTo>
                  <a:lnTo>
                    <a:pt x="14" y="1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1" name="Freeform 114"/>
            <p:cNvSpPr>
              <a:spLocks/>
            </p:cNvSpPr>
            <p:nvPr/>
          </p:nvSpPr>
          <p:spPr bwMode="auto">
            <a:xfrm>
              <a:off x="3082925" y="7303295"/>
              <a:ext cx="7938" cy="9525"/>
            </a:xfrm>
            <a:custGeom>
              <a:avLst/>
              <a:gdLst>
                <a:gd name="T0" fmla="*/ 10 w 10"/>
                <a:gd name="T1" fmla="*/ 10 h 12"/>
                <a:gd name="T2" fmla="*/ 8 w 10"/>
                <a:gd name="T3" fmla="*/ 10 h 12"/>
                <a:gd name="T4" fmla="*/ 7 w 10"/>
                <a:gd name="T5" fmla="*/ 10 h 12"/>
                <a:gd name="T6" fmla="*/ 3 w 10"/>
                <a:gd name="T7" fmla="*/ 12 h 12"/>
                <a:gd name="T8" fmla="*/ 0 w 10"/>
                <a:gd name="T9" fmla="*/ 9 h 12"/>
                <a:gd name="T10" fmla="*/ 2 w 10"/>
                <a:gd name="T11" fmla="*/ 2 h 12"/>
                <a:gd name="T12" fmla="*/ 3 w 10"/>
                <a:gd name="T13" fmla="*/ 0 h 12"/>
                <a:gd name="T14" fmla="*/ 8 w 10"/>
                <a:gd name="T15" fmla="*/ 2 h 12"/>
                <a:gd name="T16" fmla="*/ 10 w 10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10" y="10"/>
                  </a:moveTo>
                  <a:lnTo>
                    <a:pt x="8" y="10"/>
                  </a:lnTo>
                  <a:lnTo>
                    <a:pt x="7" y="10"/>
                  </a:lnTo>
                  <a:lnTo>
                    <a:pt x="3" y="12"/>
                  </a:lnTo>
                  <a:lnTo>
                    <a:pt x="0" y="9"/>
                  </a:lnTo>
                  <a:lnTo>
                    <a:pt x="2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2" name="Freeform 115"/>
            <p:cNvSpPr>
              <a:spLocks/>
            </p:cNvSpPr>
            <p:nvPr/>
          </p:nvSpPr>
          <p:spPr bwMode="auto">
            <a:xfrm>
              <a:off x="2824162" y="6992145"/>
              <a:ext cx="19050" cy="25400"/>
            </a:xfrm>
            <a:custGeom>
              <a:avLst/>
              <a:gdLst>
                <a:gd name="T0" fmla="*/ 25 w 25"/>
                <a:gd name="T1" fmla="*/ 21 h 33"/>
                <a:gd name="T2" fmla="*/ 23 w 25"/>
                <a:gd name="T3" fmla="*/ 33 h 33"/>
                <a:gd name="T4" fmla="*/ 18 w 25"/>
                <a:gd name="T5" fmla="*/ 33 h 33"/>
                <a:gd name="T6" fmla="*/ 17 w 25"/>
                <a:gd name="T7" fmla="*/ 33 h 33"/>
                <a:gd name="T8" fmla="*/ 14 w 25"/>
                <a:gd name="T9" fmla="*/ 33 h 33"/>
                <a:gd name="T10" fmla="*/ 10 w 25"/>
                <a:gd name="T11" fmla="*/ 29 h 33"/>
                <a:gd name="T12" fmla="*/ 9 w 25"/>
                <a:gd name="T13" fmla="*/ 25 h 33"/>
                <a:gd name="T14" fmla="*/ 9 w 25"/>
                <a:gd name="T15" fmla="*/ 21 h 33"/>
                <a:gd name="T16" fmla="*/ 7 w 25"/>
                <a:gd name="T17" fmla="*/ 20 h 33"/>
                <a:gd name="T18" fmla="*/ 7 w 25"/>
                <a:gd name="T19" fmla="*/ 16 h 33"/>
                <a:gd name="T20" fmla="*/ 5 w 25"/>
                <a:gd name="T21" fmla="*/ 15 h 33"/>
                <a:gd name="T22" fmla="*/ 5 w 25"/>
                <a:gd name="T23" fmla="*/ 12 h 33"/>
                <a:gd name="T24" fmla="*/ 4 w 25"/>
                <a:gd name="T25" fmla="*/ 8 h 33"/>
                <a:gd name="T26" fmla="*/ 0 w 25"/>
                <a:gd name="T27" fmla="*/ 5 h 33"/>
                <a:gd name="T28" fmla="*/ 4 w 25"/>
                <a:gd name="T29" fmla="*/ 3 h 33"/>
                <a:gd name="T30" fmla="*/ 7 w 25"/>
                <a:gd name="T31" fmla="*/ 3 h 33"/>
                <a:gd name="T32" fmla="*/ 10 w 25"/>
                <a:gd name="T33" fmla="*/ 2 h 33"/>
                <a:gd name="T34" fmla="*/ 15 w 25"/>
                <a:gd name="T35" fmla="*/ 0 h 33"/>
                <a:gd name="T36" fmla="*/ 20 w 25"/>
                <a:gd name="T37" fmla="*/ 2 h 33"/>
                <a:gd name="T38" fmla="*/ 20 w 25"/>
                <a:gd name="T39" fmla="*/ 7 h 33"/>
                <a:gd name="T40" fmla="*/ 18 w 25"/>
                <a:gd name="T41" fmla="*/ 8 h 33"/>
                <a:gd name="T42" fmla="*/ 18 w 25"/>
                <a:gd name="T43" fmla="*/ 12 h 33"/>
                <a:gd name="T44" fmla="*/ 20 w 25"/>
                <a:gd name="T45" fmla="*/ 13 h 33"/>
                <a:gd name="T46" fmla="*/ 23 w 25"/>
                <a:gd name="T47" fmla="*/ 16 h 33"/>
                <a:gd name="T48" fmla="*/ 25 w 25"/>
                <a:gd name="T49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" h="33">
                  <a:moveTo>
                    <a:pt x="25" y="21"/>
                  </a:moveTo>
                  <a:lnTo>
                    <a:pt x="23" y="33"/>
                  </a:lnTo>
                  <a:lnTo>
                    <a:pt x="18" y="33"/>
                  </a:lnTo>
                  <a:lnTo>
                    <a:pt x="17" y="33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9" y="25"/>
                  </a:lnTo>
                  <a:lnTo>
                    <a:pt x="9" y="21"/>
                  </a:lnTo>
                  <a:lnTo>
                    <a:pt x="7" y="20"/>
                  </a:lnTo>
                  <a:lnTo>
                    <a:pt x="7" y="16"/>
                  </a:lnTo>
                  <a:lnTo>
                    <a:pt x="5" y="15"/>
                  </a:lnTo>
                  <a:lnTo>
                    <a:pt x="5" y="12"/>
                  </a:lnTo>
                  <a:lnTo>
                    <a:pt x="4" y="8"/>
                  </a:lnTo>
                  <a:lnTo>
                    <a:pt x="0" y="5"/>
                  </a:lnTo>
                  <a:lnTo>
                    <a:pt x="4" y="3"/>
                  </a:lnTo>
                  <a:lnTo>
                    <a:pt x="7" y="3"/>
                  </a:lnTo>
                  <a:lnTo>
                    <a:pt x="10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0" y="7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20" y="13"/>
                  </a:lnTo>
                  <a:lnTo>
                    <a:pt x="23" y="16"/>
                  </a:lnTo>
                  <a:lnTo>
                    <a:pt x="25" y="2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3" name="Freeform 116"/>
            <p:cNvSpPr>
              <a:spLocks/>
            </p:cNvSpPr>
            <p:nvPr/>
          </p:nvSpPr>
          <p:spPr bwMode="auto">
            <a:xfrm>
              <a:off x="3074987" y="7355683"/>
              <a:ext cx="7938" cy="19050"/>
            </a:xfrm>
            <a:custGeom>
              <a:avLst/>
              <a:gdLst>
                <a:gd name="T0" fmla="*/ 6 w 10"/>
                <a:gd name="T1" fmla="*/ 8 h 22"/>
                <a:gd name="T2" fmla="*/ 10 w 10"/>
                <a:gd name="T3" fmla="*/ 13 h 22"/>
                <a:gd name="T4" fmla="*/ 10 w 10"/>
                <a:gd name="T5" fmla="*/ 14 h 22"/>
                <a:gd name="T6" fmla="*/ 8 w 10"/>
                <a:gd name="T7" fmla="*/ 19 h 22"/>
                <a:gd name="T8" fmla="*/ 6 w 10"/>
                <a:gd name="T9" fmla="*/ 22 h 22"/>
                <a:gd name="T10" fmla="*/ 3 w 10"/>
                <a:gd name="T11" fmla="*/ 19 h 22"/>
                <a:gd name="T12" fmla="*/ 1 w 10"/>
                <a:gd name="T13" fmla="*/ 8 h 22"/>
                <a:gd name="T14" fmla="*/ 0 w 10"/>
                <a:gd name="T15" fmla="*/ 1 h 22"/>
                <a:gd name="T16" fmla="*/ 3 w 10"/>
                <a:gd name="T17" fmla="*/ 0 h 22"/>
                <a:gd name="T18" fmla="*/ 5 w 10"/>
                <a:gd name="T19" fmla="*/ 0 h 22"/>
                <a:gd name="T20" fmla="*/ 6 w 10"/>
                <a:gd name="T21" fmla="*/ 0 h 22"/>
                <a:gd name="T22" fmla="*/ 8 w 10"/>
                <a:gd name="T23" fmla="*/ 1 h 22"/>
                <a:gd name="T24" fmla="*/ 8 w 10"/>
                <a:gd name="T25" fmla="*/ 3 h 22"/>
                <a:gd name="T26" fmla="*/ 6 w 10"/>
                <a:gd name="T27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22">
                  <a:moveTo>
                    <a:pt x="6" y="8"/>
                  </a:moveTo>
                  <a:lnTo>
                    <a:pt x="10" y="13"/>
                  </a:lnTo>
                  <a:lnTo>
                    <a:pt x="10" y="14"/>
                  </a:lnTo>
                  <a:lnTo>
                    <a:pt x="8" y="19"/>
                  </a:lnTo>
                  <a:lnTo>
                    <a:pt x="6" y="22"/>
                  </a:lnTo>
                  <a:lnTo>
                    <a:pt x="3" y="19"/>
                  </a:lnTo>
                  <a:lnTo>
                    <a:pt x="1" y="8"/>
                  </a:lnTo>
                  <a:lnTo>
                    <a:pt x="0" y="1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8" y="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4" name="Freeform 117"/>
            <p:cNvSpPr>
              <a:spLocks/>
            </p:cNvSpPr>
            <p:nvPr/>
          </p:nvSpPr>
          <p:spPr bwMode="auto">
            <a:xfrm>
              <a:off x="2913062" y="7190583"/>
              <a:ext cx="34925" cy="42863"/>
            </a:xfrm>
            <a:custGeom>
              <a:avLst/>
              <a:gdLst>
                <a:gd name="T0" fmla="*/ 41 w 44"/>
                <a:gd name="T1" fmla="*/ 13 h 53"/>
                <a:gd name="T2" fmla="*/ 41 w 44"/>
                <a:gd name="T3" fmla="*/ 19 h 53"/>
                <a:gd name="T4" fmla="*/ 44 w 44"/>
                <a:gd name="T5" fmla="*/ 24 h 53"/>
                <a:gd name="T6" fmla="*/ 44 w 44"/>
                <a:gd name="T7" fmla="*/ 26 h 53"/>
                <a:gd name="T8" fmla="*/ 39 w 44"/>
                <a:gd name="T9" fmla="*/ 32 h 53"/>
                <a:gd name="T10" fmla="*/ 34 w 44"/>
                <a:gd name="T11" fmla="*/ 34 h 53"/>
                <a:gd name="T12" fmla="*/ 31 w 44"/>
                <a:gd name="T13" fmla="*/ 36 h 53"/>
                <a:gd name="T14" fmla="*/ 28 w 44"/>
                <a:gd name="T15" fmla="*/ 37 h 53"/>
                <a:gd name="T16" fmla="*/ 28 w 44"/>
                <a:gd name="T17" fmla="*/ 44 h 53"/>
                <a:gd name="T18" fmla="*/ 28 w 44"/>
                <a:gd name="T19" fmla="*/ 45 h 53"/>
                <a:gd name="T20" fmla="*/ 26 w 44"/>
                <a:gd name="T21" fmla="*/ 47 h 53"/>
                <a:gd name="T22" fmla="*/ 26 w 44"/>
                <a:gd name="T23" fmla="*/ 49 h 53"/>
                <a:gd name="T24" fmla="*/ 21 w 44"/>
                <a:gd name="T25" fmla="*/ 52 h 53"/>
                <a:gd name="T26" fmla="*/ 16 w 44"/>
                <a:gd name="T27" fmla="*/ 53 h 53"/>
                <a:gd name="T28" fmla="*/ 13 w 44"/>
                <a:gd name="T29" fmla="*/ 52 h 53"/>
                <a:gd name="T30" fmla="*/ 15 w 44"/>
                <a:gd name="T31" fmla="*/ 47 h 53"/>
                <a:gd name="T32" fmla="*/ 13 w 44"/>
                <a:gd name="T33" fmla="*/ 41 h 53"/>
                <a:gd name="T34" fmla="*/ 11 w 44"/>
                <a:gd name="T35" fmla="*/ 32 h 53"/>
                <a:gd name="T36" fmla="*/ 5 w 44"/>
                <a:gd name="T37" fmla="*/ 28 h 53"/>
                <a:gd name="T38" fmla="*/ 1 w 44"/>
                <a:gd name="T39" fmla="*/ 21 h 53"/>
                <a:gd name="T40" fmla="*/ 0 w 44"/>
                <a:gd name="T41" fmla="*/ 15 h 53"/>
                <a:gd name="T42" fmla="*/ 0 w 44"/>
                <a:gd name="T43" fmla="*/ 10 h 53"/>
                <a:gd name="T44" fmla="*/ 5 w 44"/>
                <a:gd name="T45" fmla="*/ 10 h 53"/>
                <a:gd name="T46" fmla="*/ 6 w 44"/>
                <a:gd name="T47" fmla="*/ 11 h 53"/>
                <a:gd name="T48" fmla="*/ 8 w 44"/>
                <a:gd name="T49" fmla="*/ 18 h 53"/>
                <a:gd name="T50" fmla="*/ 10 w 44"/>
                <a:gd name="T51" fmla="*/ 13 h 53"/>
                <a:gd name="T52" fmla="*/ 10 w 44"/>
                <a:gd name="T53" fmla="*/ 11 h 53"/>
                <a:gd name="T54" fmla="*/ 11 w 44"/>
                <a:gd name="T55" fmla="*/ 8 h 53"/>
                <a:gd name="T56" fmla="*/ 10 w 44"/>
                <a:gd name="T57" fmla="*/ 5 h 53"/>
                <a:gd name="T58" fmla="*/ 11 w 44"/>
                <a:gd name="T59" fmla="*/ 0 h 53"/>
                <a:gd name="T60" fmla="*/ 15 w 44"/>
                <a:gd name="T61" fmla="*/ 2 h 53"/>
                <a:gd name="T62" fmla="*/ 20 w 44"/>
                <a:gd name="T63" fmla="*/ 3 h 53"/>
                <a:gd name="T64" fmla="*/ 23 w 44"/>
                <a:gd name="T65" fmla="*/ 2 h 53"/>
                <a:gd name="T66" fmla="*/ 26 w 44"/>
                <a:gd name="T67" fmla="*/ 0 h 53"/>
                <a:gd name="T68" fmla="*/ 28 w 44"/>
                <a:gd name="T69" fmla="*/ 3 h 53"/>
                <a:gd name="T70" fmla="*/ 30 w 44"/>
                <a:gd name="T71" fmla="*/ 3 h 53"/>
                <a:gd name="T72" fmla="*/ 33 w 44"/>
                <a:gd name="T73" fmla="*/ 3 h 53"/>
                <a:gd name="T74" fmla="*/ 36 w 44"/>
                <a:gd name="T75" fmla="*/ 2 h 53"/>
                <a:gd name="T76" fmla="*/ 39 w 44"/>
                <a:gd name="T77" fmla="*/ 2 h 53"/>
                <a:gd name="T78" fmla="*/ 41 w 44"/>
                <a:gd name="T79" fmla="*/ 5 h 53"/>
                <a:gd name="T80" fmla="*/ 41 w 44"/>
                <a:gd name="T81" fmla="*/ 8 h 53"/>
                <a:gd name="T82" fmla="*/ 41 w 44"/>
                <a:gd name="T83" fmla="*/ 10 h 53"/>
                <a:gd name="T84" fmla="*/ 41 w 44"/>
                <a:gd name="T85" fmla="*/ 1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4" h="53">
                  <a:moveTo>
                    <a:pt x="41" y="13"/>
                  </a:moveTo>
                  <a:lnTo>
                    <a:pt x="41" y="19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39" y="32"/>
                  </a:lnTo>
                  <a:lnTo>
                    <a:pt x="34" y="34"/>
                  </a:lnTo>
                  <a:lnTo>
                    <a:pt x="31" y="36"/>
                  </a:lnTo>
                  <a:lnTo>
                    <a:pt x="28" y="37"/>
                  </a:lnTo>
                  <a:lnTo>
                    <a:pt x="28" y="44"/>
                  </a:lnTo>
                  <a:lnTo>
                    <a:pt x="28" y="45"/>
                  </a:lnTo>
                  <a:lnTo>
                    <a:pt x="26" y="47"/>
                  </a:lnTo>
                  <a:lnTo>
                    <a:pt x="26" y="49"/>
                  </a:lnTo>
                  <a:lnTo>
                    <a:pt x="21" y="52"/>
                  </a:lnTo>
                  <a:lnTo>
                    <a:pt x="16" y="53"/>
                  </a:lnTo>
                  <a:lnTo>
                    <a:pt x="13" y="52"/>
                  </a:lnTo>
                  <a:lnTo>
                    <a:pt x="15" y="47"/>
                  </a:lnTo>
                  <a:lnTo>
                    <a:pt x="13" y="41"/>
                  </a:lnTo>
                  <a:lnTo>
                    <a:pt x="11" y="32"/>
                  </a:lnTo>
                  <a:lnTo>
                    <a:pt x="5" y="28"/>
                  </a:lnTo>
                  <a:lnTo>
                    <a:pt x="1" y="21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5" y="10"/>
                  </a:lnTo>
                  <a:lnTo>
                    <a:pt x="6" y="11"/>
                  </a:lnTo>
                  <a:lnTo>
                    <a:pt x="8" y="18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1" y="8"/>
                  </a:lnTo>
                  <a:lnTo>
                    <a:pt x="10" y="5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20" y="3"/>
                  </a:lnTo>
                  <a:lnTo>
                    <a:pt x="23" y="2"/>
                  </a:lnTo>
                  <a:lnTo>
                    <a:pt x="26" y="0"/>
                  </a:lnTo>
                  <a:lnTo>
                    <a:pt x="28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6" y="2"/>
                  </a:lnTo>
                  <a:lnTo>
                    <a:pt x="39" y="2"/>
                  </a:lnTo>
                  <a:lnTo>
                    <a:pt x="41" y="5"/>
                  </a:lnTo>
                  <a:lnTo>
                    <a:pt x="41" y="8"/>
                  </a:lnTo>
                  <a:lnTo>
                    <a:pt x="41" y="10"/>
                  </a:lnTo>
                  <a:lnTo>
                    <a:pt x="41" y="1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5" name="Freeform 118"/>
            <p:cNvSpPr>
              <a:spLocks/>
            </p:cNvSpPr>
            <p:nvPr/>
          </p:nvSpPr>
          <p:spPr bwMode="auto">
            <a:xfrm>
              <a:off x="3068637" y="7306470"/>
              <a:ext cx="17463" cy="31750"/>
            </a:xfrm>
            <a:custGeom>
              <a:avLst/>
              <a:gdLst>
                <a:gd name="T0" fmla="*/ 13 w 21"/>
                <a:gd name="T1" fmla="*/ 16 h 40"/>
                <a:gd name="T2" fmla="*/ 16 w 21"/>
                <a:gd name="T3" fmla="*/ 24 h 40"/>
                <a:gd name="T4" fmla="*/ 21 w 21"/>
                <a:gd name="T5" fmla="*/ 26 h 40"/>
                <a:gd name="T6" fmla="*/ 19 w 21"/>
                <a:gd name="T7" fmla="*/ 29 h 40"/>
                <a:gd name="T8" fmla="*/ 14 w 21"/>
                <a:gd name="T9" fmla="*/ 34 h 40"/>
                <a:gd name="T10" fmla="*/ 11 w 21"/>
                <a:gd name="T11" fmla="*/ 37 h 40"/>
                <a:gd name="T12" fmla="*/ 9 w 21"/>
                <a:gd name="T13" fmla="*/ 40 h 40"/>
                <a:gd name="T14" fmla="*/ 5 w 21"/>
                <a:gd name="T15" fmla="*/ 37 h 40"/>
                <a:gd name="T16" fmla="*/ 5 w 21"/>
                <a:gd name="T17" fmla="*/ 35 h 40"/>
                <a:gd name="T18" fmla="*/ 5 w 21"/>
                <a:gd name="T19" fmla="*/ 29 h 40"/>
                <a:gd name="T20" fmla="*/ 6 w 21"/>
                <a:gd name="T21" fmla="*/ 22 h 40"/>
                <a:gd name="T22" fmla="*/ 1 w 21"/>
                <a:gd name="T23" fmla="*/ 19 h 40"/>
                <a:gd name="T24" fmla="*/ 0 w 21"/>
                <a:gd name="T25" fmla="*/ 13 h 40"/>
                <a:gd name="T26" fmla="*/ 0 w 21"/>
                <a:gd name="T27" fmla="*/ 6 h 40"/>
                <a:gd name="T28" fmla="*/ 1 w 21"/>
                <a:gd name="T29" fmla="*/ 5 h 40"/>
                <a:gd name="T30" fmla="*/ 1 w 21"/>
                <a:gd name="T31" fmla="*/ 0 h 40"/>
                <a:gd name="T32" fmla="*/ 6 w 21"/>
                <a:gd name="T33" fmla="*/ 1 h 40"/>
                <a:gd name="T34" fmla="*/ 11 w 21"/>
                <a:gd name="T35" fmla="*/ 0 h 40"/>
                <a:gd name="T36" fmla="*/ 11 w 21"/>
                <a:gd name="T37" fmla="*/ 1 h 40"/>
                <a:gd name="T38" fmla="*/ 11 w 21"/>
                <a:gd name="T39" fmla="*/ 8 h 40"/>
                <a:gd name="T40" fmla="*/ 13 w 21"/>
                <a:gd name="T41" fmla="*/ 11 h 40"/>
                <a:gd name="T42" fmla="*/ 13 w 21"/>
                <a:gd name="T43" fmla="*/ 13 h 40"/>
                <a:gd name="T44" fmla="*/ 13 w 21"/>
                <a:gd name="T45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40">
                  <a:moveTo>
                    <a:pt x="13" y="16"/>
                  </a:moveTo>
                  <a:lnTo>
                    <a:pt x="16" y="24"/>
                  </a:lnTo>
                  <a:lnTo>
                    <a:pt x="21" y="26"/>
                  </a:lnTo>
                  <a:lnTo>
                    <a:pt x="19" y="29"/>
                  </a:lnTo>
                  <a:lnTo>
                    <a:pt x="14" y="34"/>
                  </a:lnTo>
                  <a:lnTo>
                    <a:pt x="11" y="37"/>
                  </a:lnTo>
                  <a:lnTo>
                    <a:pt x="9" y="40"/>
                  </a:lnTo>
                  <a:lnTo>
                    <a:pt x="5" y="37"/>
                  </a:lnTo>
                  <a:lnTo>
                    <a:pt x="5" y="35"/>
                  </a:lnTo>
                  <a:lnTo>
                    <a:pt x="5" y="29"/>
                  </a:lnTo>
                  <a:lnTo>
                    <a:pt x="6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0"/>
                  </a:lnTo>
                  <a:lnTo>
                    <a:pt x="6" y="1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8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3" y="1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6" name="Freeform 119"/>
            <p:cNvSpPr>
              <a:spLocks/>
            </p:cNvSpPr>
            <p:nvPr/>
          </p:nvSpPr>
          <p:spPr bwMode="auto">
            <a:xfrm>
              <a:off x="2916237" y="7006433"/>
              <a:ext cx="17463" cy="28575"/>
            </a:xfrm>
            <a:custGeom>
              <a:avLst/>
              <a:gdLst>
                <a:gd name="T0" fmla="*/ 23 w 23"/>
                <a:gd name="T1" fmla="*/ 3 h 37"/>
                <a:gd name="T2" fmla="*/ 23 w 23"/>
                <a:gd name="T3" fmla="*/ 11 h 37"/>
                <a:gd name="T4" fmla="*/ 22 w 23"/>
                <a:gd name="T5" fmla="*/ 15 h 37"/>
                <a:gd name="T6" fmla="*/ 22 w 23"/>
                <a:gd name="T7" fmla="*/ 16 h 37"/>
                <a:gd name="T8" fmla="*/ 18 w 23"/>
                <a:gd name="T9" fmla="*/ 21 h 37"/>
                <a:gd name="T10" fmla="*/ 15 w 23"/>
                <a:gd name="T11" fmla="*/ 28 h 37"/>
                <a:gd name="T12" fmla="*/ 12 w 23"/>
                <a:gd name="T13" fmla="*/ 34 h 37"/>
                <a:gd name="T14" fmla="*/ 7 w 23"/>
                <a:gd name="T15" fmla="*/ 37 h 37"/>
                <a:gd name="T16" fmla="*/ 3 w 23"/>
                <a:gd name="T17" fmla="*/ 29 h 37"/>
                <a:gd name="T18" fmla="*/ 0 w 23"/>
                <a:gd name="T19" fmla="*/ 24 h 37"/>
                <a:gd name="T20" fmla="*/ 0 w 23"/>
                <a:gd name="T21" fmla="*/ 18 h 37"/>
                <a:gd name="T22" fmla="*/ 0 w 23"/>
                <a:gd name="T23" fmla="*/ 13 h 37"/>
                <a:gd name="T24" fmla="*/ 5 w 23"/>
                <a:gd name="T25" fmla="*/ 8 h 37"/>
                <a:gd name="T26" fmla="*/ 8 w 23"/>
                <a:gd name="T27" fmla="*/ 8 h 37"/>
                <a:gd name="T28" fmla="*/ 12 w 23"/>
                <a:gd name="T29" fmla="*/ 10 h 37"/>
                <a:gd name="T30" fmla="*/ 15 w 23"/>
                <a:gd name="T31" fmla="*/ 5 h 37"/>
                <a:gd name="T32" fmla="*/ 18 w 23"/>
                <a:gd name="T33" fmla="*/ 0 h 37"/>
                <a:gd name="T34" fmla="*/ 23 w 23"/>
                <a:gd name="T35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37">
                  <a:moveTo>
                    <a:pt x="23" y="3"/>
                  </a:moveTo>
                  <a:lnTo>
                    <a:pt x="23" y="11"/>
                  </a:lnTo>
                  <a:lnTo>
                    <a:pt x="22" y="15"/>
                  </a:lnTo>
                  <a:lnTo>
                    <a:pt x="22" y="16"/>
                  </a:lnTo>
                  <a:lnTo>
                    <a:pt x="18" y="21"/>
                  </a:lnTo>
                  <a:lnTo>
                    <a:pt x="15" y="28"/>
                  </a:lnTo>
                  <a:lnTo>
                    <a:pt x="12" y="34"/>
                  </a:lnTo>
                  <a:lnTo>
                    <a:pt x="7" y="37"/>
                  </a:lnTo>
                  <a:lnTo>
                    <a:pt x="3" y="29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8" y="8"/>
                  </a:lnTo>
                  <a:lnTo>
                    <a:pt x="12" y="10"/>
                  </a:lnTo>
                  <a:lnTo>
                    <a:pt x="15" y="5"/>
                  </a:lnTo>
                  <a:lnTo>
                    <a:pt x="18" y="0"/>
                  </a:lnTo>
                  <a:lnTo>
                    <a:pt x="23" y="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7" name="Freeform 120"/>
            <p:cNvSpPr>
              <a:spLocks/>
            </p:cNvSpPr>
            <p:nvPr/>
          </p:nvSpPr>
          <p:spPr bwMode="auto">
            <a:xfrm>
              <a:off x="2998787" y="7258845"/>
              <a:ext cx="11113" cy="11113"/>
            </a:xfrm>
            <a:custGeom>
              <a:avLst/>
              <a:gdLst>
                <a:gd name="T0" fmla="*/ 5 w 13"/>
                <a:gd name="T1" fmla="*/ 14 h 14"/>
                <a:gd name="T2" fmla="*/ 3 w 13"/>
                <a:gd name="T3" fmla="*/ 10 h 14"/>
                <a:gd name="T4" fmla="*/ 2 w 13"/>
                <a:gd name="T5" fmla="*/ 8 h 14"/>
                <a:gd name="T6" fmla="*/ 0 w 13"/>
                <a:gd name="T7" fmla="*/ 5 h 14"/>
                <a:gd name="T8" fmla="*/ 0 w 13"/>
                <a:gd name="T9" fmla="*/ 3 h 14"/>
                <a:gd name="T10" fmla="*/ 0 w 13"/>
                <a:gd name="T11" fmla="*/ 1 h 14"/>
                <a:gd name="T12" fmla="*/ 0 w 13"/>
                <a:gd name="T13" fmla="*/ 0 h 14"/>
                <a:gd name="T14" fmla="*/ 3 w 13"/>
                <a:gd name="T15" fmla="*/ 0 h 14"/>
                <a:gd name="T16" fmla="*/ 7 w 13"/>
                <a:gd name="T17" fmla="*/ 0 h 14"/>
                <a:gd name="T18" fmla="*/ 13 w 13"/>
                <a:gd name="T19" fmla="*/ 0 h 14"/>
                <a:gd name="T20" fmla="*/ 13 w 13"/>
                <a:gd name="T21" fmla="*/ 5 h 14"/>
                <a:gd name="T22" fmla="*/ 11 w 13"/>
                <a:gd name="T23" fmla="*/ 10 h 14"/>
                <a:gd name="T24" fmla="*/ 10 w 13"/>
                <a:gd name="T25" fmla="*/ 10 h 14"/>
                <a:gd name="T26" fmla="*/ 5 w 13"/>
                <a:gd name="T2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5" y="14"/>
                  </a:move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13" y="0"/>
                  </a:lnTo>
                  <a:lnTo>
                    <a:pt x="13" y="5"/>
                  </a:lnTo>
                  <a:lnTo>
                    <a:pt x="11" y="10"/>
                  </a:lnTo>
                  <a:lnTo>
                    <a:pt x="10" y="10"/>
                  </a:lnTo>
                  <a:lnTo>
                    <a:pt x="5" y="1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8" name="Freeform 121"/>
            <p:cNvSpPr>
              <a:spLocks/>
            </p:cNvSpPr>
            <p:nvPr/>
          </p:nvSpPr>
          <p:spPr bwMode="auto">
            <a:xfrm>
              <a:off x="2941637" y="6795295"/>
              <a:ext cx="19050" cy="47625"/>
            </a:xfrm>
            <a:custGeom>
              <a:avLst/>
              <a:gdLst>
                <a:gd name="T0" fmla="*/ 5 w 23"/>
                <a:gd name="T1" fmla="*/ 34 h 60"/>
                <a:gd name="T2" fmla="*/ 8 w 23"/>
                <a:gd name="T3" fmla="*/ 29 h 60"/>
                <a:gd name="T4" fmla="*/ 8 w 23"/>
                <a:gd name="T5" fmla="*/ 26 h 60"/>
                <a:gd name="T6" fmla="*/ 5 w 23"/>
                <a:gd name="T7" fmla="*/ 22 h 60"/>
                <a:gd name="T8" fmla="*/ 3 w 23"/>
                <a:gd name="T9" fmla="*/ 21 h 60"/>
                <a:gd name="T10" fmla="*/ 3 w 23"/>
                <a:gd name="T11" fmla="*/ 17 h 60"/>
                <a:gd name="T12" fmla="*/ 0 w 23"/>
                <a:gd name="T13" fmla="*/ 16 h 60"/>
                <a:gd name="T14" fmla="*/ 0 w 23"/>
                <a:gd name="T15" fmla="*/ 14 h 60"/>
                <a:gd name="T16" fmla="*/ 2 w 23"/>
                <a:gd name="T17" fmla="*/ 11 h 60"/>
                <a:gd name="T18" fmla="*/ 2 w 23"/>
                <a:gd name="T19" fmla="*/ 8 h 60"/>
                <a:gd name="T20" fmla="*/ 2 w 23"/>
                <a:gd name="T21" fmla="*/ 6 h 60"/>
                <a:gd name="T22" fmla="*/ 2 w 23"/>
                <a:gd name="T23" fmla="*/ 3 h 60"/>
                <a:gd name="T24" fmla="*/ 3 w 23"/>
                <a:gd name="T25" fmla="*/ 0 h 60"/>
                <a:gd name="T26" fmla="*/ 8 w 23"/>
                <a:gd name="T27" fmla="*/ 0 h 60"/>
                <a:gd name="T28" fmla="*/ 12 w 23"/>
                <a:gd name="T29" fmla="*/ 0 h 60"/>
                <a:gd name="T30" fmla="*/ 12 w 23"/>
                <a:gd name="T31" fmla="*/ 3 h 60"/>
                <a:gd name="T32" fmla="*/ 12 w 23"/>
                <a:gd name="T33" fmla="*/ 5 h 60"/>
                <a:gd name="T34" fmla="*/ 13 w 23"/>
                <a:gd name="T35" fmla="*/ 8 h 60"/>
                <a:gd name="T36" fmla="*/ 12 w 23"/>
                <a:gd name="T37" fmla="*/ 13 h 60"/>
                <a:gd name="T38" fmla="*/ 12 w 23"/>
                <a:gd name="T39" fmla="*/ 16 h 60"/>
                <a:gd name="T40" fmla="*/ 12 w 23"/>
                <a:gd name="T41" fmla="*/ 19 h 60"/>
                <a:gd name="T42" fmla="*/ 17 w 23"/>
                <a:gd name="T43" fmla="*/ 24 h 60"/>
                <a:gd name="T44" fmla="*/ 17 w 23"/>
                <a:gd name="T45" fmla="*/ 27 h 60"/>
                <a:gd name="T46" fmla="*/ 18 w 23"/>
                <a:gd name="T47" fmla="*/ 30 h 60"/>
                <a:gd name="T48" fmla="*/ 20 w 23"/>
                <a:gd name="T49" fmla="*/ 30 h 60"/>
                <a:gd name="T50" fmla="*/ 23 w 23"/>
                <a:gd name="T51" fmla="*/ 32 h 60"/>
                <a:gd name="T52" fmla="*/ 23 w 23"/>
                <a:gd name="T53" fmla="*/ 35 h 60"/>
                <a:gd name="T54" fmla="*/ 23 w 23"/>
                <a:gd name="T55" fmla="*/ 39 h 60"/>
                <a:gd name="T56" fmla="*/ 23 w 23"/>
                <a:gd name="T57" fmla="*/ 43 h 60"/>
                <a:gd name="T58" fmla="*/ 23 w 23"/>
                <a:gd name="T59" fmla="*/ 45 h 60"/>
                <a:gd name="T60" fmla="*/ 22 w 23"/>
                <a:gd name="T61" fmla="*/ 51 h 60"/>
                <a:gd name="T62" fmla="*/ 18 w 23"/>
                <a:gd name="T63" fmla="*/ 55 h 60"/>
                <a:gd name="T64" fmla="*/ 12 w 23"/>
                <a:gd name="T65" fmla="*/ 60 h 60"/>
                <a:gd name="T66" fmla="*/ 10 w 23"/>
                <a:gd name="T67" fmla="*/ 53 h 60"/>
                <a:gd name="T68" fmla="*/ 8 w 23"/>
                <a:gd name="T69" fmla="*/ 48 h 60"/>
                <a:gd name="T70" fmla="*/ 7 w 23"/>
                <a:gd name="T71" fmla="*/ 45 h 60"/>
                <a:gd name="T72" fmla="*/ 8 w 23"/>
                <a:gd name="T73" fmla="*/ 42 h 60"/>
                <a:gd name="T74" fmla="*/ 10 w 23"/>
                <a:gd name="T75" fmla="*/ 39 h 60"/>
                <a:gd name="T76" fmla="*/ 12 w 23"/>
                <a:gd name="T77" fmla="*/ 35 h 60"/>
                <a:gd name="T78" fmla="*/ 5 w 23"/>
                <a:gd name="T7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" h="60">
                  <a:moveTo>
                    <a:pt x="5" y="34"/>
                  </a:moveTo>
                  <a:lnTo>
                    <a:pt x="8" y="29"/>
                  </a:lnTo>
                  <a:lnTo>
                    <a:pt x="8" y="26"/>
                  </a:lnTo>
                  <a:lnTo>
                    <a:pt x="5" y="22"/>
                  </a:lnTo>
                  <a:lnTo>
                    <a:pt x="3" y="21"/>
                  </a:lnTo>
                  <a:lnTo>
                    <a:pt x="3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2" y="11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3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2" y="13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7" y="24"/>
                  </a:lnTo>
                  <a:lnTo>
                    <a:pt x="17" y="27"/>
                  </a:lnTo>
                  <a:lnTo>
                    <a:pt x="18" y="30"/>
                  </a:lnTo>
                  <a:lnTo>
                    <a:pt x="20" y="30"/>
                  </a:lnTo>
                  <a:lnTo>
                    <a:pt x="23" y="32"/>
                  </a:lnTo>
                  <a:lnTo>
                    <a:pt x="23" y="35"/>
                  </a:lnTo>
                  <a:lnTo>
                    <a:pt x="23" y="39"/>
                  </a:lnTo>
                  <a:lnTo>
                    <a:pt x="23" y="43"/>
                  </a:lnTo>
                  <a:lnTo>
                    <a:pt x="23" y="45"/>
                  </a:lnTo>
                  <a:lnTo>
                    <a:pt x="22" y="51"/>
                  </a:lnTo>
                  <a:lnTo>
                    <a:pt x="18" y="55"/>
                  </a:lnTo>
                  <a:lnTo>
                    <a:pt x="12" y="60"/>
                  </a:lnTo>
                  <a:lnTo>
                    <a:pt x="10" y="53"/>
                  </a:lnTo>
                  <a:lnTo>
                    <a:pt x="8" y="48"/>
                  </a:lnTo>
                  <a:lnTo>
                    <a:pt x="7" y="45"/>
                  </a:lnTo>
                  <a:lnTo>
                    <a:pt x="8" y="42"/>
                  </a:lnTo>
                  <a:lnTo>
                    <a:pt x="10" y="39"/>
                  </a:lnTo>
                  <a:lnTo>
                    <a:pt x="12" y="35"/>
                  </a:lnTo>
                  <a:lnTo>
                    <a:pt x="5" y="3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09" name="Freeform 122"/>
            <p:cNvSpPr>
              <a:spLocks/>
            </p:cNvSpPr>
            <p:nvPr/>
          </p:nvSpPr>
          <p:spPr bwMode="auto">
            <a:xfrm>
              <a:off x="3105150" y="6806408"/>
              <a:ext cx="730250" cy="501650"/>
            </a:xfrm>
            <a:custGeom>
              <a:avLst/>
              <a:gdLst>
                <a:gd name="T0" fmla="*/ 847 w 921"/>
                <a:gd name="T1" fmla="*/ 500 h 633"/>
                <a:gd name="T2" fmla="*/ 817 w 921"/>
                <a:gd name="T3" fmla="*/ 497 h 633"/>
                <a:gd name="T4" fmla="*/ 786 w 921"/>
                <a:gd name="T5" fmla="*/ 499 h 633"/>
                <a:gd name="T6" fmla="*/ 768 w 921"/>
                <a:gd name="T7" fmla="*/ 513 h 633"/>
                <a:gd name="T8" fmla="*/ 738 w 921"/>
                <a:gd name="T9" fmla="*/ 541 h 633"/>
                <a:gd name="T10" fmla="*/ 688 w 921"/>
                <a:gd name="T11" fmla="*/ 560 h 633"/>
                <a:gd name="T12" fmla="*/ 649 w 921"/>
                <a:gd name="T13" fmla="*/ 559 h 633"/>
                <a:gd name="T14" fmla="*/ 620 w 921"/>
                <a:gd name="T15" fmla="*/ 584 h 633"/>
                <a:gd name="T16" fmla="*/ 566 w 921"/>
                <a:gd name="T17" fmla="*/ 576 h 633"/>
                <a:gd name="T18" fmla="*/ 516 w 921"/>
                <a:gd name="T19" fmla="*/ 580 h 633"/>
                <a:gd name="T20" fmla="*/ 482 w 921"/>
                <a:gd name="T21" fmla="*/ 610 h 633"/>
                <a:gd name="T22" fmla="*/ 463 w 921"/>
                <a:gd name="T23" fmla="*/ 618 h 633"/>
                <a:gd name="T24" fmla="*/ 410 w 921"/>
                <a:gd name="T25" fmla="*/ 588 h 633"/>
                <a:gd name="T26" fmla="*/ 343 w 921"/>
                <a:gd name="T27" fmla="*/ 559 h 633"/>
                <a:gd name="T28" fmla="*/ 270 w 921"/>
                <a:gd name="T29" fmla="*/ 542 h 633"/>
                <a:gd name="T30" fmla="*/ 187 w 921"/>
                <a:gd name="T31" fmla="*/ 536 h 633"/>
                <a:gd name="T32" fmla="*/ 121 w 921"/>
                <a:gd name="T33" fmla="*/ 531 h 633"/>
                <a:gd name="T34" fmla="*/ 40 w 921"/>
                <a:gd name="T35" fmla="*/ 549 h 633"/>
                <a:gd name="T36" fmla="*/ 2 w 921"/>
                <a:gd name="T37" fmla="*/ 515 h 633"/>
                <a:gd name="T38" fmla="*/ 18 w 921"/>
                <a:gd name="T39" fmla="*/ 468 h 633"/>
                <a:gd name="T40" fmla="*/ 40 w 921"/>
                <a:gd name="T41" fmla="*/ 426 h 633"/>
                <a:gd name="T42" fmla="*/ 63 w 921"/>
                <a:gd name="T43" fmla="*/ 379 h 633"/>
                <a:gd name="T44" fmla="*/ 91 w 921"/>
                <a:gd name="T45" fmla="*/ 350 h 633"/>
                <a:gd name="T46" fmla="*/ 96 w 921"/>
                <a:gd name="T47" fmla="*/ 300 h 633"/>
                <a:gd name="T48" fmla="*/ 114 w 921"/>
                <a:gd name="T49" fmla="*/ 262 h 633"/>
                <a:gd name="T50" fmla="*/ 126 w 921"/>
                <a:gd name="T51" fmla="*/ 214 h 633"/>
                <a:gd name="T52" fmla="*/ 119 w 921"/>
                <a:gd name="T53" fmla="*/ 194 h 633"/>
                <a:gd name="T54" fmla="*/ 96 w 921"/>
                <a:gd name="T55" fmla="*/ 170 h 633"/>
                <a:gd name="T56" fmla="*/ 134 w 921"/>
                <a:gd name="T57" fmla="*/ 133 h 633"/>
                <a:gd name="T58" fmla="*/ 177 w 921"/>
                <a:gd name="T59" fmla="*/ 152 h 633"/>
                <a:gd name="T60" fmla="*/ 225 w 921"/>
                <a:gd name="T61" fmla="*/ 135 h 633"/>
                <a:gd name="T62" fmla="*/ 197 w 921"/>
                <a:gd name="T63" fmla="*/ 104 h 633"/>
                <a:gd name="T64" fmla="*/ 245 w 921"/>
                <a:gd name="T65" fmla="*/ 92 h 633"/>
                <a:gd name="T66" fmla="*/ 288 w 921"/>
                <a:gd name="T67" fmla="*/ 109 h 633"/>
                <a:gd name="T68" fmla="*/ 329 w 921"/>
                <a:gd name="T69" fmla="*/ 122 h 633"/>
                <a:gd name="T70" fmla="*/ 351 w 921"/>
                <a:gd name="T71" fmla="*/ 118 h 633"/>
                <a:gd name="T72" fmla="*/ 381 w 921"/>
                <a:gd name="T73" fmla="*/ 97 h 633"/>
                <a:gd name="T74" fmla="*/ 424 w 921"/>
                <a:gd name="T75" fmla="*/ 135 h 633"/>
                <a:gd name="T76" fmla="*/ 457 w 921"/>
                <a:gd name="T77" fmla="*/ 152 h 633"/>
                <a:gd name="T78" fmla="*/ 501 w 921"/>
                <a:gd name="T79" fmla="*/ 130 h 633"/>
                <a:gd name="T80" fmla="*/ 556 w 921"/>
                <a:gd name="T81" fmla="*/ 141 h 633"/>
                <a:gd name="T82" fmla="*/ 584 w 921"/>
                <a:gd name="T83" fmla="*/ 96 h 633"/>
                <a:gd name="T84" fmla="*/ 630 w 921"/>
                <a:gd name="T85" fmla="*/ 94 h 633"/>
                <a:gd name="T86" fmla="*/ 645 w 921"/>
                <a:gd name="T87" fmla="*/ 37 h 633"/>
                <a:gd name="T88" fmla="*/ 716 w 921"/>
                <a:gd name="T89" fmla="*/ 2 h 633"/>
                <a:gd name="T90" fmla="*/ 774 w 921"/>
                <a:gd name="T91" fmla="*/ 23 h 633"/>
                <a:gd name="T92" fmla="*/ 763 w 921"/>
                <a:gd name="T93" fmla="*/ 55 h 633"/>
                <a:gd name="T94" fmla="*/ 771 w 921"/>
                <a:gd name="T95" fmla="*/ 84 h 633"/>
                <a:gd name="T96" fmla="*/ 796 w 921"/>
                <a:gd name="T97" fmla="*/ 141 h 633"/>
                <a:gd name="T98" fmla="*/ 840 w 921"/>
                <a:gd name="T99" fmla="*/ 164 h 633"/>
                <a:gd name="T100" fmla="*/ 822 w 921"/>
                <a:gd name="T101" fmla="*/ 209 h 633"/>
                <a:gd name="T102" fmla="*/ 844 w 921"/>
                <a:gd name="T103" fmla="*/ 241 h 633"/>
                <a:gd name="T104" fmla="*/ 877 w 921"/>
                <a:gd name="T105" fmla="*/ 248 h 633"/>
                <a:gd name="T106" fmla="*/ 890 w 921"/>
                <a:gd name="T107" fmla="*/ 279 h 633"/>
                <a:gd name="T108" fmla="*/ 902 w 921"/>
                <a:gd name="T109" fmla="*/ 282 h 633"/>
                <a:gd name="T110" fmla="*/ 910 w 921"/>
                <a:gd name="T111" fmla="*/ 327 h 633"/>
                <a:gd name="T112" fmla="*/ 913 w 921"/>
                <a:gd name="T113" fmla="*/ 406 h 633"/>
                <a:gd name="T114" fmla="*/ 897 w 921"/>
                <a:gd name="T115" fmla="*/ 444 h 633"/>
                <a:gd name="T116" fmla="*/ 888 w 921"/>
                <a:gd name="T117" fmla="*/ 4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1" h="633">
                  <a:moveTo>
                    <a:pt x="877" y="510"/>
                  </a:moveTo>
                  <a:lnTo>
                    <a:pt x="872" y="510"/>
                  </a:lnTo>
                  <a:lnTo>
                    <a:pt x="869" y="508"/>
                  </a:lnTo>
                  <a:lnTo>
                    <a:pt x="864" y="508"/>
                  </a:lnTo>
                  <a:lnTo>
                    <a:pt x="860" y="507"/>
                  </a:lnTo>
                  <a:lnTo>
                    <a:pt x="855" y="502"/>
                  </a:lnTo>
                  <a:lnTo>
                    <a:pt x="854" y="500"/>
                  </a:lnTo>
                  <a:lnTo>
                    <a:pt x="850" y="500"/>
                  </a:lnTo>
                  <a:lnTo>
                    <a:pt x="847" y="500"/>
                  </a:lnTo>
                  <a:lnTo>
                    <a:pt x="842" y="497"/>
                  </a:lnTo>
                  <a:lnTo>
                    <a:pt x="837" y="494"/>
                  </a:lnTo>
                  <a:lnTo>
                    <a:pt x="834" y="495"/>
                  </a:lnTo>
                  <a:lnTo>
                    <a:pt x="832" y="495"/>
                  </a:lnTo>
                  <a:lnTo>
                    <a:pt x="829" y="495"/>
                  </a:lnTo>
                  <a:lnTo>
                    <a:pt x="827" y="495"/>
                  </a:lnTo>
                  <a:lnTo>
                    <a:pt x="826" y="495"/>
                  </a:lnTo>
                  <a:lnTo>
                    <a:pt x="824" y="495"/>
                  </a:lnTo>
                  <a:lnTo>
                    <a:pt x="817" y="497"/>
                  </a:lnTo>
                  <a:lnTo>
                    <a:pt x="811" y="499"/>
                  </a:lnTo>
                  <a:lnTo>
                    <a:pt x="809" y="499"/>
                  </a:lnTo>
                  <a:lnTo>
                    <a:pt x="801" y="502"/>
                  </a:lnTo>
                  <a:lnTo>
                    <a:pt x="799" y="503"/>
                  </a:lnTo>
                  <a:lnTo>
                    <a:pt x="794" y="505"/>
                  </a:lnTo>
                  <a:lnTo>
                    <a:pt x="789" y="505"/>
                  </a:lnTo>
                  <a:lnTo>
                    <a:pt x="786" y="505"/>
                  </a:lnTo>
                  <a:lnTo>
                    <a:pt x="786" y="500"/>
                  </a:lnTo>
                  <a:lnTo>
                    <a:pt x="786" y="499"/>
                  </a:lnTo>
                  <a:lnTo>
                    <a:pt x="787" y="492"/>
                  </a:lnTo>
                  <a:lnTo>
                    <a:pt x="784" y="489"/>
                  </a:lnTo>
                  <a:lnTo>
                    <a:pt x="781" y="492"/>
                  </a:lnTo>
                  <a:lnTo>
                    <a:pt x="781" y="500"/>
                  </a:lnTo>
                  <a:lnTo>
                    <a:pt x="783" y="505"/>
                  </a:lnTo>
                  <a:lnTo>
                    <a:pt x="781" y="507"/>
                  </a:lnTo>
                  <a:lnTo>
                    <a:pt x="776" y="510"/>
                  </a:lnTo>
                  <a:lnTo>
                    <a:pt x="774" y="510"/>
                  </a:lnTo>
                  <a:lnTo>
                    <a:pt x="768" y="513"/>
                  </a:lnTo>
                  <a:lnTo>
                    <a:pt x="763" y="515"/>
                  </a:lnTo>
                  <a:lnTo>
                    <a:pt x="759" y="516"/>
                  </a:lnTo>
                  <a:lnTo>
                    <a:pt x="753" y="521"/>
                  </a:lnTo>
                  <a:lnTo>
                    <a:pt x="751" y="523"/>
                  </a:lnTo>
                  <a:lnTo>
                    <a:pt x="746" y="531"/>
                  </a:lnTo>
                  <a:lnTo>
                    <a:pt x="743" y="533"/>
                  </a:lnTo>
                  <a:lnTo>
                    <a:pt x="741" y="536"/>
                  </a:lnTo>
                  <a:lnTo>
                    <a:pt x="740" y="536"/>
                  </a:lnTo>
                  <a:lnTo>
                    <a:pt x="738" y="541"/>
                  </a:lnTo>
                  <a:lnTo>
                    <a:pt x="735" y="544"/>
                  </a:lnTo>
                  <a:lnTo>
                    <a:pt x="730" y="555"/>
                  </a:lnTo>
                  <a:lnTo>
                    <a:pt x="723" y="562"/>
                  </a:lnTo>
                  <a:lnTo>
                    <a:pt x="718" y="568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8" y="567"/>
                  </a:lnTo>
                  <a:lnTo>
                    <a:pt x="703" y="562"/>
                  </a:lnTo>
                  <a:lnTo>
                    <a:pt x="688" y="560"/>
                  </a:lnTo>
                  <a:lnTo>
                    <a:pt x="685" y="559"/>
                  </a:lnTo>
                  <a:lnTo>
                    <a:pt x="677" y="557"/>
                  </a:lnTo>
                  <a:lnTo>
                    <a:pt x="672" y="557"/>
                  </a:lnTo>
                  <a:lnTo>
                    <a:pt x="667" y="557"/>
                  </a:lnTo>
                  <a:lnTo>
                    <a:pt x="663" y="557"/>
                  </a:lnTo>
                  <a:lnTo>
                    <a:pt x="660" y="559"/>
                  </a:lnTo>
                  <a:lnTo>
                    <a:pt x="654" y="559"/>
                  </a:lnTo>
                  <a:lnTo>
                    <a:pt x="652" y="559"/>
                  </a:lnTo>
                  <a:lnTo>
                    <a:pt x="649" y="559"/>
                  </a:lnTo>
                  <a:lnTo>
                    <a:pt x="639" y="562"/>
                  </a:lnTo>
                  <a:lnTo>
                    <a:pt x="637" y="562"/>
                  </a:lnTo>
                  <a:lnTo>
                    <a:pt x="635" y="570"/>
                  </a:lnTo>
                  <a:lnTo>
                    <a:pt x="634" y="576"/>
                  </a:lnTo>
                  <a:lnTo>
                    <a:pt x="634" y="578"/>
                  </a:lnTo>
                  <a:lnTo>
                    <a:pt x="632" y="581"/>
                  </a:lnTo>
                  <a:lnTo>
                    <a:pt x="630" y="583"/>
                  </a:lnTo>
                  <a:lnTo>
                    <a:pt x="627" y="583"/>
                  </a:lnTo>
                  <a:lnTo>
                    <a:pt x="620" y="584"/>
                  </a:lnTo>
                  <a:lnTo>
                    <a:pt x="612" y="584"/>
                  </a:lnTo>
                  <a:lnTo>
                    <a:pt x="611" y="583"/>
                  </a:lnTo>
                  <a:lnTo>
                    <a:pt x="596" y="583"/>
                  </a:lnTo>
                  <a:lnTo>
                    <a:pt x="586" y="584"/>
                  </a:lnTo>
                  <a:lnTo>
                    <a:pt x="584" y="584"/>
                  </a:lnTo>
                  <a:lnTo>
                    <a:pt x="577" y="583"/>
                  </a:lnTo>
                  <a:lnTo>
                    <a:pt x="571" y="581"/>
                  </a:lnTo>
                  <a:lnTo>
                    <a:pt x="568" y="576"/>
                  </a:lnTo>
                  <a:lnTo>
                    <a:pt x="566" y="576"/>
                  </a:lnTo>
                  <a:lnTo>
                    <a:pt x="563" y="580"/>
                  </a:lnTo>
                  <a:lnTo>
                    <a:pt x="559" y="580"/>
                  </a:lnTo>
                  <a:lnTo>
                    <a:pt x="554" y="581"/>
                  </a:lnTo>
                  <a:lnTo>
                    <a:pt x="546" y="578"/>
                  </a:lnTo>
                  <a:lnTo>
                    <a:pt x="534" y="578"/>
                  </a:lnTo>
                  <a:lnTo>
                    <a:pt x="533" y="578"/>
                  </a:lnTo>
                  <a:lnTo>
                    <a:pt x="526" y="580"/>
                  </a:lnTo>
                  <a:lnTo>
                    <a:pt x="521" y="580"/>
                  </a:lnTo>
                  <a:lnTo>
                    <a:pt x="516" y="580"/>
                  </a:lnTo>
                  <a:lnTo>
                    <a:pt x="511" y="581"/>
                  </a:lnTo>
                  <a:lnTo>
                    <a:pt x="510" y="581"/>
                  </a:lnTo>
                  <a:lnTo>
                    <a:pt x="500" y="584"/>
                  </a:lnTo>
                  <a:lnTo>
                    <a:pt x="485" y="591"/>
                  </a:lnTo>
                  <a:lnTo>
                    <a:pt x="483" y="592"/>
                  </a:lnTo>
                  <a:lnTo>
                    <a:pt x="483" y="594"/>
                  </a:lnTo>
                  <a:lnTo>
                    <a:pt x="480" y="604"/>
                  </a:lnTo>
                  <a:lnTo>
                    <a:pt x="480" y="607"/>
                  </a:lnTo>
                  <a:lnTo>
                    <a:pt x="482" y="610"/>
                  </a:lnTo>
                  <a:lnTo>
                    <a:pt x="482" y="620"/>
                  </a:lnTo>
                  <a:lnTo>
                    <a:pt x="480" y="622"/>
                  </a:lnTo>
                  <a:lnTo>
                    <a:pt x="480" y="626"/>
                  </a:lnTo>
                  <a:lnTo>
                    <a:pt x="478" y="628"/>
                  </a:lnTo>
                  <a:lnTo>
                    <a:pt x="473" y="633"/>
                  </a:lnTo>
                  <a:lnTo>
                    <a:pt x="470" y="628"/>
                  </a:lnTo>
                  <a:lnTo>
                    <a:pt x="472" y="626"/>
                  </a:lnTo>
                  <a:lnTo>
                    <a:pt x="468" y="622"/>
                  </a:lnTo>
                  <a:lnTo>
                    <a:pt x="463" y="618"/>
                  </a:lnTo>
                  <a:lnTo>
                    <a:pt x="462" y="618"/>
                  </a:lnTo>
                  <a:lnTo>
                    <a:pt x="452" y="612"/>
                  </a:lnTo>
                  <a:lnTo>
                    <a:pt x="448" y="610"/>
                  </a:lnTo>
                  <a:lnTo>
                    <a:pt x="437" y="602"/>
                  </a:lnTo>
                  <a:lnTo>
                    <a:pt x="434" y="599"/>
                  </a:lnTo>
                  <a:lnTo>
                    <a:pt x="430" y="597"/>
                  </a:lnTo>
                  <a:lnTo>
                    <a:pt x="429" y="597"/>
                  </a:lnTo>
                  <a:lnTo>
                    <a:pt x="414" y="589"/>
                  </a:lnTo>
                  <a:lnTo>
                    <a:pt x="410" y="588"/>
                  </a:lnTo>
                  <a:lnTo>
                    <a:pt x="409" y="588"/>
                  </a:lnTo>
                  <a:lnTo>
                    <a:pt x="405" y="586"/>
                  </a:lnTo>
                  <a:lnTo>
                    <a:pt x="387" y="576"/>
                  </a:lnTo>
                  <a:lnTo>
                    <a:pt x="386" y="576"/>
                  </a:lnTo>
                  <a:lnTo>
                    <a:pt x="382" y="575"/>
                  </a:lnTo>
                  <a:lnTo>
                    <a:pt x="362" y="567"/>
                  </a:lnTo>
                  <a:lnTo>
                    <a:pt x="361" y="565"/>
                  </a:lnTo>
                  <a:lnTo>
                    <a:pt x="359" y="565"/>
                  </a:lnTo>
                  <a:lnTo>
                    <a:pt x="343" y="559"/>
                  </a:lnTo>
                  <a:lnTo>
                    <a:pt x="328" y="554"/>
                  </a:lnTo>
                  <a:lnTo>
                    <a:pt x="314" y="552"/>
                  </a:lnTo>
                  <a:lnTo>
                    <a:pt x="308" y="550"/>
                  </a:lnTo>
                  <a:lnTo>
                    <a:pt x="305" y="549"/>
                  </a:lnTo>
                  <a:lnTo>
                    <a:pt x="303" y="549"/>
                  </a:lnTo>
                  <a:lnTo>
                    <a:pt x="285" y="546"/>
                  </a:lnTo>
                  <a:lnTo>
                    <a:pt x="283" y="546"/>
                  </a:lnTo>
                  <a:lnTo>
                    <a:pt x="278" y="544"/>
                  </a:lnTo>
                  <a:lnTo>
                    <a:pt x="270" y="542"/>
                  </a:lnTo>
                  <a:lnTo>
                    <a:pt x="257" y="541"/>
                  </a:lnTo>
                  <a:lnTo>
                    <a:pt x="255" y="541"/>
                  </a:lnTo>
                  <a:lnTo>
                    <a:pt x="253" y="541"/>
                  </a:lnTo>
                  <a:lnTo>
                    <a:pt x="233" y="539"/>
                  </a:lnTo>
                  <a:lnTo>
                    <a:pt x="230" y="539"/>
                  </a:lnTo>
                  <a:lnTo>
                    <a:pt x="228" y="539"/>
                  </a:lnTo>
                  <a:lnTo>
                    <a:pt x="212" y="541"/>
                  </a:lnTo>
                  <a:lnTo>
                    <a:pt x="209" y="541"/>
                  </a:lnTo>
                  <a:lnTo>
                    <a:pt x="187" y="536"/>
                  </a:lnTo>
                  <a:lnTo>
                    <a:pt x="185" y="536"/>
                  </a:lnTo>
                  <a:lnTo>
                    <a:pt x="182" y="536"/>
                  </a:lnTo>
                  <a:lnTo>
                    <a:pt x="164" y="533"/>
                  </a:lnTo>
                  <a:lnTo>
                    <a:pt x="162" y="531"/>
                  </a:lnTo>
                  <a:lnTo>
                    <a:pt x="161" y="531"/>
                  </a:lnTo>
                  <a:lnTo>
                    <a:pt x="141" y="529"/>
                  </a:lnTo>
                  <a:lnTo>
                    <a:pt x="139" y="529"/>
                  </a:lnTo>
                  <a:lnTo>
                    <a:pt x="123" y="531"/>
                  </a:lnTo>
                  <a:lnTo>
                    <a:pt x="121" y="531"/>
                  </a:lnTo>
                  <a:lnTo>
                    <a:pt x="108" y="534"/>
                  </a:lnTo>
                  <a:lnTo>
                    <a:pt x="91" y="533"/>
                  </a:lnTo>
                  <a:lnTo>
                    <a:pt x="90" y="534"/>
                  </a:lnTo>
                  <a:lnTo>
                    <a:pt x="71" y="541"/>
                  </a:lnTo>
                  <a:lnTo>
                    <a:pt x="68" y="542"/>
                  </a:lnTo>
                  <a:lnTo>
                    <a:pt x="56" y="547"/>
                  </a:lnTo>
                  <a:lnTo>
                    <a:pt x="53" y="547"/>
                  </a:lnTo>
                  <a:lnTo>
                    <a:pt x="45" y="549"/>
                  </a:lnTo>
                  <a:lnTo>
                    <a:pt x="40" y="549"/>
                  </a:lnTo>
                  <a:lnTo>
                    <a:pt x="23" y="550"/>
                  </a:lnTo>
                  <a:lnTo>
                    <a:pt x="22" y="552"/>
                  </a:lnTo>
                  <a:lnTo>
                    <a:pt x="20" y="552"/>
                  </a:lnTo>
                  <a:lnTo>
                    <a:pt x="10" y="555"/>
                  </a:lnTo>
                  <a:lnTo>
                    <a:pt x="7" y="541"/>
                  </a:lnTo>
                  <a:lnTo>
                    <a:pt x="7" y="539"/>
                  </a:lnTo>
                  <a:lnTo>
                    <a:pt x="8" y="531"/>
                  </a:lnTo>
                  <a:lnTo>
                    <a:pt x="4" y="521"/>
                  </a:lnTo>
                  <a:lnTo>
                    <a:pt x="2" y="515"/>
                  </a:lnTo>
                  <a:lnTo>
                    <a:pt x="0" y="508"/>
                  </a:lnTo>
                  <a:lnTo>
                    <a:pt x="2" y="507"/>
                  </a:lnTo>
                  <a:lnTo>
                    <a:pt x="5" y="499"/>
                  </a:lnTo>
                  <a:lnTo>
                    <a:pt x="8" y="489"/>
                  </a:lnTo>
                  <a:lnTo>
                    <a:pt x="10" y="487"/>
                  </a:lnTo>
                  <a:lnTo>
                    <a:pt x="7" y="478"/>
                  </a:lnTo>
                  <a:lnTo>
                    <a:pt x="8" y="476"/>
                  </a:lnTo>
                  <a:lnTo>
                    <a:pt x="15" y="470"/>
                  </a:lnTo>
                  <a:lnTo>
                    <a:pt x="18" y="468"/>
                  </a:lnTo>
                  <a:lnTo>
                    <a:pt x="23" y="460"/>
                  </a:lnTo>
                  <a:lnTo>
                    <a:pt x="28" y="453"/>
                  </a:lnTo>
                  <a:lnTo>
                    <a:pt x="28" y="452"/>
                  </a:lnTo>
                  <a:lnTo>
                    <a:pt x="30" y="445"/>
                  </a:lnTo>
                  <a:lnTo>
                    <a:pt x="32" y="444"/>
                  </a:lnTo>
                  <a:lnTo>
                    <a:pt x="32" y="437"/>
                  </a:lnTo>
                  <a:lnTo>
                    <a:pt x="32" y="436"/>
                  </a:lnTo>
                  <a:lnTo>
                    <a:pt x="35" y="429"/>
                  </a:lnTo>
                  <a:lnTo>
                    <a:pt x="40" y="426"/>
                  </a:lnTo>
                  <a:lnTo>
                    <a:pt x="40" y="418"/>
                  </a:lnTo>
                  <a:lnTo>
                    <a:pt x="40" y="414"/>
                  </a:lnTo>
                  <a:lnTo>
                    <a:pt x="37" y="410"/>
                  </a:lnTo>
                  <a:lnTo>
                    <a:pt x="37" y="402"/>
                  </a:lnTo>
                  <a:lnTo>
                    <a:pt x="40" y="398"/>
                  </a:lnTo>
                  <a:lnTo>
                    <a:pt x="50" y="395"/>
                  </a:lnTo>
                  <a:lnTo>
                    <a:pt x="51" y="393"/>
                  </a:lnTo>
                  <a:lnTo>
                    <a:pt x="53" y="392"/>
                  </a:lnTo>
                  <a:lnTo>
                    <a:pt x="63" y="379"/>
                  </a:lnTo>
                  <a:lnTo>
                    <a:pt x="65" y="376"/>
                  </a:lnTo>
                  <a:lnTo>
                    <a:pt x="66" y="374"/>
                  </a:lnTo>
                  <a:lnTo>
                    <a:pt x="68" y="374"/>
                  </a:lnTo>
                  <a:lnTo>
                    <a:pt x="76" y="371"/>
                  </a:lnTo>
                  <a:lnTo>
                    <a:pt x="78" y="369"/>
                  </a:lnTo>
                  <a:lnTo>
                    <a:pt x="86" y="361"/>
                  </a:lnTo>
                  <a:lnTo>
                    <a:pt x="88" y="359"/>
                  </a:lnTo>
                  <a:lnTo>
                    <a:pt x="91" y="351"/>
                  </a:lnTo>
                  <a:lnTo>
                    <a:pt x="91" y="350"/>
                  </a:lnTo>
                  <a:lnTo>
                    <a:pt x="90" y="335"/>
                  </a:lnTo>
                  <a:lnTo>
                    <a:pt x="90" y="332"/>
                  </a:lnTo>
                  <a:lnTo>
                    <a:pt x="93" y="324"/>
                  </a:lnTo>
                  <a:lnTo>
                    <a:pt x="93" y="321"/>
                  </a:lnTo>
                  <a:lnTo>
                    <a:pt x="93" y="317"/>
                  </a:lnTo>
                  <a:lnTo>
                    <a:pt x="94" y="311"/>
                  </a:lnTo>
                  <a:lnTo>
                    <a:pt x="96" y="309"/>
                  </a:lnTo>
                  <a:lnTo>
                    <a:pt x="96" y="308"/>
                  </a:lnTo>
                  <a:lnTo>
                    <a:pt x="96" y="300"/>
                  </a:lnTo>
                  <a:lnTo>
                    <a:pt x="96" y="298"/>
                  </a:lnTo>
                  <a:lnTo>
                    <a:pt x="99" y="292"/>
                  </a:lnTo>
                  <a:lnTo>
                    <a:pt x="101" y="290"/>
                  </a:lnTo>
                  <a:lnTo>
                    <a:pt x="103" y="282"/>
                  </a:lnTo>
                  <a:lnTo>
                    <a:pt x="104" y="279"/>
                  </a:lnTo>
                  <a:lnTo>
                    <a:pt x="106" y="277"/>
                  </a:lnTo>
                  <a:lnTo>
                    <a:pt x="111" y="270"/>
                  </a:lnTo>
                  <a:lnTo>
                    <a:pt x="113" y="267"/>
                  </a:lnTo>
                  <a:lnTo>
                    <a:pt x="114" y="262"/>
                  </a:lnTo>
                  <a:lnTo>
                    <a:pt x="114" y="259"/>
                  </a:lnTo>
                  <a:lnTo>
                    <a:pt x="114" y="256"/>
                  </a:lnTo>
                  <a:lnTo>
                    <a:pt x="114" y="241"/>
                  </a:lnTo>
                  <a:lnTo>
                    <a:pt x="114" y="238"/>
                  </a:lnTo>
                  <a:lnTo>
                    <a:pt x="114" y="236"/>
                  </a:lnTo>
                  <a:lnTo>
                    <a:pt x="114" y="232"/>
                  </a:lnTo>
                  <a:lnTo>
                    <a:pt x="118" y="225"/>
                  </a:lnTo>
                  <a:lnTo>
                    <a:pt x="123" y="217"/>
                  </a:lnTo>
                  <a:lnTo>
                    <a:pt x="126" y="214"/>
                  </a:lnTo>
                  <a:lnTo>
                    <a:pt x="128" y="214"/>
                  </a:lnTo>
                  <a:lnTo>
                    <a:pt x="129" y="211"/>
                  </a:lnTo>
                  <a:lnTo>
                    <a:pt x="129" y="209"/>
                  </a:lnTo>
                  <a:lnTo>
                    <a:pt x="126" y="206"/>
                  </a:lnTo>
                  <a:lnTo>
                    <a:pt x="121" y="203"/>
                  </a:lnTo>
                  <a:lnTo>
                    <a:pt x="118" y="201"/>
                  </a:lnTo>
                  <a:lnTo>
                    <a:pt x="118" y="199"/>
                  </a:lnTo>
                  <a:lnTo>
                    <a:pt x="119" y="196"/>
                  </a:lnTo>
                  <a:lnTo>
                    <a:pt x="119" y="194"/>
                  </a:lnTo>
                  <a:lnTo>
                    <a:pt x="118" y="188"/>
                  </a:lnTo>
                  <a:lnTo>
                    <a:pt x="114" y="185"/>
                  </a:lnTo>
                  <a:lnTo>
                    <a:pt x="111" y="183"/>
                  </a:lnTo>
                  <a:lnTo>
                    <a:pt x="109" y="181"/>
                  </a:lnTo>
                  <a:lnTo>
                    <a:pt x="106" y="180"/>
                  </a:lnTo>
                  <a:lnTo>
                    <a:pt x="93" y="178"/>
                  </a:lnTo>
                  <a:lnTo>
                    <a:pt x="93" y="175"/>
                  </a:lnTo>
                  <a:lnTo>
                    <a:pt x="94" y="173"/>
                  </a:lnTo>
                  <a:lnTo>
                    <a:pt x="96" y="170"/>
                  </a:lnTo>
                  <a:lnTo>
                    <a:pt x="99" y="165"/>
                  </a:lnTo>
                  <a:lnTo>
                    <a:pt x="103" y="164"/>
                  </a:lnTo>
                  <a:lnTo>
                    <a:pt x="108" y="159"/>
                  </a:lnTo>
                  <a:lnTo>
                    <a:pt x="113" y="152"/>
                  </a:lnTo>
                  <a:lnTo>
                    <a:pt x="118" y="144"/>
                  </a:lnTo>
                  <a:lnTo>
                    <a:pt x="119" y="143"/>
                  </a:lnTo>
                  <a:lnTo>
                    <a:pt x="124" y="138"/>
                  </a:lnTo>
                  <a:lnTo>
                    <a:pt x="126" y="135"/>
                  </a:lnTo>
                  <a:lnTo>
                    <a:pt x="134" y="133"/>
                  </a:lnTo>
                  <a:lnTo>
                    <a:pt x="136" y="135"/>
                  </a:lnTo>
                  <a:lnTo>
                    <a:pt x="139" y="138"/>
                  </a:lnTo>
                  <a:lnTo>
                    <a:pt x="144" y="143"/>
                  </a:lnTo>
                  <a:lnTo>
                    <a:pt x="146" y="144"/>
                  </a:lnTo>
                  <a:lnTo>
                    <a:pt x="157" y="149"/>
                  </a:lnTo>
                  <a:lnTo>
                    <a:pt x="161" y="149"/>
                  </a:lnTo>
                  <a:lnTo>
                    <a:pt x="162" y="149"/>
                  </a:lnTo>
                  <a:lnTo>
                    <a:pt x="164" y="149"/>
                  </a:lnTo>
                  <a:lnTo>
                    <a:pt x="177" y="152"/>
                  </a:lnTo>
                  <a:lnTo>
                    <a:pt x="180" y="154"/>
                  </a:lnTo>
                  <a:lnTo>
                    <a:pt x="200" y="154"/>
                  </a:lnTo>
                  <a:lnTo>
                    <a:pt x="212" y="154"/>
                  </a:lnTo>
                  <a:lnTo>
                    <a:pt x="214" y="152"/>
                  </a:lnTo>
                  <a:lnTo>
                    <a:pt x="215" y="152"/>
                  </a:lnTo>
                  <a:lnTo>
                    <a:pt x="220" y="144"/>
                  </a:lnTo>
                  <a:lnTo>
                    <a:pt x="222" y="139"/>
                  </a:lnTo>
                  <a:lnTo>
                    <a:pt x="223" y="136"/>
                  </a:lnTo>
                  <a:lnTo>
                    <a:pt x="225" y="135"/>
                  </a:lnTo>
                  <a:lnTo>
                    <a:pt x="223" y="130"/>
                  </a:lnTo>
                  <a:lnTo>
                    <a:pt x="220" y="128"/>
                  </a:lnTo>
                  <a:lnTo>
                    <a:pt x="210" y="123"/>
                  </a:lnTo>
                  <a:lnTo>
                    <a:pt x="209" y="123"/>
                  </a:lnTo>
                  <a:lnTo>
                    <a:pt x="205" y="122"/>
                  </a:lnTo>
                  <a:lnTo>
                    <a:pt x="199" y="114"/>
                  </a:lnTo>
                  <a:lnTo>
                    <a:pt x="197" y="110"/>
                  </a:lnTo>
                  <a:lnTo>
                    <a:pt x="195" y="109"/>
                  </a:lnTo>
                  <a:lnTo>
                    <a:pt x="197" y="104"/>
                  </a:lnTo>
                  <a:lnTo>
                    <a:pt x="200" y="102"/>
                  </a:lnTo>
                  <a:lnTo>
                    <a:pt x="209" y="97"/>
                  </a:lnTo>
                  <a:lnTo>
                    <a:pt x="210" y="94"/>
                  </a:lnTo>
                  <a:lnTo>
                    <a:pt x="220" y="89"/>
                  </a:lnTo>
                  <a:lnTo>
                    <a:pt x="232" y="88"/>
                  </a:lnTo>
                  <a:lnTo>
                    <a:pt x="235" y="88"/>
                  </a:lnTo>
                  <a:lnTo>
                    <a:pt x="238" y="88"/>
                  </a:lnTo>
                  <a:lnTo>
                    <a:pt x="243" y="91"/>
                  </a:lnTo>
                  <a:lnTo>
                    <a:pt x="245" y="92"/>
                  </a:lnTo>
                  <a:lnTo>
                    <a:pt x="252" y="97"/>
                  </a:lnTo>
                  <a:lnTo>
                    <a:pt x="253" y="99"/>
                  </a:lnTo>
                  <a:lnTo>
                    <a:pt x="260" y="102"/>
                  </a:lnTo>
                  <a:lnTo>
                    <a:pt x="263" y="102"/>
                  </a:lnTo>
                  <a:lnTo>
                    <a:pt x="265" y="102"/>
                  </a:lnTo>
                  <a:lnTo>
                    <a:pt x="273" y="107"/>
                  </a:lnTo>
                  <a:lnTo>
                    <a:pt x="275" y="109"/>
                  </a:lnTo>
                  <a:lnTo>
                    <a:pt x="285" y="110"/>
                  </a:lnTo>
                  <a:lnTo>
                    <a:pt x="288" y="109"/>
                  </a:lnTo>
                  <a:lnTo>
                    <a:pt x="295" y="110"/>
                  </a:lnTo>
                  <a:lnTo>
                    <a:pt x="296" y="112"/>
                  </a:lnTo>
                  <a:lnTo>
                    <a:pt x="308" y="110"/>
                  </a:lnTo>
                  <a:lnTo>
                    <a:pt x="309" y="110"/>
                  </a:lnTo>
                  <a:lnTo>
                    <a:pt x="314" y="118"/>
                  </a:lnTo>
                  <a:lnTo>
                    <a:pt x="318" y="118"/>
                  </a:lnTo>
                  <a:lnTo>
                    <a:pt x="321" y="118"/>
                  </a:lnTo>
                  <a:lnTo>
                    <a:pt x="328" y="122"/>
                  </a:lnTo>
                  <a:lnTo>
                    <a:pt x="329" y="122"/>
                  </a:lnTo>
                  <a:lnTo>
                    <a:pt x="338" y="138"/>
                  </a:lnTo>
                  <a:lnTo>
                    <a:pt x="339" y="138"/>
                  </a:lnTo>
                  <a:lnTo>
                    <a:pt x="354" y="141"/>
                  </a:lnTo>
                  <a:lnTo>
                    <a:pt x="356" y="143"/>
                  </a:lnTo>
                  <a:lnTo>
                    <a:pt x="357" y="143"/>
                  </a:lnTo>
                  <a:lnTo>
                    <a:pt x="364" y="139"/>
                  </a:lnTo>
                  <a:lnTo>
                    <a:pt x="364" y="136"/>
                  </a:lnTo>
                  <a:lnTo>
                    <a:pt x="357" y="130"/>
                  </a:lnTo>
                  <a:lnTo>
                    <a:pt x="351" y="118"/>
                  </a:lnTo>
                  <a:lnTo>
                    <a:pt x="351" y="117"/>
                  </a:lnTo>
                  <a:lnTo>
                    <a:pt x="346" y="102"/>
                  </a:lnTo>
                  <a:lnTo>
                    <a:pt x="346" y="99"/>
                  </a:lnTo>
                  <a:lnTo>
                    <a:pt x="348" y="97"/>
                  </a:lnTo>
                  <a:lnTo>
                    <a:pt x="351" y="96"/>
                  </a:lnTo>
                  <a:lnTo>
                    <a:pt x="356" y="92"/>
                  </a:lnTo>
                  <a:lnTo>
                    <a:pt x="371" y="89"/>
                  </a:lnTo>
                  <a:lnTo>
                    <a:pt x="377" y="92"/>
                  </a:lnTo>
                  <a:lnTo>
                    <a:pt x="381" y="97"/>
                  </a:lnTo>
                  <a:lnTo>
                    <a:pt x="386" y="99"/>
                  </a:lnTo>
                  <a:lnTo>
                    <a:pt x="391" y="104"/>
                  </a:lnTo>
                  <a:lnTo>
                    <a:pt x="394" y="109"/>
                  </a:lnTo>
                  <a:lnTo>
                    <a:pt x="399" y="112"/>
                  </a:lnTo>
                  <a:lnTo>
                    <a:pt x="399" y="114"/>
                  </a:lnTo>
                  <a:lnTo>
                    <a:pt x="404" y="118"/>
                  </a:lnTo>
                  <a:lnTo>
                    <a:pt x="412" y="123"/>
                  </a:lnTo>
                  <a:lnTo>
                    <a:pt x="419" y="131"/>
                  </a:lnTo>
                  <a:lnTo>
                    <a:pt x="424" y="135"/>
                  </a:lnTo>
                  <a:lnTo>
                    <a:pt x="425" y="135"/>
                  </a:lnTo>
                  <a:lnTo>
                    <a:pt x="432" y="139"/>
                  </a:lnTo>
                  <a:lnTo>
                    <a:pt x="434" y="141"/>
                  </a:lnTo>
                  <a:lnTo>
                    <a:pt x="435" y="143"/>
                  </a:lnTo>
                  <a:lnTo>
                    <a:pt x="445" y="149"/>
                  </a:lnTo>
                  <a:lnTo>
                    <a:pt x="448" y="152"/>
                  </a:lnTo>
                  <a:lnTo>
                    <a:pt x="452" y="154"/>
                  </a:lnTo>
                  <a:lnTo>
                    <a:pt x="455" y="154"/>
                  </a:lnTo>
                  <a:lnTo>
                    <a:pt x="457" y="152"/>
                  </a:lnTo>
                  <a:lnTo>
                    <a:pt x="470" y="152"/>
                  </a:lnTo>
                  <a:lnTo>
                    <a:pt x="472" y="147"/>
                  </a:lnTo>
                  <a:lnTo>
                    <a:pt x="472" y="141"/>
                  </a:lnTo>
                  <a:lnTo>
                    <a:pt x="482" y="131"/>
                  </a:lnTo>
                  <a:lnTo>
                    <a:pt x="485" y="128"/>
                  </a:lnTo>
                  <a:lnTo>
                    <a:pt x="486" y="125"/>
                  </a:lnTo>
                  <a:lnTo>
                    <a:pt x="493" y="126"/>
                  </a:lnTo>
                  <a:lnTo>
                    <a:pt x="496" y="126"/>
                  </a:lnTo>
                  <a:lnTo>
                    <a:pt x="501" y="130"/>
                  </a:lnTo>
                  <a:lnTo>
                    <a:pt x="506" y="135"/>
                  </a:lnTo>
                  <a:lnTo>
                    <a:pt x="515" y="141"/>
                  </a:lnTo>
                  <a:lnTo>
                    <a:pt x="521" y="143"/>
                  </a:lnTo>
                  <a:lnTo>
                    <a:pt x="529" y="141"/>
                  </a:lnTo>
                  <a:lnTo>
                    <a:pt x="539" y="138"/>
                  </a:lnTo>
                  <a:lnTo>
                    <a:pt x="541" y="138"/>
                  </a:lnTo>
                  <a:lnTo>
                    <a:pt x="553" y="138"/>
                  </a:lnTo>
                  <a:lnTo>
                    <a:pt x="554" y="139"/>
                  </a:lnTo>
                  <a:lnTo>
                    <a:pt x="556" y="141"/>
                  </a:lnTo>
                  <a:lnTo>
                    <a:pt x="566" y="138"/>
                  </a:lnTo>
                  <a:lnTo>
                    <a:pt x="571" y="125"/>
                  </a:lnTo>
                  <a:lnTo>
                    <a:pt x="571" y="120"/>
                  </a:lnTo>
                  <a:lnTo>
                    <a:pt x="572" y="117"/>
                  </a:lnTo>
                  <a:lnTo>
                    <a:pt x="576" y="112"/>
                  </a:lnTo>
                  <a:lnTo>
                    <a:pt x="577" y="110"/>
                  </a:lnTo>
                  <a:lnTo>
                    <a:pt x="579" y="102"/>
                  </a:lnTo>
                  <a:lnTo>
                    <a:pt x="581" y="96"/>
                  </a:lnTo>
                  <a:lnTo>
                    <a:pt x="584" y="96"/>
                  </a:lnTo>
                  <a:lnTo>
                    <a:pt x="591" y="99"/>
                  </a:lnTo>
                  <a:lnTo>
                    <a:pt x="601" y="102"/>
                  </a:lnTo>
                  <a:lnTo>
                    <a:pt x="609" y="102"/>
                  </a:lnTo>
                  <a:lnTo>
                    <a:pt x="611" y="102"/>
                  </a:lnTo>
                  <a:lnTo>
                    <a:pt x="614" y="101"/>
                  </a:lnTo>
                  <a:lnTo>
                    <a:pt x="615" y="99"/>
                  </a:lnTo>
                  <a:lnTo>
                    <a:pt x="622" y="97"/>
                  </a:lnTo>
                  <a:lnTo>
                    <a:pt x="625" y="97"/>
                  </a:lnTo>
                  <a:lnTo>
                    <a:pt x="630" y="94"/>
                  </a:lnTo>
                  <a:lnTo>
                    <a:pt x="634" y="89"/>
                  </a:lnTo>
                  <a:lnTo>
                    <a:pt x="640" y="84"/>
                  </a:lnTo>
                  <a:lnTo>
                    <a:pt x="644" y="76"/>
                  </a:lnTo>
                  <a:lnTo>
                    <a:pt x="645" y="70"/>
                  </a:lnTo>
                  <a:lnTo>
                    <a:pt x="645" y="68"/>
                  </a:lnTo>
                  <a:lnTo>
                    <a:pt x="645" y="54"/>
                  </a:lnTo>
                  <a:lnTo>
                    <a:pt x="645" y="52"/>
                  </a:lnTo>
                  <a:lnTo>
                    <a:pt x="645" y="49"/>
                  </a:lnTo>
                  <a:lnTo>
                    <a:pt x="645" y="37"/>
                  </a:lnTo>
                  <a:lnTo>
                    <a:pt x="645" y="34"/>
                  </a:lnTo>
                  <a:lnTo>
                    <a:pt x="650" y="28"/>
                  </a:lnTo>
                  <a:lnTo>
                    <a:pt x="652" y="26"/>
                  </a:lnTo>
                  <a:lnTo>
                    <a:pt x="660" y="28"/>
                  </a:lnTo>
                  <a:lnTo>
                    <a:pt x="672" y="29"/>
                  </a:lnTo>
                  <a:lnTo>
                    <a:pt x="703" y="12"/>
                  </a:lnTo>
                  <a:lnTo>
                    <a:pt x="705" y="10"/>
                  </a:lnTo>
                  <a:lnTo>
                    <a:pt x="715" y="2"/>
                  </a:lnTo>
                  <a:lnTo>
                    <a:pt x="716" y="2"/>
                  </a:lnTo>
                  <a:lnTo>
                    <a:pt x="726" y="0"/>
                  </a:lnTo>
                  <a:lnTo>
                    <a:pt x="733" y="3"/>
                  </a:lnTo>
                  <a:lnTo>
                    <a:pt x="736" y="7"/>
                  </a:lnTo>
                  <a:lnTo>
                    <a:pt x="744" y="12"/>
                  </a:lnTo>
                  <a:lnTo>
                    <a:pt x="746" y="13"/>
                  </a:lnTo>
                  <a:lnTo>
                    <a:pt x="758" y="16"/>
                  </a:lnTo>
                  <a:lnTo>
                    <a:pt x="761" y="18"/>
                  </a:lnTo>
                  <a:lnTo>
                    <a:pt x="773" y="20"/>
                  </a:lnTo>
                  <a:lnTo>
                    <a:pt x="774" y="23"/>
                  </a:lnTo>
                  <a:lnTo>
                    <a:pt x="776" y="25"/>
                  </a:lnTo>
                  <a:lnTo>
                    <a:pt x="776" y="28"/>
                  </a:lnTo>
                  <a:lnTo>
                    <a:pt x="774" y="31"/>
                  </a:lnTo>
                  <a:lnTo>
                    <a:pt x="771" y="36"/>
                  </a:lnTo>
                  <a:lnTo>
                    <a:pt x="769" y="37"/>
                  </a:lnTo>
                  <a:lnTo>
                    <a:pt x="763" y="44"/>
                  </a:lnTo>
                  <a:lnTo>
                    <a:pt x="761" y="50"/>
                  </a:lnTo>
                  <a:lnTo>
                    <a:pt x="761" y="54"/>
                  </a:lnTo>
                  <a:lnTo>
                    <a:pt x="763" y="55"/>
                  </a:lnTo>
                  <a:lnTo>
                    <a:pt x="771" y="60"/>
                  </a:lnTo>
                  <a:lnTo>
                    <a:pt x="774" y="60"/>
                  </a:lnTo>
                  <a:lnTo>
                    <a:pt x="779" y="62"/>
                  </a:lnTo>
                  <a:lnTo>
                    <a:pt x="779" y="63"/>
                  </a:lnTo>
                  <a:lnTo>
                    <a:pt x="776" y="67"/>
                  </a:lnTo>
                  <a:lnTo>
                    <a:pt x="771" y="73"/>
                  </a:lnTo>
                  <a:lnTo>
                    <a:pt x="769" y="75"/>
                  </a:lnTo>
                  <a:lnTo>
                    <a:pt x="771" y="83"/>
                  </a:lnTo>
                  <a:lnTo>
                    <a:pt x="771" y="84"/>
                  </a:lnTo>
                  <a:lnTo>
                    <a:pt x="778" y="89"/>
                  </a:lnTo>
                  <a:lnTo>
                    <a:pt x="779" y="91"/>
                  </a:lnTo>
                  <a:lnTo>
                    <a:pt x="783" y="102"/>
                  </a:lnTo>
                  <a:lnTo>
                    <a:pt x="783" y="104"/>
                  </a:lnTo>
                  <a:lnTo>
                    <a:pt x="786" y="114"/>
                  </a:lnTo>
                  <a:lnTo>
                    <a:pt x="787" y="115"/>
                  </a:lnTo>
                  <a:lnTo>
                    <a:pt x="792" y="126"/>
                  </a:lnTo>
                  <a:lnTo>
                    <a:pt x="794" y="135"/>
                  </a:lnTo>
                  <a:lnTo>
                    <a:pt x="796" y="141"/>
                  </a:lnTo>
                  <a:lnTo>
                    <a:pt x="796" y="143"/>
                  </a:lnTo>
                  <a:lnTo>
                    <a:pt x="807" y="146"/>
                  </a:lnTo>
                  <a:lnTo>
                    <a:pt x="809" y="146"/>
                  </a:lnTo>
                  <a:lnTo>
                    <a:pt x="821" y="143"/>
                  </a:lnTo>
                  <a:lnTo>
                    <a:pt x="824" y="143"/>
                  </a:lnTo>
                  <a:lnTo>
                    <a:pt x="834" y="144"/>
                  </a:lnTo>
                  <a:lnTo>
                    <a:pt x="837" y="154"/>
                  </a:lnTo>
                  <a:lnTo>
                    <a:pt x="837" y="157"/>
                  </a:lnTo>
                  <a:lnTo>
                    <a:pt x="840" y="164"/>
                  </a:lnTo>
                  <a:lnTo>
                    <a:pt x="840" y="167"/>
                  </a:lnTo>
                  <a:lnTo>
                    <a:pt x="842" y="169"/>
                  </a:lnTo>
                  <a:lnTo>
                    <a:pt x="835" y="178"/>
                  </a:lnTo>
                  <a:lnTo>
                    <a:pt x="827" y="185"/>
                  </a:lnTo>
                  <a:lnTo>
                    <a:pt x="824" y="190"/>
                  </a:lnTo>
                  <a:lnTo>
                    <a:pt x="822" y="191"/>
                  </a:lnTo>
                  <a:lnTo>
                    <a:pt x="826" y="199"/>
                  </a:lnTo>
                  <a:lnTo>
                    <a:pt x="826" y="201"/>
                  </a:lnTo>
                  <a:lnTo>
                    <a:pt x="822" y="209"/>
                  </a:lnTo>
                  <a:lnTo>
                    <a:pt x="822" y="214"/>
                  </a:lnTo>
                  <a:lnTo>
                    <a:pt x="822" y="217"/>
                  </a:lnTo>
                  <a:lnTo>
                    <a:pt x="827" y="224"/>
                  </a:lnTo>
                  <a:lnTo>
                    <a:pt x="829" y="225"/>
                  </a:lnTo>
                  <a:lnTo>
                    <a:pt x="835" y="230"/>
                  </a:lnTo>
                  <a:lnTo>
                    <a:pt x="837" y="232"/>
                  </a:lnTo>
                  <a:lnTo>
                    <a:pt x="840" y="238"/>
                  </a:lnTo>
                  <a:lnTo>
                    <a:pt x="842" y="240"/>
                  </a:lnTo>
                  <a:lnTo>
                    <a:pt x="844" y="241"/>
                  </a:lnTo>
                  <a:lnTo>
                    <a:pt x="845" y="240"/>
                  </a:lnTo>
                  <a:lnTo>
                    <a:pt x="849" y="240"/>
                  </a:lnTo>
                  <a:lnTo>
                    <a:pt x="852" y="233"/>
                  </a:lnTo>
                  <a:lnTo>
                    <a:pt x="854" y="233"/>
                  </a:lnTo>
                  <a:lnTo>
                    <a:pt x="859" y="228"/>
                  </a:lnTo>
                  <a:lnTo>
                    <a:pt x="865" y="230"/>
                  </a:lnTo>
                  <a:lnTo>
                    <a:pt x="867" y="233"/>
                  </a:lnTo>
                  <a:lnTo>
                    <a:pt x="873" y="236"/>
                  </a:lnTo>
                  <a:lnTo>
                    <a:pt x="877" y="248"/>
                  </a:lnTo>
                  <a:lnTo>
                    <a:pt x="877" y="249"/>
                  </a:lnTo>
                  <a:lnTo>
                    <a:pt x="878" y="256"/>
                  </a:lnTo>
                  <a:lnTo>
                    <a:pt x="880" y="258"/>
                  </a:lnTo>
                  <a:lnTo>
                    <a:pt x="882" y="259"/>
                  </a:lnTo>
                  <a:lnTo>
                    <a:pt x="888" y="262"/>
                  </a:lnTo>
                  <a:lnTo>
                    <a:pt x="890" y="266"/>
                  </a:lnTo>
                  <a:lnTo>
                    <a:pt x="890" y="267"/>
                  </a:lnTo>
                  <a:lnTo>
                    <a:pt x="890" y="277"/>
                  </a:lnTo>
                  <a:lnTo>
                    <a:pt x="890" y="279"/>
                  </a:lnTo>
                  <a:lnTo>
                    <a:pt x="890" y="282"/>
                  </a:lnTo>
                  <a:lnTo>
                    <a:pt x="892" y="287"/>
                  </a:lnTo>
                  <a:lnTo>
                    <a:pt x="893" y="293"/>
                  </a:lnTo>
                  <a:lnTo>
                    <a:pt x="895" y="298"/>
                  </a:lnTo>
                  <a:lnTo>
                    <a:pt x="897" y="301"/>
                  </a:lnTo>
                  <a:lnTo>
                    <a:pt x="898" y="301"/>
                  </a:lnTo>
                  <a:lnTo>
                    <a:pt x="900" y="293"/>
                  </a:lnTo>
                  <a:lnTo>
                    <a:pt x="900" y="285"/>
                  </a:lnTo>
                  <a:lnTo>
                    <a:pt x="902" y="282"/>
                  </a:lnTo>
                  <a:lnTo>
                    <a:pt x="907" y="282"/>
                  </a:lnTo>
                  <a:lnTo>
                    <a:pt x="910" y="283"/>
                  </a:lnTo>
                  <a:lnTo>
                    <a:pt x="910" y="285"/>
                  </a:lnTo>
                  <a:lnTo>
                    <a:pt x="910" y="300"/>
                  </a:lnTo>
                  <a:lnTo>
                    <a:pt x="910" y="303"/>
                  </a:lnTo>
                  <a:lnTo>
                    <a:pt x="913" y="311"/>
                  </a:lnTo>
                  <a:lnTo>
                    <a:pt x="913" y="313"/>
                  </a:lnTo>
                  <a:lnTo>
                    <a:pt x="912" y="325"/>
                  </a:lnTo>
                  <a:lnTo>
                    <a:pt x="910" y="327"/>
                  </a:lnTo>
                  <a:lnTo>
                    <a:pt x="910" y="329"/>
                  </a:lnTo>
                  <a:lnTo>
                    <a:pt x="912" y="337"/>
                  </a:lnTo>
                  <a:lnTo>
                    <a:pt x="913" y="338"/>
                  </a:lnTo>
                  <a:lnTo>
                    <a:pt x="918" y="347"/>
                  </a:lnTo>
                  <a:lnTo>
                    <a:pt x="920" y="355"/>
                  </a:lnTo>
                  <a:lnTo>
                    <a:pt x="921" y="358"/>
                  </a:lnTo>
                  <a:lnTo>
                    <a:pt x="921" y="361"/>
                  </a:lnTo>
                  <a:lnTo>
                    <a:pt x="912" y="393"/>
                  </a:lnTo>
                  <a:lnTo>
                    <a:pt x="913" y="406"/>
                  </a:lnTo>
                  <a:lnTo>
                    <a:pt x="910" y="419"/>
                  </a:lnTo>
                  <a:lnTo>
                    <a:pt x="910" y="423"/>
                  </a:lnTo>
                  <a:lnTo>
                    <a:pt x="910" y="434"/>
                  </a:lnTo>
                  <a:lnTo>
                    <a:pt x="912" y="442"/>
                  </a:lnTo>
                  <a:lnTo>
                    <a:pt x="912" y="445"/>
                  </a:lnTo>
                  <a:lnTo>
                    <a:pt x="910" y="448"/>
                  </a:lnTo>
                  <a:lnTo>
                    <a:pt x="907" y="450"/>
                  </a:lnTo>
                  <a:lnTo>
                    <a:pt x="903" y="445"/>
                  </a:lnTo>
                  <a:lnTo>
                    <a:pt x="897" y="444"/>
                  </a:lnTo>
                  <a:lnTo>
                    <a:pt x="895" y="445"/>
                  </a:lnTo>
                  <a:lnTo>
                    <a:pt x="893" y="447"/>
                  </a:lnTo>
                  <a:lnTo>
                    <a:pt x="890" y="450"/>
                  </a:lnTo>
                  <a:lnTo>
                    <a:pt x="892" y="453"/>
                  </a:lnTo>
                  <a:lnTo>
                    <a:pt x="892" y="457"/>
                  </a:lnTo>
                  <a:lnTo>
                    <a:pt x="890" y="458"/>
                  </a:lnTo>
                  <a:lnTo>
                    <a:pt x="887" y="461"/>
                  </a:lnTo>
                  <a:lnTo>
                    <a:pt x="890" y="474"/>
                  </a:lnTo>
                  <a:lnTo>
                    <a:pt x="888" y="481"/>
                  </a:lnTo>
                  <a:lnTo>
                    <a:pt x="880" y="489"/>
                  </a:lnTo>
                  <a:lnTo>
                    <a:pt x="875" y="494"/>
                  </a:lnTo>
                  <a:lnTo>
                    <a:pt x="878" y="500"/>
                  </a:lnTo>
                  <a:lnTo>
                    <a:pt x="878" y="507"/>
                  </a:lnTo>
                  <a:lnTo>
                    <a:pt x="877" y="51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0" name="Freeform 123"/>
            <p:cNvSpPr>
              <a:spLocks/>
            </p:cNvSpPr>
            <p:nvPr/>
          </p:nvSpPr>
          <p:spPr bwMode="auto">
            <a:xfrm>
              <a:off x="3502025" y="7309645"/>
              <a:ext cx="22225" cy="52388"/>
            </a:xfrm>
            <a:custGeom>
              <a:avLst/>
              <a:gdLst>
                <a:gd name="T0" fmla="*/ 15 w 28"/>
                <a:gd name="T1" fmla="*/ 6 h 64"/>
                <a:gd name="T2" fmla="*/ 20 w 28"/>
                <a:gd name="T3" fmla="*/ 8 h 64"/>
                <a:gd name="T4" fmla="*/ 25 w 28"/>
                <a:gd name="T5" fmla="*/ 9 h 64"/>
                <a:gd name="T6" fmla="*/ 28 w 28"/>
                <a:gd name="T7" fmla="*/ 13 h 64"/>
                <a:gd name="T8" fmla="*/ 28 w 28"/>
                <a:gd name="T9" fmla="*/ 14 h 64"/>
                <a:gd name="T10" fmla="*/ 27 w 28"/>
                <a:gd name="T11" fmla="*/ 16 h 64"/>
                <a:gd name="T12" fmla="*/ 25 w 28"/>
                <a:gd name="T13" fmla="*/ 17 h 64"/>
                <a:gd name="T14" fmla="*/ 22 w 28"/>
                <a:gd name="T15" fmla="*/ 17 h 64"/>
                <a:gd name="T16" fmla="*/ 20 w 28"/>
                <a:gd name="T17" fmla="*/ 19 h 64"/>
                <a:gd name="T18" fmla="*/ 19 w 28"/>
                <a:gd name="T19" fmla="*/ 22 h 64"/>
                <a:gd name="T20" fmla="*/ 15 w 28"/>
                <a:gd name="T21" fmla="*/ 27 h 64"/>
                <a:gd name="T22" fmla="*/ 12 w 28"/>
                <a:gd name="T23" fmla="*/ 32 h 64"/>
                <a:gd name="T24" fmla="*/ 9 w 28"/>
                <a:gd name="T25" fmla="*/ 35 h 64"/>
                <a:gd name="T26" fmla="*/ 9 w 28"/>
                <a:gd name="T27" fmla="*/ 40 h 64"/>
                <a:gd name="T28" fmla="*/ 7 w 28"/>
                <a:gd name="T29" fmla="*/ 43 h 64"/>
                <a:gd name="T30" fmla="*/ 7 w 28"/>
                <a:gd name="T31" fmla="*/ 50 h 64"/>
                <a:gd name="T32" fmla="*/ 5 w 28"/>
                <a:gd name="T33" fmla="*/ 55 h 64"/>
                <a:gd name="T34" fmla="*/ 4 w 28"/>
                <a:gd name="T35" fmla="*/ 59 h 64"/>
                <a:gd name="T36" fmla="*/ 0 w 28"/>
                <a:gd name="T37" fmla="*/ 64 h 64"/>
                <a:gd name="T38" fmla="*/ 0 w 28"/>
                <a:gd name="T39" fmla="*/ 56 h 64"/>
                <a:gd name="T40" fmla="*/ 0 w 28"/>
                <a:gd name="T41" fmla="*/ 55 h 64"/>
                <a:gd name="T42" fmla="*/ 2 w 28"/>
                <a:gd name="T43" fmla="*/ 45 h 64"/>
                <a:gd name="T44" fmla="*/ 2 w 28"/>
                <a:gd name="T45" fmla="*/ 42 h 64"/>
                <a:gd name="T46" fmla="*/ 2 w 28"/>
                <a:gd name="T47" fmla="*/ 30 h 64"/>
                <a:gd name="T48" fmla="*/ 4 w 28"/>
                <a:gd name="T49" fmla="*/ 29 h 64"/>
                <a:gd name="T50" fmla="*/ 4 w 28"/>
                <a:gd name="T51" fmla="*/ 27 h 64"/>
                <a:gd name="T52" fmla="*/ 4 w 28"/>
                <a:gd name="T53" fmla="*/ 21 h 64"/>
                <a:gd name="T54" fmla="*/ 5 w 28"/>
                <a:gd name="T55" fmla="*/ 19 h 64"/>
                <a:gd name="T56" fmla="*/ 5 w 28"/>
                <a:gd name="T57" fmla="*/ 16 h 64"/>
                <a:gd name="T58" fmla="*/ 5 w 28"/>
                <a:gd name="T59" fmla="*/ 14 h 64"/>
                <a:gd name="T60" fmla="*/ 4 w 28"/>
                <a:gd name="T61" fmla="*/ 8 h 64"/>
                <a:gd name="T62" fmla="*/ 4 w 28"/>
                <a:gd name="T63" fmla="*/ 1 h 64"/>
                <a:gd name="T64" fmla="*/ 7 w 28"/>
                <a:gd name="T65" fmla="*/ 0 h 64"/>
                <a:gd name="T66" fmla="*/ 9 w 28"/>
                <a:gd name="T67" fmla="*/ 0 h 64"/>
                <a:gd name="T68" fmla="*/ 12 w 28"/>
                <a:gd name="T69" fmla="*/ 1 h 64"/>
                <a:gd name="T70" fmla="*/ 14 w 28"/>
                <a:gd name="T71" fmla="*/ 3 h 64"/>
                <a:gd name="T72" fmla="*/ 15 w 28"/>
                <a:gd name="T73" fmla="*/ 4 h 64"/>
                <a:gd name="T74" fmla="*/ 15 w 28"/>
                <a:gd name="T7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" h="64">
                  <a:moveTo>
                    <a:pt x="15" y="6"/>
                  </a:moveTo>
                  <a:lnTo>
                    <a:pt x="20" y="8"/>
                  </a:lnTo>
                  <a:lnTo>
                    <a:pt x="25" y="9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6"/>
                  </a:lnTo>
                  <a:lnTo>
                    <a:pt x="25" y="17"/>
                  </a:lnTo>
                  <a:lnTo>
                    <a:pt x="22" y="17"/>
                  </a:lnTo>
                  <a:lnTo>
                    <a:pt x="20" y="19"/>
                  </a:lnTo>
                  <a:lnTo>
                    <a:pt x="19" y="22"/>
                  </a:lnTo>
                  <a:lnTo>
                    <a:pt x="15" y="27"/>
                  </a:lnTo>
                  <a:lnTo>
                    <a:pt x="12" y="32"/>
                  </a:lnTo>
                  <a:lnTo>
                    <a:pt x="9" y="35"/>
                  </a:lnTo>
                  <a:lnTo>
                    <a:pt x="9" y="40"/>
                  </a:lnTo>
                  <a:lnTo>
                    <a:pt x="7" y="43"/>
                  </a:lnTo>
                  <a:lnTo>
                    <a:pt x="7" y="50"/>
                  </a:lnTo>
                  <a:lnTo>
                    <a:pt x="5" y="55"/>
                  </a:lnTo>
                  <a:lnTo>
                    <a:pt x="4" y="59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30"/>
                  </a:lnTo>
                  <a:lnTo>
                    <a:pt x="4" y="29"/>
                  </a:lnTo>
                  <a:lnTo>
                    <a:pt x="4" y="27"/>
                  </a:lnTo>
                  <a:lnTo>
                    <a:pt x="4" y="21"/>
                  </a:lnTo>
                  <a:lnTo>
                    <a:pt x="5" y="19"/>
                  </a:lnTo>
                  <a:lnTo>
                    <a:pt x="5" y="16"/>
                  </a:lnTo>
                  <a:lnTo>
                    <a:pt x="5" y="14"/>
                  </a:lnTo>
                  <a:lnTo>
                    <a:pt x="4" y="8"/>
                  </a:lnTo>
                  <a:lnTo>
                    <a:pt x="4" y="1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1"/>
                  </a:lnTo>
                  <a:lnTo>
                    <a:pt x="14" y="3"/>
                  </a:lnTo>
                  <a:lnTo>
                    <a:pt x="15" y="4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1" name="Freeform 124"/>
            <p:cNvSpPr>
              <a:spLocks/>
            </p:cNvSpPr>
            <p:nvPr/>
          </p:nvSpPr>
          <p:spPr bwMode="auto">
            <a:xfrm>
              <a:off x="3136900" y="12197558"/>
              <a:ext cx="606425" cy="352425"/>
            </a:xfrm>
            <a:custGeom>
              <a:avLst/>
              <a:gdLst>
                <a:gd name="T0" fmla="*/ 119 w 762"/>
                <a:gd name="T1" fmla="*/ 98 h 445"/>
                <a:gd name="T2" fmla="*/ 185 w 762"/>
                <a:gd name="T3" fmla="*/ 94 h 445"/>
                <a:gd name="T4" fmla="*/ 231 w 762"/>
                <a:gd name="T5" fmla="*/ 64 h 445"/>
                <a:gd name="T6" fmla="*/ 269 w 762"/>
                <a:gd name="T7" fmla="*/ 69 h 445"/>
                <a:gd name="T8" fmla="*/ 309 w 762"/>
                <a:gd name="T9" fmla="*/ 72 h 445"/>
                <a:gd name="T10" fmla="*/ 342 w 762"/>
                <a:gd name="T11" fmla="*/ 72 h 445"/>
                <a:gd name="T12" fmla="*/ 344 w 762"/>
                <a:gd name="T13" fmla="*/ 58 h 445"/>
                <a:gd name="T14" fmla="*/ 324 w 762"/>
                <a:gd name="T15" fmla="*/ 30 h 445"/>
                <a:gd name="T16" fmla="*/ 279 w 762"/>
                <a:gd name="T17" fmla="*/ 17 h 445"/>
                <a:gd name="T18" fmla="*/ 248 w 762"/>
                <a:gd name="T19" fmla="*/ 17 h 445"/>
                <a:gd name="T20" fmla="*/ 251 w 762"/>
                <a:gd name="T21" fmla="*/ 5 h 445"/>
                <a:gd name="T22" fmla="*/ 325 w 762"/>
                <a:gd name="T23" fmla="*/ 21 h 445"/>
                <a:gd name="T24" fmla="*/ 373 w 762"/>
                <a:gd name="T25" fmla="*/ 53 h 445"/>
                <a:gd name="T26" fmla="*/ 463 w 762"/>
                <a:gd name="T27" fmla="*/ 77 h 445"/>
                <a:gd name="T28" fmla="*/ 527 w 762"/>
                <a:gd name="T29" fmla="*/ 94 h 445"/>
                <a:gd name="T30" fmla="*/ 564 w 762"/>
                <a:gd name="T31" fmla="*/ 111 h 445"/>
                <a:gd name="T32" fmla="*/ 603 w 762"/>
                <a:gd name="T33" fmla="*/ 153 h 445"/>
                <a:gd name="T34" fmla="*/ 641 w 762"/>
                <a:gd name="T35" fmla="*/ 208 h 445"/>
                <a:gd name="T36" fmla="*/ 674 w 762"/>
                <a:gd name="T37" fmla="*/ 268 h 445"/>
                <a:gd name="T38" fmla="*/ 716 w 762"/>
                <a:gd name="T39" fmla="*/ 336 h 445"/>
                <a:gd name="T40" fmla="*/ 762 w 762"/>
                <a:gd name="T41" fmla="*/ 406 h 445"/>
                <a:gd name="T42" fmla="*/ 698 w 762"/>
                <a:gd name="T43" fmla="*/ 411 h 445"/>
                <a:gd name="T44" fmla="*/ 688 w 762"/>
                <a:gd name="T45" fmla="*/ 380 h 445"/>
                <a:gd name="T46" fmla="*/ 668 w 762"/>
                <a:gd name="T47" fmla="*/ 364 h 445"/>
                <a:gd name="T48" fmla="*/ 664 w 762"/>
                <a:gd name="T49" fmla="*/ 344 h 445"/>
                <a:gd name="T50" fmla="*/ 640 w 762"/>
                <a:gd name="T51" fmla="*/ 351 h 445"/>
                <a:gd name="T52" fmla="*/ 603 w 762"/>
                <a:gd name="T53" fmla="*/ 361 h 445"/>
                <a:gd name="T54" fmla="*/ 605 w 762"/>
                <a:gd name="T55" fmla="*/ 396 h 445"/>
                <a:gd name="T56" fmla="*/ 628 w 762"/>
                <a:gd name="T57" fmla="*/ 412 h 445"/>
                <a:gd name="T58" fmla="*/ 618 w 762"/>
                <a:gd name="T59" fmla="*/ 430 h 445"/>
                <a:gd name="T60" fmla="*/ 549 w 762"/>
                <a:gd name="T61" fmla="*/ 427 h 445"/>
                <a:gd name="T62" fmla="*/ 524 w 762"/>
                <a:gd name="T63" fmla="*/ 383 h 445"/>
                <a:gd name="T64" fmla="*/ 489 w 762"/>
                <a:gd name="T65" fmla="*/ 391 h 445"/>
                <a:gd name="T66" fmla="*/ 451 w 762"/>
                <a:gd name="T67" fmla="*/ 411 h 445"/>
                <a:gd name="T68" fmla="*/ 410 w 762"/>
                <a:gd name="T69" fmla="*/ 416 h 445"/>
                <a:gd name="T70" fmla="*/ 350 w 762"/>
                <a:gd name="T71" fmla="*/ 425 h 445"/>
                <a:gd name="T72" fmla="*/ 319 w 762"/>
                <a:gd name="T73" fmla="*/ 440 h 445"/>
                <a:gd name="T74" fmla="*/ 304 w 762"/>
                <a:gd name="T75" fmla="*/ 411 h 445"/>
                <a:gd name="T76" fmla="*/ 301 w 762"/>
                <a:gd name="T77" fmla="*/ 365 h 445"/>
                <a:gd name="T78" fmla="*/ 291 w 762"/>
                <a:gd name="T79" fmla="*/ 328 h 445"/>
                <a:gd name="T80" fmla="*/ 291 w 762"/>
                <a:gd name="T81" fmla="*/ 297 h 445"/>
                <a:gd name="T82" fmla="*/ 253 w 762"/>
                <a:gd name="T83" fmla="*/ 344 h 445"/>
                <a:gd name="T84" fmla="*/ 215 w 762"/>
                <a:gd name="T85" fmla="*/ 380 h 445"/>
                <a:gd name="T86" fmla="*/ 170 w 762"/>
                <a:gd name="T87" fmla="*/ 386 h 445"/>
                <a:gd name="T88" fmla="*/ 110 w 762"/>
                <a:gd name="T89" fmla="*/ 367 h 445"/>
                <a:gd name="T90" fmla="*/ 87 w 762"/>
                <a:gd name="T91" fmla="*/ 344 h 445"/>
                <a:gd name="T92" fmla="*/ 74 w 762"/>
                <a:gd name="T93" fmla="*/ 339 h 445"/>
                <a:gd name="T94" fmla="*/ 39 w 762"/>
                <a:gd name="T95" fmla="*/ 330 h 445"/>
                <a:gd name="T96" fmla="*/ 28 w 762"/>
                <a:gd name="T97" fmla="*/ 278 h 445"/>
                <a:gd name="T98" fmla="*/ 0 w 762"/>
                <a:gd name="T99" fmla="*/ 231 h 445"/>
                <a:gd name="T100" fmla="*/ 5 w 762"/>
                <a:gd name="T101" fmla="*/ 184 h 445"/>
                <a:gd name="T102" fmla="*/ 18 w 762"/>
                <a:gd name="T103" fmla="*/ 121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62" h="445">
                  <a:moveTo>
                    <a:pt x="41" y="105"/>
                  </a:moveTo>
                  <a:lnTo>
                    <a:pt x="56" y="103"/>
                  </a:lnTo>
                  <a:lnTo>
                    <a:pt x="86" y="102"/>
                  </a:lnTo>
                  <a:lnTo>
                    <a:pt x="95" y="100"/>
                  </a:lnTo>
                  <a:lnTo>
                    <a:pt x="119" y="98"/>
                  </a:lnTo>
                  <a:lnTo>
                    <a:pt x="124" y="98"/>
                  </a:lnTo>
                  <a:lnTo>
                    <a:pt x="143" y="97"/>
                  </a:lnTo>
                  <a:lnTo>
                    <a:pt x="167" y="95"/>
                  </a:lnTo>
                  <a:lnTo>
                    <a:pt x="178" y="94"/>
                  </a:lnTo>
                  <a:lnTo>
                    <a:pt x="185" y="94"/>
                  </a:lnTo>
                  <a:lnTo>
                    <a:pt x="200" y="90"/>
                  </a:lnTo>
                  <a:lnTo>
                    <a:pt x="208" y="87"/>
                  </a:lnTo>
                  <a:lnTo>
                    <a:pt x="221" y="81"/>
                  </a:lnTo>
                  <a:lnTo>
                    <a:pt x="226" y="74"/>
                  </a:lnTo>
                  <a:lnTo>
                    <a:pt x="231" y="64"/>
                  </a:lnTo>
                  <a:lnTo>
                    <a:pt x="238" y="60"/>
                  </a:lnTo>
                  <a:lnTo>
                    <a:pt x="243" y="58"/>
                  </a:lnTo>
                  <a:lnTo>
                    <a:pt x="248" y="56"/>
                  </a:lnTo>
                  <a:lnTo>
                    <a:pt x="259" y="56"/>
                  </a:lnTo>
                  <a:lnTo>
                    <a:pt x="269" y="69"/>
                  </a:lnTo>
                  <a:lnTo>
                    <a:pt x="282" y="81"/>
                  </a:lnTo>
                  <a:lnTo>
                    <a:pt x="291" y="77"/>
                  </a:lnTo>
                  <a:lnTo>
                    <a:pt x="294" y="74"/>
                  </a:lnTo>
                  <a:lnTo>
                    <a:pt x="299" y="72"/>
                  </a:lnTo>
                  <a:lnTo>
                    <a:pt x="309" y="72"/>
                  </a:lnTo>
                  <a:lnTo>
                    <a:pt x="315" y="77"/>
                  </a:lnTo>
                  <a:lnTo>
                    <a:pt x="317" y="81"/>
                  </a:lnTo>
                  <a:lnTo>
                    <a:pt x="325" y="87"/>
                  </a:lnTo>
                  <a:lnTo>
                    <a:pt x="335" y="81"/>
                  </a:lnTo>
                  <a:lnTo>
                    <a:pt x="342" y="72"/>
                  </a:lnTo>
                  <a:lnTo>
                    <a:pt x="349" y="74"/>
                  </a:lnTo>
                  <a:lnTo>
                    <a:pt x="355" y="77"/>
                  </a:lnTo>
                  <a:lnTo>
                    <a:pt x="357" y="76"/>
                  </a:lnTo>
                  <a:lnTo>
                    <a:pt x="347" y="64"/>
                  </a:lnTo>
                  <a:lnTo>
                    <a:pt x="344" y="58"/>
                  </a:lnTo>
                  <a:lnTo>
                    <a:pt x="339" y="51"/>
                  </a:lnTo>
                  <a:lnTo>
                    <a:pt x="335" y="48"/>
                  </a:lnTo>
                  <a:lnTo>
                    <a:pt x="335" y="43"/>
                  </a:lnTo>
                  <a:lnTo>
                    <a:pt x="327" y="37"/>
                  </a:lnTo>
                  <a:lnTo>
                    <a:pt x="324" y="30"/>
                  </a:lnTo>
                  <a:lnTo>
                    <a:pt x="312" y="34"/>
                  </a:lnTo>
                  <a:lnTo>
                    <a:pt x="304" y="27"/>
                  </a:lnTo>
                  <a:lnTo>
                    <a:pt x="294" y="24"/>
                  </a:lnTo>
                  <a:lnTo>
                    <a:pt x="286" y="16"/>
                  </a:lnTo>
                  <a:lnTo>
                    <a:pt x="279" y="17"/>
                  </a:lnTo>
                  <a:lnTo>
                    <a:pt x="279" y="9"/>
                  </a:lnTo>
                  <a:lnTo>
                    <a:pt x="271" y="11"/>
                  </a:lnTo>
                  <a:lnTo>
                    <a:pt x="263" y="11"/>
                  </a:lnTo>
                  <a:lnTo>
                    <a:pt x="256" y="14"/>
                  </a:lnTo>
                  <a:lnTo>
                    <a:pt x="248" y="17"/>
                  </a:lnTo>
                  <a:lnTo>
                    <a:pt x="243" y="19"/>
                  </a:lnTo>
                  <a:lnTo>
                    <a:pt x="239" y="24"/>
                  </a:lnTo>
                  <a:lnTo>
                    <a:pt x="238" y="22"/>
                  </a:lnTo>
                  <a:lnTo>
                    <a:pt x="241" y="11"/>
                  </a:lnTo>
                  <a:lnTo>
                    <a:pt x="251" y="5"/>
                  </a:lnTo>
                  <a:lnTo>
                    <a:pt x="267" y="0"/>
                  </a:lnTo>
                  <a:lnTo>
                    <a:pt x="284" y="1"/>
                  </a:lnTo>
                  <a:lnTo>
                    <a:pt x="299" y="8"/>
                  </a:lnTo>
                  <a:lnTo>
                    <a:pt x="312" y="14"/>
                  </a:lnTo>
                  <a:lnTo>
                    <a:pt x="325" y="21"/>
                  </a:lnTo>
                  <a:lnTo>
                    <a:pt x="334" y="27"/>
                  </a:lnTo>
                  <a:lnTo>
                    <a:pt x="342" y="35"/>
                  </a:lnTo>
                  <a:lnTo>
                    <a:pt x="352" y="43"/>
                  </a:lnTo>
                  <a:lnTo>
                    <a:pt x="360" y="48"/>
                  </a:lnTo>
                  <a:lnTo>
                    <a:pt x="373" y="53"/>
                  </a:lnTo>
                  <a:lnTo>
                    <a:pt x="378" y="55"/>
                  </a:lnTo>
                  <a:lnTo>
                    <a:pt x="395" y="61"/>
                  </a:lnTo>
                  <a:lnTo>
                    <a:pt x="423" y="68"/>
                  </a:lnTo>
                  <a:lnTo>
                    <a:pt x="440" y="72"/>
                  </a:lnTo>
                  <a:lnTo>
                    <a:pt x="463" y="77"/>
                  </a:lnTo>
                  <a:lnTo>
                    <a:pt x="484" y="82"/>
                  </a:lnTo>
                  <a:lnTo>
                    <a:pt x="511" y="92"/>
                  </a:lnTo>
                  <a:lnTo>
                    <a:pt x="524" y="97"/>
                  </a:lnTo>
                  <a:lnTo>
                    <a:pt x="529" y="97"/>
                  </a:lnTo>
                  <a:lnTo>
                    <a:pt x="527" y="94"/>
                  </a:lnTo>
                  <a:lnTo>
                    <a:pt x="539" y="94"/>
                  </a:lnTo>
                  <a:lnTo>
                    <a:pt x="547" y="94"/>
                  </a:lnTo>
                  <a:lnTo>
                    <a:pt x="559" y="106"/>
                  </a:lnTo>
                  <a:lnTo>
                    <a:pt x="564" y="108"/>
                  </a:lnTo>
                  <a:lnTo>
                    <a:pt x="564" y="111"/>
                  </a:lnTo>
                  <a:lnTo>
                    <a:pt x="567" y="118"/>
                  </a:lnTo>
                  <a:lnTo>
                    <a:pt x="570" y="110"/>
                  </a:lnTo>
                  <a:lnTo>
                    <a:pt x="583" y="119"/>
                  </a:lnTo>
                  <a:lnTo>
                    <a:pt x="593" y="137"/>
                  </a:lnTo>
                  <a:lnTo>
                    <a:pt x="603" y="153"/>
                  </a:lnTo>
                  <a:lnTo>
                    <a:pt x="618" y="178"/>
                  </a:lnTo>
                  <a:lnTo>
                    <a:pt x="625" y="186"/>
                  </a:lnTo>
                  <a:lnTo>
                    <a:pt x="626" y="189"/>
                  </a:lnTo>
                  <a:lnTo>
                    <a:pt x="636" y="202"/>
                  </a:lnTo>
                  <a:lnTo>
                    <a:pt x="641" y="208"/>
                  </a:lnTo>
                  <a:lnTo>
                    <a:pt x="643" y="212"/>
                  </a:lnTo>
                  <a:lnTo>
                    <a:pt x="648" y="225"/>
                  </a:lnTo>
                  <a:lnTo>
                    <a:pt x="653" y="234"/>
                  </a:lnTo>
                  <a:lnTo>
                    <a:pt x="666" y="255"/>
                  </a:lnTo>
                  <a:lnTo>
                    <a:pt x="674" y="268"/>
                  </a:lnTo>
                  <a:lnTo>
                    <a:pt x="683" y="281"/>
                  </a:lnTo>
                  <a:lnTo>
                    <a:pt x="689" y="291"/>
                  </a:lnTo>
                  <a:lnTo>
                    <a:pt x="691" y="296"/>
                  </a:lnTo>
                  <a:lnTo>
                    <a:pt x="698" y="306"/>
                  </a:lnTo>
                  <a:lnTo>
                    <a:pt x="716" y="336"/>
                  </a:lnTo>
                  <a:lnTo>
                    <a:pt x="729" y="357"/>
                  </a:lnTo>
                  <a:lnTo>
                    <a:pt x="741" y="377"/>
                  </a:lnTo>
                  <a:lnTo>
                    <a:pt x="750" y="393"/>
                  </a:lnTo>
                  <a:lnTo>
                    <a:pt x="757" y="401"/>
                  </a:lnTo>
                  <a:lnTo>
                    <a:pt x="762" y="406"/>
                  </a:lnTo>
                  <a:lnTo>
                    <a:pt x="747" y="409"/>
                  </a:lnTo>
                  <a:lnTo>
                    <a:pt x="721" y="414"/>
                  </a:lnTo>
                  <a:lnTo>
                    <a:pt x="709" y="414"/>
                  </a:lnTo>
                  <a:lnTo>
                    <a:pt x="706" y="414"/>
                  </a:lnTo>
                  <a:lnTo>
                    <a:pt x="698" y="411"/>
                  </a:lnTo>
                  <a:lnTo>
                    <a:pt x="696" y="403"/>
                  </a:lnTo>
                  <a:lnTo>
                    <a:pt x="691" y="396"/>
                  </a:lnTo>
                  <a:lnTo>
                    <a:pt x="691" y="390"/>
                  </a:lnTo>
                  <a:lnTo>
                    <a:pt x="689" y="385"/>
                  </a:lnTo>
                  <a:lnTo>
                    <a:pt x="688" y="380"/>
                  </a:lnTo>
                  <a:lnTo>
                    <a:pt x="688" y="370"/>
                  </a:lnTo>
                  <a:lnTo>
                    <a:pt x="688" y="359"/>
                  </a:lnTo>
                  <a:lnTo>
                    <a:pt x="681" y="359"/>
                  </a:lnTo>
                  <a:lnTo>
                    <a:pt x="674" y="362"/>
                  </a:lnTo>
                  <a:lnTo>
                    <a:pt x="668" y="364"/>
                  </a:lnTo>
                  <a:lnTo>
                    <a:pt x="669" y="361"/>
                  </a:lnTo>
                  <a:lnTo>
                    <a:pt x="669" y="354"/>
                  </a:lnTo>
                  <a:lnTo>
                    <a:pt x="669" y="348"/>
                  </a:lnTo>
                  <a:lnTo>
                    <a:pt x="668" y="344"/>
                  </a:lnTo>
                  <a:lnTo>
                    <a:pt x="664" y="344"/>
                  </a:lnTo>
                  <a:lnTo>
                    <a:pt x="663" y="344"/>
                  </a:lnTo>
                  <a:lnTo>
                    <a:pt x="658" y="354"/>
                  </a:lnTo>
                  <a:lnTo>
                    <a:pt x="653" y="357"/>
                  </a:lnTo>
                  <a:lnTo>
                    <a:pt x="651" y="352"/>
                  </a:lnTo>
                  <a:lnTo>
                    <a:pt x="640" y="351"/>
                  </a:lnTo>
                  <a:lnTo>
                    <a:pt x="635" y="349"/>
                  </a:lnTo>
                  <a:lnTo>
                    <a:pt x="625" y="359"/>
                  </a:lnTo>
                  <a:lnTo>
                    <a:pt x="613" y="359"/>
                  </a:lnTo>
                  <a:lnTo>
                    <a:pt x="610" y="361"/>
                  </a:lnTo>
                  <a:lnTo>
                    <a:pt x="603" y="361"/>
                  </a:lnTo>
                  <a:lnTo>
                    <a:pt x="595" y="373"/>
                  </a:lnTo>
                  <a:lnTo>
                    <a:pt x="592" y="378"/>
                  </a:lnTo>
                  <a:lnTo>
                    <a:pt x="590" y="385"/>
                  </a:lnTo>
                  <a:lnTo>
                    <a:pt x="593" y="395"/>
                  </a:lnTo>
                  <a:lnTo>
                    <a:pt x="605" y="396"/>
                  </a:lnTo>
                  <a:lnTo>
                    <a:pt x="613" y="396"/>
                  </a:lnTo>
                  <a:lnTo>
                    <a:pt x="625" y="401"/>
                  </a:lnTo>
                  <a:lnTo>
                    <a:pt x="626" y="404"/>
                  </a:lnTo>
                  <a:lnTo>
                    <a:pt x="628" y="409"/>
                  </a:lnTo>
                  <a:lnTo>
                    <a:pt x="628" y="412"/>
                  </a:lnTo>
                  <a:lnTo>
                    <a:pt x="626" y="416"/>
                  </a:lnTo>
                  <a:lnTo>
                    <a:pt x="625" y="419"/>
                  </a:lnTo>
                  <a:lnTo>
                    <a:pt x="621" y="422"/>
                  </a:lnTo>
                  <a:lnTo>
                    <a:pt x="620" y="425"/>
                  </a:lnTo>
                  <a:lnTo>
                    <a:pt x="618" y="430"/>
                  </a:lnTo>
                  <a:lnTo>
                    <a:pt x="600" y="435"/>
                  </a:lnTo>
                  <a:lnTo>
                    <a:pt x="583" y="441"/>
                  </a:lnTo>
                  <a:lnTo>
                    <a:pt x="572" y="443"/>
                  </a:lnTo>
                  <a:lnTo>
                    <a:pt x="560" y="438"/>
                  </a:lnTo>
                  <a:lnTo>
                    <a:pt x="549" y="427"/>
                  </a:lnTo>
                  <a:lnTo>
                    <a:pt x="540" y="409"/>
                  </a:lnTo>
                  <a:lnTo>
                    <a:pt x="537" y="401"/>
                  </a:lnTo>
                  <a:lnTo>
                    <a:pt x="534" y="396"/>
                  </a:lnTo>
                  <a:lnTo>
                    <a:pt x="530" y="390"/>
                  </a:lnTo>
                  <a:lnTo>
                    <a:pt x="524" y="383"/>
                  </a:lnTo>
                  <a:lnTo>
                    <a:pt x="519" y="383"/>
                  </a:lnTo>
                  <a:lnTo>
                    <a:pt x="516" y="385"/>
                  </a:lnTo>
                  <a:lnTo>
                    <a:pt x="512" y="385"/>
                  </a:lnTo>
                  <a:lnTo>
                    <a:pt x="501" y="386"/>
                  </a:lnTo>
                  <a:lnTo>
                    <a:pt x="489" y="391"/>
                  </a:lnTo>
                  <a:lnTo>
                    <a:pt x="486" y="391"/>
                  </a:lnTo>
                  <a:lnTo>
                    <a:pt x="474" y="399"/>
                  </a:lnTo>
                  <a:lnTo>
                    <a:pt x="471" y="409"/>
                  </a:lnTo>
                  <a:lnTo>
                    <a:pt x="463" y="412"/>
                  </a:lnTo>
                  <a:lnTo>
                    <a:pt x="451" y="411"/>
                  </a:lnTo>
                  <a:lnTo>
                    <a:pt x="438" y="406"/>
                  </a:lnTo>
                  <a:lnTo>
                    <a:pt x="433" y="407"/>
                  </a:lnTo>
                  <a:lnTo>
                    <a:pt x="423" y="409"/>
                  </a:lnTo>
                  <a:lnTo>
                    <a:pt x="420" y="411"/>
                  </a:lnTo>
                  <a:lnTo>
                    <a:pt x="410" y="416"/>
                  </a:lnTo>
                  <a:lnTo>
                    <a:pt x="388" y="424"/>
                  </a:lnTo>
                  <a:lnTo>
                    <a:pt x="383" y="425"/>
                  </a:lnTo>
                  <a:lnTo>
                    <a:pt x="373" y="425"/>
                  </a:lnTo>
                  <a:lnTo>
                    <a:pt x="363" y="427"/>
                  </a:lnTo>
                  <a:lnTo>
                    <a:pt x="350" y="425"/>
                  </a:lnTo>
                  <a:lnTo>
                    <a:pt x="342" y="433"/>
                  </a:lnTo>
                  <a:lnTo>
                    <a:pt x="339" y="441"/>
                  </a:lnTo>
                  <a:lnTo>
                    <a:pt x="334" y="445"/>
                  </a:lnTo>
                  <a:lnTo>
                    <a:pt x="325" y="440"/>
                  </a:lnTo>
                  <a:lnTo>
                    <a:pt x="319" y="440"/>
                  </a:lnTo>
                  <a:lnTo>
                    <a:pt x="310" y="437"/>
                  </a:lnTo>
                  <a:lnTo>
                    <a:pt x="312" y="427"/>
                  </a:lnTo>
                  <a:lnTo>
                    <a:pt x="310" y="419"/>
                  </a:lnTo>
                  <a:lnTo>
                    <a:pt x="307" y="414"/>
                  </a:lnTo>
                  <a:lnTo>
                    <a:pt x="304" y="411"/>
                  </a:lnTo>
                  <a:lnTo>
                    <a:pt x="299" y="399"/>
                  </a:lnTo>
                  <a:lnTo>
                    <a:pt x="296" y="390"/>
                  </a:lnTo>
                  <a:lnTo>
                    <a:pt x="291" y="375"/>
                  </a:lnTo>
                  <a:lnTo>
                    <a:pt x="292" y="369"/>
                  </a:lnTo>
                  <a:lnTo>
                    <a:pt x="301" y="365"/>
                  </a:lnTo>
                  <a:lnTo>
                    <a:pt x="301" y="361"/>
                  </a:lnTo>
                  <a:lnTo>
                    <a:pt x="301" y="357"/>
                  </a:lnTo>
                  <a:lnTo>
                    <a:pt x="297" y="349"/>
                  </a:lnTo>
                  <a:lnTo>
                    <a:pt x="296" y="344"/>
                  </a:lnTo>
                  <a:lnTo>
                    <a:pt x="291" y="328"/>
                  </a:lnTo>
                  <a:lnTo>
                    <a:pt x="286" y="318"/>
                  </a:lnTo>
                  <a:lnTo>
                    <a:pt x="286" y="310"/>
                  </a:lnTo>
                  <a:lnTo>
                    <a:pt x="286" y="304"/>
                  </a:lnTo>
                  <a:lnTo>
                    <a:pt x="292" y="304"/>
                  </a:lnTo>
                  <a:lnTo>
                    <a:pt x="291" y="297"/>
                  </a:lnTo>
                  <a:lnTo>
                    <a:pt x="279" y="297"/>
                  </a:lnTo>
                  <a:lnTo>
                    <a:pt x="272" y="312"/>
                  </a:lnTo>
                  <a:lnTo>
                    <a:pt x="266" y="327"/>
                  </a:lnTo>
                  <a:lnTo>
                    <a:pt x="256" y="336"/>
                  </a:lnTo>
                  <a:lnTo>
                    <a:pt x="253" y="344"/>
                  </a:lnTo>
                  <a:lnTo>
                    <a:pt x="248" y="354"/>
                  </a:lnTo>
                  <a:lnTo>
                    <a:pt x="241" y="359"/>
                  </a:lnTo>
                  <a:lnTo>
                    <a:pt x="229" y="369"/>
                  </a:lnTo>
                  <a:lnTo>
                    <a:pt x="224" y="373"/>
                  </a:lnTo>
                  <a:lnTo>
                    <a:pt x="215" y="380"/>
                  </a:lnTo>
                  <a:lnTo>
                    <a:pt x="211" y="383"/>
                  </a:lnTo>
                  <a:lnTo>
                    <a:pt x="196" y="386"/>
                  </a:lnTo>
                  <a:lnTo>
                    <a:pt x="183" y="385"/>
                  </a:lnTo>
                  <a:lnTo>
                    <a:pt x="178" y="386"/>
                  </a:lnTo>
                  <a:lnTo>
                    <a:pt x="170" y="386"/>
                  </a:lnTo>
                  <a:lnTo>
                    <a:pt x="155" y="382"/>
                  </a:lnTo>
                  <a:lnTo>
                    <a:pt x="138" y="378"/>
                  </a:lnTo>
                  <a:lnTo>
                    <a:pt x="127" y="377"/>
                  </a:lnTo>
                  <a:lnTo>
                    <a:pt x="115" y="372"/>
                  </a:lnTo>
                  <a:lnTo>
                    <a:pt x="110" y="367"/>
                  </a:lnTo>
                  <a:lnTo>
                    <a:pt x="105" y="362"/>
                  </a:lnTo>
                  <a:lnTo>
                    <a:pt x="102" y="356"/>
                  </a:lnTo>
                  <a:lnTo>
                    <a:pt x="99" y="352"/>
                  </a:lnTo>
                  <a:lnTo>
                    <a:pt x="92" y="346"/>
                  </a:lnTo>
                  <a:lnTo>
                    <a:pt x="87" y="344"/>
                  </a:lnTo>
                  <a:lnTo>
                    <a:pt x="84" y="343"/>
                  </a:lnTo>
                  <a:lnTo>
                    <a:pt x="82" y="343"/>
                  </a:lnTo>
                  <a:lnTo>
                    <a:pt x="77" y="341"/>
                  </a:lnTo>
                  <a:lnTo>
                    <a:pt x="76" y="341"/>
                  </a:lnTo>
                  <a:lnTo>
                    <a:pt x="74" y="339"/>
                  </a:lnTo>
                  <a:lnTo>
                    <a:pt x="66" y="339"/>
                  </a:lnTo>
                  <a:lnTo>
                    <a:pt x="61" y="339"/>
                  </a:lnTo>
                  <a:lnTo>
                    <a:pt x="51" y="338"/>
                  </a:lnTo>
                  <a:lnTo>
                    <a:pt x="41" y="331"/>
                  </a:lnTo>
                  <a:lnTo>
                    <a:pt x="39" y="330"/>
                  </a:lnTo>
                  <a:lnTo>
                    <a:pt x="33" y="322"/>
                  </a:lnTo>
                  <a:lnTo>
                    <a:pt x="23" y="309"/>
                  </a:lnTo>
                  <a:lnTo>
                    <a:pt x="28" y="296"/>
                  </a:lnTo>
                  <a:lnTo>
                    <a:pt x="29" y="288"/>
                  </a:lnTo>
                  <a:lnTo>
                    <a:pt x="28" y="278"/>
                  </a:lnTo>
                  <a:lnTo>
                    <a:pt x="28" y="276"/>
                  </a:lnTo>
                  <a:lnTo>
                    <a:pt x="24" y="267"/>
                  </a:lnTo>
                  <a:lnTo>
                    <a:pt x="19" y="257"/>
                  </a:lnTo>
                  <a:lnTo>
                    <a:pt x="9" y="246"/>
                  </a:lnTo>
                  <a:lnTo>
                    <a:pt x="0" y="231"/>
                  </a:lnTo>
                  <a:lnTo>
                    <a:pt x="3" y="221"/>
                  </a:lnTo>
                  <a:lnTo>
                    <a:pt x="8" y="212"/>
                  </a:lnTo>
                  <a:lnTo>
                    <a:pt x="1" y="197"/>
                  </a:lnTo>
                  <a:lnTo>
                    <a:pt x="3" y="191"/>
                  </a:lnTo>
                  <a:lnTo>
                    <a:pt x="5" y="184"/>
                  </a:lnTo>
                  <a:lnTo>
                    <a:pt x="6" y="178"/>
                  </a:lnTo>
                  <a:lnTo>
                    <a:pt x="6" y="166"/>
                  </a:lnTo>
                  <a:lnTo>
                    <a:pt x="8" y="155"/>
                  </a:lnTo>
                  <a:lnTo>
                    <a:pt x="11" y="137"/>
                  </a:lnTo>
                  <a:lnTo>
                    <a:pt x="18" y="121"/>
                  </a:lnTo>
                  <a:lnTo>
                    <a:pt x="28" y="113"/>
                  </a:lnTo>
                  <a:lnTo>
                    <a:pt x="41" y="110"/>
                  </a:lnTo>
                  <a:lnTo>
                    <a:pt x="41" y="10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2" name="Freeform 125"/>
            <p:cNvSpPr>
              <a:spLocks/>
            </p:cNvSpPr>
            <p:nvPr/>
          </p:nvSpPr>
          <p:spPr bwMode="auto">
            <a:xfrm>
              <a:off x="2287588" y="11388511"/>
              <a:ext cx="919164" cy="1431924"/>
            </a:xfrm>
            <a:custGeom>
              <a:avLst/>
              <a:gdLst>
                <a:gd name="T0" fmla="*/ 219 w 1158"/>
                <a:gd name="T1" fmla="*/ 26 h 1804"/>
                <a:gd name="T2" fmla="*/ 293 w 1158"/>
                <a:gd name="T3" fmla="*/ 8 h 1804"/>
                <a:gd name="T4" fmla="*/ 325 w 1158"/>
                <a:gd name="T5" fmla="*/ 27 h 1804"/>
                <a:gd name="T6" fmla="*/ 371 w 1158"/>
                <a:gd name="T7" fmla="*/ 225 h 1804"/>
                <a:gd name="T8" fmla="*/ 421 w 1158"/>
                <a:gd name="T9" fmla="*/ 434 h 1804"/>
                <a:gd name="T10" fmla="*/ 470 w 1158"/>
                <a:gd name="T11" fmla="*/ 592 h 1804"/>
                <a:gd name="T12" fmla="*/ 561 w 1158"/>
                <a:gd name="T13" fmla="*/ 756 h 1804"/>
                <a:gd name="T14" fmla="*/ 612 w 1158"/>
                <a:gd name="T15" fmla="*/ 798 h 1804"/>
                <a:gd name="T16" fmla="*/ 692 w 1158"/>
                <a:gd name="T17" fmla="*/ 914 h 1804"/>
                <a:gd name="T18" fmla="*/ 776 w 1158"/>
                <a:gd name="T19" fmla="*/ 1024 h 1804"/>
                <a:gd name="T20" fmla="*/ 849 w 1158"/>
                <a:gd name="T21" fmla="*/ 1081 h 1804"/>
                <a:gd name="T22" fmla="*/ 951 w 1158"/>
                <a:gd name="T23" fmla="*/ 1134 h 1804"/>
                <a:gd name="T24" fmla="*/ 1099 w 1158"/>
                <a:gd name="T25" fmla="*/ 1191 h 1804"/>
                <a:gd name="T26" fmla="*/ 1074 w 1158"/>
                <a:gd name="T27" fmla="*/ 1299 h 1804"/>
                <a:gd name="T28" fmla="*/ 1104 w 1158"/>
                <a:gd name="T29" fmla="*/ 1400 h 1804"/>
                <a:gd name="T30" fmla="*/ 1153 w 1158"/>
                <a:gd name="T31" fmla="*/ 1435 h 1804"/>
                <a:gd name="T32" fmla="*/ 1105 w 1158"/>
                <a:gd name="T33" fmla="*/ 1516 h 1804"/>
                <a:gd name="T34" fmla="*/ 1021 w 1158"/>
                <a:gd name="T35" fmla="*/ 1587 h 1804"/>
                <a:gd name="T36" fmla="*/ 965 w 1158"/>
                <a:gd name="T37" fmla="*/ 1641 h 1804"/>
                <a:gd name="T38" fmla="*/ 961 w 1158"/>
                <a:gd name="T39" fmla="*/ 1738 h 1804"/>
                <a:gd name="T40" fmla="*/ 907 w 1158"/>
                <a:gd name="T41" fmla="*/ 1801 h 1804"/>
                <a:gd name="T42" fmla="*/ 867 w 1158"/>
                <a:gd name="T43" fmla="*/ 1791 h 1804"/>
                <a:gd name="T44" fmla="*/ 851 w 1158"/>
                <a:gd name="T45" fmla="*/ 1702 h 1804"/>
                <a:gd name="T46" fmla="*/ 821 w 1158"/>
                <a:gd name="T47" fmla="*/ 1631 h 1804"/>
                <a:gd name="T48" fmla="*/ 761 w 1158"/>
                <a:gd name="T49" fmla="*/ 1587 h 1804"/>
                <a:gd name="T50" fmla="*/ 723 w 1158"/>
                <a:gd name="T51" fmla="*/ 1605 h 1804"/>
                <a:gd name="T52" fmla="*/ 667 w 1158"/>
                <a:gd name="T53" fmla="*/ 1633 h 1804"/>
                <a:gd name="T54" fmla="*/ 616 w 1158"/>
                <a:gd name="T55" fmla="*/ 1605 h 1804"/>
                <a:gd name="T56" fmla="*/ 566 w 1158"/>
                <a:gd name="T57" fmla="*/ 1578 h 1804"/>
                <a:gd name="T58" fmla="*/ 515 w 1158"/>
                <a:gd name="T59" fmla="*/ 1578 h 1804"/>
                <a:gd name="T60" fmla="*/ 478 w 1158"/>
                <a:gd name="T61" fmla="*/ 1547 h 1804"/>
                <a:gd name="T62" fmla="*/ 414 w 1158"/>
                <a:gd name="T63" fmla="*/ 1552 h 1804"/>
                <a:gd name="T64" fmla="*/ 333 w 1158"/>
                <a:gd name="T65" fmla="*/ 1502 h 1804"/>
                <a:gd name="T66" fmla="*/ 297 w 1158"/>
                <a:gd name="T67" fmla="*/ 1445 h 1804"/>
                <a:gd name="T68" fmla="*/ 295 w 1158"/>
                <a:gd name="T69" fmla="*/ 1392 h 1804"/>
                <a:gd name="T70" fmla="*/ 247 w 1158"/>
                <a:gd name="T71" fmla="*/ 1350 h 1804"/>
                <a:gd name="T72" fmla="*/ 189 w 1158"/>
                <a:gd name="T73" fmla="*/ 1341 h 1804"/>
                <a:gd name="T74" fmla="*/ 189 w 1158"/>
                <a:gd name="T75" fmla="*/ 1285 h 1804"/>
                <a:gd name="T76" fmla="*/ 171 w 1158"/>
                <a:gd name="T77" fmla="*/ 1220 h 1804"/>
                <a:gd name="T78" fmla="*/ 186 w 1158"/>
                <a:gd name="T79" fmla="*/ 1146 h 1804"/>
                <a:gd name="T80" fmla="*/ 62 w 1158"/>
                <a:gd name="T81" fmla="*/ 1063 h 1804"/>
                <a:gd name="T82" fmla="*/ 34 w 1158"/>
                <a:gd name="T83" fmla="*/ 992 h 1804"/>
                <a:gd name="T84" fmla="*/ 7 w 1158"/>
                <a:gd name="T85" fmla="*/ 903 h 1804"/>
                <a:gd name="T86" fmla="*/ 166 w 1158"/>
                <a:gd name="T87" fmla="*/ 828 h 1804"/>
                <a:gd name="T88" fmla="*/ 247 w 1158"/>
                <a:gd name="T89" fmla="*/ 780 h 1804"/>
                <a:gd name="T90" fmla="*/ 325 w 1158"/>
                <a:gd name="T91" fmla="*/ 752 h 1804"/>
                <a:gd name="T92" fmla="*/ 353 w 1158"/>
                <a:gd name="T93" fmla="*/ 697 h 1804"/>
                <a:gd name="T94" fmla="*/ 379 w 1158"/>
                <a:gd name="T95" fmla="*/ 730 h 1804"/>
                <a:gd name="T96" fmla="*/ 419 w 1158"/>
                <a:gd name="T97" fmla="*/ 714 h 1804"/>
                <a:gd name="T98" fmla="*/ 388 w 1158"/>
                <a:gd name="T99" fmla="*/ 581 h 1804"/>
                <a:gd name="T100" fmla="*/ 378 w 1158"/>
                <a:gd name="T101" fmla="*/ 464 h 1804"/>
                <a:gd name="T102" fmla="*/ 303 w 1158"/>
                <a:gd name="T103" fmla="*/ 527 h 1804"/>
                <a:gd name="T104" fmla="*/ 259 w 1158"/>
                <a:gd name="T105" fmla="*/ 539 h 1804"/>
                <a:gd name="T106" fmla="*/ 212 w 1158"/>
                <a:gd name="T107" fmla="*/ 388 h 1804"/>
                <a:gd name="T108" fmla="*/ 194 w 1158"/>
                <a:gd name="T109" fmla="*/ 243 h 1804"/>
                <a:gd name="T110" fmla="*/ 168 w 1158"/>
                <a:gd name="T111" fmla="*/ 172 h 1804"/>
                <a:gd name="T112" fmla="*/ 105 w 1158"/>
                <a:gd name="T113" fmla="*/ 144 h 1804"/>
                <a:gd name="T114" fmla="*/ 108 w 1158"/>
                <a:gd name="T115" fmla="*/ 78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8" h="1804">
                  <a:moveTo>
                    <a:pt x="111" y="74"/>
                  </a:moveTo>
                  <a:lnTo>
                    <a:pt x="125" y="71"/>
                  </a:lnTo>
                  <a:lnTo>
                    <a:pt x="143" y="66"/>
                  </a:lnTo>
                  <a:lnTo>
                    <a:pt x="159" y="58"/>
                  </a:lnTo>
                  <a:lnTo>
                    <a:pt x="176" y="53"/>
                  </a:lnTo>
                  <a:lnTo>
                    <a:pt x="194" y="47"/>
                  </a:lnTo>
                  <a:lnTo>
                    <a:pt x="211" y="40"/>
                  </a:lnTo>
                  <a:lnTo>
                    <a:pt x="217" y="40"/>
                  </a:lnTo>
                  <a:lnTo>
                    <a:pt x="219" y="34"/>
                  </a:lnTo>
                  <a:lnTo>
                    <a:pt x="219" y="26"/>
                  </a:lnTo>
                  <a:lnTo>
                    <a:pt x="229" y="24"/>
                  </a:lnTo>
                  <a:lnTo>
                    <a:pt x="237" y="24"/>
                  </a:lnTo>
                  <a:lnTo>
                    <a:pt x="242" y="26"/>
                  </a:lnTo>
                  <a:lnTo>
                    <a:pt x="255" y="24"/>
                  </a:lnTo>
                  <a:lnTo>
                    <a:pt x="259" y="24"/>
                  </a:lnTo>
                  <a:lnTo>
                    <a:pt x="270" y="23"/>
                  </a:lnTo>
                  <a:lnTo>
                    <a:pt x="277" y="23"/>
                  </a:lnTo>
                  <a:lnTo>
                    <a:pt x="282" y="21"/>
                  </a:lnTo>
                  <a:lnTo>
                    <a:pt x="288" y="19"/>
                  </a:lnTo>
                  <a:lnTo>
                    <a:pt x="293" y="8"/>
                  </a:lnTo>
                  <a:lnTo>
                    <a:pt x="297" y="3"/>
                  </a:lnTo>
                  <a:lnTo>
                    <a:pt x="298" y="3"/>
                  </a:lnTo>
                  <a:lnTo>
                    <a:pt x="300" y="3"/>
                  </a:lnTo>
                  <a:lnTo>
                    <a:pt x="303" y="3"/>
                  </a:lnTo>
                  <a:lnTo>
                    <a:pt x="308" y="0"/>
                  </a:lnTo>
                  <a:lnTo>
                    <a:pt x="311" y="0"/>
                  </a:lnTo>
                  <a:lnTo>
                    <a:pt x="313" y="0"/>
                  </a:lnTo>
                  <a:lnTo>
                    <a:pt x="318" y="0"/>
                  </a:lnTo>
                  <a:lnTo>
                    <a:pt x="321" y="2"/>
                  </a:lnTo>
                  <a:lnTo>
                    <a:pt x="325" y="27"/>
                  </a:lnTo>
                  <a:lnTo>
                    <a:pt x="330" y="44"/>
                  </a:lnTo>
                  <a:lnTo>
                    <a:pt x="331" y="50"/>
                  </a:lnTo>
                  <a:lnTo>
                    <a:pt x="338" y="79"/>
                  </a:lnTo>
                  <a:lnTo>
                    <a:pt x="343" y="107"/>
                  </a:lnTo>
                  <a:lnTo>
                    <a:pt x="351" y="141"/>
                  </a:lnTo>
                  <a:lnTo>
                    <a:pt x="356" y="159"/>
                  </a:lnTo>
                  <a:lnTo>
                    <a:pt x="358" y="167"/>
                  </a:lnTo>
                  <a:lnTo>
                    <a:pt x="364" y="196"/>
                  </a:lnTo>
                  <a:lnTo>
                    <a:pt x="366" y="207"/>
                  </a:lnTo>
                  <a:lnTo>
                    <a:pt x="371" y="225"/>
                  </a:lnTo>
                  <a:lnTo>
                    <a:pt x="376" y="252"/>
                  </a:lnTo>
                  <a:lnTo>
                    <a:pt x="381" y="275"/>
                  </a:lnTo>
                  <a:lnTo>
                    <a:pt x="386" y="294"/>
                  </a:lnTo>
                  <a:lnTo>
                    <a:pt x="388" y="306"/>
                  </a:lnTo>
                  <a:lnTo>
                    <a:pt x="396" y="333"/>
                  </a:lnTo>
                  <a:lnTo>
                    <a:pt x="397" y="338"/>
                  </a:lnTo>
                  <a:lnTo>
                    <a:pt x="404" y="366"/>
                  </a:lnTo>
                  <a:lnTo>
                    <a:pt x="406" y="371"/>
                  </a:lnTo>
                  <a:lnTo>
                    <a:pt x="412" y="403"/>
                  </a:lnTo>
                  <a:lnTo>
                    <a:pt x="421" y="434"/>
                  </a:lnTo>
                  <a:lnTo>
                    <a:pt x="424" y="442"/>
                  </a:lnTo>
                  <a:lnTo>
                    <a:pt x="431" y="464"/>
                  </a:lnTo>
                  <a:lnTo>
                    <a:pt x="437" y="485"/>
                  </a:lnTo>
                  <a:lnTo>
                    <a:pt x="440" y="497"/>
                  </a:lnTo>
                  <a:lnTo>
                    <a:pt x="447" y="526"/>
                  </a:lnTo>
                  <a:lnTo>
                    <a:pt x="450" y="536"/>
                  </a:lnTo>
                  <a:lnTo>
                    <a:pt x="455" y="552"/>
                  </a:lnTo>
                  <a:lnTo>
                    <a:pt x="460" y="566"/>
                  </a:lnTo>
                  <a:lnTo>
                    <a:pt x="467" y="583"/>
                  </a:lnTo>
                  <a:lnTo>
                    <a:pt x="470" y="592"/>
                  </a:lnTo>
                  <a:lnTo>
                    <a:pt x="478" y="615"/>
                  </a:lnTo>
                  <a:lnTo>
                    <a:pt x="483" y="626"/>
                  </a:lnTo>
                  <a:lnTo>
                    <a:pt x="487" y="638"/>
                  </a:lnTo>
                  <a:lnTo>
                    <a:pt x="498" y="665"/>
                  </a:lnTo>
                  <a:lnTo>
                    <a:pt x="502" y="673"/>
                  </a:lnTo>
                  <a:lnTo>
                    <a:pt x="521" y="702"/>
                  </a:lnTo>
                  <a:lnTo>
                    <a:pt x="523" y="705"/>
                  </a:lnTo>
                  <a:lnTo>
                    <a:pt x="540" y="727"/>
                  </a:lnTo>
                  <a:lnTo>
                    <a:pt x="550" y="744"/>
                  </a:lnTo>
                  <a:lnTo>
                    <a:pt x="561" y="756"/>
                  </a:lnTo>
                  <a:lnTo>
                    <a:pt x="563" y="761"/>
                  </a:lnTo>
                  <a:lnTo>
                    <a:pt x="566" y="764"/>
                  </a:lnTo>
                  <a:lnTo>
                    <a:pt x="569" y="767"/>
                  </a:lnTo>
                  <a:lnTo>
                    <a:pt x="574" y="772"/>
                  </a:lnTo>
                  <a:lnTo>
                    <a:pt x="578" y="772"/>
                  </a:lnTo>
                  <a:lnTo>
                    <a:pt x="581" y="775"/>
                  </a:lnTo>
                  <a:lnTo>
                    <a:pt x="588" y="775"/>
                  </a:lnTo>
                  <a:lnTo>
                    <a:pt x="594" y="785"/>
                  </a:lnTo>
                  <a:lnTo>
                    <a:pt x="601" y="791"/>
                  </a:lnTo>
                  <a:lnTo>
                    <a:pt x="612" y="798"/>
                  </a:lnTo>
                  <a:lnTo>
                    <a:pt x="619" y="811"/>
                  </a:lnTo>
                  <a:lnTo>
                    <a:pt x="629" y="824"/>
                  </a:lnTo>
                  <a:lnTo>
                    <a:pt x="632" y="828"/>
                  </a:lnTo>
                  <a:lnTo>
                    <a:pt x="642" y="840"/>
                  </a:lnTo>
                  <a:lnTo>
                    <a:pt x="654" y="856"/>
                  </a:lnTo>
                  <a:lnTo>
                    <a:pt x="660" y="866"/>
                  </a:lnTo>
                  <a:lnTo>
                    <a:pt x="669" y="877"/>
                  </a:lnTo>
                  <a:lnTo>
                    <a:pt x="672" y="883"/>
                  </a:lnTo>
                  <a:lnTo>
                    <a:pt x="680" y="896"/>
                  </a:lnTo>
                  <a:lnTo>
                    <a:pt x="692" y="914"/>
                  </a:lnTo>
                  <a:lnTo>
                    <a:pt x="702" y="932"/>
                  </a:lnTo>
                  <a:lnTo>
                    <a:pt x="708" y="945"/>
                  </a:lnTo>
                  <a:lnTo>
                    <a:pt x="720" y="956"/>
                  </a:lnTo>
                  <a:lnTo>
                    <a:pt x="735" y="976"/>
                  </a:lnTo>
                  <a:lnTo>
                    <a:pt x="750" y="992"/>
                  </a:lnTo>
                  <a:lnTo>
                    <a:pt x="755" y="1002"/>
                  </a:lnTo>
                  <a:lnTo>
                    <a:pt x="758" y="1008"/>
                  </a:lnTo>
                  <a:lnTo>
                    <a:pt x="761" y="1013"/>
                  </a:lnTo>
                  <a:lnTo>
                    <a:pt x="766" y="1018"/>
                  </a:lnTo>
                  <a:lnTo>
                    <a:pt x="776" y="1024"/>
                  </a:lnTo>
                  <a:lnTo>
                    <a:pt x="779" y="1032"/>
                  </a:lnTo>
                  <a:lnTo>
                    <a:pt x="796" y="1050"/>
                  </a:lnTo>
                  <a:lnTo>
                    <a:pt x="806" y="1060"/>
                  </a:lnTo>
                  <a:lnTo>
                    <a:pt x="811" y="1065"/>
                  </a:lnTo>
                  <a:lnTo>
                    <a:pt x="818" y="1068"/>
                  </a:lnTo>
                  <a:lnTo>
                    <a:pt x="826" y="1074"/>
                  </a:lnTo>
                  <a:lnTo>
                    <a:pt x="836" y="1078"/>
                  </a:lnTo>
                  <a:lnTo>
                    <a:pt x="839" y="1079"/>
                  </a:lnTo>
                  <a:lnTo>
                    <a:pt x="841" y="1079"/>
                  </a:lnTo>
                  <a:lnTo>
                    <a:pt x="849" y="1081"/>
                  </a:lnTo>
                  <a:lnTo>
                    <a:pt x="854" y="1078"/>
                  </a:lnTo>
                  <a:lnTo>
                    <a:pt x="857" y="1078"/>
                  </a:lnTo>
                  <a:lnTo>
                    <a:pt x="864" y="1071"/>
                  </a:lnTo>
                  <a:lnTo>
                    <a:pt x="874" y="1071"/>
                  </a:lnTo>
                  <a:lnTo>
                    <a:pt x="882" y="1073"/>
                  </a:lnTo>
                  <a:lnTo>
                    <a:pt x="900" y="1086"/>
                  </a:lnTo>
                  <a:lnTo>
                    <a:pt x="905" y="1091"/>
                  </a:lnTo>
                  <a:lnTo>
                    <a:pt x="922" y="1105"/>
                  </a:lnTo>
                  <a:lnTo>
                    <a:pt x="932" y="1117"/>
                  </a:lnTo>
                  <a:lnTo>
                    <a:pt x="951" y="1134"/>
                  </a:lnTo>
                  <a:lnTo>
                    <a:pt x="961" y="1141"/>
                  </a:lnTo>
                  <a:lnTo>
                    <a:pt x="971" y="1149"/>
                  </a:lnTo>
                  <a:lnTo>
                    <a:pt x="988" y="1157"/>
                  </a:lnTo>
                  <a:lnTo>
                    <a:pt x="1004" y="1163"/>
                  </a:lnTo>
                  <a:lnTo>
                    <a:pt x="1019" y="1172"/>
                  </a:lnTo>
                  <a:lnTo>
                    <a:pt x="1037" y="1180"/>
                  </a:lnTo>
                  <a:lnTo>
                    <a:pt x="1057" y="1184"/>
                  </a:lnTo>
                  <a:lnTo>
                    <a:pt x="1112" y="1183"/>
                  </a:lnTo>
                  <a:lnTo>
                    <a:pt x="1112" y="1188"/>
                  </a:lnTo>
                  <a:lnTo>
                    <a:pt x="1099" y="1191"/>
                  </a:lnTo>
                  <a:lnTo>
                    <a:pt x="1089" y="1199"/>
                  </a:lnTo>
                  <a:lnTo>
                    <a:pt x="1082" y="1215"/>
                  </a:lnTo>
                  <a:lnTo>
                    <a:pt x="1079" y="1233"/>
                  </a:lnTo>
                  <a:lnTo>
                    <a:pt x="1077" y="1244"/>
                  </a:lnTo>
                  <a:lnTo>
                    <a:pt x="1077" y="1256"/>
                  </a:lnTo>
                  <a:lnTo>
                    <a:pt x="1076" y="1262"/>
                  </a:lnTo>
                  <a:lnTo>
                    <a:pt x="1074" y="1269"/>
                  </a:lnTo>
                  <a:lnTo>
                    <a:pt x="1072" y="1275"/>
                  </a:lnTo>
                  <a:lnTo>
                    <a:pt x="1079" y="1290"/>
                  </a:lnTo>
                  <a:lnTo>
                    <a:pt x="1074" y="1299"/>
                  </a:lnTo>
                  <a:lnTo>
                    <a:pt x="1071" y="1309"/>
                  </a:lnTo>
                  <a:lnTo>
                    <a:pt x="1080" y="1324"/>
                  </a:lnTo>
                  <a:lnTo>
                    <a:pt x="1090" y="1335"/>
                  </a:lnTo>
                  <a:lnTo>
                    <a:pt x="1095" y="1345"/>
                  </a:lnTo>
                  <a:lnTo>
                    <a:pt x="1099" y="1354"/>
                  </a:lnTo>
                  <a:lnTo>
                    <a:pt x="1099" y="1356"/>
                  </a:lnTo>
                  <a:lnTo>
                    <a:pt x="1100" y="1366"/>
                  </a:lnTo>
                  <a:lnTo>
                    <a:pt x="1099" y="1374"/>
                  </a:lnTo>
                  <a:lnTo>
                    <a:pt x="1094" y="1387"/>
                  </a:lnTo>
                  <a:lnTo>
                    <a:pt x="1104" y="1400"/>
                  </a:lnTo>
                  <a:lnTo>
                    <a:pt x="1110" y="1408"/>
                  </a:lnTo>
                  <a:lnTo>
                    <a:pt x="1112" y="1409"/>
                  </a:lnTo>
                  <a:lnTo>
                    <a:pt x="1122" y="1416"/>
                  </a:lnTo>
                  <a:lnTo>
                    <a:pt x="1132" y="1417"/>
                  </a:lnTo>
                  <a:lnTo>
                    <a:pt x="1137" y="1417"/>
                  </a:lnTo>
                  <a:lnTo>
                    <a:pt x="1145" y="1417"/>
                  </a:lnTo>
                  <a:lnTo>
                    <a:pt x="1147" y="1419"/>
                  </a:lnTo>
                  <a:lnTo>
                    <a:pt x="1148" y="1419"/>
                  </a:lnTo>
                  <a:lnTo>
                    <a:pt x="1150" y="1422"/>
                  </a:lnTo>
                  <a:lnTo>
                    <a:pt x="1153" y="1435"/>
                  </a:lnTo>
                  <a:lnTo>
                    <a:pt x="1158" y="1450"/>
                  </a:lnTo>
                  <a:lnTo>
                    <a:pt x="1157" y="1460"/>
                  </a:lnTo>
                  <a:lnTo>
                    <a:pt x="1157" y="1463"/>
                  </a:lnTo>
                  <a:lnTo>
                    <a:pt x="1148" y="1471"/>
                  </a:lnTo>
                  <a:lnTo>
                    <a:pt x="1137" y="1479"/>
                  </a:lnTo>
                  <a:lnTo>
                    <a:pt x="1128" y="1487"/>
                  </a:lnTo>
                  <a:lnTo>
                    <a:pt x="1128" y="1498"/>
                  </a:lnTo>
                  <a:lnTo>
                    <a:pt x="1123" y="1510"/>
                  </a:lnTo>
                  <a:lnTo>
                    <a:pt x="1112" y="1511"/>
                  </a:lnTo>
                  <a:lnTo>
                    <a:pt x="1105" y="1516"/>
                  </a:lnTo>
                  <a:lnTo>
                    <a:pt x="1097" y="1521"/>
                  </a:lnTo>
                  <a:lnTo>
                    <a:pt x="1090" y="1537"/>
                  </a:lnTo>
                  <a:lnTo>
                    <a:pt x="1087" y="1553"/>
                  </a:lnTo>
                  <a:lnTo>
                    <a:pt x="1079" y="1574"/>
                  </a:lnTo>
                  <a:lnTo>
                    <a:pt x="1071" y="1587"/>
                  </a:lnTo>
                  <a:lnTo>
                    <a:pt x="1061" y="1597"/>
                  </a:lnTo>
                  <a:lnTo>
                    <a:pt x="1056" y="1597"/>
                  </a:lnTo>
                  <a:lnTo>
                    <a:pt x="1042" y="1597"/>
                  </a:lnTo>
                  <a:lnTo>
                    <a:pt x="1031" y="1591"/>
                  </a:lnTo>
                  <a:lnTo>
                    <a:pt x="1021" y="1587"/>
                  </a:lnTo>
                  <a:lnTo>
                    <a:pt x="1018" y="1592"/>
                  </a:lnTo>
                  <a:lnTo>
                    <a:pt x="1011" y="1599"/>
                  </a:lnTo>
                  <a:lnTo>
                    <a:pt x="1011" y="1608"/>
                  </a:lnTo>
                  <a:lnTo>
                    <a:pt x="1003" y="1615"/>
                  </a:lnTo>
                  <a:lnTo>
                    <a:pt x="1001" y="1620"/>
                  </a:lnTo>
                  <a:lnTo>
                    <a:pt x="996" y="1625"/>
                  </a:lnTo>
                  <a:lnTo>
                    <a:pt x="990" y="1629"/>
                  </a:lnTo>
                  <a:lnTo>
                    <a:pt x="985" y="1634"/>
                  </a:lnTo>
                  <a:lnTo>
                    <a:pt x="973" y="1634"/>
                  </a:lnTo>
                  <a:lnTo>
                    <a:pt x="965" y="1641"/>
                  </a:lnTo>
                  <a:lnTo>
                    <a:pt x="965" y="1646"/>
                  </a:lnTo>
                  <a:lnTo>
                    <a:pt x="960" y="1651"/>
                  </a:lnTo>
                  <a:lnTo>
                    <a:pt x="953" y="1678"/>
                  </a:lnTo>
                  <a:lnTo>
                    <a:pt x="955" y="1689"/>
                  </a:lnTo>
                  <a:lnTo>
                    <a:pt x="953" y="1697"/>
                  </a:lnTo>
                  <a:lnTo>
                    <a:pt x="958" y="1709"/>
                  </a:lnTo>
                  <a:lnTo>
                    <a:pt x="960" y="1715"/>
                  </a:lnTo>
                  <a:lnTo>
                    <a:pt x="965" y="1723"/>
                  </a:lnTo>
                  <a:lnTo>
                    <a:pt x="961" y="1731"/>
                  </a:lnTo>
                  <a:lnTo>
                    <a:pt x="961" y="1738"/>
                  </a:lnTo>
                  <a:lnTo>
                    <a:pt x="965" y="1746"/>
                  </a:lnTo>
                  <a:lnTo>
                    <a:pt x="966" y="1759"/>
                  </a:lnTo>
                  <a:lnTo>
                    <a:pt x="968" y="1767"/>
                  </a:lnTo>
                  <a:lnTo>
                    <a:pt x="960" y="1767"/>
                  </a:lnTo>
                  <a:lnTo>
                    <a:pt x="953" y="1772"/>
                  </a:lnTo>
                  <a:lnTo>
                    <a:pt x="950" y="1778"/>
                  </a:lnTo>
                  <a:lnTo>
                    <a:pt x="940" y="1788"/>
                  </a:lnTo>
                  <a:lnTo>
                    <a:pt x="928" y="1793"/>
                  </a:lnTo>
                  <a:lnTo>
                    <a:pt x="918" y="1799"/>
                  </a:lnTo>
                  <a:lnTo>
                    <a:pt x="907" y="1801"/>
                  </a:lnTo>
                  <a:lnTo>
                    <a:pt x="897" y="1799"/>
                  </a:lnTo>
                  <a:lnTo>
                    <a:pt x="890" y="1803"/>
                  </a:lnTo>
                  <a:lnTo>
                    <a:pt x="885" y="1801"/>
                  </a:lnTo>
                  <a:lnTo>
                    <a:pt x="880" y="1804"/>
                  </a:lnTo>
                  <a:lnTo>
                    <a:pt x="877" y="1804"/>
                  </a:lnTo>
                  <a:lnTo>
                    <a:pt x="875" y="1803"/>
                  </a:lnTo>
                  <a:lnTo>
                    <a:pt x="874" y="1801"/>
                  </a:lnTo>
                  <a:lnTo>
                    <a:pt x="872" y="1801"/>
                  </a:lnTo>
                  <a:lnTo>
                    <a:pt x="869" y="1798"/>
                  </a:lnTo>
                  <a:lnTo>
                    <a:pt x="867" y="1791"/>
                  </a:lnTo>
                  <a:lnTo>
                    <a:pt x="874" y="1786"/>
                  </a:lnTo>
                  <a:lnTo>
                    <a:pt x="879" y="1783"/>
                  </a:lnTo>
                  <a:lnTo>
                    <a:pt x="880" y="1778"/>
                  </a:lnTo>
                  <a:lnTo>
                    <a:pt x="877" y="1770"/>
                  </a:lnTo>
                  <a:lnTo>
                    <a:pt x="870" y="1762"/>
                  </a:lnTo>
                  <a:lnTo>
                    <a:pt x="867" y="1752"/>
                  </a:lnTo>
                  <a:lnTo>
                    <a:pt x="861" y="1738"/>
                  </a:lnTo>
                  <a:lnTo>
                    <a:pt x="852" y="1722"/>
                  </a:lnTo>
                  <a:lnTo>
                    <a:pt x="851" y="1709"/>
                  </a:lnTo>
                  <a:lnTo>
                    <a:pt x="851" y="1702"/>
                  </a:lnTo>
                  <a:lnTo>
                    <a:pt x="852" y="1694"/>
                  </a:lnTo>
                  <a:lnTo>
                    <a:pt x="851" y="1684"/>
                  </a:lnTo>
                  <a:lnTo>
                    <a:pt x="851" y="1673"/>
                  </a:lnTo>
                  <a:lnTo>
                    <a:pt x="849" y="1668"/>
                  </a:lnTo>
                  <a:lnTo>
                    <a:pt x="846" y="1662"/>
                  </a:lnTo>
                  <a:lnTo>
                    <a:pt x="846" y="1655"/>
                  </a:lnTo>
                  <a:lnTo>
                    <a:pt x="842" y="1646"/>
                  </a:lnTo>
                  <a:lnTo>
                    <a:pt x="837" y="1634"/>
                  </a:lnTo>
                  <a:lnTo>
                    <a:pt x="831" y="1633"/>
                  </a:lnTo>
                  <a:lnTo>
                    <a:pt x="821" y="1631"/>
                  </a:lnTo>
                  <a:lnTo>
                    <a:pt x="814" y="1623"/>
                  </a:lnTo>
                  <a:lnTo>
                    <a:pt x="803" y="1618"/>
                  </a:lnTo>
                  <a:lnTo>
                    <a:pt x="796" y="1617"/>
                  </a:lnTo>
                  <a:lnTo>
                    <a:pt x="788" y="1621"/>
                  </a:lnTo>
                  <a:lnTo>
                    <a:pt x="781" y="1623"/>
                  </a:lnTo>
                  <a:lnTo>
                    <a:pt x="775" y="1620"/>
                  </a:lnTo>
                  <a:lnTo>
                    <a:pt x="768" y="1612"/>
                  </a:lnTo>
                  <a:lnTo>
                    <a:pt x="765" y="1602"/>
                  </a:lnTo>
                  <a:lnTo>
                    <a:pt x="765" y="1595"/>
                  </a:lnTo>
                  <a:lnTo>
                    <a:pt x="761" y="1587"/>
                  </a:lnTo>
                  <a:lnTo>
                    <a:pt x="760" y="1574"/>
                  </a:lnTo>
                  <a:lnTo>
                    <a:pt x="756" y="1566"/>
                  </a:lnTo>
                  <a:lnTo>
                    <a:pt x="748" y="1576"/>
                  </a:lnTo>
                  <a:lnTo>
                    <a:pt x="745" y="1576"/>
                  </a:lnTo>
                  <a:lnTo>
                    <a:pt x="741" y="1576"/>
                  </a:lnTo>
                  <a:lnTo>
                    <a:pt x="736" y="1583"/>
                  </a:lnTo>
                  <a:lnTo>
                    <a:pt x="733" y="1589"/>
                  </a:lnTo>
                  <a:lnTo>
                    <a:pt x="730" y="1592"/>
                  </a:lnTo>
                  <a:lnTo>
                    <a:pt x="727" y="1599"/>
                  </a:lnTo>
                  <a:lnTo>
                    <a:pt x="723" y="1605"/>
                  </a:lnTo>
                  <a:lnTo>
                    <a:pt x="715" y="1605"/>
                  </a:lnTo>
                  <a:lnTo>
                    <a:pt x="713" y="1610"/>
                  </a:lnTo>
                  <a:lnTo>
                    <a:pt x="705" y="1615"/>
                  </a:lnTo>
                  <a:lnTo>
                    <a:pt x="702" y="1617"/>
                  </a:lnTo>
                  <a:lnTo>
                    <a:pt x="700" y="1621"/>
                  </a:lnTo>
                  <a:lnTo>
                    <a:pt x="695" y="1625"/>
                  </a:lnTo>
                  <a:lnTo>
                    <a:pt x="692" y="1625"/>
                  </a:lnTo>
                  <a:lnTo>
                    <a:pt x="680" y="1625"/>
                  </a:lnTo>
                  <a:lnTo>
                    <a:pt x="672" y="1626"/>
                  </a:lnTo>
                  <a:lnTo>
                    <a:pt x="667" y="1633"/>
                  </a:lnTo>
                  <a:lnTo>
                    <a:pt x="662" y="1633"/>
                  </a:lnTo>
                  <a:lnTo>
                    <a:pt x="659" y="1628"/>
                  </a:lnTo>
                  <a:lnTo>
                    <a:pt x="657" y="1621"/>
                  </a:lnTo>
                  <a:lnTo>
                    <a:pt x="654" y="1618"/>
                  </a:lnTo>
                  <a:lnTo>
                    <a:pt x="649" y="1618"/>
                  </a:lnTo>
                  <a:lnTo>
                    <a:pt x="639" y="1618"/>
                  </a:lnTo>
                  <a:lnTo>
                    <a:pt x="629" y="1618"/>
                  </a:lnTo>
                  <a:lnTo>
                    <a:pt x="621" y="1613"/>
                  </a:lnTo>
                  <a:lnTo>
                    <a:pt x="619" y="1608"/>
                  </a:lnTo>
                  <a:lnTo>
                    <a:pt x="616" y="1605"/>
                  </a:lnTo>
                  <a:lnTo>
                    <a:pt x="612" y="1604"/>
                  </a:lnTo>
                  <a:lnTo>
                    <a:pt x="609" y="1607"/>
                  </a:lnTo>
                  <a:lnTo>
                    <a:pt x="606" y="1607"/>
                  </a:lnTo>
                  <a:lnTo>
                    <a:pt x="603" y="1604"/>
                  </a:lnTo>
                  <a:lnTo>
                    <a:pt x="601" y="1599"/>
                  </a:lnTo>
                  <a:lnTo>
                    <a:pt x="593" y="1594"/>
                  </a:lnTo>
                  <a:lnTo>
                    <a:pt x="586" y="1594"/>
                  </a:lnTo>
                  <a:lnTo>
                    <a:pt x="579" y="1587"/>
                  </a:lnTo>
                  <a:lnTo>
                    <a:pt x="573" y="1586"/>
                  </a:lnTo>
                  <a:lnTo>
                    <a:pt x="566" y="1578"/>
                  </a:lnTo>
                  <a:lnTo>
                    <a:pt x="561" y="1579"/>
                  </a:lnTo>
                  <a:lnTo>
                    <a:pt x="558" y="1583"/>
                  </a:lnTo>
                  <a:lnTo>
                    <a:pt x="553" y="1586"/>
                  </a:lnTo>
                  <a:lnTo>
                    <a:pt x="550" y="1589"/>
                  </a:lnTo>
                  <a:lnTo>
                    <a:pt x="548" y="1587"/>
                  </a:lnTo>
                  <a:lnTo>
                    <a:pt x="545" y="1584"/>
                  </a:lnTo>
                  <a:lnTo>
                    <a:pt x="536" y="1586"/>
                  </a:lnTo>
                  <a:lnTo>
                    <a:pt x="530" y="1586"/>
                  </a:lnTo>
                  <a:lnTo>
                    <a:pt x="521" y="1584"/>
                  </a:lnTo>
                  <a:lnTo>
                    <a:pt x="515" y="1578"/>
                  </a:lnTo>
                  <a:lnTo>
                    <a:pt x="507" y="1573"/>
                  </a:lnTo>
                  <a:lnTo>
                    <a:pt x="500" y="1571"/>
                  </a:lnTo>
                  <a:lnTo>
                    <a:pt x="498" y="1566"/>
                  </a:lnTo>
                  <a:lnTo>
                    <a:pt x="495" y="1563"/>
                  </a:lnTo>
                  <a:lnTo>
                    <a:pt x="492" y="1558"/>
                  </a:lnTo>
                  <a:lnTo>
                    <a:pt x="492" y="1553"/>
                  </a:lnTo>
                  <a:lnTo>
                    <a:pt x="492" y="1550"/>
                  </a:lnTo>
                  <a:lnTo>
                    <a:pt x="490" y="1545"/>
                  </a:lnTo>
                  <a:lnTo>
                    <a:pt x="485" y="1544"/>
                  </a:lnTo>
                  <a:lnTo>
                    <a:pt x="478" y="1547"/>
                  </a:lnTo>
                  <a:lnTo>
                    <a:pt x="472" y="1547"/>
                  </a:lnTo>
                  <a:lnTo>
                    <a:pt x="464" y="1549"/>
                  </a:lnTo>
                  <a:lnTo>
                    <a:pt x="459" y="1542"/>
                  </a:lnTo>
                  <a:lnTo>
                    <a:pt x="454" y="1539"/>
                  </a:lnTo>
                  <a:lnTo>
                    <a:pt x="449" y="1540"/>
                  </a:lnTo>
                  <a:lnTo>
                    <a:pt x="444" y="1542"/>
                  </a:lnTo>
                  <a:lnTo>
                    <a:pt x="439" y="1544"/>
                  </a:lnTo>
                  <a:lnTo>
                    <a:pt x="427" y="1545"/>
                  </a:lnTo>
                  <a:lnTo>
                    <a:pt x="422" y="1545"/>
                  </a:lnTo>
                  <a:lnTo>
                    <a:pt x="414" y="1552"/>
                  </a:lnTo>
                  <a:lnTo>
                    <a:pt x="409" y="1552"/>
                  </a:lnTo>
                  <a:lnTo>
                    <a:pt x="401" y="1545"/>
                  </a:lnTo>
                  <a:lnTo>
                    <a:pt x="392" y="1539"/>
                  </a:lnTo>
                  <a:lnTo>
                    <a:pt x="381" y="1536"/>
                  </a:lnTo>
                  <a:lnTo>
                    <a:pt x="369" y="1529"/>
                  </a:lnTo>
                  <a:lnTo>
                    <a:pt x="358" y="1526"/>
                  </a:lnTo>
                  <a:lnTo>
                    <a:pt x="348" y="1524"/>
                  </a:lnTo>
                  <a:lnTo>
                    <a:pt x="345" y="1518"/>
                  </a:lnTo>
                  <a:lnTo>
                    <a:pt x="343" y="1508"/>
                  </a:lnTo>
                  <a:lnTo>
                    <a:pt x="333" y="1502"/>
                  </a:lnTo>
                  <a:lnTo>
                    <a:pt x="328" y="1497"/>
                  </a:lnTo>
                  <a:lnTo>
                    <a:pt x="323" y="1492"/>
                  </a:lnTo>
                  <a:lnTo>
                    <a:pt x="320" y="1482"/>
                  </a:lnTo>
                  <a:lnTo>
                    <a:pt x="311" y="1479"/>
                  </a:lnTo>
                  <a:lnTo>
                    <a:pt x="303" y="1473"/>
                  </a:lnTo>
                  <a:lnTo>
                    <a:pt x="298" y="1463"/>
                  </a:lnTo>
                  <a:lnTo>
                    <a:pt x="288" y="1455"/>
                  </a:lnTo>
                  <a:lnTo>
                    <a:pt x="287" y="1450"/>
                  </a:lnTo>
                  <a:lnTo>
                    <a:pt x="292" y="1447"/>
                  </a:lnTo>
                  <a:lnTo>
                    <a:pt x="297" y="1445"/>
                  </a:lnTo>
                  <a:lnTo>
                    <a:pt x="303" y="1443"/>
                  </a:lnTo>
                  <a:lnTo>
                    <a:pt x="306" y="1439"/>
                  </a:lnTo>
                  <a:lnTo>
                    <a:pt x="306" y="1432"/>
                  </a:lnTo>
                  <a:lnTo>
                    <a:pt x="303" y="1426"/>
                  </a:lnTo>
                  <a:lnTo>
                    <a:pt x="300" y="1419"/>
                  </a:lnTo>
                  <a:lnTo>
                    <a:pt x="302" y="1416"/>
                  </a:lnTo>
                  <a:lnTo>
                    <a:pt x="302" y="1409"/>
                  </a:lnTo>
                  <a:lnTo>
                    <a:pt x="305" y="1401"/>
                  </a:lnTo>
                  <a:lnTo>
                    <a:pt x="302" y="1395"/>
                  </a:lnTo>
                  <a:lnTo>
                    <a:pt x="295" y="1392"/>
                  </a:lnTo>
                  <a:lnTo>
                    <a:pt x="287" y="1385"/>
                  </a:lnTo>
                  <a:lnTo>
                    <a:pt x="280" y="1377"/>
                  </a:lnTo>
                  <a:lnTo>
                    <a:pt x="273" y="1374"/>
                  </a:lnTo>
                  <a:lnTo>
                    <a:pt x="270" y="1369"/>
                  </a:lnTo>
                  <a:lnTo>
                    <a:pt x="268" y="1361"/>
                  </a:lnTo>
                  <a:lnTo>
                    <a:pt x="272" y="1351"/>
                  </a:lnTo>
                  <a:lnTo>
                    <a:pt x="270" y="1345"/>
                  </a:lnTo>
                  <a:lnTo>
                    <a:pt x="263" y="1341"/>
                  </a:lnTo>
                  <a:lnTo>
                    <a:pt x="255" y="1343"/>
                  </a:lnTo>
                  <a:lnTo>
                    <a:pt x="247" y="1350"/>
                  </a:lnTo>
                  <a:lnTo>
                    <a:pt x="239" y="1350"/>
                  </a:lnTo>
                  <a:lnTo>
                    <a:pt x="234" y="1343"/>
                  </a:lnTo>
                  <a:lnTo>
                    <a:pt x="229" y="1345"/>
                  </a:lnTo>
                  <a:lnTo>
                    <a:pt x="225" y="1351"/>
                  </a:lnTo>
                  <a:lnTo>
                    <a:pt x="217" y="1361"/>
                  </a:lnTo>
                  <a:lnTo>
                    <a:pt x="209" y="1361"/>
                  </a:lnTo>
                  <a:lnTo>
                    <a:pt x="201" y="1361"/>
                  </a:lnTo>
                  <a:lnTo>
                    <a:pt x="196" y="1354"/>
                  </a:lnTo>
                  <a:lnTo>
                    <a:pt x="189" y="1350"/>
                  </a:lnTo>
                  <a:lnTo>
                    <a:pt x="189" y="1341"/>
                  </a:lnTo>
                  <a:lnTo>
                    <a:pt x="186" y="1333"/>
                  </a:lnTo>
                  <a:lnTo>
                    <a:pt x="181" y="1328"/>
                  </a:lnTo>
                  <a:lnTo>
                    <a:pt x="176" y="1322"/>
                  </a:lnTo>
                  <a:lnTo>
                    <a:pt x="177" y="1320"/>
                  </a:lnTo>
                  <a:lnTo>
                    <a:pt x="177" y="1316"/>
                  </a:lnTo>
                  <a:lnTo>
                    <a:pt x="177" y="1311"/>
                  </a:lnTo>
                  <a:lnTo>
                    <a:pt x="181" y="1303"/>
                  </a:lnTo>
                  <a:lnTo>
                    <a:pt x="189" y="1293"/>
                  </a:lnTo>
                  <a:lnTo>
                    <a:pt x="189" y="1288"/>
                  </a:lnTo>
                  <a:lnTo>
                    <a:pt x="189" y="1285"/>
                  </a:lnTo>
                  <a:lnTo>
                    <a:pt x="182" y="1283"/>
                  </a:lnTo>
                  <a:lnTo>
                    <a:pt x="179" y="1280"/>
                  </a:lnTo>
                  <a:lnTo>
                    <a:pt x="174" y="1277"/>
                  </a:lnTo>
                  <a:lnTo>
                    <a:pt x="172" y="1273"/>
                  </a:lnTo>
                  <a:lnTo>
                    <a:pt x="171" y="1265"/>
                  </a:lnTo>
                  <a:lnTo>
                    <a:pt x="166" y="1251"/>
                  </a:lnTo>
                  <a:lnTo>
                    <a:pt x="166" y="1239"/>
                  </a:lnTo>
                  <a:lnTo>
                    <a:pt x="168" y="1235"/>
                  </a:lnTo>
                  <a:lnTo>
                    <a:pt x="168" y="1230"/>
                  </a:lnTo>
                  <a:lnTo>
                    <a:pt x="171" y="1220"/>
                  </a:lnTo>
                  <a:lnTo>
                    <a:pt x="172" y="1210"/>
                  </a:lnTo>
                  <a:lnTo>
                    <a:pt x="176" y="1202"/>
                  </a:lnTo>
                  <a:lnTo>
                    <a:pt x="181" y="1199"/>
                  </a:lnTo>
                  <a:lnTo>
                    <a:pt x="184" y="1194"/>
                  </a:lnTo>
                  <a:lnTo>
                    <a:pt x="187" y="1184"/>
                  </a:lnTo>
                  <a:lnTo>
                    <a:pt x="187" y="1172"/>
                  </a:lnTo>
                  <a:lnTo>
                    <a:pt x="192" y="1163"/>
                  </a:lnTo>
                  <a:lnTo>
                    <a:pt x="194" y="1160"/>
                  </a:lnTo>
                  <a:lnTo>
                    <a:pt x="191" y="1154"/>
                  </a:lnTo>
                  <a:lnTo>
                    <a:pt x="186" y="1146"/>
                  </a:lnTo>
                  <a:lnTo>
                    <a:pt x="181" y="1141"/>
                  </a:lnTo>
                  <a:lnTo>
                    <a:pt x="172" y="1131"/>
                  </a:lnTo>
                  <a:lnTo>
                    <a:pt x="154" y="1121"/>
                  </a:lnTo>
                  <a:lnTo>
                    <a:pt x="138" y="1115"/>
                  </a:lnTo>
                  <a:lnTo>
                    <a:pt x="121" y="1108"/>
                  </a:lnTo>
                  <a:lnTo>
                    <a:pt x="103" y="1107"/>
                  </a:lnTo>
                  <a:lnTo>
                    <a:pt x="93" y="1104"/>
                  </a:lnTo>
                  <a:lnTo>
                    <a:pt x="90" y="1104"/>
                  </a:lnTo>
                  <a:lnTo>
                    <a:pt x="78" y="1086"/>
                  </a:lnTo>
                  <a:lnTo>
                    <a:pt x="62" y="1063"/>
                  </a:lnTo>
                  <a:lnTo>
                    <a:pt x="47" y="1057"/>
                  </a:lnTo>
                  <a:lnTo>
                    <a:pt x="42" y="1049"/>
                  </a:lnTo>
                  <a:lnTo>
                    <a:pt x="39" y="1045"/>
                  </a:lnTo>
                  <a:lnTo>
                    <a:pt x="32" y="1032"/>
                  </a:lnTo>
                  <a:lnTo>
                    <a:pt x="30" y="1024"/>
                  </a:lnTo>
                  <a:lnTo>
                    <a:pt x="30" y="1023"/>
                  </a:lnTo>
                  <a:lnTo>
                    <a:pt x="30" y="1019"/>
                  </a:lnTo>
                  <a:lnTo>
                    <a:pt x="30" y="1015"/>
                  </a:lnTo>
                  <a:lnTo>
                    <a:pt x="30" y="1005"/>
                  </a:lnTo>
                  <a:lnTo>
                    <a:pt x="34" y="992"/>
                  </a:lnTo>
                  <a:lnTo>
                    <a:pt x="39" y="984"/>
                  </a:lnTo>
                  <a:lnTo>
                    <a:pt x="35" y="974"/>
                  </a:lnTo>
                  <a:lnTo>
                    <a:pt x="29" y="966"/>
                  </a:lnTo>
                  <a:lnTo>
                    <a:pt x="24" y="948"/>
                  </a:lnTo>
                  <a:lnTo>
                    <a:pt x="19" y="929"/>
                  </a:lnTo>
                  <a:lnTo>
                    <a:pt x="12" y="922"/>
                  </a:lnTo>
                  <a:lnTo>
                    <a:pt x="4" y="913"/>
                  </a:lnTo>
                  <a:lnTo>
                    <a:pt x="0" y="911"/>
                  </a:lnTo>
                  <a:lnTo>
                    <a:pt x="4" y="906"/>
                  </a:lnTo>
                  <a:lnTo>
                    <a:pt x="7" y="903"/>
                  </a:lnTo>
                  <a:lnTo>
                    <a:pt x="15" y="895"/>
                  </a:lnTo>
                  <a:lnTo>
                    <a:pt x="29" y="882"/>
                  </a:lnTo>
                  <a:lnTo>
                    <a:pt x="52" y="874"/>
                  </a:lnTo>
                  <a:lnTo>
                    <a:pt x="68" y="866"/>
                  </a:lnTo>
                  <a:lnTo>
                    <a:pt x="108" y="835"/>
                  </a:lnTo>
                  <a:lnTo>
                    <a:pt x="123" y="830"/>
                  </a:lnTo>
                  <a:lnTo>
                    <a:pt x="134" y="833"/>
                  </a:lnTo>
                  <a:lnTo>
                    <a:pt x="144" y="833"/>
                  </a:lnTo>
                  <a:lnTo>
                    <a:pt x="158" y="828"/>
                  </a:lnTo>
                  <a:lnTo>
                    <a:pt x="166" y="828"/>
                  </a:lnTo>
                  <a:lnTo>
                    <a:pt x="174" y="825"/>
                  </a:lnTo>
                  <a:lnTo>
                    <a:pt x="182" y="822"/>
                  </a:lnTo>
                  <a:lnTo>
                    <a:pt x="191" y="817"/>
                  </a:lnTo>
                  <a:lnTo>
                    <a:pt x="194" y="816"/>
                  </a:lnTo>
                  <a:lnTo>
                    <a:pt x="197" y="814"/>
                  </a:lnTo>
                  <a:lnTo>
                    <a:pt x="207" y="814"/>
                  </a:lnTo>
                  <a:lnTo>
                    <a:pt x="220" y="807"/>
                  </a:lnTo>
                  <a:lnTo>
                    <a:pt x="230" y="796"/>
                  </a:lnTo>
                  <a:lnTo>
                    <a:pt x="239" y="786"/>
                  </a:lnTo>
                  <a:lnTo>
                    <a:pt x="247" y="780"/>
                  </a:lnTo>
                  <a:lnTo>
                    <a:pt x="260" y="773"/>
                  </a:lnTo>
                  <a:lnTo>
                    <a:pt x="270" y="772"/>
                  </a:lnTo>
                  <a:lnTo>
                    <a:pt x="280" y="769"/>
                  </a:lnTo>
                  <a:lnTo>
                    <a:pt x="288" y="767"/>
                  </a:lnTo>
                  <a:lnTo>
                    <a:pt x="295" y="767"/>
                  </a:lnTo>
                  <a:lnTo>
                    <a:pt x="298" y="767"/>
                  </a:lnTo>
                  <a:lnTo>
                    <a:pt x="305" y="765"/>
                  </a:lnTo>
                  <a:lnTo>
                    <a:pt x="313" y="764"/>
                  </a:lnTo>
                  <a:lnTo>
                    <a:pt x="316" y="759"/>
                  </a:lnTo>
                  <a:lnTo>
                    <a:pt x="325" y="752"/>
                  </a:lnTo>
                  <a:lnTo>
                    <a:pt x="326" y="739"/>
                  </a:lnTo>
                  <a:lnTo>
                    <a:pt x="328" y="733"/>
                  </a:lnTo>
                  <a:lnTo>
                    <a:pt x="328" y="728"/>
                  </a:lnTo>
                  <a:lnTo>
                    <a:pt x="331" y="725"/>
                  </a:lnTo>
                  <a:lnTo>
                    <a:pt x="338" y="720"/>
                  </a:lnTo>
                  <a:lnTo>
                    <a:pt x="343" y="714"/>
                  </a:lnTo>
                  <a:lnTo>
                    <a:pt x="345" y="705"/>
                  </a:lnTo>
                  <a:lnTo>
                    <a:pt x="346" y="701"/>
                  </a:lnTo>
                  <a:lnTo>
                    <a:pt x="349" y="697"/>
                  </a:lnTo>
                  <a:lnTo>
                    <a:pt x="353" y="697"/>
                  </a:lnTo>
                  <a:lnTo>
                    <a:pt x="356" y="696"/>
                  </a:lnTo>
                  <a:lnTo>
                    <a:pt x="358" y="694"/>
                  </a:lnTo>
                  <a:lnTo>
                    <a:pt x="361" y="689"/>
                  </a:lnTo>
                  <a:lnTo>
                    <a:pt x="363" y="684"/>
                  </a:lnTo>
                  <a:lnTo>
                    <a:pt x="366" y="686"/>
                  </a:lnTo>
                  <a:lnTo>
                    <a:pt x="369" y="688"/>
                  </a:lnTo>
                  <a:lnTo>
                    <a:pt x="371" y="705"/>
                  </a:lnTo>
                  <a:lnTo>
                    <a:pt x="371" y="715"/>
                  </a:lnTo>
                  <a:lnTo>
                    <a:pt x="373" y="725"/>
                  </a:lnTo>
                  <a:lnTo>
                    <a:pt x="379" y="730"/>
                  </a:lnTo>
                  <a:lnTo>
                    <a:pt x="383" y="736"/>
                  </a:lnTo>
                  <a:lnTo>
                    <a:pt x="384" y="741"/>
                  </a:lnTo>
                  <a:lnTo>
                    <a:pt x="391" y="741"/>
                  </a:lnTo>
                  <a:lnTo>
                    <a:pt x="397" y="736"/>
                  </a:lnTo>
                  <a:lnTo>
                    <a:pt x="399" y="733"/>
                  </a:lnTo>
                  <a:lnTo>
                    <a:pt x="402" y="730"/>
                  </a:lnTo>
                  <a:lnTo>
                    <a:pt x="406" y="727"/>
                  </a:lnTo>
                  <a:lnTo>
                    <a:pt x="412" y="722"/>
                  </a:lnTo>
                  <a:lnTo>
                    <a:pt x="416" y="715"/>
                  </a:lnTo>
                  <a:lnTo>
                    <a:pt x="419" y="714"/>
                  </a:lnTo>
                  <a:lnTo>
                    <a:pt x="421" y="704"/>
                  </a:lnTo>
                  <a:lnTo>
                    <a:pt x="421" y="697"/>
                  </a:lnTo>
                  <a:lnTo>
                    <a:pt x="417" y="684"/>
                  </a:lnTo>
                  <a:lnTo>
                    <a:pt x="416" y="678"/>
                  </a:lnTo>
                  <a:lnTo>
                    <a:pt x="406" y="659"/>
                  </a:lnTo>
                  <a:lnTo>
                    <a:pt x="402" y="647"/>
                  </a:lnTo>
                  <a:lnTo>
                    <a:pt x="399" y="625"/>
                  </a:lnTo>
                  <a:lnTo>
                    <a:pt x="394" y="612"/>
                  </a:lnTo>
                  <a:lnTo>
                    <a:pt x="392" y="599"/>
                  </a:lnTo>
                  <a:lnTo>
                    <a:pt x="388" y="581"/>
                  </a:lnTo>
                  <a:lnTo>
                    <a:pt x="384" y="576"/>
                  </a:lnTo>
                  <a:lnTo>
                    <a:pt x="378" y="568"/>
                  </a:lnTo>
                  <a:lnTo>
                    <a:pt x="373" y="552"/>
                  </a:lnTo>
                  <a:lnTo>
                    <a:pt x="374" y="531"/>
                  </a:lnTo>
                  <a:lnTo>
                    <a:pt x="376" y="513"/>
                  </a:lnTo>
                  <a:lnTo>
                    <a:pt x="376" y="505"/>
                  </a:lnTo>
                  <a:lnTo>
                    <a:pt x="376" y="500"/>
                  </a:lnTo>
                  <a:lnTo>
                    <a:pt x="376" y="489"/>
                  </a:lnTo>
                  <a:lnTo>
                    <a:pt x="376" y="484"/>
                  </a:lnTo>
                  <a:lnTo>
                    <a:pt x="378" y="464"/>
                  </a:lnTo>
                  <a:lnTo>
                    <a:pt x="378" y="451"/>
                  </a:lnTo>
                  <a:lnTo>
                    <a:pt x="373" y="443"/>
                  </a:lnTo>
                  <a:lnTo>
                    <a:pt x="358" y="442"/>
                  </a:lnTo>
                  <a:lnTo>
                    <a:pt x="346" y="445"/>
                  </a:lnTo>
                  <a:lnTo>
                    <a:pt x="341" y="447"/>
                  </a:lnTo>
                  <a:lnTo>
                    <a:pt x="326" y="456"/>
                  </a:lnTo>
                  <a:lnTo>
                    <a:pt x="313" y="474"/>
                  </a:lnTo>
                  <a:lnTo>
                    <a:pt x="306" y="487"/>
                  </a:lnTo>
                  <a:lnTo>
                    <a:pt x="303" y="505"/>
                  </a:lnTo>
                  <a:lnTo>
                    <a:pt x="303" y="527"/>
                  </a:lnTo>
                  <a:lnTo>
                    <a:pt x="303" y="544"/>
                  </a:lnTo>
                  <a:lnTo>
                    <a:pt x="303" y="565"/>
                  </a:lnTo>
                  <a:lnTo>
                    <a:pt x="300" y="584"/>
                  </a:lnTo>
                  <a:lnTo>
                    <a:pt x="300" y="597"/>
                  </a:lnTo>
                  <a:lnTo>
                    <a:pt x="300" y="604"/>
                  </a:lnTo>
                  <a:lnTo>
                    <a:pt x="298" y="613"/>
                  </a:lnTo>
                  <a:lnTo>
                    <a:pt x="293" y="612"/>
                  </a:lnTo>
                  <a:lnTo>
                    <a:pt x="287" y="610"/>
                  </a:lnTo>
                  <a:lnTo>
                    <a:pt x="273" y="571"/>
                  </a:lnTo>
                  <a:lnTo>
                    <a:pt x="259" y="539"/>
                  </a:lnTo>
                  <a:lnTo>
                    <a:pt x="255" y="529"/>
                  </a:lnTo>
                  <a:lnTo>
                    <a:pt x="242" y="494"/>
                  </a:lnTo>
                  <a:lnTo>
                    <a:pt x="240" y="489"/>
                  </a:lnTo>
                  <a:lnTo>
                    <a:pt x="232" y="468"/>
                  </a:lnTo>
                  <a:lnTo>
                    <a:pt x="220" y="445"/>
                  </a:lnTo>
                  <a:lnTo>
                    <a:pt x="212" y="422"/>
                  </a:lnTo>
                  <a:lnTo>
                    <a:pt x="212" y="413"/>
                  </a:lnTo>
                  <a:lnTo>
                    <a:pt x="212" y="396"/>
                  </a:lnTo>
                  <a:lnTo>
                    <a:pt x="212" y="392"/>
                  </a:lnTo>
                  <a:lnTo>
                    <a:pt x="212" y="388"/>
                  </a:lnTo>
                  <a:lnTo>
                    <a:pt x="209" y="366"/>
                  </a:lnTo>
                  <a:lnTo>
                    <a:pt x="202" y="333"/>
                  </a:lnTo>
                  <a:lnTo>
                    <a:pt x="202" y="319"/>
                  </a:lnTo>
                  <a:lnTo>
                    <a:pt x="201" y="307"/>
                  </a:lnTo>
                  <a:lnTo>
                    <a:pt x="196" y="291"/>
                  </a:lnTo>
                  <a:lnTo>
                    <a:pt x="196" y="282"/>
                  </a:lnTo>
                  <a:lnTo>
                    <a:pt x="194" y="272"/>
                  </a:lnTo>
                  <a:lnTo>
                    <a:pt x="194" y="264"/>
                  </a:lnTo>
                  <a:lnTo>
                    <a:pt x="194" y="248"/>
                  </a:lnTo>
                  <a:lnTo>
                    <a:pt x="194" y="243"/>
                  </a:lnTo>
                  <a:lnTo>
                    <a:pt x="191" y="218"/>
                  </a:lnTo>
                  <a:lnTo>
                    <a:pt x="191" y="201"/>
                  </a:lnTo>
                  <a:lnTo>
                    <a:pt x="191" y="189"/>
                  </a:lnTo>
                  <a:lnTo>
                    <a:pt x="191" y="186"/>
                  </a:lnTo>
                  <a:lnTo>
                    <a:pt x="194" y="181"/>
                  </a:lnTo>
                  <a:lnTo>
                    <a:pt x="192" y="170"/>
                  </a:lnTo>
                  <a:lnTo>
                    <a:pt x="189" y="165"/>
                  </a:lnTo>
                  <a:lnTo>
                    <a:pt x="182" y="168"/>
                  </a:lnTo>
                  <a:lnTo>
                    <a:pt x="172" y="173"/>
                  </a:lnTo>
                  <a:lnTo>
                    <a:pt x="168" y="172"/>
                  </a:lnTo>
                  <a:lnTo>
                    <a:pt x="156" y="167"/>
                  </a:lnTo>
                  <a:lnTo>
                    <a:pt x="153" y="165"/>
                  </a:lnTo>
                  <a:lnTo>
                    <a:pt x="151" y="162"/>
                  </a:lnTo>
                  <a:lnTo>
                    <a:pt x="149" y="150"/>
                  </a:lnTo>
                  <a:lnTo>
                    <a:pt x="141" y="144"/>
                  </a:lnTo>
                  <a:lnTo>
                    <a:pt x="131" y="142"/>
                  </a:lnTo>
                  <a:lnTo>
                    <a:pt x="128" y="142"/>
                  </a:lnTo>
                  <a:lnTo>
                    <a:pt x="123" y="142"/>
                  </a:lnTo>
                  <a:lnTo>
                    <a:pt x="111" y="141"/>
                  </a:lnTo>
                  <a:lnTo>
                    <a:pt x="105" y="144"/>
                  </a:lnTo>
                  <a:lnTo>
                    <a:pt x="101" y="147"/>
                  </a:lnTo>
                  <a:lnTo>
                    <a:pt x="101" y="149"/>
                  </a:lnTo>
                  <a:lnTo>
                    <a:pt x="96" y="154"/>
                  </a:lnTo>
                  <a:lnTo>
                    <a:pt x="95" y="150"/>
                  </a:lnTo>
                  <a:lnTo>
                    <a:pt x="95" y="147"/>
                  </a:lnTo>
                  <a:lnTo>
                    <a:pt x="101" y="129"/>
                  </a:lnTo>
                  <a:lnTo>
                    <a:pt x="106" y="105"/>
                  </a:lnTo>
                  <a:lnTo>
                    <a:pt x="106" y="87"/>
                  </a:lnTo>
                  <a:lnTo>
                    <a:pt x="106" y="81"/>
                  </a:lnTo>
                  <a:lnTo>
                    <a:pt x="108" y="78"/>
                  </a:lnTo>
                  <a:lnTo>
                    <a:pt x="111" y="74"/>
                  </a:lnTo>
                  <a:close/>
                </a:path>
              </a:pathLst>
            </a:custGeom>
            <a:solidFill>
              <a:srgbClr val="FFC000"/>
            </a:solidFill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3" name="Freeform 126"/>
            <p:cNvSpPr>
              <a:spLocks/>
            </p:cNvSpPr>
            <p:nvPr/>
          </p:nvSpPr>
          <p:spPr bwMode="auto">
            <a:xfrm>
              <a:off x="2973387" y="12434095"/>
              <a:ext cx="665163" cy="925513"/>
            </a:xfrm>
            <a:custGeom>
              <a:avLst/>
              <a:gdLst>
                <a:gd name="T0" fmla="*/ 802 w 838"/>
                <a:gd name="T1" fmla="*/ 198 h 1167"/>
                <a:gd name="T2" fmla="*/ 703 w 838"/>
                <a:gd name="T3" fmla="*/ 267 h 1167"/>
                <a:gd name="T4" fmla="*/ 633 w 838"/>
                <a:gd name="T5" fmla="*/ 331 h 1167"/>
                <a:gd name="T6" fmla="*/ 610 w 838"/>
                <a:gd name="T7" fmla="*/ 460 h 1167"/>
                <a:gd name="T8" fmla="*/ 605 w 838"/>
                <a:gd name="T9" fmla="*/ 565 h 1167"/>
                <a:gd name="T10" fmla="*/ 661 w 838"/>
                <a:gd name="T11" fmla="*/ 644 h 1167"/>
                <a:gd name="T12" fmla="*/ 706 w 838"/>
                <a:gd name="T13" fmla="*/ 732 h 1167"/>
                <a:gd name="T14" fmla="*/ 704 w 838"/>
                <a:gd name="T15" fmla="*/ 774 h 1167"/>
                <a:gd name="T16" fmla="*/ 718 w 838"/>
                <a:gd name="T17" fmla="*/ 876 h 1167"/>
                <a:gd name="T18" fmla="*/ 668 w 838"/>
                <a:gd name="T19" fmla="*/ 892 h 1167"/>
                <a:gd name="T20" fmla="*/ 610 w 838"/>
                <a:gd name="T21" fmla="*/ 886 h 1167"/>
                <a:gd name="T22" fmla="*/ 584 w 838"/>
                <a:gd name="T23" fmla="*/ 932 h 1167"/>
                <a:gd name="T24" fmla="*/ 542 w 838"/>
                <a:gd name="T25" fmla="*/ 955 h 1167"/>
                <a:gd name="T26" fmla="*/ 506 w 838"/>
                <a:gd name="T27" fmla="*/ 952 h 1167"/>
                <a:gd name="T28" fmla="*/ 463 w 838"/>
                <a:gd name="T29" fmla="*/ 984 h 1167"/>
                <a:gd name="T30" fmla="*/ 463 w 838"/>
                <a:gd name="T31" fmla="*/ 1044 h 1167"/>
                <a:gd name="T32" fmla="*/ 451 w 838"/>
                <a:gd name="T33" fmla="*/ 1078 h 1167"/>
                <a:gd name="T34" fmla="*/ 418 w 838"/>
                <a:gd name="T35" fmla="*/ 1114 h 1167"/>
                <a:gd name="T36" fmla="*/ 367 w 838"/>
                <a:gd name="T37" fmla="*/ 1133 h 1167"/>
                <a:gd name="T38" fmla="*/ 337 w 838"/>
                <a:gd name="T39" fmla="*/ 1165 h 1167"/>
                <a:gd name="T40" fmla="*/ 316 w 838"/>
                <a:gd name="T41" fmla="*/ 1117 h 1167"/>
                <a:gd name="T42" fmla="*/ 289 w 838"/>
                <a:gd name="T43" fmla="*/ 1081 h 1167"/>
                <a:gd name="T44" fmla="*/ 268 w 838"/>
                <a:gd name="T45" fmla="*/ 1047 h 1167"/>
                <a:gd name="T46" fmla="*/ 243 w 838"/>
                <a:gd name="T47" fmla="*/ 1026 h 1167"/>
                <a:gd name="T48" fmla="*/ 210 w 838"/>
                <a:gd name="T49" fmla="*/ 1018 h 1167"/>
                <a:gd name="T50" fmla="*/ 180 w 838"/>
                <a:gd name="T51" fmla="*/ 986 h 1167"/>
                <a:gd name="T52" fmla="*/ 180 w 838"/>
                <a:gd name="T53" fmla="*/ 937 h 1167"/>
                <a:gd name="T54" fmla="*/ 192 w 838"/>
                <a:gd name="T55" fmla="*/ 894 h 1167"/>
                <a:gd name="T56" fmla="*/ 212 w 838"/>
                <a:gd name="T57" fmla="*/ 852 h 1167"/>
                <a:gd name="T58" fmla="*/ 238 w 838"/>
                <a:gd name="T59" fmla="*/ 839 h 1167"/>
                <a:gd name="T60" fmla="*/ 276 w 838"/>
                <a:gd name="T61" fmla="*/ 824 h 1167"/>
                <a:gd name="T62" fmla="*/ 306 w 838"/>
                <a:gd name="T63" fmla="*/ 784 h 1167"/>
                <a:gd name="T64" fmla="*/ 296 w 838"/>
                <a:gd name="T65" fmla="*/ 745 h 1167"/>
                <a:gd name="T66" fmla="*/ 289 w 838"/>
                <a:gd name="T67" fmla="*/ 693 h 1167"/>
                <a:gd name="T68" fmla="*/ 314 w 838"/>
                <a:gd name="T69" fmla="*/ 627 h 1167"/>
                <a:gd name="T70" fmla="*/ 245 w 838"/>
                <a:gd name="T71" fmla="*/ 585 h 1167"/>
                <a:gd name="T72" fmla="*/ 311 w 838"/>
                <a:gd name="T73" fmla="*/ 538 h 1167"/>
                <a:gd name="T74" fmla="*/ 276 w 838"/>
                <a:gd name="T75" fmla="*/ 460 h 1167"/>
                <a:gd name="T76" fmla="*/ 200 w 838"/>
                <a:gd name="T77" fmla="*/ 475 h 1167"/>
                <a:gd name="T78" fmla="*/ 139 w 838"/>
                <a:gd name="T79" fmla="*/ 450 h 1167"/>
                <a:gd name="T80" fmla="*/ 91 w 838"/>
                <a:gd name="T81" fmla="*/ 476 h 1167"/>
                <a:gd name="T82" fmla="*/ 58 w 838"/>
                <a:gd name="T83" fmla="*/ 471 h 1167"/>
                <a:gd name="T84" fmla="*/ 35 w 838"/>
                <a:gd name="T85" fmla="*/ 484 h 1167"/>
                <a:gd name="T86" fmla="*/ 3 w 838"/>
                <a:gd name="T87" fmla="*/ 445 h 1167"/>
                <a:gd name="T88" fmla="*/ 21 w 838"/>
                <a:gd name="T89" fmla="*/ 426 h 1167"/>
                <a:gd name="T90" fmla="*/ 104 w 838"/>
                <a:gd name="T91" fmla="*/ 392 h 1167"/>
                <a:gd name="T92" fmla="*/ 89 w 838"/>
                <a:gd name="T93" fmla="*/ 303 h 1167"/>
                <a:gd name="T94" fmla="*/ 147 w 838"/>
                <a:gd name="T95" fmla="*/ 233 h 1167"/>
                <a:gd name="T96" fmla="*/ 223 w 838"/>
                <a:gd name="T97" fmla="*/ 178 h 1167"/>
                <a:gd name="T98" fmla="*/ 293 w 838"/>
                <a:gd name="T99" fmla="*/ 88 h 1167"/>
                <a:gd name="T100" fmla="*/ 306 w 838"/>
                <a:gd name="T101" fmla="*/ 55 h 1167"/>
                <a:gd name="T102" fmla="*/ 390 w 838"/>
                <a:gd name="T103" fmla="*/ 88 h 1167"/>
                <a:gd name="T104" fmla="*/ 473 w 838"/>
                <a:gd name="T105" fmla="*/ 30 h 1167"/>
                <a:gd name="T106" fmla="*/ 504 w 838"/>
                <a:gd name="T107" fmla="*/ 52 h 1167"/>
                <a:gd name="T108" fmla="*/ 517 w 838"/>
                <a:gd name="T109" fmla="*/ 122 h 1167"/>
                <a:gd name="T110" fmla="*/ 580 w 838"/>
                <a:gd name="T111" fmla="*/ 128 h 1167"/>
                <a:gd name="T112" fmla="*/ 678 w 838"/>
                <a:gd name="T113" fmla="*/ 112 h 1167"/>
                <a:gd name="T114" fmla="*/ 741 w 838"/>
                <a:gd name="T115" fmla="*/ 99 h 1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38" h="1167">
                  <a:moveTo>
                    <a:pt x="825" y="133"/>
                  </a:moveTo>
                  <a:lnTo>
                    <a:pt x="832" y="138"/>
                  </a:lnTo>
                  <a:lnTo>
                    <a:pt x="838" y="144"/>
                  </a:lnTo>
                  <a:lnTo>
                    <a:pt x="838" y="159"/>
                  </a:lnTo>
                  <a:lnTo>
                    <a:pt x="827" y="165"/>
                  </a:lnTo>
                  <a:lnTo>
                    <a:pt x="823" y="167"/>
                  </a:lnTo>
                  <a:lnTo>
                    <a:pt x="817" y="178"/>
                  </a:lnTo>
                  <a:lnTo>
                    <a:pt x="815" y="182"/>
                  </a:lnTo>
                  <a:lnTo>
                    <a:pt x="810" y="188"/>
                  </a:lnTo>
                  <a:lnTo>
                    <a:pt x="802" y="198"/>
                  </a:lnTo>
                  <a:lnTo>
                    <a:pt x="794" y="211"/>
                  </a:lnTo>
                  <a:lnTo>
                    <a:pt x="774" y="224"/>
                  </a:lnTo>
                  <a:lnTo>
                    <a:pt x="771" y="227"/>
                  </a:lnTo>
                  <a:lnTo>
                    <a:pt x="764" y="238"/>
                  </a:lnTo>
                  <a:lnTo>
                    <a:pt x="762" y="250"/>
                  </a:lnTo>
                  <a:lnTo>
                    <a:pt x="761" y="254"/>
                  </a:lnTo>
                  <a:lnTo>
                    <a:pt x="746" y="258"/>
                  </a:lnTo>
                  <a:lnTo>
                    <a:pt x="729" y="259"/>
                  </a:lnTo>
                  <a:lnTo>
                    <a:pt x="718" y="261"/>
                  </a:lnTo>
                  <a:lnTo>
                    <a:pt x="703" y="267"/>
                  </a:lnTo>
                  <a:lnTo>
                    <a:pt x="691" y="271"/>
                  </a:lnTo>
                  <a:lnTo>
                    <a:pt x="690" y="271"/>
                  </a:lnTo>
                  <a:lnTo>
                    <a:pt x="675" y="272"/>
                  </a:lnTo>
                  <a:lnTo>
                    <a:pt x="663" y="272"/>
                  </a:lnTo>
                  <a:lnTo>
                    <a:pt x="653" y="277"/>
                  </a:lnTo>
                  <a:lnTo>
                    <a:pt x="647" y="290"/>
                  </a:lnTo>
                  <a:lnTo>
                    <a:pt x="642" y="308"/>
                  </a:lnTo>
                  <a:lnTo>
                    <a:pt x="640" y="316"/>
                  </a:lnTo>
                  <a:lnTo>
                    <a:pt x="638" y="321"/>
                  </a:lnTo>
                  <a:lnTo>
                    <a:pt x="633" y="331"/>
                  </a:lnTo>
                  <a:lnTo>
                    <a:pt x="627" y="350"/>
                  </a:lnTo>
                  <a:lnTo>
                    <a:pt x="625" y="368"/>
                  </a:lnTo>
                  <a:lnTo>
                    <a:pt x="625" y="379"/>
                  </a:lnTo>
                  <a:lnTo>
                    <a:pt x="625" y="382"/>
                  </a:lnTo>
                  <a:lnTo>
                    <a:pt x="623" y="398"/>
                  </a:lnTo>
                  <a:lnTo>
                    <a:pt x="622" y="415"/>
                  </a:lnTo>
                  <a:lnTo>
                    <a:pt x="620" y="420"/>
                  </a:lnTo>
                  <a:lnTo>
                    <a:pt x="618" y="428"/>
                  </a:lnTo>
                  <a:lnTo>
                    <a:pt x="615" y="442"/>
                  </a:lnTo>
                  <a:lnTo>
                    <a:pt x="610" y="460"/>
                  </a:lnTo>
                  <a:lnTo>
                    <a:pt x="612" y="483"/>
                  </a:lnTo>
                  <a:lnTo>
                    <a:pt x="612" y="486"/>
                  </a:lnTo>
                  <a:lnTo>
                    <a:pt x="610" y="492"/>
                  </a:lnTo>
                  <a:lnTo>
                    <a:pt x="597" y="504"/>
                  </a:lnTo>
                  <a:lnTo>
                    <a:pt x="594" y="507"/>
                  </a:lnTo>
                  <a:lnTo>
                    <a:pt x="585" y="513"/>
                  </a:lnTo>
                  <a:lnTo>
                    <a:pt x="590" y="526"/>
                  </a:lnTo>
                  <a:lnTo>
                    <a:pt x="597" y="539"/>
                  </a:lnTo>
                  <a:lnTo>
                    <a:pt x="600" y="559"/>
                  </a:lnTo>
                  <a:lnTo>
                    <a:pt x="605" y="565"/>
                  </a:lnTo>
                  <a:lnTo>
                    <a:pt x="610" y="572"/>
                  </a:lnTo>
                  <a:lnTo>
                    <a:pt x="625" y="575"/>
                  </a:lnTo>
                  <a:lnTo>
                    <a:pt x="630" y="586"/>
                  </a:lnTo>
                  <a:lnTo>
                    <a:pt x="635" y="586"/>
                  </a:lnTo>
                  <a:lnTo>
                    <a:pt x="642" y="588"/>
                  </a:lnTo>
                  <a:lnTo>
                    <a:pt x="650" y="602"/>
                  </a:lnTo>
                  <a:lnTo>
                    <a:pt x="656" y="614"/>
                  </a:lnTo>
                  <a:lnTo>
                    <a:pt x="656" y="622"/>
                  </a:lnTo>
                  <a:lnTo>
                    <a:pt x="658" y="631"/>
                  </a:lnTo>
                  <a:lnTo>
                    <a:pt x="661" y="644"/>
                  </a:lnTo>
                  <a:lnTo>
                    <a:pt x="666" y="653"/>
                  </a:lnTo>
                  <a:lnTo>
                    <a:pt x="676" y="661"/>
                  </a:lnTo>
                  <a:lnTo>
                    <a:pt x="685" y="659"/>
                  </a:lnTo>
                  <a:lnTo>
                    <a:pt x="691" y="661"/>
                  </a:lnTo>
                  <a:lnTo>
                    <a:pt x="698" y="677"/>
                  </a:lnTo>
                  <a:lnTo>
                    <a:pt x="699" y="693"/>
                  </a:lnTo>
                  <a:lnTo>
                    <a:pt x="701" y="708"/>
                  </a:lnTo>
                  <a:lnTo>
                    <a:pt x="701" y="719"/>
                  </a:lnTo>
                  <a:lnTo>
                    <a:pt x="704" y="725"/>
                  </a:lnTo>
                  <a:lnTo>
                    <a:pt x="706" y="732"/>
                  </a:lnTo>
                  <a:lnTo>
                    <a:pt x="701" y="738"/>
                  </a:lnTo>
                  <a:lnTo>
                    <a:pt x="699" y="742"/>
                  </a:lnTo>
                  <a:lnTo>
                    <a:pt x="701" y="745"/>
                  </a:lnTo>
                  <a:lnTo>
                    <a:pt x="701" y="748"/>
                  </a:lnTo>
                  <a:lnTo>
                    <a:pt x="701" y="753"/>
                  </a:lnTo>
                  <a:lnTo>
                    <a:pt x="701" y="758"/>
                  </a:lnTo>
                  <a:lnTo>
                    <a:pt x="701" y="759"/>
                  </a:lnTo>
                  <a:lnTo>
                    <a:pt x="703" y="766"/>
                  </a:lnTo>
                  <a:lnTo>
                    <a:pt x="704" y="771"/>
                  </a:lnTo>
                  <a:lnTo>
                    <a:pt x="704" y="774"/>
                  </a:lnTo>
                  <a:lnTo>
                    <a:pt x="704" y="780"/>
                  </a:lnTo>
                  <a:lnTo>
                    <a:pt x="709" y="790"/>
                  </a:lnTo>
                  <a:lnTo>
                    <a:pt x="718" y="797"/>
                  </a:lnTo>
                  <a:lnTo>
                    <a:pt x="719" y="808"/>
                  </a:lnTo>
                  <a:lnTo>
                    <a:pt x="716" y="829"/>
                  </a:lnTo>
                  <a:lnTo>
                    <a:pt x="711" y="843"/>
                  </a:lnTo>
                  <a:lnTo>
                    <a:pt x="709" y="855"/>
                  </a:lnTo>
                  <a:lnTo>
                    <a:pt x="721" y="871"/>
                  </a:lnTo>
                  <a:lnTo>
                    <a:pt x="719" y="874"/>
                  </a:lnTo>
                  <a:lnTo>
                    <a:pt x="718" y="876"/>
                  </a:lnTo>
                  <a:lnTo>
                    <a:pt x="713" y="873"/>
                  </a:lnTo>
                  <a:lnTo>
                    <a:pt x="709" y="877"/>
                  </a:lnTo>
                  <a:lnTo>
                    <a:pt x="709" y="886"/>
                  </a:lnTo>
                  <a:lnTo>
                    <a:pt x="706" y="886"/>
                  </a:lnTo>
                  <a:lnTo>
                    <a:pt x="703" y="887"/>
                  </a:lnTo>
                  <a:lnTo>
                    <a:pt x="696" y="889"/>
                  </a:lnTo>
                  <a:lnTo>
                    <a:pt x="693" y="887"/>
                  </a:lnTo>
                  <a:lnTo>
                    <a:pt x="688" y="886"/>
                  </a:lnTo>
                  <a:lnTo>
                    <a:pt x="673" y="892"/>
                  </a:lnTo>
                  <a:lnTo>
                    <a:pt x="668" y="892"/>
                  </a:lnTo>
                  <a:lnTo>
                    <a:pt x="663" y="890"/>
                  </a:lnTo>
                  <a:lnTo>
                    <a:pt x="656" y="889"/>
                  </a:lnTo>
                  <a:lnTo>
                    <a:pt x="650" y="889"/>
                  </a:lnTo>
                  <a:lnTo>
                    <a:pt x="648" y="887"/>
                  </a:lnTo>
                  <a:lnTo>
                    <a:pt x="640" y="886"/>
                  </a:lnTo>
                  <a:lnTo>
                    <a:pt x="633" y="884"/>
                  </a:lnTo>
                  <a:lnTo>
                    <a:pt x="628" y="887"/>
                  </a:lnTo>
                  <a:lnTo>
                    <a:pt x="623" y="889"/>
                  </a:lnTo>
                  <a:lnTo>
                    <a:pt x="617" y="887"/>
                  </a:lnTo>
                  <a:lnTo>
                    <a:pt x="610" y="886"/>
                  </a:lnTo>
                  <a:lnTo>
                    <a:pt x="605" y="887"/>
                  </a:lnTo>
                  <a:lnTo>
                    <a:pt x="607" y="892"/>
                  </a:lnTo>
                  <a:lnTo>
                    <a:pt x="607" y="898"/>
                  </a:lnTo>
                  <a:lnTo>
                    <a:pt x="604" y="907"/>
                  </a:lnTo>
                  <a:lnTo>
                    <a:pt x="597" y="911"/>
                  </a:lnTo>
                  <a:lnTo>
                    <a:pt x="595" y="916"/>
                  </a:lnTo>
                  <a:lnTo>
                    <a:pt x="590" y="923"/>
                  </a:lnTo>
                  <a:lnTo>
                    <a:pt x="589" y="932"/>
                  </a:lnTo>
                  <a:lnTo>
                    <a:pt x="587" y="932"/>
                  </a:lnTo>
                  <a:lnTo>
                    <a:pt x="584" y="932"/>
                  </a:lnTo>
                  <a:lnTo>
                    <a:pt x="580" y="932"/>
                  </a:lnTo>
                  <a:lnTo>
                    <a:pt x="577" y="931"/>
                  </a:lnTo>
                  <a:lnTo>
                    <a:pt x="570" y="932"/>
                  </a:lnTo>
                  <a:lnTo>
                    <a:pt x="565" y="934"/>
                  </a:lnTo>
                  <a:lnTo>
                    <a:pt x="560" y="936"/>
                  </a:lnTo>
                  <a:lnTo>
                    <a:pt x="559" y="944"/>
                  </a:lnTo>
                  <a:lnTo>
                    <a:pt x="559" y="950"/>
                  </a:lnTo>
                  <a:lnTo>
                    <a:pt x="554" y="954"/>
                  </a:lnTo>
                  <a:lnTo>
                    <a:pt x="549" y="957"/>
                  </a:lnTo>
                  <a:lnTo>
                    <a:pt x="542" y="955"/>
                  </a:lnTo>
                  <a:lnTo>
                    <a:pt x="537" y="952"/>
                  </a:lnTo>
                  <a:lnTo>
                    <a:pt x="531" y="950"/>
                  </a:lnTo>
                  <a:lnTo>
                    <a:pt x="526" y="958"/>
                  </a:lnTo>
                  <a:lnTo>
                    <a:pt x="522" y="962"/>
                  </a:lnTo>
                  <a:lnTo>
                    <a:pt x="519" y="963"/>
                  </a:lnTo>
                  <a:lnTo>
                    <a:pt x="517" y="962"/>
                  </a:lnTo>
                  <a:lnTo>
                    <a:pt x="513" y="958"/>
                  </a:lnTo>
                  <a:lnTo>
                    <a:pt x="511" y="952"/>
                  </a:lnTo>
                  <a:lnTo>
                    <a:pt x="511" y="950"/>
                  </a:lnTo>
                  <a:lnTo>
                    <a:pt x="506" y="952"/>
                  </a:lnTo>
                  <a:lnTo>
                    <a:pt x="503" y="954"/>
                  </a:lnTo>
                  <a:lnTo>
                    <a:pt x="501" y="954"/>
                  </a:lnTo>
                  <a:lnTo>
                    <a:pt x="494" y="949"/>
                  </a:lnTo>
                  <a:lnTo>
                    <a:pt x="488" y="950"/>
                  </a:lnTo>
                  <a:lnTo>
                    <a:pt x="483" y="950"/>
                  </a:lnTo>
                  <a:lnTo>
                    <a:pt x="478" y="957"/>
                  </a:lnTo>
                  <a:lnTo>
                    <a:pt x="473" y="960"/>
                  </a:lnTo>
                  <a:lnTo>
                    <a:pt x="468" y="966"/>
                  </a:lnTo>
                  <a:lnTo>
                    <a:pt x="465" y="973"/>
                  </a:lnTo>
                  <a:lnTo>
                    <a:pt x="463" y="984"/>
                  </a:lnTo>
                  <a:lnTo>
                    <a:pt x="463" y="992"/>
                  </a:lnTo>
                  <a:lnTo>
                    <a:pt x="461" y="994"/>
                  </a:lnTo>
                  <a:lnTo>
                    <a:pt x="460" y="996"/>
                  </a:lnTo>
                  <a:lnTo>
                    <a:pt x="456" y="1000"/>
                  </a:lnTo>
                  <a:lnTo>
                    <a:pt x="451" y="1005"/>
                  </a:lnTo>
                  <a:lnTo>
                    <a:pt x="451" y="1012"/>
                  </a:lnTo>
                  <a:lnTo>
                    <a:pt x="455" y="1017"/>
                  </a:lnTo>
                  <a:lnTo>
                    <a:pt x="458" y="1021"/>
                  </a:lnTo>
                  <a:lnTo>
                    <a:pt x="461" y="1030"/>
                  </a:lnTo>
                  <a:lnTo>
                    <a:pt x="463" y="1044"/>
                  </a:lnTo>
                  <a:lnTo>
                    <a:pt x="461" y="1047"/>
                  </a:lnTo>
                  <a:lnTo>
                    <a:pt x="463" y="1049"/>
                  </a:lnTo>
                  <a:lnTo>
                    <a:pt x="465" y="1054"/>
                  </a:lnTo>
                  <a:lnTo>
                    <a:pt x="463" y="1060"/>
                  </a:lnTo>
                  <a:lnTo>
                    <a:pt x="461" y="1062"/>
                  </a:lnTo>
                  <a:lnTo>
                    <a:pt x="458" y="1064"/>
                  </a:lnTo>
                  <a:lnTo>
                    <a:pt x="455" y="1065"/>
                  </a:lnTo>
                  <a:lnTo>
                    <a:pt x="451" y="1068"/>
                  </a:lnTo>
                  <a:lnTo>
                    <a:pt x="453" y="1073"/>
                  </a:lnTo>
                  <a:lnTo>
                    <a:pt x="451" y="1078"/>
                  </a:lnTo>
                  <a:lnTo>
                    <a:pt x="448" y="1080"/>
                  </a:lnTo>
                  <a:lnTo>
                    <a:pt x="445" y="1083"/>
                  </a:lnTo>
                  <a:lnTo>
                    <a:pt x="440" y="1085"/>
                  </a:lnTo>
                  <a:lnTo>
                    <a:pt x="433" y="1086"/>
                  </a:lnTo>
                  <a:lnTo>
                    <a:pt x="428" y="1086"/>
                  </a:lnTo>
                  <a:lnTo>
                    <a:pt x="420" y="1086"/>
                  </a:lnTo>
                  <a:lnTo>
                    <a:pt x="418" y="1093"/>
                  </a:lnTo>
                  <a:lnTo>
                    <a:pt x="422" y="1101"/>
                  </a:lnTo>
                  <a:lnTo>
                    <a:pt x="418" y="1107"/>
                  </a:lnTo>
                  <a:lnTo>
                    <a:pt x="418" y="1114"/>
                  </a:lnTo>
                  <a:lnTo>
                    <a:pt x="412" y="1119"/>
                  </a:lnTo>
                  <a:lnTo>
                    <a:pt x="407" y="1120"/>
                  </a:lnTo>
                  <a:lnTo>
                    <a:pt x="402" y="1122"/>
                  </a:lnTo>
                  <a:lnTo>
                    <a:pt x="397" y="1127"/>
                  </a:lnTo>
                  <a:lnTo>
                    <a:pt x="392" y="1130"/>
                  </a:lnTo>
                  <a:lnTo>
                    <a:pt x="387" y="1127"/>
                  </a:lnTo>
                  <a:lnTo>
                    <a:pt x="379" y="1132"/>
                  </a:lnTo>
                  <a:lnTo>
                    <a:pt x="374" y="1130"/>
                  </a:lnTo>
                  <a:lnTo>
                    <a:pt x="370" y="1132"/>
                  </a:lnTo>
                  <a:lnTo>
                    <a:pt x="367" y="1133"/>
                  </a:lnTo>
                  <a:lnTo>
                    <a:pt x="364" y="1136"/>
                  </a:lnTo>
                  <a:lnTo>
                    <a:pt x="364" y="1141"/>
                  </a:lnTo>
                  <a:lnTo>
                    <a:pt x="360" y="1151"/>
                  </a:lnTo>
                  <a:lnTo>
                    <a:pt x="357" y="1153"/>
                  </a:lnTo>
                  <a:lnTo>
                    <a:pt x="350" y="1154"/>
                  </a:lnTo>
                  <a:lnTo>
                    <a:pt x="349" y="1156"/>
                  </a:lnTo>
                  <a:lnTo>
                    <a:pt x="345" y="1159"/>
                  </a:lnTo>
                  <a:lnTo>
                    <a:pt x="339" y="1159"/>
                  </a:lnTo>
                  <a:lnTo>
                    <a:pt x="337" y="1161"/>
                  </a:lnTo>
                  <a:lnTo>
                    <a:pt x="337" y="1165"/>
                  </a:lnTo>
                  <a:lnTo>
                    <a:pt x="334" y="1167"/>
                  </a:lnTo>
                  <a:lnTo>
                    <a:pt x="329" y="1165"/>
                  </a:lnTo>
                  <a:lnTo>
                    <a:pt x="326" y="1164"/>
                  </a:lnTo>
                  <a:lnTo>
                    <a:pt x="324" y="1159"/>
                  </a:lnTo>
                  <a:lnTo>
                    <a:pt x="324" y="1154"/>
                  </a:lnTo>
                  <a:lnTo>
                    <a:pt x="322" y="1148"/>
                  </a:lnTo>
                  <a:lnTo>
                    <a:pt x="322" y="1140"/>
                  </a:lnTo>
                  <a:lnTo>
                    <a:pt x="321" y="1133"/>
                  </a:lnTo>
                  <a:lnTo>
                    <a:pt x="319" y="1125"/>
                  </a:lnTo>
                  <a:lnTo>
                    <a:pt x="316" y="1117"/>
                  </a:lnTo>
                  <a:lnTo>
                    <a:pt x="316" y="1115"/>
                  </a:lnTo>
                  <a:lnTo>
                    <a:pt x="314" y="1112"/>
                  </a:lnTo>
                  <a:lnTo>
                    <a:pt x="312" y="1109"/>
                  </a:lnTo>
                  <a:lnTo>
                    <a:pt x="309" y="1104"/>
                  </a:lnTo>
                  <a:lnTo>
                    <a:pt x="304" y="1099"/>
                  </a:lnTo>
                  <a:lnTo>
                    <a:pt x="302" y="1093"/>
                  </a:lnTo>
                  <a:lnTo>
                    <a:pt x="299" y="1089"/>
                  </a:lnTo>
                  <a:lnTo>
                    <a:pt x="293" y="1089"/>
                  </a:lnTo>
                  <a:lnTo>
                    <a:pt x="293" y="1085"/>
                  </a:lnTo>
                  <a:lnTo>
                    <a:pt x="289" y="1081"/>
                  </a:lnTo>
                  <a:lnTo>
                    <a:pt x="286" y="1080"/>
                  </a:lnTo>
                  <a:lnTo>
                    <a:pt x="286" y="1073"/>
                  </a:lnTo>
                  <a:lnTo>
                    <a:pt x="286" y="1070"/>
                  </a:lnTo>
                  <a:lnTo>
                    <a:pt x="281" y="1065"/>
                  </a:lnTo>
                  <a:lnTo>
                    <a:pt x="276" y="1064"/>
                  </a:lnTo>
                  <a:lnTo>
                    <a:pt x="274" y="1060"/>
                  </a:lnTo>
                  <a:lnTo>
                    <a:pt x="273" y="1059"/>
                  </a:lnTo>
                  <a:lnTo>
                    <a:pt x="269" y="1055"/>
                  </a:lnTo>
                  <a:lnTo>
                    <a:pt x="269" y="1051"/>
                  </a:lnTo>
                  <a:lnTo>
                    <a:pt x="268" y="1047"/>
                  </a:lnTo>
                  <a:lnTo>
                    <a:pt x="266" y="1047"/>
                  </a:lnTo>
                  <a:lnTo>
                    <a:pt x="263" y="1046"/>
                  </a:lnTo>
                  <a:lnTo>
                    <a:pt x="253" y="1043"/>
                  </a:lnTo>
                  <a:lnTo>
                    <a:pt x="248" y="1039"/>
                  </a:lnTo>
                  <a:lnTo>
                    <a:pt x="246" y="1036"/>
                  </a:lnTo>
                  <a:lnTo>
                    <a:pt x="246" y="1034"/>
                  </a:lnTo>
                  <a:lnTo>
                    <a:pt x="248" y="1031"/>
                  </a:lnTo>
                  <a:lnTo>
                    <a:pt x="248" y="1028"/>
                  </a:lnTo>
                  <a:lnTo>
                    <a:pt x="245" y="1026"/>
                  </a:lnTo>
                  <a:lnTo>
                    <a:pt x="243" y="1026"/>
                  </a:lnTo>
                  <a:lnTo>
                    <a:pt x="240" y="1026"/>
                  </a:lnTo>
                  <a:lnTo>
                    <a:pt x="236" y="1028"/>
                  </a:lnTo>
                  <a:lnTo>
                    <a:pt x="236" y="1030"/>
                  </a:lnTo>
                  <a:lnTo>
                    <a:pt x="230" y="1030"/>
                  </a:lnTo>
                  <a:lnTo>
                    <a:pt x="225" y="1030"/>
                  </a:lnTo>
                  <a:lnTo>
                    <a:pt x="218" y="1031"/>
                  </a:lnTo>
                  <a:lnTo>
                    <a:pt x="215" y="1028"/>
                  </a:lnTo>
                  <a:lnTo>
                    <a:pt x="213" y="1025"/>
                  </a:lnTo>
                  <a:lnTo>
                    <a:pt x="212" y="1021"/>
                  </a:lnTo>
                  <a:lnTo>
                    <a:pt x="210" y="1018"/>
                  </a:lnTo>
                  <a:lnTo>
                    <a:pt x="208" y="1013"/>
                  </a:lnTo>
                  <a:lnTo>
                    <a:pt x="202" y="1007"/>
                  </a:lnTo>
                  <a:lnTo>
                    <a:pt x="202" y="1004"/>
                  </a:lnTo>
                  <a:lnTo>
                    <a:pt x="202" y="1002"/>
                  </a:lnTo>
                  <a:lnTo>
                    <a:pt x="200" y="999"/>
                  </a:lnTo>
                  <a:lnTo>
                    <a:pt x="195" y="997"/>
                  </a:lnTo>
                  <a:lnTo>
                    <a:pt x="190" y="996"/>
                  </a:lnTo>
                  <a:lnTo>
                    <a:pt x="188" y="991"/>
                  </a:lnTo>
                  <a:lnTo>
                    <a:pt x="185" y="987"/>
                  </a:lnTo>
                  <a:lnTo>
                    <a:pt x="180" y="986"/>
                  </a:lnTo>
                  <a:lnTo>
                    <a:pt x="173" y="983"/>
                  </a:lnTo>
                  <a:lnTo>
                    <a:pt x="169" y="979"/>
                  </a:lnTo>
                  <a:lnTo>
                    <a:pt x="169" y="968"/>
                  </a:lnTo>
                  <a:lnTo>
                    <a:pt x="167" y="965"/>
                  </a:lnTo>
                  <a:lnTo>
                    <a:pt x="162" y="958"/>
                  </a:lnTo>
                  <a:lnTo>
                    <a:pt x="164" y="952"/>
                  </a:lnTo>
                  <a:lnTo>
                    <a:pt x="169" y="949"/>
                  </a:lnTo>
                  <a:lnTo>
                    <a:pt x="173" y="949"/>
                  </a:lnTo>
                  <a:lnTo>
                    <a:pt x="178" y="941"/>
                  </a:lnTo>
                  <a:lnTo>
                    <a:pt x="180" y="937"/>
                  </a:lnTo>
                  <a:lnTo>
                    <a:pt x="180" y="934"/>
                  </a:lnTo>
                  <a:lnTo>
                    <a:pt x="185" y="931"/>
                  </a:lnTo>
                  <a:lnTo>
                    <a:pt x="188" y="926"/>
                  </a:lnTo>
                  <a:lnTo>
                    <a:pt x="190" y="921"/>
                  </a:lnTo>
                  <a:lnTo>
                    <a:pt x="192" y="916"/>
                  </a:lnTo>
                  <a:lnTo>
                    <a:pt x="190" y="913"/>
                  </a:lnTo>
                  <a:lnTo>
                    <a:pt x="188" y="910"/>
                  </a:lnTo>
                  <a:lnTo>
                    <a:pt x="188" y="905"/>
                  </a:lnTo>
                  <a:lnTo>
                    <a:pt x="192" y="900"/>
                  </a:lnTo>
                  <a:lnTo>
                    <a:pt x="192" y="894"/>
                  </a:lnTo>
                  <a:lnTo>
                    <a:pt x="190" y="886"/>
                  </a:lnTo>
                  <a:lnTo>
                    <a:pt x="193" y="882"/>
                  </a:lnTo>
                  <a:lnTo>
                    <a:pt x="195" y="879"/>
                  </a:lnTo>
                  <a:lnTo>
                    <a:pt x="197" y="873"/>
                  </a:lnTo>
                  <a:lnTo>
                    <a:pt x="198" y="868"/>
                  </a:lnTo>
                  <a:lnTo>
                    <a:pt x="202" y="863"/>
                  </a:lnTo>
                  <a:lnTo>
                    <a:pt x="203" y="861"/>
                  </a:lnTo>
                  <a:lnTo>
                    <a:pt x="207" y="858"/>
                  </a:lnTo>
                  <a:lnTo>
                    <a:pt x="210" y="855"/>
                  </a:lnTo>
                  <a:lnTo>
                    <a:pt x="212" y="852"/>
                  </a:lnTo>
                  <a:lnTo>
                    <a:pt x="210" y="848"/>
                  </a:lnTo>
                  <a:lnTo>
                    <a:pt x="208" y="843"/>
                  </a:lnTo>
                  <a:lnTo>
                    <a:pt x="210" y="839"/>
                  </a:lnTo>
                  <a:lnTo>
                    <a:pt x="215" y="839"/>
                  </a:lnTo>
                  <a:lnTo>
                    <a:pt x="218" y="835"/>
                  </a:lnTo>
                  <a:lnTo>
                    <a:pt x="223" y="835"/>
                  </a:lnTo>
                  <a:lnTo>
                    <a:pt x="228" y="837"/>
                  </a:lnTo>
                  <a:lnTo>
                    <a:pt x="231" y="839"/>
                  </a:lnTo>
                  <a:lnTo>
                    <a:pt x="235" y="842"/>
                  </a:lnTo>
                  <a:lnTo>
                    <a:pt x="238" y="839"/>
                  </a:lnTo>
                  <a:lnTo>
                    <a:pt x="240" y="837"/>
                  </a:lnTo>
                  <a:lnTo>
                    <a:pt x="243" y="835"/>
                  </a:lnTo>
                  <a:lnTo>
                    <a:pt x="248" y="834"/>
                  </a:lnTo>
                  <a:lnTo>
                    <a:pt x="256" y="834"/>
                  </a:lnTo>
                  <a:lnTo>
                    <a:pt x="264" y="832"/>
                  </a:lnTo>
                  <a:lnTo>
                    <a:pt x="273" y="839"/>
                  </a:lnTo>
                  <a:lnTo>
                    <a:pt x="276" y="837"/>
                  </a:lnTo>
                  <a:lnTo>
                    <a:pt x="274" y="832"/>
                  </a:lnTo>
                  <a:lnTo>
                    <a:pt x="276" y="829"/>
                  </a:lnTo>
                  <a:lnTo>
                    <a:pt x="276" y="824"/>
                  </a:lnTo>
                  <a:lnTo>
                    <a:pt x="281" y="821"/>
                  </a:lnTo>
                  <a:lnTo>
                    <a:pt x="283" y="816"/>
                  </a:lnTo>
                  <a:lnTo>
                    <a:pt x="283" y="809"/>
                  </a:lnTo>
                  <a:lnTo>
                    <a:pt x="288" y="806"/>
                  </a:lnTo>
                  <a:lnTo>
                    <a:pt x="284" y="798"/>
                  </a:lnTo>
                  <a:lnTo>
                    <a:pt x="288" y="797"/>
                  </a:lnTo>
                  <a:lnTo>
                    <a:pt x="293" y="795"/>
                  </a:lnTo>
                  <a:lnTo>
                    <a:pt x="298" y="792"/>
                  </a:lnTo>
                  <a:lnTo>
                    <a:pt x="302" y="788"/>
                  </a:lnTo>
                  <a:lnTo>
                    <a:pt x="306" y="784"/>
                  </a:lnTo>
                  <a:lnTo>
                    <a:pt x="306" y="777"/>
                  </a:lnTo>
                  <a:lnTo>
                    <a:pt x="309" y="774"/>
                  </a:lnTo>
                  <a:lnTo>
                    <a:pt x="314" y="767"/>
                  </a:lnTo>
                  <a:lnTo>
                    <a:pt x="312" y="764"/>
                  </a:lnTo>
                  <a:lnTo>
                    <a:pt x="309" y="763"/>
                  </a:lnTo>
                  <a:lnTo>
                    <a:pt x="304" y="761"/>
                  </a:lnTo>
                  <a:lnTo>
                    <a:pt x="299" y="758"/>
                  </a:lnTo>
                  <a:lnTo>
                    <a:pt x="296" y="751"/>
                  </a:lnTo>
                  <a:lnTo>
                    <a:pt x="296" y="748"/>
                  </a:lnTo>
                  <a:lnTo>
                    <a:pt x="296" y="745"/>
                  </a:lnTo>
                  <a:lnTo>
                    <a:pt x="298" y="743"/>
                  </a:lnTo>
                  <a:lnTo>
                    <a:pt x="299" y="740"/>
                  </a:lnTo>
                  <a:lnTo>
                    <a:pt x="301" y="738"/>
                  </a:lnTo>
                  <a:lnTo>
                    <a:pt x="302" y="733"/>
                  </a:lnTo>
                  <a:lnTo>
                    <a:pt x="299" y="729"/>
                  </a:lnTo>
                  <a:lnTo>
                    <a:pt x="302" y="720"/>
                  </a:lnTo>
                  <a:lnTo>
                    <a:pt x="299" y="714"/>
                  </a:lnTo>
                  <a:lnTo>
                    <a:pt x="302" y="709"/>
                  </a:lnTo>
                  <a:lnTo>
                    <a:pt x="296" y="696"/>
                  </a:lnTo>
                  <a:lnTo>
                    <a:pt x="289" y="693"/>
                  </a:lnTo>
                  <a:lnTo>
                    <a:pt x="289" y="688"/>
                  </a:lnTo>
                  <a:lnTo>
                    <a:pt x="293" y="683"/>
                  </a:lnTo>
                  <a:lnTo>
                    <a:pt x="296" y="680"/>
                  </a:lnTo>
                  <a:lnTo>
                    <a:pt x="301" y="674"/>
                  </a:lnTo>
                  <a:lnTo>
                    <a:pt x="299" y="667"/>
                  </a:lnTo>
                  <a:lnTo>
                    <a:pt x="304" y="659"/>
                  </a:lnTo>
                  <a:lnTo>
                    <a:pt x="306" y="646"/>
                  </a:lnTo>
                  <a:lnTo>
                    <a:pt x="317" y="640"/>
                  </a:lnTo>
                  <a:lnTo>
                    <a:pt x="316" y="630"/>
                  </a:lnTo>
                  <a:lnTo>
                    <a:pt x="314" y="627"/>
                  </a:lnTo>
                  <a:lnTo>
                    <a:pt x="309" y="622"/>
                  </a:lnTo>
                  <a:lnTo>
                    <a:pt x="296" y="623"/>
                  </a:lnTo>
                  <a:lnTo>
                    <a:pt x="298" y="614"/>
                  </a:lnTo>
                  <a:lnTo>
                    <a:pt x="289" y="610"/>
                  </a:lnTo>
                  <a:lnTo>
                    <a:pt x="284" y="609"/>
                  </a:lnTo>
                  <a:lnTo>
                    <a:pt x="276" y="602"/>
                  </a:lnTo>
                  <a:lnTo>
                    <a:pt x="264" y="598"/>
                  </a:lnTo>
                  <a:lnTo>
                    <a:pt x="255" y="596"/>
                  </a:lnTo>
                  <a:lnTo>
                    <a:pt x="246" y="594"/>
                  </a:lnTo>
                  <a:lnTo>
                    <a:pt x="245" y="585"/>
                  </a:lnTo>
                  <a:lnTo>
                    <a:pt x="250" y="578"/>
                  </a:lnTo>
                  <a:lnTo>
                    <a:pt x="255" y="573"/>
                  </a:lnTo>
                  <a:lnTo>
                    <a:pt x="261" y="568"/>
                  </a:lnTo>
                  <a:lnTo>
                    <a:pt x="263" y="559"/>
                  </a:lnTo>
                  <a:lnTo>
                    <a:pt x="268" y="552"/>
                  </a:lnTo>
                  <a:lnTo>
                    <a:pt x="278" y="549"/>
                  </a:lnTo>
                  <a:lnTo>
                    <a:pt x="288" y="547"/>
                  </a:lnTo>
                  <a:lnTo>
                    <a:pt x="301" y="546"/>
                  </a:lnTo>
                  <a:lnTo>
                    <a:pt x="306" y="541"/>
                  </a:lnTo>
                  <a:lnTo>
                    <a:pt x="311" y="538"/>
                  </a:lnTo>
                  <a:lnTo>
                    <a:pt x="311" y="530"/>
                  </a:lnTo>
                  <a:lnTo>
                    <a:pt x="307" y="520"/>
                  </a:lnTo>
                  <a:lnTo>
                    <a:pt x="304" y="507"/>
                  </a:lnTo>
                  <a:lnTo>
                    <a:pt x="301" y="489"/>
                  </a:lnTo>
                  <a:lnTo>
                    <a:pt x="296" y="478"/>
                  </a:lnTo>
                  <a:lnTo>
                    <a:pt x="304" y="468"/>
                  </a:lnTo>
                  <a:lnTo>
                    <a:pt x="291" y="468"/>
                  </a:lnTo>
                  <a:lnTo>
                    <a:pt x="291" y="466"/>
                  </a:lnTo>
                  <a:lnTo>
                    <a:pt x="284" y="465"/>
                  </a:lnTo>
                  <a:lnTo>
                    <a:pt x="276" y="460"/>
                  </a:lnTo>
                  <a:lnTo>
                    <a:pt x="273" y="462"/>
                  </a:lnTo>
                  <a:lnTo>
                    <a:pt x="261" y="465"/>
                  </a:lnTo>
                  <a:lnTo>
                    <a:pt x="251" y="466"/>
                  </a:lnTo>
                  <a:lnTo>
                    <a:pt x="246" y="463"/>
                  </a:lnTo>
                  <a:lnTo>
                    <a:pt x="238" y="466"/>
                  </a:lnTo>
                  <a:lnTo>
                    <a:pt x="231" y="471"/>
                  </a:lnTo>
                  <a:lnTo>
                    <a:pt x="223" y="475"/>
                  </a:lnTo>
                  <a:lnTo>
                    <a:pt x="213" y="479"/>
                  </a:lnTo>
                  <a:lnTo>
                    <a:pt x="207" y="473"/>
                  </a:lnTo>
                  <a:lnTo>
                    <a:pt x="200" y="475"/>
                  </a:lnTo>
                  <a:lnTo>
                    <a:pt x="193" y="475"/>
                  </a:lnTo>
                  <a:lnTo>
                    <a:pt x="192" y="470"/>
                  </a:lnTo>
                  <a:lnTo>
                    <a:pt x="183" y="462"/>
                  </a:lnTo>
                  <a:lnTo>
                    <a:pt x="172" y="452"/>
                  </a:lnTo>
                  <a:lnTo>
                    <a:pt x="170" y="445"/>
                  </a:lnTo>
                  <a:lnTo>
                    <a:pt x="162" y="441"/>
                  </a:lnTo>
                  <a:lnTo>
                    <a:pt x="152" y="437"/>
                  </a:lnTo>
                  <a:lnTo>
                    <a:pt x="145" y="439"/>
                  </a:lnTo>
                  <a:lnTo>
                    <a:pt x="142" y="445"/>
                  </a:lnTo>
                  <a:lnTo>
                    <a:pt x="139" y="450"/>
                  </a:lnTo>
                  <a:lnTo>
                    <a:pt x="134" y="452"/>
                  </a:lnTo>
                  <a:lnTo>
                    <a:pt x="130" y="455"/>
                  </a:lnTo>
                  <a:lnTo>
                    <a:pt x="122" y="457"/>
                  </a:lnTo>
                  <a:lnTo>
                    <a:pt x="121" y="466"/>
                  </a:lnTo>
                  <a:lnTo>
                    <a:pt x="119" y="475"/>
                  </a:lnTo>
                  <a:lnTo>
                    <a:pt x="116" y="481"/>
                  </a:lnTo>
                  <a:lnTo>
                    <a:pt x="111" y="479"/>
                  </a:lnTo>
                  <a:lnTo>
                    <a:pt x="106" y="481"/>
                  </a:lnTo>
                  <a:lnTo>
                    <a:pt x="99" y="479"/>
                  </a:lnTo>
                  <a:lnTo>
                    <a:pt x="91" y="476"/>
                  </a:lnTo>
                  <a:lnTo>
                    <a:pt x="83" y="478"/>
                  </a:lnTo>
                  <a:lnTo>
                    <a:pt x="79" y="483"/>
                  </a:lnTo>
                  <a:lnTo>
                    <a:pt x="74" y="489"/>
                  </a:lnTo>
                  <a:lnTo>
                    <a:pt x="71" y="491"/>
                  </a:lnTo>
                  <a:lnTo>
                    <a:pt x="68" y="487"/>
                  </a:lnTo>
                  <a:lnTo>
                    <a:pt x="66" y="484"/>
                  </a:lnTo>
                  <a:lnTo>
                    <a:pt x="64" y="479"/>
                  </a:lnTo>
                  <a:lnTo>
                    <a:pt x="61" y="478"/>
                  </a:lnTo>
                  <a:lnTo>
                    <a:pt x="59" y="473"/>
                  </a:lnTo>
                  <a:lnTo>
                    <a:pt x="58" y="471"/>
                  </a:lnTo>
                  <a:lnTo>
                    <a:pt x="54" y="470"/>
                  </a:lnTo>
                  <a:lnTo>
                    <a:pt x="51" y="466"/>
                  </a:lnTo>
                  <a:lnTo>
                    <a:pt x="46" y="465"/>
                  </a:lnTo>
                  <a:lnTo>
                    <a:pt x="43" y="458"/>
                  </a:lnTo>
                  <a:lnTo>
                    <a:pt x="38" y="457"/>
                  </a:lnTo>
                  <a:lnTo>
                    <a:pt x="36" y="463"/>
                  </a:lnTo>
                  <a:lnTo>
                    <a:pt x="36" y="470"/>
                  </a:lnTo>
                  <a:lnTo>
                    <a:pt x="35" y="475"/>
                  </a:lnTo>
                  <a:lnTo>
                    <a:pt x="38" y="481"/>
                  </a:lnTo>
                  <a:lnTo>
                    <a:pt x="35" y="484"/>
                  </a:lnTo>
                  <a:lnTo>
                    <a:pt x="31" y="487"/>
                  </a:lnTo>
                  <a:lnTo>
                    <a:pt x="28" y="489"/>
                  </a:lnTo>
                  <a:lnTo>
                    <a:pt x="23" y="492"/>
                  </a:lnTo>
                  <a:lnTo>
                    <a:pt x="20" y="491"/>
                  </a:lnTo>
                  <a:lnTo>
                    <a:pt x="15" y="484"/>
                  </a:lnTo>
                  <a:lnTo>
                    <a:pt x="11" y="475"/>
                  </a:lnTo>
                  <a:lnTo>
                    <a:pt x="8" y="462"/>
                  </a:lnTo>
                  <a:lnTo>
                    <a:pt x="5" y="457"/>
                  </a:lnTo>
                  <a:lnTo>
                    <a:pt x="6" y="452"/>
                  </a:lnTo>
                  <a:lnTo>
                    <a:pt x="3" y="445"/>
                  </a:lnTo>
                  <a:lnTo>
                    <a:pt x="0" y="434"/>
                  </a:lnTo>
                  <a:lnTo>
                    <a:pt x="0" y="424"/>
                  </a:lnTo>
                  <a:lnTo>
                    <a:pt x="3" y="416"/>
                  </a:lnTo>
                  <a:lnTo>
                    <a:pt x="5" y="423"/>
                  </a:lnTo>
                  <a:lnTo>
                    <a:pt x="8" y="426"/>
                  </a:lnTo>
                  <a:lnTo>
                    <a:pt x="10" y="426"/>
                  </a:lnTo>
                  <a:lnTo>
                    <a:pt x="11" y="428"/>
                  </a:lnTo>
                  <a:lnTo>
                    <a:pt x="13" y="429"/>
                  </a:lnTo>
                  <a:lnTo>
                    <a:pt x="16" y="429"/>
                  </a:lnTo>
                  <a:lnTo>
                    <a:pt x="21" y="426"/>
                  </a:lnTo>
                  <a:lnTo>
                    <a:pt x="26" y="428"/>
                  </a:lnTo>
                  <a:lnTo>
                    <a:pt x="33" y="424"/>
                  </a:lnTo>
                  <a:lnTo>
                    <a:pt x="43" y="426"/>
                  </a:lnTo>
                  <a:lnTo>
                    <a:pt x="54" y="424"/>
                  </a:lnTo>
                  <a:lnTo>
                    <a:pt x="64" y="418"/>
                  </a:lnTo>
                  <a:lnTo>
                    <a:pt x="76" y="413"/>
                  </a:lnTo>
                  <a:lnTo>
                    <a:pt x="86" y="403"/>
                  </a:lnTo>
                  <a:lnTo>
                    <a:pt x="89" y="397"/>
                  </a:lnTo>
                  <a:lnTo>
                    <a:pt x="96" y="392"/>
                  </a:lnTo>
                  <a:lnTo>
                    <a:pt x="104" y="392"/>
                  </a:lnTo>
                  <a:lnTo>
                    <a:pt x="102" y="384"/>
                  </a:lnTo>
                  <a:lnTo>
                    <a:pt x="101" y="371"/>
                  </a:lnTo>
                  <a:lnTo>
                    <a:pt x="97" y="363"/>
                  </a:lnTo>
                  <a:lnTo>
                    <a:pt x="97" y="356"/>
                  </a:lnTo>
                  <a:lnTo>
                    <a:pt x="101" y="348"/>
                  </a:lnTo>
                  <a:lnTo>
                    <a:pt x="96" y="340"/>
                  </a:lnTo>
                  <a:lnTo>
                    <a:pt x="94" y="334"/>
                  </a:lnTo>
                  <a:lnTo>
                    <a:pt x="89" y="322"/>
                  </a:lnTo>
                  <a:lnTo>
                    <a:pt x="91" y="314"/>
                  </a:lnTo>
                  <a:lnTo>
                    <a:pt x="89" y="303"/>
                  </a:lnTo>
                  <a:lnTo>
                    <a:pt x="96" y="276"/>
                  </a:lnTo>
                  <a:lnTo>
                    <a:pt x="101" y="271"/>
                  </a:lnTo>
                  <a:lnTo>
                    <a:pt x="101" y="266"/>
                  </a:lnTo>
                  <a:lnTo>
                    <a:pt x="109" y="259"/>
                  </a:lnTo>
                  <a:lnTo>
                    <a:pt x="121" y="259"/>
                  </a:lnTo>
                  <a:lnTo>
                    <a:pt x="126" y="254"/>
                  </a:lnTo>
                  <a:lnTo>
                    <a:pt x="132" y="250"/>
                  </a:lnTo>
                  <a:lnTo>
                    <a:pt x="137" y="245"/>
                  </a:lnTo>
                  <a:lnTo>
                    <a:pt x="139" y="240"/>
                  </a:lnTo>
                  <a:lnTo>
                    <a:pt x="147" y="233"/>
                  </a:lnTo>
                  <a:lnTo>
                    <a:pt x="147" y="224"/>
                  </a:lnTo>
                  <a:lnTo>
                    <a:pt x="154" y="217"/>
                  </a:lnTo>
                  <a:lnTo>
                    <a:pt x="157" y="212"/>
                  </a:lnTo>
                  <a:lnTo>
                    <a:pt x="167" y="216"/>
                  </a:lnTo>
                  <a:lnTo>
                    <a:pt x="178" y="222"/>
                  </a:lnTo>
                  <a:lnTo>
                    <a:pt x="192" y="222"/>
                  </a:lnTo>
                  <a:lnTo>
                    <a:pt x="197" y="222"/>
                  </a:lnTo>
                  <a:lnTo>
                    <a:pt x="207" y="212"/>
                  </a:lnTo>
                  <a:lnTo>
                    <a:pt x="215" y="199"/>
                  </a:lnTo>
                  <a:lnTo>
                    <a:pt x="223" y="178"/>
                  </a:lnTo>
                  <a:lnTo>
                    <a:pt x="226" y="162"/>
                  </a:lnTo>
                  <a:lnTo>
                    <a:pt x="233" y="146"/>
                  </a:lnTo>
                  <a:lnTo>
                    <a:pt x="241" y="141"/>
                  </a:lnTo>
                  <a:lnTo>
                    <a:pt x="248" y="136"/>
                  </a:lnTo>
                  <a:lnTo>
                    <a:pt x="259" y="135"/>
                  </a:lnTo>
                  <a:lnTo>
                    <a:pt x="264" y="123"/>
                  </a:lnTo>
                  <a:lnTo>
                    <a:pt x="264" y="112"/>
                  </a:lnTo>
                  <a:lnTo>
                    <a:pt x="273" y="104"/>
                  </a:lnTo>
                  <a:lnTo>
                    <a:pt x="284" y="96"/>
                  </a:lnTo>
                  <a:lnTo>
                    <a:pt x="293" y="88"/>
                  </a:lnTo>
                  <a:lnTo>
                    <a:pt x="293" y="85"/>
                  </a:lnTo>
                  <a:lnTo>
                    <a:pt x="294" y="75"/>
                  </a:lnTo>
                  <a:lnTo>
                    <a:pt x="289" y="60"/>
                  </a:lnTo>
                  <a:lnTo>
                    <a:pt x="286" y="47"/>
                  </a:lnTo>
                  <a:lnTo>
                    <a:pt x="284" y="44"/>
                  </a:lnTo>
                  <a:lnTo>
                    <a:pt x="289" y="46"/>
                  </a:lnTo>
                  <a:lnTo>
                    <a:pt x="291" y="46"/>
                  </a:lnTo>
                  <a:lnTo>
                    <a:pt x="294" y="47"/>
                  </a:lnTo>
                  <a:lnTo>
                    <a:pt x="299" y="49"/>
                  </a:lnTo>
                  <a:lnTo>
                    <a:pt x="306" y="55"/>
                  </a:lnTo>
                  <a:lnTo>
                    <a:pt x="309" y="59"/>
                  </a:lnTo>
                  <a:lnTo>
                    <a:pt x="312" y="65"/>
                  </a:lnTo>
                  <a:lnTo>
                    <a:pt x="317" y="70"/>
                  </a:lnTo>
                  <a:lnTo>
                    <a:pt x="322" y="75"/>
                  </a:lnTo>
                  <a:lnTo>
                    <a:pt x="334" y="80"/>
                  </a:lnTo>
                  <a:lnTo>
                    <a:pt x="345" y="81"/>
                  </a:lnTo>
                  <a:lnTo>
                    <a:pt x="362" y="85"/>
                  </a:lnTo>
                  <a:lnTo>
                    <a:pt x="377" y="89"/>
                  </a:lnTo>
                  <a:lnTo>
                    <a:pt x="385" y="89"/>
                  </a:lnTo>
                  <a:lnTo>
                    <a:pt x="390" y="88"/>
                  </a:lnTo>
                  <a:lnTo>
                    <a:pt x="403" y="89"/>
                  </a:lnTo>
                  <a:lnTo>
                    <a:pt x="418" y="86"/>
                  </a:lnTo>
                  <a:lnTo>
                    <a:pt x="422" y="83"/>
                  </a:lnTo>
                  <a:lnTo>
                    <a:pt x="431" y="76"/>
                  </a:lnTo>
                  <a:lnTo>
                    <a:pt x="436" y="72"/>
                  </a:lnTo>
                  <a:lnTo>
                    <a:pt x="448" y="62"/>
                  </a:lnTo>
                  <a:lnTo>
                    <a:pt x="455" y="57"/>
                  </a:lnTo>
                  <a:lnTo>
                    <a:pt x="460" y="47"/>
                  </a:lnTo>
                  <a:lnTo>
                    <a:pt x="463" y="39"/>
                  </a:lnTo>
                  <a:lnTo>
                    <a:pt x="473" y="30"/>
                  </a:lnTo>
                  <a:lnTo>
                    <a:pt x="479" y="15"/>
                  </a:lnTo>
                  <a:lnTo>
                    <a:pt x="486" y="0"/>
                  </a:lnTo>
                  <a:lnTo>
                    <a:pt x="498" y="0"/>
                  </a:lnTo>
                  <a:lnTo>
                    <a:pt x="499" y="7"/>
                  </a:lnTo>
                  <a:lnTo>
                    <a:pt x="493" y="7"/>
                  </a:lnTo>
                  <a:lnTo>
                    <a:pt x="493" y="13"/>
                  </a:lnTo>
                  <a:lnTo>
                    <a:pt x="493" y="21"/>
                  </a:lnTo>
                  <a:lnTo>
                    <a:pt x="498" y="31"/>
                  </a:lnTo>
                  <a:lnTo>
                    <a:pt x="503" y="47"/>
                  </a:lnTo>
                  <a:lnTo>
                    <a:pt x="504" y="52"/>
                  </a:lnTo>
                  <a:lnTo>
                    <a:pt x="508" y="60"/>
                  </a:lnTo>
                  <a:lnTo>
                    <a:pt x="508" y="64"/>
                  </a:lnTo>
                  <a:lnTo>
                    <a:pt x="508" y="68"/>
                  </a:lnTo>
                  <a:lnTo>
                    <a:pt x="499" y="72"/>
                  </a:lnTo>
                  <a:lnTo>
                    <a:pt x="498" y="78"/>
                  </a:lnTo>
                  <a:lnTo>
                    <a:pt x="503" y="93"/>
                  </a:lnTo>
                  <a:lnTo>
                    <a:pt x="506" y="102"/>
                  </a:lnTo>
                  <a:lnTo>
                    <a:pt x="511" y="114"/>
                  </a:lnTo>
                  <a:lnTo>
                    <a:pt x="514" y="117"/>
                  </a:lnTo>
                  <a:lnTo>
                    <a:pt x="517" y="122"/>
                  </a:lnTo>
                  <a:lnTo>
                    <a:pt x="519" y="130"/>
                  </a:lnTo>
                  <a:lnTo>
                    <a:pt x="517" y="140"/>
                  </a:lnTo>
                  <a:lnTo>
                    <a:pt x="526" y="143"/>
                  </a:lnTo>
                  <a:lnTo>
                    <a:pt x="532" y="143"/>
                  </a:lnTo>
                  <a:lnTo>
                    <a:pt x="541" y="148"/>
                  </a:lnTo>
                  <a:lnTo>
                    <a:pt x="546" y="144"/>
                  </a:lnTo>
                  <a:lnTo>
                    <a:pt x="549" y="136"/>
                  </a:lnTo>
                  <a:lnTo>
                    <a:pt x="557" y="128"/>
                  </a:lnTo>
                  <a:lnTo>
                    <a:pt x="570" y="130"/>
                  </a:lnTo>
                  <a:lnTo>
                    <a:pt x="580" y="128"/>
                  </a:lnTo>
                  <a:lnTo>
                    <a:pt x="590" y="128"/>
                  </a:lnTo>
                  <a:lnTo>
                    <a:pt x="595" y="127"/>
                  </a:lnTo>
                  <a:lnTo>
                    <a:pt x="617" y="119"/>
                  </a:lnTo>
                  <a:lnTo>
                    <a:pt x="627" y="114"/>
                  </a:lnTo>
                  <a:lnTo>
                    <a:pt x="630" y="112"/>
                  </a:lnTo>
                  <a:lnTo>
                    <a:pt x="640" y="110"/>
                  </a:lnTo>
                  <a:lnTo>
                    <a:pt x="645" y="109"/>
                  </a:lnTo>
                  <a:lnTo>
                    <a:pt x="658" y="114"/>
                  </a:lnTo>
                  <a:lnTo>
                    <a:pt x="670" y="115"/>
                  </a:lnTo>
                  <a:lnTo>
                    <a:pt x="678" y="112"/>
                  </a:lnTo>
                  <a:lnTo>
                    <a:pt x="681" y="102"/>
                  </a:lnTo>
                  <a:lnTo>
                    <a:pt x="693" y="94"/>
                  </a:lnTo>
                  <a:lnTo>
                    <a:pt x="696" y="94"/>
                  </a:lnTo>
                  <a:lnTo>
                    <a:pt x="708" y="89"/>
                  </a:lnTo>
                  <a:lnTo>
                    <a:pt x="719" y="88"/>
                  </a:lnTo>
                  <a:lnTo>
                    <a:pt x="723" y="88"/>
                  </a:lnTo>
                  <a:lnTo>
                    <a:pt x="726" y="86"/>
                  </a:lnTo>
                  <a:lnTo>
                    <a:pt x="731" y="86"/>
                  </a:lnTo>
                  <a:lnTo>
                    <a:pt x="737" y="93"/>
                  </a:lnTo>
                  <a:lnTo>
                    <a:pt x="741" y="99"/>
                  </a:lnTo>
                  <a:lnTo>
                    <a:pt x="744" y="104"/>
                  </a:lnTo>
                  <a:lnTo>
                    <a:pt x="747" y="112"/>
                  </a:lnTo>
                  <a:lnTo>
                    <a:pt x="756" y="130"/>
                  </a:lnTo>
                  <a:lnTo>
                    <a:pt x="767" y="141"/>
                  </a:lnTo>
                  <a:lnTo>
                    <a:pt x="779" y="146"/>
                  </a:lnTo>
                  <a:lnTo>
                    <a:pt x="790" y="144"/>
                  </a:lnTo>
                  <a:lnTo>
                    <a:pt x="807" y="138"/>
                  </a:lnTo>
                  <a:lnTo>
                    <a:pt x="825" y="13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4" name="Freeform 127"/>
            <p:cNvSpPr>
              <a:spLocks/>
            </p:cNvSpPr>
            <p:nvPr/>
          </p:nvSpPr>
          <p:spPr bwMode="auto">
            <a:xfrm>
              <a:off x="3438525" y="12470608"/>
              <a:ext cx="622300" cy="785813"/>
            </a:xfrm>
            <a:custGeom>
              <a:avLst/>
              <a:gdLst>
                <a:gd name="T0" fmla="*/ 473 w 786"/>
                <a:gd name="T1" fmla="*/ 186 h 991"/>
                <a:gd name="T2" fmla="*/ 546 w 786"/>
                <a:gd name="T3" fmla="*/ 233 h 991"/>
                <a:gd name="T4" fmla="*/ 630 w 786"/>
                <a:gd name="T5" fmla="*/ 332 h 991"/>
                <a:gd name="T6" fmla="*/ 720 w 786"/>
                <a:gd name="T7" fmla="*/ 390 h 991"/>
                <a:gd name="T8" fmla="*/ 784 w 786"/>
                <a:gd name="T9" fmla="*/ 432 h 991"/>
                <a:gd name="T10" fmla="*/ 769 w 786"/>
                <a:gd name="T11" fmla="*/ 481 h 991"/>
                <a:gd name="T12" fmla="*/ 776 w 786"/>
                <a:gd name="T13" fmla="*/ 515 h 991"/>
                <a:gd name="T14" fmla="*/ 781 w 786"/>
                <a:gd name="T15" fmla="*/ 542 h 991"/>
                <a:gd name="T16" fmla="*/ 763 w 786"/>
                <a:gd name="T17" fmla="*/ 572 h 991"/>
                <a:gd name="T18" fmla="*/ 751 w 786"/>
                <a:gd name="T19" fmla="*/ 594 h 991"/>
                <a:gd name="T20" fmla="*/ 728 w 786"/>
                <a:gd name="T21" fmla="*/ 617 h 991"/>
                <a:gd name="T22" fmla="*/ 705 w 786"/>
                <a:gd name="T23" fmla="*/ 640 h 991"/>
                <a:gd name="T24" fmla="*/ 688 w 786"/>
                <a:gd name="T25" fmla="*/ 648 h 991"/>
                <a:gd name="T26" fmla="*/ 652 w 786"/>
                <a:gd name="T27" fmla="*/ 675 h 991"/>
                <a:gd name="T28" fmla="*/ 647 w 786"/>
                <a:gd name="T29" fmla="*/ 698 h 991"/>
                <a:gd name="T30" fmla="*/ 630 w 786"/>
                <a:gd name="T31" fmla="*/ 701 h 991"/>
                <a:gd name="T32" fmla="*/ 616 w 786"/>
                <a:gd name="T33" fmla="*/ 732 h 991"/>
                <a:gd name="T34" fmla="*/ 607 w 786"/>
                <a:gd name="T35" fmla="*/ 756 h 991"/>
                <a:gd name="T36" fmla="*/ 604 w 786"/>
                <a:gd name="T37" fmla="*/ 779 h 991"/>
                <a:gd name="T38" fmla="*/ 614 w 786"/>
                <a:gd name="T39" fmla="*/ 809 h 991"/>
                <a:gd name="T40" fmla="*/ 617 w 786"/>
                <a:gd name="T41" fmla="*/ 827 h 991"/>
                <a:gd name="T42" fmla="*/ 606 w 786"/>
                <a:gd name="T43" fmla="*/ 848 h 991"/>
                <a:gd name="T44" fmla="*/ 569 w 786"/>
                <a:gd name="T45" fmla="*/ 868 h 991"/>
                <a:gd name="T46" fmla="*/ 551 w 786"/>
                <a:gd name="T47" fmla="*/ 889 h 991"/>
                <a:gd name="T48" fmla="*/ 536 w 786"/>
                <a:gd name="T49" fmla="*/ 921 h 991"/>
                <a:gd name="T50" fmla="*/ 501 w 786"/>
                <a:gd name="T51" fmla="*/ 939 h 991"/>
                <a:gd name="T52" fmla="*/ 496 w 786"/>
                <a:gd name="T53" fmla="*/ 989 h 991"/>
                <a:gd name="T54" fmla="*/ 440 w 786"/>
                <a:gd name="T55" fmla="*/ 952 h 991"/>
                <a:gd name="T56" fmla="*/ 406 w 786"/>
                <a:gd name="T57" fmla="*/ 932 h 991"/>
                <a:gd name="T58" fmla="*/ 374 w 786"/>
                <a:gd name="T59" fmla="*/ 940 h 991"/>
                <a:gd name="T60" fmla="*/ 351 w 786"/>
                <a:gd name="T61" fmla="*/ 970 h 991"/>
                <a:gd name="T62" fmla="*/ 320 w 786"/>
                <a:gd name="T63" fmla="*/ 918 h 991"/>
                <a:gd name="T64" fmla="*/ 315 w 786"/>
                <a:gd name="T65" fmla="*/ 858 h 991"/>
                <a:gd name="T66" fmla="*/ 290 w 786"/>
                <a:gd name="T67" fmla="*/ 839 h 991"/>
                <a:gd name="T68" fmla="*/ 275 w 786"/>
                <a:gd name="T69" fmla="*/ 819 h 991"/>
                <a:gd name="T70" fmla="*/ 260 w 786"/>
                <a:gd name="T71" fmla="*/ 793 h 991"/>
                <a:gd name="T72" fmla="*/ 230 w 786"/>
                <a:gd name="T73" fmla="*/ 771 h 991"/>
                <a:gd name="T74" fmla="*/ 187 w 786"/>
                <a:gd name="T75" fmla="*/ 788 h 991"/>
                <a:gd name="T76" fmla="*/ 164 w 786"/>
                <a:gd name="T77" fmla="*/ 809 h 991"/>
                <a:gd name="T78" fmla="*/ 141 w 786"/>
                <a:gd name="T79" fmla="*/ 821 h 991"/>
                <a:gd name="T80" fmla="*/ 124 w 786"/>
                <a:gd name="T81" fmla="*/ 743 h 991"/>
                <a:gd name="T82" fmla="*/ 116 w 786"/>
                <a:gd name="T83" fmla="*/ 706 h 991"/>
                <a:gd name="T84" fmla="*/ 116 w 786"/>
                <a:gd name="T85" fmla="*/ 672 h 991"/>
                <a:gd name="T86" fmla="*/ 81 w 786"/>
                <a:gd name="T87" fmla="*/ 606 h 991"/>
                <a:gd name="T88" fmla="*/ 50 w 786"/>
                <a:gd name="T89" fmla="*/ 539 h 991"/>
                <a:gd name="T90" fmla="*/ 5 w 786"/>
                <a:gd name="T91" fmla="*/ 479 h 991"/>
                <a:gd name="T92" fmla="*/ 25 w 786"/>
                <a:gd name="T93" fmla="*/ 413 h 991"/>
                <a:gd name="T94" fmla="*/ 40 w 786"/>
                <a:gd name="T95" fmla="*/ 332 h 991"/>
                <a:gd name="T96" fmla="*/ 62 w 786"/>
                <a:gd name="T97" fmla="*/ 243 h 991"/>
                <a:gd name="T98" fmla="*/ 133 w 786"/>
                <a:gd name="T99" fmla="*/ 214 h 991"/>
                <a:gd name="T100" fmla="*/ 189 w 786"/>
                <a:gd name="T101" fmla="*/ 177 h 991"/>
                <a:gd name="T102" fmla="*/ 242 w 786"/>
                <a:gd name="T103" fmla="*/ 118 h 991"/>
                <a:gd name="T104" fmla="*/ 247 w 786"/>
                <a:gd name="T105" fmla="*/ 75 h 991"/>
                <a:gd name="T106" fmla="*/ 227 w 786"/>
                <a:gd name="T107" fmla="*/ 52 h 991"/>
                <a:gd name="T108" fmla="*/ 235 w 786"/>
                <a:gd name="T109" fmla="*/ 15 h 991"/>
                <a:gd name="T110" fmla="*/ 285 w 786"/>
                <a:gd name="T111" fmla="*/ 0 h 991"/>
                <a:gd name="T112" fmla="*/ 296 w 786"/>
                <a:gd name="T113" fmla="*/ 18 h 991"/>
                <a:gd name="T114" fmla="*/ 313 w 786"/>
                <a:gd name="T115" fmla="*/ 52 h 991"/>
                <a:gd name="T116" fmla="*/ 384 w 786"/>
                <a:gd name="T117" fmla="*/ 6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6" h="991">
                  <a:moveTo>
                    <a:pt x="384" y="62"/>
                  </a:moveTo>
                  <a:lnTo>
                    <a:pt x="391" y="80"/>
                  </a:lnTo>
                  <a:lnTo>
                    <a:pt x="410" y="106"/>
                  </a:lnTo>
                  <a:lnTo>
                    <a:pt x="430" y="136"/>
                  </a:lnTo>
                  <a:lnTo>
                    <a:pt x="444" y="152"/>
                  </a:lnTo>
                  <a:lnTo>
                    <a:pt x="460" y="173"/>
                  </a:lnTo>
                  <a:lnTo>
                    <a:pt x="473" y="186"/>
                  </a:lnTo>
                  <a:lnTo>
                    <a:pt x="482" y="196"/>
                  </a:lnTo>
                  <a:lnTo>
                    <a:pt x="488" y="201"/>
                  </a:lnTo>
                  <a:lnTo>
                    <a:pt x="498" y="207"/>
                  </a:lnTo>
                  <a:lnTo>
                    <a:pt x="508" y="214"/>
                  </a:lnTo>
                  <a:lnTo>
                    <a:pt x="521" y="225"/>
                  </a:lnTo>
                  <a:lnTo>
                    <a:pt x="530" y="230"/>
                  </a:lnTo>
                  <a:lnTo>
                    <a:pt x="546" y="233"/>
                  </a:lnTo>
                  <a:lnTo>
                    <a:pt x="554" y="243"/>
                  </a:lnTo>
                  <a:lnTo>
                    <a:pt x="573" y="264"/>
                  </a:lnTo>
                  <a:lnTo>
                    <a:pt x="589" y="285"/>
                  </a:lnTo>
                  <a:lnTo>
                    <a:pt x="592" y="290"/>
                  </a:lnTo>
                  <a:lnTo>
                    <a:pt x="592" y="293"/>
                  </a:lnTo>
                  <a:lnTo>
                    <a:pt x="612" y="313"/>
                  </a:lnTo>
                  <a:lnTo>
                    <a:pt x="630" y="332"/>
                  </a:lnTo>
                  <a:lnTo>
                    <a:pt x="644" y="342"/>
                  </a:lnTo>
                  <a:lnTo>
                    <a:pt x="652" y="348"/>
                  </a:lnTo>
                  <a:lnTo>
                    <a:pt x="664" y="353"/>
                  </a:lnTo>
                  <a:lnTo>
                    <a:pt x="668" y="358"/>
                  </a:lnTo>
                  <a:lnTo>
                    <a:pt x="682" y="366"/>
                  </a:lnTo>
                  <a:lnTo>
                    <a:pt x="698" y="377"/>
                  </a:lnTo>
                  <a:lnTo>
                    <a:pt x="720" y="390"/>
                  </a:lnTo>
                  <a:lnTo>
                    <a:pt x="723" y="392"/>
                  </a:lnTo>
                  <a:lnTo>
                    <a:pt x="743" y="405"/>
                  </a:lnTo>
                  <a:lnTo>
                    <a:pt x="758" y="415"/>
                  </a:lnTo>
                  <a:lnTo>
                    <a:pt x="764" y="421"/>
                  </a:lnTo>
                  <a:lnTo>
                    <a:pt x="771" y="426"/>
                  </a:lnTo>
                  <a:lnTo>
                    <a:pt x="779" y="429"/>
                  </a:lnTo>
                  <a:lnTo>
                    <a:pt x="784" y="432"/>
                  </a:lnTo>
                  <a:lnTo>
                    <a:pt x="783" y="442"/>
                  </a:lnTo>
                  <a:lnTo>
                    <a:pt x="776" y="445"/>
                  </a:lnTo>
                  <a:lnTo>
                    <a:pt x="771" y="452"/>
                  </a:lnTo>
                  <a:lnTo>
                    <a:pt x="771" y="462"/>
                  </a:lnTo>
                  <a:lnTo>
                    <a:pt x="771" y="470"/>
                  </a:lnTo>
                  <a:lnTo>
                    <a:pt x="771" y="476"/>
                  </a:lnTo>
                  <a:lnTo>
                    <a:pt x="769" y="481"/>
                  </a:lnTo>
                  <a:lnTo>
                    <a:pt x="769" y="489"/>
                  </a:lnTo>
                  <a:lnTo>
                    <a:pt x="773" y="496"/>
                  </a:lnTo>
                  <a:lnTo>
                    <a:pt x="771" y="502"/>
                  </a:lnTo>
                  <a:lnTo>
                    <a:pt x="771" y="507"/>
                  </a:lnTo>
                  <a:lnTo>
                    <a:pt x="773" y="508"/>
                  </a:lnTo>
                  <a:lnTo>
                    <a:pt x="774" y="512"/>
                  </a:lnTo>
                  <a:lnTo>
                    <a:pt x="776" y="515"/>
                  </a:lnTo>
                  <a:lnTo>
                    <a:pt x="778" y="523"/>
                  </a:lnTo>
                  <a:lnTo>
                    <a:pt x="781" y="523"/>
                  </a:lnTo>
                  <a:lnTo>
                    <a:pt x="784" y="529"/>
                  </a:lnTo>
                  <a:lnTo>
                    <a:pt x="786" y="533"/>
                  </a:lnTo>
                  <a:lnTo>
                    <a:pt x="786" y="534"/>
                  </a:lnTo>
                  <a:lnTo>
                    <a:pt x="784" y="539"/>
                  </a:lnTo>
                  <a:lnTo>
                    <a:pt x="781" y="542"/>
                  </a:lnTo>
                  <a:lnTo>
                    <a:pt x="778" y="546"/>
                  </a:lnTo>
                  <a:lnTo>
                    <a:pt x="774" y="549"/>
                  </a:lnTo>
                  <a:lnTo>
                    <a:pt x="771" y="554"/>
                  </a:lnTo>
                  <a:lnTo>
                    <a:pt x="771" y="560"/>
                  </a:lnTo>
                  <a:lnTo>
                    <a:pt x="768" y="560"/>
                  </a:lnTo>
                  <a:lnTo>
                    <a:pt x="764" y="567"/>
                  </a:lnTo>
                  <a:lnTo>
                    <a:pt x="763" y="572"/>
                  </a:lnTo>
                  <a:lnTo>
                    <a:pt x="761" y="575"/>
                  </a:lnTo>
                  <a:lnTo>
                    <a:pt x="758" y="578"/>
                  </a:lnTo>
                  <a:lnTo>
                    <a:pt x="754" y="581"/>
                  </a:lnTo>
                  <a:lnTo>
                    <a:pt x="751" y="584"/>
                  </a:lnTo>
                  <a:lnTo>
                    <a:pt x="750" y="588"/>
                  </a:lnTo>
                  <a:lnTo>
                    <a:pt x="751" y="591"/>
                  </a:lnTo>
                  <a:lnTo>
                    <a:pt x="751" y="594"/>
                  </a:lnTo>
                  <a:lnTo>
                    <a:pt x="748" y="597"/>
                  </a:lnTo>
                  <a:lnTo>
                    <a:pt x="746" y="604"/>
                  </a:lnTo>
                  <a:lnTo>
                    <a:pt x="743" y="609"/>
                  </a:lnTo>
                  <a:lnTo>
                    <a:pt x="738" y="612"/>
                  </a:lnTo>
                  <a:lnTo>
                    <a:pt x="735" y="614"/>
                  </a:lnTo>
                  <a:lnTo>
                    <a:pt x="731" y="615"/>
                  </a:lnTo>
                  <a:lnTo>
                    <a:pt x="728" y="617"/>
                  </a:lnTo>
                  <a:lnTo>
                    <a:pt x="726" y="615"/>
                  </a:lnTo>
                  <a:lnTo>
                    <a:pt x="720" y="618"/>
                  </a:lnTo>
                  <a:lnTo>
                    <a:pt x="716" y="625"/>
                  </a:lnTo>
                  <a:lnTo>
                    <a:pt x="710" y="627"/>
                  </a:lnTo>
                  <a:lnTo>
                    <a:pt x="708" y="633"/>
                  </a:lnTo>
                  <a:lnTo>
                    <a:pt x="707" y="638"/>
                  </a:lnTo>
                  <a:lnTo>
                    <a:pt x="705" y="640"/>
                  </a:lnTo>
                  <a:lnTo>
                    <a:pt x="702" y="638"/>
                  </a:lnTo>
                  <a:lnTo>
                    <a:pt x="697" y="640"/>
                  </a:lnTo>
                  <a:lnTo>
                    <a:pt x="695" y="640"/>
                  </a:lnTo>
                  <a:lnTo>
                    <a:pt x="692" y="640"/>
                  </a:lnTo>
                  <a:lnTo>
                    <a:pt x="690" y="641"/>
                  </a:lnTo>
                  <a:lnTo>
                    <a:pt x="688" y="643"/>
                  </a:lnTo>
                  <a:lnTo>
                    <a:pt x="688" y="648"/>
                  </a:lnTo>
                  <a:lnTo>
                    <a:pt x="687" y="651"/>
                  </a:lnTo>
                  <a:lnTo>
                    <a:pt x="683" y="652"/>
                  </a:lnTo>
                  <a:lnTo>
                    <a:pt x="680" y="654"/>
                  </a:lnTo>
                  <a:lnTo>
                    <a:pt x="673" y="662"/>
                  </a:lnTo>
                  <a:lnTo>
                    <a:pt x="665" y="669"/>
                  </a:lnTo>
                  <a:lnTo>
                    <a:pt x="657" y="672"/>
                  </a:lnTo>
                  <a:lnTo>
                    <a:pt x="652" y="675"/>
                  </a:lnTo>
                  <a:lnTo>
                    <a:pt x="650" y="680"/>
                  </a:lnTo>
                  <a:lnTo>
                    <a:pt x="650" y="683"/>
                  </a:lnTo>
                  <a:lnTo>
                    <a:pt x="650" y="686"/>
                  </a:lnTo>
                  <a:lnTo>
                    <a:pt x="650" y="690"/>
                  </a:lnTo>
                  <a:lnTo>
                    <a:pt x="652" y="695"/>
                  </a:lnTo>
                  <a:lnTo>
                    <a:pt x="650" y="698"/>
                  </a:lnTo>
                  <a:lnTo>
                    <a:pt x="647" y="698"/>
                  </a:lnTo>
                  <a:lnTo>
                    <a:pt x="644" y="698"/>
                  </a:lnTo>
                  <a:lnTo>
                    <a:pt x="642" y="698"/>
                  </a:lnTo>
                  <a:lnTo>
                    <a:pt x="639" y="701"/>
                  </a:lnTo>
                  <a:lnTo>
                    <a:pt x="639" y="704"/>
                  </a:lnTo>
                  <a:lnTo>
                    <a:pt x="635" y="704"/>
                  </a:lnTo>
                  <a:lnTo>
                    <a:pt x="632" y="704"/>
                  </a:lnTo>
                  <a:lnTo>
                    <a:pt x="630" y="701"/>
                  </a:lnTo>
                  <a:lnTo>
                    <a:pt x="629" y="707"/>
                  </a:lnTo>
                  <a:lnTo>
                    <a:pt x="625" y="707"/>
                  </a:lnTo>
                  <a:lnTo>
                    <a:pt x="624" y="714"/>
                  </a:lnTo>
                  <a:lnTo>
                    <a:pt x="621" y="717"/>
                  </a:lnTo>
                  <a:lnTo>
                    <a:pt x="621" y="722"/>
                  </a:lnTo>
                  <a:lnTo>
                    <a:pt x="617" y="725"/>
                  </a:lnTo>
                  <a:lnTo>
                    <a:pt x="616" y="732"/>
                  </a:lnTo>
                  <a:lnTo>
                    <a:pt x="619" y="737"/>
                  </a:lnTo>
                  <a:lnTo>
                    <a:pt x="619" y="740"/>
                  </a:lnTo>
                  <a:lnTo>
                    <a:pt x="624" y="743"/>
                  </a:lnTo>
                  <a:lnTo>
                    <a:pt x="619" y="748"/>
                  </a:lnTo>
                  <a:lnTo>
                    <a:pt x="612" y="753"/>
                  </a:lnTo>
                  <a:lnTo>
                    <a:pt x="606" y="751"/>
                  </a:lnTo>
                  <a:lnTo>
                    <a:pt x="607" y="756"/>
                  </a:lnTo>
                  <a:lnTo>
                    <a:pt x="606" y="759"/>
                  </a:lnTo>
                  <a:lnTo>
                    <a:pt x="606" y="762"/>
                  </a:lnTo>
                  <a:lnTo>
                    <a:pt x="607" y="764"/>
                  </a:lnTo>
                  <a:lnTo>
                    <a:pt x="607" y="769"/>
                  </a:lnTo>
                  <a:lnTo>
                    <a:pt x="606" y="774"/>
                  </a:lnTo>
                  <a:lnTo>
                    <a:pt x="606" y="779"/>
                  </a:lnTo>
                  <a:lnTo>
                    <a:pt x="604" y="779"/>
                  </a:lnTo>
                  <a:lnTo>
                    <a:pt x="599" y="787"/>
                  </a:lnTo>
                  <a:lnTo>
                    <a:pt x="599" y="792"/>
                  </a:lnTo>
                  <a:lnTo>
                    <a:pt x="597" y="795"/>
                  </a:lnTo>
                  <a:lnTo>
                    <a:pt x="606" y="795"/>
                  </a:lnTo>
                  <a:lnTo>
                    <a:pt x="609" y="801"/>
                  </a:lnTo>
                  <a:lnTo>
                    <a:pt x="611" y="805"/>
                  </a:lnTo>
                  <a:lnTo>
                    <a:pt x="614" y="809"/>
                  </a:lnTo>
                  <a:lnTo>
                    <a:pt x="614" y="811"/>
                  </a:lnTo>
                  <a:lnTo>
                    <a:pt x="612" y="814"/>
                  </a:lnTo>
                  <a:lnTo>
                    <a:pt x="617" y="818"/>
                  </a:lnTo>
                  <a:lnTo>
                    <a:pt x="616" y="821"/>
                  </a:lnTo>
                  <a:lnTo>
                    <a:pt x="621" y="824"/>
                  </a:lnTo>
                  <a:lnTo>
                    <a:pt x="619" y="826"/>
                  </a:lnTo>
                  <a:lnTo>
                    <a:pt x="617" y="827"/>
                  </a:lnTo>
                  <a:lnTo>
                    <a:pt x="619" y="830"/>
                  </a:lnTo>
                  <a:lnTo>
                    <a:pt x="622" y="832"/>
                  </a:lnTo>
                  <a:lnTo>
                    <a:pt x="621" y="837"/>
                  </a:lnTo>
                  <a:lnTo>
                    <a:pt x="617" y="840"/>
                  </a:lnTo>
                  <a:lnTo>
                    <a:pt x="617" y="845"/>
                  </a:lnTo>
                  <a:lnTo>
                    <a:pt x="611" y="845"/>
                  </a:lnTo>
                  <a:lnTo>
                    <a:pt x="606" y="848"/>
                  </a:lnTo>
                  <a:lnTo>
                    <a:pt x="606" y="856"/>
                  </a:lnTo>
                  <a:lnTo>
                    <a:pt x="597" y="861"/>
                  </a:lnTo>
                  <a:lnTo>
                    <a:pt x="592" y="863"/>
                  </a:lnTo>
                  <a:lnTo>
                    <a:pt x="589" y="866"/>
                  </a:lnTo>
                  <a:lnTo>
                    <a:pt x="586" y="871"/>
                  </a:lnTo>
                  <a:lnTo>
                    <a:pt x="576" y="869"/>
                  </a:lnTo>
                  <a:lnTo>
                    <a:pt x="569" y="868"/>
                  </a:lnTo>
                  <a:lnTo>
                    <a:pt x="566" y="871"/>
                  </a:lnTo>
                  <a:lnTo>
                    <a:pt x="561" y="873"/>
                  </a:lnTo>
                  <a:lnTo>
                    <a:pt x="556" y="873"/>
                  </a:lnTo>
                  <a:lnTo>
                    <a:pt x="553" y="876"/>
                  </a:lnTo>
                  <a:lnTo>
                    <a:pt x="556" y="879"/>
                  </a:lnTo>
                  <a:lnTo>
                    <a:pt x="551" y="884"/>
                  </a:lnTo>
                  <a:lnTo>
                    <a:pt x="551" y="889"/>
                  </a:lnTo>
                  <a:lnTo>
                    <a:pt x="551" y="895"/>
                  </a:lnTo>
                  <a:lnTo>
                    <a:pt x="553" y="900"/>
                  </a:lnTo>
                  <a:lnTo>
                    <a:pt x="551" y="907"/>
                  </a:lnTo>
                  <a:lnTo>
                    <a:pt x="543" y="911"/>
                  </a:lnTo>
                  <a:lnTo>
                    <a:pt x="535" y="910"/>
                  </a:lnTo>
                  <a:lnTo>
                    <a:pt x="531" y="916"/>
                  </a:lnTo>
                  <a:lnTo>
                    <a:pt x="536" y="921"/>
                  </a:lnTo>
                  <a:lnTo>
                    <a:pt x="535" y="926"/>
                  </a:lnTo>
                  <a:lnTo>
                    <a:pt x="528" y="928"/>
                  </a:lnTo>
                  <a:lnTo>
                    <a:pt x="516" y="929"/>
                  </a:lnTo>
                  <a:lnTo>
                    <a:pt x="510" y="929"/>
                  </a:lnTo>
                  <a:lnTo>
                    <a:pt x="505" y="931"/>
                  </a:lnTo>
                  <a:lnTo>
                    <a:pt x="503" y="936"/>
                  </a:lnTo>
                  <a:lnTo>
                    <a:pt x="501" y="939"/>
                  </a:lnTo>
                  <a:lnTo>
                    <a:pt x="492" y="953"/>
                  </a:lnTo>
                  <a:lnTo>
                    <a:pt x="487" y="958"/>
                  </a:lnTo>
                  <a:lnTo>
                    <a:pt x="487" y="966"/>
                  </a:lnTo>
                  <a:lnTo>
                    <a:pt x="492" y="971"/>
                  </a:lnTo>
                  <a:lnTo>
                    <a:pt x="498" y="979"/>
                  </a:lnTo>
                  <a:lnTo>
                    <a:pt x="498" y="986"/>
                  </a:lnTo>
                  <a:lnTo>
                    <a:pt x="496" y="989"/>
                  </a:lnTo>
                  <a:lnTo>
                    <a:pt x="490" y="991"/>
                  </a:lnTo>
                  <a:lnTo>
                    <a:pt x="478" y="983"/>
                  </a:lnTo>
                  <a:lnTo>
                    <a:pt x="472" y="979"/>
                  </a:lnTo>
                  <a:lnTo>
                    <a:pt x="463" y="973"/>
                  </a:lnTo>
                  <a:lnTo>
                    <a:pt x="455" y="968"/>
                  </a:lnTo>
                  <a:lnTo>
                    <a:pt x="447" y="962"/>
                  </a:lnTo>
                  <a:lnTo>
                    <a:pt x="440" y="952"/>
                  </a:lnTo>
                  <a:lnTo>
                    <a:pt x="440" y="942"/>
                  </a:lnTo>
                  <a:lnTo>
                    <a:pt x="437" y="936"/>
                  </a:lnTo>
                  <a:lnTo>
                    <a:pt x="435" y="931"/>
                  </a:lnTo>
                  <a:lnTo>
                    <a:pt x="427" y="926"/>
                  </a:lnTo>
                  <a:lnTo>
                    <a:pt x="422" y="924"/>
                  </a:lnTo>
                  <a:lnTo>
                    <a:pt x="409" y="926"/>
                  </a:lnTo>
                  <a:lnTo>
                    <a:pt x="406" y="932"/>
                  </a:lnTo>
                  <a:lnTo>
                    <a:pt x="402" y="937"/>
                  </a:lnTo>
                  <a:lnTo>
                    <a:pt x="397" y="937"/>
                  </a:lnTo>
                  <a:lnTo>
                    <a:pt x="394" y="937"/>
                  </a:lnTo>
                  <a:lnTo>
                    <a:pt x="387" y="939"/>
                  </a:lnTo>
                  <a:lnTo>
                    <a:pt x="384" y="939"/>
                  </a:lnTo>
                  <a:lnTo>
                    <a:pt x="377" y="932"/>
                  </a:lnTo>
                  <a:lnTo>
                    <a:pt x="374" y="940"/>
                  </a:lnTo>
                  <a:lnTo>
                    <a:pt x="374" y="949"/>
                  </a:lnTo>
                  <a:lnTo>
                    <a:pt x="374" y="953"/>
                  </a:lnTo>
                  <a:lnTo>
                    <a:pt x="371" y="960"/>
                  </a:lnTo>
                  <a:lnTo>
                    <a:pt x="367" y="965"/>
                  </a:lnTo>
                  <a:lnTo>
                    <a:pt x="363" y="966"/>
                  </a:lnTo>
                  <a:lnTo>
                    <a:pt x="358" y="968"/>
                  </a:lnTo>
                  <a:lnTo>
                    <a:pt x="351" y="970"/>
                  </a:lnTo>
                  <a:lnTo>
                    <a:pt x="346" y="966"/>
                  </a:lnTo>
                  <a:lnTo>
                    <a:pt x="346" y="960"/>
                  </a:lnTo>
                  <a:lnTo>
                    <a:pt x="348" y="950"/>
                  </a:lnTo>
                  <a:lnTo>
                    <a:pt x="343" y="939"/>
                  </a:lnTo>
                  <a:lnTo>
                    <a:pt x="329" y="934"/>
                  </a:lnTo>
                  <a:lnTo>
                    <a:pt x="326" y="923"/>
                  </a:lnTo>
                  <a:lnTo>
                    <a:pt x="320" y="918"/>
                  </a:lnTo>
                  <a:lnTo>
                    <a:pt x="321" y="911"/>
                  </a:lnTo>
                  <a:lnTo>
                    <a:pt x="316" y="907"/>
                  </a:lnTo>
                  <a:lnTo>
                    <a:pt x="311" y="898"/>
                  </a:lnTo>
                  <a:lnTo>
                    <a:pt x="313" y="884"/>
                  </a:lnTo>
                  <a:lnTo>
                    <a:pt x="315" y="873"/>
                  </a:lnTo>
                  <a:lnTo>
                    <a:pt x="318" y="864"/>
                  </a:lnTo>
                  <a:lnTo>
                    <a:pt x="315" y="858"/>
                  </a:lnTo>
                  <a:lnTo>
                    <a:pt x="315" y="855"/>
                  </a:lnTo>
                  <a:lnTo>
                    <a:pt x="315" y="850"/>
                  </a:lnTo>
                  <a:lnTo>
                    <a:pt x="318" y="845"/>
                  </a:lnTo>
                  <a:lnTo>
                    <a:pt x="315" y="839"/>
                  </a:lnTo>
                  <a:lnTo>
                    <a:pt x="308" y="834"/>
                  </a:lnTo>
                  <a:lnTo>
                    <a:pt x="298" y="839"/>
                  </a:lnTo>
                  <a:lnTo>
                    <a:pt x="290" y="839"/>
                  </a:lnTo>
                  <a:lnTo>
                    <a:pt x="285" y="837"/>
                  </a:lnTo>
                  <a:lnTo>
                    <a:pt x="280" y="837"/>
                  </a:lnTo>
                  <a:lnTo>
                    <a:pt x="277" y="835"/>
                  </a:lnTo>
                  <a:lnTo>
                    <a:pt x="275" y="830"/>
                  </a:lnTo>
                  <a:lnTo>
                    <a:pt x="275" y="827"/>
                  </a:lnTo>
                  <a:lnTo>
                    <a:pt x="273" y="824"/>
                  </a:lnTo>
                  <a:lnTo>
                    <a:pt x="275" y="819"/>
                  </a:lnTo>
                  <a:lnTo>
                    <a:pt x="275" y="816"/>
                  </a:lnTo>
                  <a:lnTo>
                    <a:pt x="273" y="813"/>
                  </a:lnTo>
                  <a:lnTo>
                    <a:pt x="270" y="811"/>
                  </a:lnTo>
                  <a:lnTo>
                    <a:pt x="267" y="808"/>
                  </a:lnTo>
                  <a:lnTo>
                    <a:pt x="267" y="805"/>
                  </a:lnTo>
                  <a:lnTo>
                    <a:pt x="267" y="798"/>
                  </a:lnTo>
                  <a:lnTo>
                    <a:pt x="260" y="793"/>
                  </a:lnTo>
                  <a:lnTo>
                    <a:pt x="252" y="793"/>
                  </a:lnTo>
                  <a:lnTo>
                    <a:pt x="245" y="792"/>
                  </a:lnTo>
                  <a:lnTo>
                    <a:pt x="238" y="787"/>
                  </a:lnTo>
                  <a:lnTo>
                    <a:pt x="237" y="784"/>
                  </a:lnTo>
                  <a:lnTo>
                    <a:pt x="235" y="779"/>
                  </a:lnTo>
                  <a:lnTo>
                    <a:pt x="234" y="775"/>
                  </a:lnTo>
                  <a:lnTo>
                    <a:pt x="230" y="771"/>
                  </a:lnTo>
                  <a:lnTo>
                    <a:pt x="224" y="772"/>
                  </a:lnTo>
                  <a:lnTo>
                    <a:pt x="217" y="779"/>
                  </a:lnTo>
                  <a:lnTo>
                    <a:pt x="210" y="782"/>
                  </a:lnTo>
                  <a:lnTo>
                    <a:pt x="205" y="787"/>
                  </a:lnTo>
                  <a:lnTo>
                    <a:pt x="200" y="785"/>
                  </a:lnTo>
                  <a:lnTo>
                    <a:pt x="194" y="787"/>
                  </a:lnTo>
                  <a:lnTo>
                    <a:pt x="187" y="788"/>
                  </a:lnTo>
                  <a:lnTo>
                    <a:pt x="181" y="792"/>
                  </a:lnTo>
                  <a:lnTo>
                    <a:pt x="176" y="795"/>
                  </a:lnTo>
                  <a:lnTo>
                    <a:pt x="172" y="796"/>
                  </a:lnTo>
                  <a:lnTo>
                    <a:pt x="169" y="798"/>
                  </a:lnTo>
                  <a:lnTo>
                    <a:pt x="169" y="803"/>
                  </a:lnTo>
                  <a:lnTo>
                    <a:pt x="167" y="808"/>
                  </a:lnTo>
                  <a:lnTo>
                    <a:pt x="164" y="809"/>
                  </a:lnTo>
                  <a:lnTo>
                    <a:pt x="161" y="808"/>
                  </a:lnTo>
                  <a:lnTo>
                    <a:pt x="156" y="805"/>
                  </a:lnTo>
                  <a:lnTo>
                    <a:pt x="151" y="808"/>
                  </a:lnTo>
                  <a:lnTo>
                    <a:pt x="149" y="813"/>
                  </a:lnTo>
                  <a:lnTo>
                    <a:pt x="144" y="818"/>
                  </a:lnTo>
                  <a:lnTo>
                    <a:pt x="141" y="819"/>
                  </a:lnTo>
                  <a:lnTo>
                    <a:pt x="141" y="821"/>
                  </a:lnTo>
                  <a:lnTo>
                    <a:pt x="136" y="824"/>
                  </a:lnTo>
                  <a:lnTo>
                    <a:pt x="124" y="808"/>
                  </a:lnTo>
                  <a:lnTo>
                    <a:pt x="126" y="796"/>
                  </a:lnTo>
                  <a:lnTo>
                    <a:pt x="131" y="782"/>
                  </a:lnTo>
                  <a:lnTo>
                    <a:pt x="134" y="761"/>
                  </a:lnTo>
                  <a:lnTo>
                    <a:pt x="133" y="750"/>
                  </a:lnTo>
                  <a:lnTo>
                    <a:pt x="124" y="743"/>
                  </a:lnTo>
                  <a:lnTo>
                    <a:pt x="119" y="733"/>
                  </a:lnTo>
                  <a:lnTo>
                    <a:pt x="119" y="727"/>
                  </a:lnTo>
                  <a:lnTo>
                    <a:pt x="119" y="724"/>
                  </a:lnTo>
                  <a:lnTo>
                    <a:pt x="118" y="719"/>
                  </a:lnTo>
                  <a:lnTo>
                    <a:pt x="116" y="712"/>
                  </a:lnTo>
                  <a:lnTo>
                    <a:pt x="116" y="711"/>
                  </a:lnTo>
                  <a:lnTo>
                    <a:pt x="116" y="706"/>
                  </a:lnTo>
                  <a:lnTo>
                    <a:pt x="116" y="701"/>
                  </a:lnTo>
                  <a:lnTo>
                    <a:pt x="116" y="698"/>
                  </a:lnTo>
                  <a:lnTo>
                    <a:pt x="114" y="695"/>
                  </a:lnTo>
                  <a:lnTo>
                    <a:pt x="116" y="691"/>
                  </a:lnTo>
                  <a:lnTo>
                    <a:pt x="121" y="685"/>
                  </a:lnTo>
                  <a:lnTo>
                    <a:pt x="119" y="678"/>
                  </a:lnTo>
                  <a:lnTo>
                    <a:pt x="116" y="672"/>
                  </a:lnTo>
                  <a:lnTo>
                    <a:pt x="116" y="661"/>
                  </a:lnTo>
                  <a:lnTo>
                    <a:pt x="114" y="646"/>
                  </a:lnTo>
                  <a:lnTo>
                    <a:pt x="113" y="630"/>
                  </a:lnTo>
                  <a:lnTo>
                    <a:pt x="106" y="614"/>
                  </a:lnTo>
                  <a:lnTo>
                    <a:pt x="100" y="612"/>
                  </a:lnTo>
                  <a:lnTo>
                    <a:pt x="91" y="614"/>
                  </a:lnTo>
                  <a:lnTo>
                    <a:pt x="81" y="606"/>
                  </a:lnTo>
                  <a:lnTo>
                    <a:pt x="76" y="597"/>
                  </a:lnTo>
                  <a:lnTo>
                    <a:pt x="73" y="584"/>
                  </a:lnTo>
                  <a:lnTo>
                    <a:pt x="71" y="575"/>
                  </a:lnTo>
                  <a:lnTo>
                    <a:pt x="71" y="567"/>
                  </a:lnTo>
                  <a:lnTo>
                    <a:pt x="65" y="555"/>
                  </a:lnTo>
                  <a:lnTo>
                    <a:pt x="57" y="541"/>
                  </a:lnTo>
                  <a:lnTo>
                    <a:pt x="50" y="539"/>
                  </a:lnTo>
                  <a:lnTo>
                    <a:pt x="45" y="539"/>
                  </a:lnTo>
                  <a:lnTo>
                    <a:pt x="40" y="528"/>
                  </a:lnTo>
                  <a:lnTo>
                    <a:pt x="25" y="525"/>
                  </a:lnTo>
                  <a:lnTo>
                    <a:pt x="20" y="518"/>
                  </a:lnTo>
                  <a:lnTo>
                    <a:pt x="15" y="512"/>
                  </a:lnTo>
                  <a:lnTo>
                    <a:pt x="12" y="492"/>
                  </a:lnTo>
                  <a:lnTo>
                    <a:pt x="5" y="479"/>
                  </a:lnTo>
                  <a:lnTo>
                    <a:pt x="0" y="466"/>
                  </a:lnTo>
                  <a:lnTo>
                    <a:pt x="9" y="460"/>
                  </a:lnTo>
                  <a:lnTo>
                    <a:pt x="12" y="457"/>
                  </a:lnTo>
                  <a:lnTo>
                    <a:pt x="25" y="445"/>
                  </a:lnTo>
                  <a:lnTo>
                    <a:pt x="27" y="439"/>
                  </a:lnTo>
                  <a:lnTo>
                    <a:pt x="27" y="436"/>
                  </a:lnTo>
                  <a:lnTo>
                    <a:pt x="25" y="413"/>
                  </a:lnTo>
                  <a:lnTo>
                    <a:pt x="30" y="395"/>
                  </a:lnTo>
                  <a:lnTo>
                    <a:pt x="33" y="381"/>
                  </a:lnTo>
                  <a:lnTo>
                    <a:pt x="35" y="373"/>
                  </a:lnTo>
                  <a:lnTo>
                    <a:pt x="37" y="368"/>
                  </a:lnTo>
                  <a:lnTo>
                    <a:pt x="38" y="351"/>
                  </a:lnTo>
                  <a:lnTo>
                    <a:pt x="40" y="335"/>
                  </a:lnTo>
                  <a:lnTo>
                    <a:pt x="40" y="332"/>
                  </a:lnTo>
                  <a:lnTo>
                    <a:pt x="40" y="321"/>
                  </a:lnTo>
                  <a:lnTo>
                    <a:pt x="42" y="303"/>
                  </a:lnTo>
                  <a:lnTo>
                    <a:pt x="48" y="284"/>
                  </a:lnTo>
                  <a:lnTo>
                    <a:pt x="53" y="274"/>
                  </a:lnTo>
                  <a:lnTo>
                    <a:pt x="55" y="269"/>
                  </a:lnTo>
                  <a:lnTo>
                    <a:pt x="57" y="261"/>
                  </a:lnTo>
                  <a:lnTo>
                    <a:pt x="62" y="243"/>
                  </a:lnTo>
                  <a:lnTo>
                    <a:pt x="68" y="230"/>
                  </a:lnTo>
                  <a:lnTo>
                    <a:pt x="78" y="225"/>
                  </a:lnTo>
                  <a:lnTo>
                    <a:pt x="90" y="225"/>
                  </a:lnTo>
                  <a:lnTo>
                    <a:pt x="105" y="224"/>
                  </a:lnTo>
                  <a:lnTo>
                    <a:pt x="106" y="224"/>
                  </a:lnTo>
                  <a:lnTo>
                    <a:pt x="118" y="220"/>
                  </a:lnTo>
                  <a:lnTo>
                    <a:pt x="133" y="214"/>
                  </a:lnTo>
                  <a:lnTo>
                    <a:pt x="144" y="212"/>
                  </a:lnTo>
                  <a:lnTo>
                    <a:pt x="161" y="211"/>
                  </a:lnTo>
                  <a:lnTo>
                    <a:pt x="176" y="207"/>
                  </a:lnTo>
                  <a:lnTo>
                    <a:pt x="177" y="203"/>
                  </a:lnTo>
                  <a:lnTo>
                    <a:pt x="179" y="191"/>
                  </a:lnTo>
                  <a:lnTo>
                    <a:pt x="186" y="180"/>
                  </a:lnTo>
                  <a:lnTo>
                    <a:pt x="189" y="177"/>
                  </a:lnTo>
                  <a:lnTo>
                    <a:pt x="209" y="164"/>
                  </a:lnTo>
                  <a:lnTo>
                    <a:pt x="217" y="151"/>
                  </a:lnTo>
                  <a:lnTo>
                    <a:pt x="225" y="141"/>
                  </a:lnTo>
                  <a:lnTo>
                    <a:pt x="230" y="135"/>
                  </a:lnTo>
                  <a:lnTo>
                    <a:pt x="232" y="131"/>
                  </a:lnTo>
                  <a:lnTo>
                    <a:pt x="238" y="120"/>
                  </a:lnTo>
                  <a:lnTo>
                    <a:pt x="242" y="118"/>
                  </a:lnTo>
                  <a:lnTo>
                    <a:pt x="253" y="112"/>
                  </a:lnTo>
                  <a:lnTo>
                    <a:pt x="253" y="97"/>
                  </a:lnTo>
                  <a:lnTo>
                    <a:pt x="247" y="91"/>
                  </a:lnTo>
                  <a:lnTo>
                    <a:pt x="240" y="86"/>
                  </a:lnTo>
                  <a:lnTo>
                    <a:pt x="242" y="81"/>
                  </a:lnTo>
                  <a:lnTo>
                    <a:pt x="243" y="78"/>
                  </a:lnTo>
                  <a:lnTo>
                    <a:pt x="247" y="75"/>
                  </a:lnTo>
                  <a:lnTo>
                    <a:pt x="248" y="72"/>
                  </a:lnTo>
                  <a:lnTo>
                    <a:pt x="250" y="68"/>
                  </a:lnTo>
                  <a:lnTo>
                    <a:pt x="250" y="65"/>
                  </a:lnTo>
                  <a:lnTo>
                    <a:pt x="248" y="60"/>
                  </a:lnTo>
                  <a:lnTo>
                    <a:pt x="247" y="57"/>
                  </a:lnTo>
                  <a:lnTo>
                    <a:pt x="235" y="52"/>
                  </a:lnTo>
                  <a:lnTo>
                    <a:pt x="227" y="52"/>
                  </a:lnTo>
                  <a:lnTo>
                    <a:pt x="215" y="51"/>
                  </a:lnTo>
                  <a:lnTo>
                    <a:pt x="212" y="41"/>
                  </a:lnTo>
                  <a:lnTo>
                    <a:pt x="214" y="34"/>
                  </a:lnTo>
                  <a:lnTo>
                    <a:pt x="217" y="29"/>
                  </a:lnTo>
                  <a:lnTo>
                    <a:pt x="225" y="17"/>
                  </a:lnTo>
                  <a:lnTo>
                    <a:pt x="232" y="17"/>
                  </a:lnTo>
                  <a:lnTo>
                    <a:pt x="235" y="15"/>
                  </a:lnTo>
                  <a:lnTo>
                    <a:pt x="247" y="15"/>
                  </a:lnTo>
                  <a:lnTo>
                    <a:pt x="257" y="5"/>
                  </a:lnTo>
                  <a:lnTo>
                    <a:pt x="262" y="7"/>
                  </a:lnTo>
                  <a:lnTo>
                    <a:pt x="273" y="8"/>
                  </a:lnTo>
                  <a:lnTo>
                    <a:pt x="275" y="13"/>
                  </a:lnTo>
                  <a:lnTo>
                    <a:pt x="280" y="10"/>
                  </a:lnTo>
                  <a:lnTo>
                    <a:pt x="285" y="0"/>
                  </a:lnTo>
                  <a:lnTo>
                    <a:pt x="286" y="0"/>
                  </a:lnTo>
                  <a:lnTo>
                    <a:pt x="290" y="0"/>
                  </a:lnTo>
                  <a:lnTo>
                    <a:pt x="291" y="4"/>
                  </a:lnTo>
                  <a:lnTo>
                    <a:pt x="291" y="10"/>
                  </a:lnTo>
                  <a:lnTo>
                    <a:pt x="291" y="17"/>
                  </a:lnTo>
                  <a:lnTo>
                    <a:pt x="290" y="20"/>
                  </a:lnTo>
                  <a:lnTo>
                    <a:pt x="296" y="18"/>
                  </a:lnTo>
                  <a:lnTo>
                    <a:pt x="303" y="15"/>
                  </a:lnTo>
                  <a:lnTo>
                    <a:pt x="310" y="15"/>
                  </a:lnTo>
                  <a:lnTo>
                    <a:pt x="310" y="26"/>
                  </a:lnTo>
                  <a:lnTo>
                    <a:pt x="310" y="36"/>
                  </a:lnTo>
                  <a:lnTo>
                    <a:pt x="311" y="41"/>
                  </a:lnTo>
                  <a:lnTo>
                    <a:pt x="313" y="46"/>
                  </a:lnTo>
                  <a:lnTo>
                    <a:pt x="313" y="52"/>
                  </a:lnTo>
                  <a:lnTo>
                    <a:pt x="318" y="59"/>
                  </a:lnTo>
                  <a:lnTo>
                    <a:pt x="320" y="67"/>
                  </a:lnTo>
                  <a:lnTo>
                    <a:pt x="328" y="70"/>
                  </a:lnTo>
                  <a:lnTo>
                    <a:pt x="331" y="70"/>
                  </a:lnTo>
                  <a:lnTo>
                    <a:pt x="343" y="70"/>
                  </a:lnTo>
                  <a:lnTo>
                    <a:pt x="369" y="65"/>
                  </a:lnTo>
                  <a:lnTo>
                    <a:pt x="384" y="62"/>
                  </a:lnTo>
                  <a:close/>
                </a:path>
              </a:pathLst>
            </a:custGeom>
            <a:solidFill>
              <a:srgbClr val="7030A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5" name="Freeform 128"/>
            <p:cNvSpPr>
              <a:spLocks/>
            </p:cNvSpPr>
            <p:nvPr/>
          </p:nvSpPr>
          <p:spPr bwMode="auto">
            <a:xfrm>
              <a:off x="2031999" y="11379995"/>
              <a:ext cx="588963" cy="695325"/>
            </a:xfrm>
            <a:custGeom>
              <a:avLst/>
              <a:gdLst>
                <a:gd name="T0" fmla="*/ 40 w 743"/>
                <a:gd name="T1" fmla="*/ 38 h 875"/>
                <a:gd name="T2" fmla="*/ 69 w 743"/>
                <a:gd name="T3" fmla="*/ 4 h 875"/>
                <a:gd name="T4" fmla="*/ 103 w 743"/>
                <a:gd name="T5" fmla="*/ 6 h 875"/>
                <a:gd name="T6" fmla="*/ 141 w 743"/>
                <a:gd name="T7" fmla="*/ 4 h 875"/>
                <a:gd name="T8" fmla="*/ 187 w 743"/>
                <a:gd name="T9" fmla="*/ 6 h 875"/>
                <a:gd name="T10" fmla="*/ 228 w 743"/>
                <a:gd name="T11" fmla="*/ 0 h 875"/>
                <a:gd name="T12" fmla="*/ 261 w 743"/>
                <a:gd name="T13" fmla="*/ 32 h 875"/>
                <a:gd name="T14" fmla="*/ 327 w 743"/>
                <a:gd name="T15" fmla="*/ 61 h 875"/>
                <a:gd name="T16" fmla="*/ 357 w 743"/>
                <a:gd name="T17" fmla="*/ 53 h 875"/>
                <a:gd name="T18" fmla="*/ 415 w 743"/>
                <a:gd name="T19" fmla="*/ 34 h 875"/>
                <a:gd name="T20" fmla="*/ 428 w 743"/>
                <a:gd name="T21" fmla="*/ 56 h 875"/>
                <a:gd name="T22" fmla="*/ 423 w 743"/>
                <a:gd name="T23" fmla="*/ 98 h 875"/>
                <a:gd name="T24" fmla="*/ 463 w 743"/>
                <a:gd name="T25" fmla="*/ 95 h 875"/>
                <a:gd name="T26" fmla="*/ 494 w 743"/>
                <a:gd name="T27" fmla="*/ 124 h 875"/>
                <a:gd name="T28" fmla="*/ 513 w 743"/>
                <a:gd name="T29" fmla="*/ 140 h 875"/>
                <a:gd name="T30" fmla="*/ 516 w 743"/>
                <a:gd name="T31" fmla="*/ 223 h 875"/>
                <a:gd name="T32" fmla="*/ 531 w 743"/>
                <a:gd name="T33" fmla="*/ 317 h 875"/>
                <a:gd name="T34" fmla="*/ 542 w 743"/>
                <a:gd name="T35" fmla="*/ 396 h 875"/>
                <a:gd name="T36" fmla="*/ 595 w 743"/>
                <a:gd name="T37" fmla="*/ 522 h 875"/>
                <a:gd name="T38" fmla="*/ 622 w 743"/>
                <a:gd name="T39" fmla="*/ 535 h 875"/>
                <a:gd name="T40" fmla="*/ 635 w 743"/>
                <a:gd name="T41" fmla="*/ 425 h 875"/>
                <a:gd name="T42" fmla="*/ 700 w 743"/>
                <a:gd name="T43" fmla="*/ 402 h 875"/>
                <a:gd name="T44" fmla="*/ 698 w 743"/>
                <a:gd name="T45" fmla="*/ 464 h 875"/>
                <a:gd name="T46" fmla="*/ 714 w 743"/>
                <a:gd name="T47" fmla="*/ 550 h 875"/>
                <a:gd name="T48" fmla="*/ 739 w 743"/>
                <a:gd name="T49" fmla="*/ 635 h 875"/>
                <a:gd name="T50" fmla="*/ 728 w 743"/>
                <a:gd name="T51" fmla="*/ 678 h 875"/>
                <a:gd name="T52" fmla="*/ 705 w 743"/>
                <a:gd name="T53" fmla="*/ 687 h 875"/>
                <a:gd name="T54" fmla="*/ 688 w 743"/>
                <a:gd name="T55" fmla="*/ 637 h 875"/>
                <a:gd name="T56" fmla="*/ 671 w 743"/>
                <a:gd name="T57" fmla="*/ 648 h 875"/>
                <a:gd name="T58" fmla="*/ 650 w 743"/>
                <a:gd name="T59" fmla="*/ 679 h 875"/>
                <a:gd name="T60" fmla="*/ 627 w 743"/>
                <a:gd name="T61" fmla="*/ 716 h 875"/>
                <a:gd name="T62" fmla="*/ 582 w 743"/>
                <a:gd name="T63" fmla="*/ 724 h 875"/>
                <a:gd name="T64" fmla="*/ 519 w 743"/>
                <a:gd name="T65" fmla="*/ 765 h 875"/>
                <a:gd name="T66" fmla="*/ 480 w 743"/>
                <a:gd name="T67" fmla="*/ 779 h 875"/>
                <a:gd name="T68" fmla="*/ 374 w 743"/>
                <a:gd name="T69" fmla="*/ 825 h 875"/>
                <a:gd name="T70" fmla="*/ 309 w 743"/>
                <a:gd name="T71" fmla="*/ 875 h 875"/>
                <a:gd name="T72" fmla="*/ 289 w 743"/>
                <a:gd name="T73" fmla="*/ 860 h 875"/>
                <a:gd name="T74" fmla="*/ 238 w 743"/>
                <a:gd name="T75" fmla="*/ 801 h 875"/>
                <a:gd name="T76" fmla="*/ 225 w 743"/>
                <a:gd name="T77" fmla="*/ 755 h 875"/>
                <a:gd name="T78" fmla="*/ 207 w 743"/>
                <a:gd name="T79" fmla="*/ 708 h 875"/>
                <a:gd name="T80" fmla="*/ 207 w 743"/>
                <a:gd name="T81" fmla="*/ 648 h 875"/>
                <a:gd name="T82" fmla="*/ 179 w 743"/>
                <a:gd name="T83" fmla="*/ 623 h 875"/>
                <a:gd name="T84" fmla="*/ 165 w 743"/>
                <a:gd name="T85" fmla="*/ 582 h 875"/>
                <a:gd name="T86" fmla="*/ 144 w 743"/>
                <a:gd name="T87" fmla="*/ 517 h 875"/>
                <a:gd name="T88" fmla="*/ 122 w 743"/>
                <a:gd name="T89" fmla="*/ 477 h 875"/>
                <a:gd name="T90" fmla="*/ 96 w 743"/>
                <a:gd name="T91" fmla="*/ 425 h 875"/>
                <a:gd name="T92" fmla="*/ 93 w 743"/>
                <a:gd name="T93" fmla="*/ 394 h 875"/>
                <a:gd name="T94" fmla="*/ 78 w 743"/>
                <a:gd name="T95" fmla="*/ 362 h 875"/>
                <a:gd name="T96" fmla="*/ 51 w 743"/>
                <a:gd name="T97" fmla="*/ 326 h 875"/>
                <a:gd name="T98" fmla="*/ 69 w 743"/>
                <a:gd name="T99" fmla="*/ 297 h 875"/>
                <a:gd name="T100" fmla="*/ 48 w 743"/>
                <a:gd name="T101" fmla="*/ 271 h 875"/>
                <a:gd name="T102" fmla="*/ 78 w 743"/>
                <a:gd name="T103" fmla="*/ 254 h 875"/>
                <a:gd name="T104" fmla="*/ 55 w 743"/>
                <a:gd name="T105" fmla="*/ 216 h 875"/>
                <a:gd name="T106" fmla="*/ 43 w 743"/>
                <a:gd name="T107" fmla="*/ 179 h 875"/>
                <a:gd name="T108" fmla="*/ 28 w 743"/>
                <a:gd name="T109" fmla="*/ 142 h 875"/>
                <a:gd name="T110" fmla="*/ 15 w 743"/>
                <a:gd name="T111" fmla="*/ 92 h 875"/>
                <a:gd name="T112" fmla="*/ 0 w 743"/>
                <a:gd name="T113" fmla="*/ 45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43" h="875">
                  <a:moveTo>
                    <a:pt x="0" y="45"/>
                  </a:moveTo>
                  <a:lnTo>
                    <a:pt x="3" y="42"/>
                  </a:lnTo>
                  <a:lnTo>
                    <a:pt x="13" y="38"/>
                  </a:lnTo>
                  <a:lnTo>
                    <a:pt x="23" y="40"/>
                  </a:lnTo>
                  <a:lnTo>
                    <a:pt x="31" y="42"/>
                  </a:lnTo>
                  <a:lnTo>
                    <a:pt x="40" y="38"/>
                  </a:lnTo>
                  <a:lnTo>
                    <a:pt x="46" y="34"/>
                  </a:lnTo>
                  <a:lnTo>
                    <a:pt x="53" y="25"/>
                  </a:lnTo>
                  <a:lnTo>
                    <a:pt x="56" y="19"/>
                  </a:lnTo>
                  <a:lnTo>
                    <a:pt x="58" y="11"/>
                  </a:lnTo>
                  <a:lnTo>
                    <a:pt x="63" y="4"/>
                  </a:lnTo>
                  <a:lnTo>
                    <a:pt x="69" y="4"/>
                  </a:lnTo>
                  <a:lnTo>
                    <a:pt x="74" y="3"/>
                  </a:lnTo>
                  <a:lnTo>
                    <a:pt x="83" y="11"/>
                  </a:lnTo>
                  <a:lnTo>
                    <a:pt x="91" y="11"/>
                  </a:lnTo>
                  <a:lnTo>
                    <a:pt x="96" y="11"/>
                  </a:lnTo>
                  <a:lnTo>
                    <a:pt x="101" y="11"/>
                  </a:lnTo>
                  <a:lnTo>
                    <a:pt x="103" y="6"/>
                  </a:lnTo>
                  <a:lnTo>
                    <a:pt x="109" y="6"/>
                  </a:lnTo>
                  <a:lnTo>
                    <a:pt x="117" y="8"/>
                  </a:lnTo>
                  <a:lnTo>
                    <a:pt x="124" y="8"/>
                  </a:lnTo>
                  <a:lnTo>
                    <a:pt x="134" y="8"/>
                  </a:lnTo>
                  <a:lnTo>
                    <a:pt x="137" y="6"/>
                  </a:lnTo>
                  <a:lnTo>
                    <a:pt x="141" y="4"/>
                  </a:lnTo>
                  <a:lnTo>
                    <a:pt x="149" y="3"/>
                  </a:lnTo>
                  <a:lnTo>
                    <a:pt x="154" y="6"/>
                  </a:lnTo>
                  <a:lnTo>
                    <a:pt x="157" y="4"/>
                  </a:lnTo>
                  <a:lnTo>
                    <a:pt x="165" y="3"/>
                  </a:lnTo>
                  <a:lnTo>
                    <a:pt x="177" y="3"/>
                  </a:lnTo>
                  <a:lnTo>
                    <a:pt x="187" y="6"/>
                  </a:lnTo>
                  <a:lnTo>
                    <a:pt x="193" y="6"/>
                  </a:lnTo>
                  <a:lnTo>
                    <a:pt x="205" y="6"/>
                  </a:lnTo>
                  <a:lnTo>
                    <a:pt x="208" y="6"/>
                  </a:lnTo>
                  <a:lnTo>
                    <a:pt x="220" y="4"/>
                  </a:lnTo>
                  <a:lnTo>
                    <a:pt x="222" y="1"/>
                  </a:lnTo>
                  <a:lnTo>
                    <a:pt x="228" y="0"/>
                  </a:lnTo>
                  <a:lnTo>
                    <a:pt x="235" y="6"/>
                  </a:lnTo>
                  <a:lnTo>
                    <a:pt x="246" y="19"/>
                  </a:lnTo>
                  <a:lnTo>
                    <a:pt x="253" y="25"/>
                  </a:lnTo>
                  <a:lnTo>
                    <a:pt x="253" y="27"/>
                  </a:lnTo>
                  <a:lnTo>
                    <a:pt x="256" y="29"/>
                  </a:lnTo>
                  <a:lnTo>
                    <a:pt x="261" y="32"/>
                  </a:lnTo>
                  <a:lnTo>
                    <a:pt x="271" y="40"/>
                  </a:lnTo>
                  <a:lnTo>
                    <a:pt x="283" y="46"/>
                  </a:lnTo>
                  <a:lnTo>
                    <a:pt x="303" y="50"/>
                  </a:lnTo>
                  <a:lnTo>
                    <a:pt x="313" y="51"/>
                  </a:lnTo>
                  <a:lnTo>
                    <a:pt x="321" y="56"/>
                  </a:lnTo>
                  <a:lnTo>
                    <a:pt x="327" y="61"/>
                  </a:lnTo>
                  <a:lnTo>
                    <a:pt x="331" y="61"/>
                  </a:lnTo>
                  <a:lnTo>
                    <a:pt x="336" y="61"/>
                  </a:lnTo>
                  <a:lnTo>
                    <a:pt x="344" y="59"/>
                  </a:lnTo>
                  <a:lnTo>
                    <a:pt x="351" y="58"/>
                  </a:lnTo>
                  <a:lnTo>
                    <a:pt x="354" y="58"/>
                  </a:lnTo>
                  <a:lnTo>
                    <a:pt x="357" y="53"/>
                  </a:lnTo>
                  <a:lnTo>
                    <a:pt x="359" y="50"/>
                  </a:lnTo>
                  <a:lnTo>
                    <a:pt x="365" y="45"/>
                  </a:lnTo>
                  <a:lnTo>
                    <a:pt x="369" y="43"/>
                  </a:lnTo>
                  <a:lnTo>
                    <a:pt x="379" y="40"/>
                  </a:lnTo>
                  <a:lnTo>
                    <a:pt x="394" y="37"/>
                  </a:lnTo>
                  <a:lnTo>
                    <a:pt x="415" y="34"/>
                  </a:lnTo>
                  <a:lnTo>
                    <a:pt x="428" y="29"/>
                  </a:lnTo>
                  <a:lnTo>
                    <a:pt x="433" y="25"/>
                  </a:lnTo>
                  <a:lnTo>
                    <a:pt x="430" y="29"/>
                  </a:lnTo>
                  <a:lnTo>
                    <a:pt x="428" y="32"/>
                  </a:lnTo>
                  <a:lnTo>
                    <a:pt x="428" y="38"/>
                  </a:lnTo>
                  <a:lnTo>
                    <a:pt x="428" y="56"/>
                  </a:lnTo>
                  <a:lnTo>
                    <a:pt x="423" y="80"/>
                  </a:lnTo>
                  <a:lnTo>
                    <a:pt x="417" y="98"/>
                  </a:lnTo>
                  <a:lnTo>
                    <a:pt x="417" y="101"/>
                  </a:lnTo>
                  <a:lnTo>
                    <a:pt x="418" y="105"/>
                  </a:lnTo>
                  <a:lnTo>
                    <a:pt x="423" y="100"/>
                  </a:lnTo>
                  <a:lnTo>
                    <a:pt x="423" y="98"/>
                  </a:lnTo>
                  <a:lnTo>
                    <a:pt x="427" y="95"/>
                  </a:lnTo>
                  <a:lnTo>
                    <a:pt x="433" y="92"/>
                  </a:lnTo>
                  <a:lnTo>
                    <a:pt x="445" y="93"/>
                  </a:lnTo>
                  <a:lnTo>
                    <a:pt x="450" y="93"/>
                  </a:lnTo>
                  <a:lnTo>
                    <a:pt x="453" y="93"/>
                  </a:lnTo>
                  <a:lnTo>
                    <a:pt x="463" y="95"/>
                  </a:lnTo>
                  <a:lnTo>
                    <a:pt x="471" y="101"/>
                  </a:lnTo>
                  <a:lnTo>
                    <a:pt x="473" y="113"/>
                  </a:lnTo>
                  <a:lnTo>
                    <a:pt x="475" y="116"/>
                  </a:lnTo>
                  <a:lnTo>
                    <a:pt x="478" y="118"/>
                  </a:lnTo>
                  <a:lnTo>
                    <a:pt x="490" y="123"/>
                  </a:lnTo>
                  <a:lnTo>
                    <a:pt x="494" y="124"/>
                  </a:lnTo>
                  <a:lnTo>
                    <a:pt x="504" y="119"/>
                  </a:lnTo>
                  <a:lnTo>
                    <a:pt x="511" y="116"/>
                  </a:lnTo>
                  <a:lnTo>
                    <a:pt x="514" y="121"/>
                  </a:lnTo>
                  <a:lnTo>
                    <a:pt x="516" y="132"/>
                  </a:lnTo>
                  <a:lnTo>
                    <a:pt x="513" y="137"/>
                  </a:lnTo>
                  <a:lnTo>
                    <a:pt x="513" y="140"/>
                  </a:lnTo>
                  <a:lnTo>
                    <a:pt x="513" y="152"/>
                  </a:lnTo>
                  <a:lnTo>
                    <a:pt x="513" y="169"/>
                  </a:lnTo>
                  <a:lnTo>
                    <a:pt x="516" y="194"/>
                  </a:lnTo>
                  <a:lnTo>
                    <a:pt x="516" y="199"/>
                  </a:lnTo>
                  <a:lnTo>
                    <a:pt x="516" y="215"/>
                  </a:lnTo>
                  <a:lnTo>
                    <a:pt x="516" y="223"/>
                  </a:lnTo>
                  <a:lnTo>
                    <a:pt x="518" y="233"/>
                  </a:lnTo>
                  <a:lnTo>
                    <a:pt x="518" y="242"/>
                  </a:lnTo>
                  <a:lnTo>
                    <a:pt x="523" y="258"/>
                  </a:lnTo>
                  <a:lnTo>
                    <a:pt x="524" y="270"/>
                  </a:lnTo>
                  <a:lnTo>
                    <a:pt x="524" y="284"/>
                  </a:lnTo>
                  <a:lnTo>
                    <a:pt x="531" y="317"/>
                  </a:lnTo>
                  <a:lnTo>
                    <a:pt x="534" y="339"/>
                  </a:lnTo>
                  <a:lnTo>
                    <a:pt x="534" y="343"/>
                  </a:lnTo>
                  <a:lnTo>
                    <a:pt x="534" y="347"/>
                  </a:lnTo>
                  <a:lnTo>
                    <a:pt x="534" y="364"/>
                  </a:lnTo>
                  <a:lnTo>
                    <a:pt x="534" y="373"/>
                  </a:lnTo>
                  <a:lnTo>
                    <a:pt x="542" y="396"/>
                  </a:lnTo>
                  <a:lnTo>
                    <a:pt x="554" y="419"/>
                  </a:lnTo>
                  <a:lnTo>
                    <a:pt x="562" y="440"/>
                  </a:lnTo>
                  <a:lnTo>
                    <a:pt x="564" y="445"/>
                  </a:lnTo>
                  <a:lnTo>
                    <a:pt x="577" y="480"/>
                  </a:lnTo>
                  <a:lnTo>
                    <a:pt x="581" y="490"/>
                  </a:lnTo>
                  <a:lnTo>
                    <a:pt x="595" y="522"/>
                  </a:lnTo>
                  <a:lnTo>
                    <a:pt x="609" y="561"/>
                  </a:lnTo>
                  <a:lnTo>
                    <a:pt x="615" y="563"/>
                  </a:lnTo>
                  <a:lnTo>
                    <a:pt x="620" y="564"/>
                  </a:lnTo>
                  <a:lnTo>
                    <a:pt x="622" y="555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25" y="516"/>
                  </a:lnTo>
                  <a:lnTo>
                    <a:pt x="625" y="495"/>
                  </a:lnTo>
                  <a:lnTo>
                    <a:pt x="625" y="478"/>
                  </a:lnTo>
                  <a:lnTo>
                    <a:pt x="625" y="456"/>
                  </a:lnTo>
                  <a:lnTo>
                    <a:pt x="628" y="438"/>
                  </a:lnTo>
                  <a:lnTo>
                    <a:pt x="635" y="425"/>
                  </a:lnTo>
                  <a:lnTo>
                    <a:pt x="648" y="407"/>
                  </a:lnTo>
                  <a:lnTo>
                    <a:pt x="663" y="398"/>
                  </a:lnTo>
                  <a:lnTo>
                    <a:pt x="668" y="396"/>
                  </a:lnTo>
                  <a:lnTo>
                    <a:pt x="680" y="393"/>
                  </a:lnTo>
                  <a:lnTo>
                    <a:pt x="695" y="394"/>
                  </a:lnTo>
                  <a:lnTo>
                    <a:pt x="700" y="402"/>
                  </a:lnTo>
                  <a:lnTo>
                    <a:pt x="700" y="415"/>
                  </a:lnTo>
                  <a:lnTo>
                    <a:pt x="698" y="435"/>
                  </a:lnTo>
                  <a:lnTo>
                    <a:pt x="698" y="440"/>
                  </a:lnTo>
                  <a:lnTo>
                    <a:pt x="698" y="451"/>
                  </a:lnTo>
                  <a:lnTo>
                    <a:pt x="698" y="456"/>
                  </a:lnTo>
                  <a:lnTo>
                    <a:pt x="698" y="464"/>
                  </a:lnTo>
                  <a:lnTo>
                    <a:pt x="696" y="482"/>
                  </a:lnTo>
                  <a:lnTo>
                    <a:pt x="695" y="503"/>
                  </a:lnTo>
                  <a:lnTo>
                    <a:pt x="700" y="519"/>
                  </a:lnTo>
                  <a:lnTo>
                    <a:pt x="706" y="527"/>
                  </a:lnTo>
                  <a:lnTo>
                    <a:pt x="710" y="532"/>
                  </a:lnTo>
                  <a:lnTo>
                    <a:pt x="714" y="550"/>
                  </a:lnTo>
                  <a:lnTo>
                    <a:pt x="716" y="563"/>
                  </a:lnTo>
                  <a:lnTo>
                    <a:pt x="721" y="576"/>
                  </a:lnTo>
                  <a:lnTo>
                    <a:pt x="724" y="598"/>
                  </a:lnTo>
                  <a:lnTo>
                    <a:pt x="728" y="610"/>
                  </a:lnTo>
                  <a:lnTo>
                    <a:pt x="738" y="629"/>
                  </a:lnTo>
                  <a:lnTo>
                    <a:pt x="739" y="635"/>
                  </a:lnTo>
                  <a:lnTo>
                    <a:pt x="743" y="648"/>
                  </a:lnTo>
                  <a:lnTo>
                    <a:pt x="743" y="655"/>
                  </a:lnTo>
                  <a:lnTo>
                    <a:pt x="741" y="665"/>
                  </a:lnTo>
                  <a:lnTo>
                    <a:pt x="738" y="666"/>
                  </a:lnTo>
                  <a:lnTo>
                    <a:pt x="734" y="673"/>
                  </a:lnTo>
                  <a:lnTo>
                    <a:pt x="728" y="678"/>
                  </a:lnTo>
                  <a:lnTo>
                    <a:pt x="724" y="681"/>
                  </a:lnTo>
                  <a:lnTo>
                    <a:pt x="721" y="684"/>
                  </a:lnTo>
                  <a:lnTo>
                    <a:pt x="719" y="687"/>
                  </a:lnTo>
                  <a:lnTo>
                    <a:pt x="713" y="692"/>
                  </a:lnTo>
                  <a:lnTo>
                    <a:pt x="706" y="692"/>
                  </a:lnTo>
                  <a:lnTo>
                    <a:pt x="705" y="687"/>
                  </a:lnTo>
                  <a:lnTo>
                    <a:pt x="701" y="681"/>
                  </a:lnTo>
                  <a:lnTo>
                    <a:pt x="695" y="676"/>
                  </a:lnTo>
                  <a:lnTo>
                    <a:pt x="693" y="666"/>
                  </a:lnTo>
                  <a:lnTo>
                    <a:pt x="693" y="656"/>
                  </a:lnTo>
                  <a:lnTo>
                    <a:pt x="691" y="639"/>
                  </a:lnTo>
                  <a:lnTo>
                    <a:pt x="688" y="637"/>
                  </a:lnTo>
                  <a:lnTo>
                    <a:pt x="685" y="635"/>
                  </a:lnTo>
                  <a:lnTo>
                    <a:pt x="683" y="640"/>
                  </a:lnTo>
                  <a:lnTo>
                    <a:pt x="680" y="645"/>
                  </a:lnTo>
                  <a:lnTo>
                    <a:pt x="678" y="647"/>
                  </a:lnTo>
                  <a:lnTo>
                    <a:pt x="675" y="648"/>
                  </a:lnTo>
                  <a:lnTo>
                    <a:pt x="671" y="648"/>
                  </a:lnTo>
                  <a:lnTo>
                    <a:pt x="668" y="652"/>
                  </a:lnTo>
                  <a:lnTo>
                    <a:pt x="667" y="656"/>
                  </a:lnTo>
                  <a:lnTo>
                    <a:pt x="665" y="665"/>
                  </a:lnTo>
                  <a:lnTo>
                    <a:pt x="660" y="671"/>
                  </a:lnTo>
                  <a:lnTo>
                    <a:pt x="653" y="676"/>
                  </a:lnTo>
                  <a:lnTo>
                    <a:pt x="650" y="679"/>
                  </a:lnTo>
                  <a:lnTo>
                    <a:pt x="650" y="684"/>
                  </a:lnTo>
                  <a:lnTo>
                    <a:pt x="648" y="690"/>
                  </a:lnTo>
                  <a:lnTo>
                    <a:pt x="647" y="703"/>
                  </a:lnTo>
                  <a:lnTo>
                    <a:pt x="638" y="710"/>
                  </a:lnTo>
                  <a:lnTo>
                    <a:pt x="635" y="715"/>
                  </a:lnTo>
                  <a:lnTo>
                    <a:pt x="627" y="716"/>
                  </a:lnTo>
                  <a:lnTo>
                    <a:pt x="620" y="718"/>
                  </a:lnTo>
                  <a:lnTo>
                    <a:pt x="617" y="718"/>
                  </a:lnTo>
                  <a:lnTo>
                    <a:pt x="610" y="718"/>
                  </a:lnTo>
                  <a:lnTo>
                    <a:pt x="602" y="720"/>
                  </a:lnTo>
                  <a:lnTo>
                    <a:pt x="592" y="723"/>
                  </a:lnTo>
                  <a:lnTo>
                    <a:pt x="582" y="724"/>
                  </a:lnTo>
                  <a:lnTo>
                    <a:pt x="569" y="731"/>
                  </a:lnTo>
                  <a:lnTo>
                    <a:pt x="561" y="737"/>
                  </a:lnTo>
                  <a:lnTo>
                    <a:pt x="552" y="747"/>
                  </a:lnTo>
                  <a:lnTo>
                    <a:pt x="542" y="758"/>
                  </a:lnTo>
                  <a:lnTo>
                    <a:pt x="529" y="765"/>
                  </a:lnTo>
                  <a:lnTo>
                    <a:pt x="519" y="765"/>
                  </a:lnTo>
                  <a:lnTo>
                    <a:pt x="516" y="767"/>
                  </a:lnTo>
                  <a:lnTo>
                    <a:pt x="513" y="768"/>
                  </a:lnTo>
                  <a:lnTo>
                    <a:pt x="504" y="773"/>
                  </a:lnTo>
                  <a:lnTo>
                    <a:pt x="496" y="776"/>
                  </a:lnTo>
                  <a:lnTo>
                    <a:pt x="488" y="779"/>
                  </a:lnTo>
                  <a:lnTo>
                    <a:pt x="480" y="779"/>
                  </a:lnTo>
                  <a:lnTo>
                    <a:pt x="466" y="784"/>
                  </a:lnTo>
                  <a:lnTo>
                    <a:pt x="456" y="784"/>
                  </a:lnTo>
                  <a:lnTo>
                    <a:pt x="445" y="781"/>
                  </a:lnTo>
                  <a:lnTo>
                    <a:pt x="430" y="786"/>
                  </a:lnTo>
                  <a:lnTo>
                    <a:pt x="390" y="817"/>
                  </a:lnTo>
                  <a:lnTo>
                    <a:pt x="374" y="825"/>
                  </a:lnTo>
                  <a:lnTo>
                    <a:pt x="351" y="833"/>
                  </a:lnTo>
                  <a:lnTo>
                    <a:pt x="337" y="846"/>
                  </a:lnTo>
                  <a:lnTo>
                    <a:pt x="329" y="854"/>
                  </a:lnTo>
                  <a:lnTo>
                    <a:pt x="326" y="857"/>
                  </a:lnTo>
                  <a:lnTo>
                    <a:pt x="322" y="862"/>
                  </a:lnTo>
                  <a:lnTo>
                    <a:pt x="309" y="875"/>
                  </a:lnTo>
                  <a:lnTo>
                    <a:pt x="308" y="873"/>
                  </a:lnTo>
                  <a:lnTo>
                    <a:pt x="306" y="870"/>
                  </a:lnTo>
                  <a:lnTo>
                    <a:pt x="303" y="868"/>
                  </a:lnTo>
                  <a:lnTo>
                    <a:pt x="301" y="867"/>
                  </a:lnTo>
                  <a:lnTo>
                    <a:pt x="296" y="862"/>
                  </a:lnTo>
                  <a:lnTo>
                    <a:pt x="289" y="860"/>
                  </a:lnTo>
                  <a:lnTo>
                    <a:pt x="279" y="857"/>
                  </a:lnTo>
                  <a:lnTo>
                    <a:pt x="271" y="849"/>
                  </a:lnTo>
                  <a:lnTo>
                    <a:pt x="263" y="838"/>
                  </a:lnTo>
                  <a:lnTo>
                    <a:pt x="256" y="831"/>
                  </a:lnTo>
                  <a:lnTo>
                    <a:pt x="246" y="813"/>
                  </a:lnTo>
                  <a:lnTo>
                    <a:pt x="238" y="801"/>
                  </a:lnTo>
                  <a:lnTo>
                    <a:pt x="232" y="786"/>
                  </a:lnTo>
                  <a:lnTo>
                    <a:pt x="230" y="778"/>
                  </a:lnTo>
                  <a:lnTo>
                    <a:pt x="232" y="765"/>
                  </a:lnTo>
                  <a:lnTo>
                    <a:pt x="232" y="762"/>
                  </a:lnTo>
                  <a:lnTo>
                    <a:pt x="230" y="758"/>
                  </a:lnTo>
                  <a:lnTo>
                    <a:pt x="225" y="755"/>
                  </a:lnTo>
                  <a:lnTo>
                    <a:pt x="220" y="750"/>
                  </a:lnTo>
                  <a:lnTo>
                    <a:pt x="218" y="744"/>
                  </a:lnTo>
                  <a:lnTo>
                    <a:pt x="217" y="734"/>
                  </a:lnTo>
                  <a:lnTo>
                    <a:pt x="210" y="721"/>
                  </a:lnTo>
                  <a:lnTo>
                    <a:pt x="207" y="715"/>
                  </a:lnTo>
                  <a:lnTo>
                    <a:pt x="207" y="708"/>
                  </a:lnTo>
                  <a:lnTo>
                    <a:pt x="210" y="697"/>
                  </a:lnTo>
                  <a:lnTo>
                    <a:pt x="217" y="686"/>
                  </a:lnTo>
                  <a:lnTo>
                    <a:pt x="215" y="673"/>
                  </a:lnTo>
                  <a:lnTo>
                    <a:pt x="212" y="661"/>
                  </a:lnTo>
                  <a:lnTo>
                    <a:pt x="212" y="650"/>
                  </a:lnTo>
                  <a:lnTo>
                    <a:pt x="207" y="648"/>
                  </a:lnTo>
                  <a:lnTo>
                    <a:pt x="203" y="648"/>
                  </a:lnTo>
                  <a:lnTo>
                    <a:pt x="202" y="647"/>
                  </a:lnTo>
                  <a:lnTo>
                    <a:pt x="195" y="642"/>
                  </a:lnTo>
                  <a:lnTo>
                    <a:pt x="193" y="637"/>
                  </a:lnTo>
                  <a:lnTo>
                    <a:pt x="189" y="627"/>
                  </a:lnTo>
                  <a:lnTo>
                    <a:pt x="179" y="623"/>
                  </a:lnTo>
                  <a:lnTo>
                    <a:pt x="177" y="611"/>
                  </a:lnTo>
                  <a:lnTo>
                    <a:pt x="174" y="606"/>
                  </a:lnTo>
                  <a:lnTo>
                    <a:pt x="170" y="601"/>
                  </a:lnTo>
                  <a:lnTo>
                    <a:pt x="169" y="595"/>
                  </a:lnTo>
                  <a:lnTo>
                    <a:pt x="169" y="590"/>
                  </a:lnTo>
                  <a:lnTo>
                    <a:pt x="165" y="582"/>
                  </a:lnTo>
                  <a:lnTo>
                    <a:pt x="159" y="576"/>
                  </a:lnTo>
                  <a:lnTo>
                    <a:pt x="147" y="566"/>
                  </a:lnTo>
                  <a:lnTo>
                    <a:pt x="142" y="558"/>
                  </a:lnTo>
                  <a:lnTo>
                    <a:pt x="147" y="537"/>
                  </a:lnTo>
                  <a:lnTo>
                    <a:pt x="150" y="522"/>
                  </a:lnTo>
                  <a:lnTo>
                    <a:pt x="144" y="517"/>
                  </a:lnTo>
                  <a:lnTo>
                    <a:pt x="142" y="516"/>
                  </a:lnTo>
                  <a:lnTo>
                    <a:pt x="139" y="511"/>
                  </a:lnTo>
                  <a:lnTo>
                    <a:pt x="134" y="504"/>
                  </a:lnTo>
                  <a:lnTo>
                    <a:pt x="124" y="490"/>
                  </a:lnTo>
                  <a:lnTo>
                    <a:pt x="124" y="487"/>
                  </a:lnTo>
                  <a:lnTo>
                    <a:pt x="122" y="477"/>
                  </a:lnTo>
                  <a:lnTo>
                    <a:pt x="116" y="469"/>
                  </a:lnTo>
                  <a:lnTo>
                    <a:pt x="114" y="459"/>
                  </a:lnTo>
                  <a:lnTo>
                    <a:pt x="112" y="445"/>
                  </a:lnTo>
                  <a:lnTo>
                    <a:pt x="109" y="436"/>
                  </a:lnTo>
                  <a:lnTo>
                    <a:pt x="106" y="432"/>
                  </a:lnTo>
                  <a:lnTo>
                    <a:pt x="96" y="425"/>
                  </a:lnTo>
                  <a:lnTo>
                    <a:pt x="84" y="422"/>
                  </a:lnTo>
                  <a:lnTo>
                    <a:pt x="81" y="414"/>
                  </a:lnTo>
                  <a:lnTo>
                    <a:pt x="83" y="411"/>
                  </a:lnTo>
                  <a:lnTo>
                    <a:pt x="81" y="401"/>
                  </a:lnTo>
                  <a:lnTo>
                    <a:pt x="86" y="398"/>
                  </a:lnTo>
                  <a:lnTo>
                    <a:pt x="93" y="394"/>
                  </a:lnTo>
                  <a:lnTo>
                    <a:pt x="98" y="386"/>
                  </a:lnTo>
                  <a:lnTo>
                    <a:pt x="98" y="380"/>
                  </a:lnTo>
                  <a:lnTo>
                    <a:pt x="98" y="370"/>
                  </a:lnTo>
                  <a:lnTo>
                    <a:pt x="91" y="368"/>
                  </a:lnTo>
                  <a:lnTo>
                    <a:pt x="83" y="367"/>
                  </a:lnTo>
                  <a:lnTo>
                    <a:pt x="78" y="362"/>
                  </a:lnTo>
                  <a:lnTo>
                    <a:pt x="76" y="357"/>
                  </a:lnTo>
                  <a:lnTo>
                    <a:pt x="73" y="352"/>
                  </a:lnTo>
                  <a:lnTo>
                    <a:pt x="64" y="343"/>
                  </a:lnTo>
                  <a:lnTo>
                    <a:pt x="56" y="336"/>
                  </a:lnTo>
                  <a:lnTo>
                    <a:pt x="55" y="333"/>
                  </a:lnTo>
                  <a:lnTo>
                    <a:pt x="51" y="326"/>
                  </a:lnTo>
                  <a:lnTo>
                    <a:pt x="55" y="323"/>
                  </a:lnTo>
                  <a:lnTo>
                    <a:pt x="58" y="322"/>
                  </a:lnTo>
                  <a:lnTo>
                    <a:pt x="61" y="322"/>
                  </a:lnTo>
                  <a:lnTo>
                    <a:pt x="66" y="317"/>
                  </a:lnTo>
                  <a:lnTo>
                    <a:pt x="71" y="305"/>
                  </a:lnTo>
                  <a:lnTo>
                    <a:pt x="69" y="297"/>
                  </a:lnTo>
                  <a:lnTo>
                    <a:pt x="61" y="292"/>
                  </a:lnTo>
                  <a:lnTo>
                    <a:pt x="56" y="289"/>
                  </a:lnTo>
                  <a:lnTo>
                    <a:pt x="53" y="284"/>
                  </a:lnTo>
                  <a:lnTo>
                    <a:pt x="48" y="278"/>
                  </a:lnTo>
                  <a:lnTo>
                    <a:pt x="48" y="275"/>
                  </a:lnTo>
                  <a:lnTo>
                    <a:pt x="48" y="271"/>
                  </a:lnTo>
                  <a:lnTo>
                    <a:pt x="53" y="271"/>
                  </a:lnTo>
                  <a:lnTo>
                    <a:pt x="63" y="271"/>
                  </a:lnTo>
                  <a:lnTo>
                    <a:pt x="69" y="268"/>
                  </a:lnTo>
                  <a:lnTo>
                    <a:pt x="73" y="265"/>
                  </a:lnTo>
                  <a:lnTo>
                    <a:pt x="74" y="262"/>
                  </a:lnTo>
                  <a:lnTo>
                    <a:pt x="78" y="254"/>
                  </a:lnTo>
                  <a:lnTo>
                    <a:pt x="78" y="242"/>
                  </a:lnTo>
                  <a:lnTo>
                    <a:pt x="74" y="234"/>
                  </a:lnTo>
                  <a:lnTo>
                    <a:pt x="68" y="228"/>
                  </a:lnTo>
                  <a:lnTo>
                    <a:pt x="61" y="220"/>
                  </a:lnTo>
                  <a:lnTo>
                    <a:pt x="58" y="220"/>
                  </a:lnTo>
                  <a:lnTo>
                    <a:pt x="55" y="216"/>
                  </a:lnTo>
                  <a:lnTo>
                    <a:pt x="50" y="212"/>
                  </a:lnTo>
                  <a:lnTo>
                    <a:pt x="46" y="208"/>
                  </a:lnTo>
                  <a:lnTo>
                    <a:pt x="46" y="202"/>
                  </a:lnTo>
                  <a:lnTo>
                    <a:pt x="45" y="194"/>
                  </a:lnTo>
                  <a:lnTo>
                    <a:pt x="46" y="184"/>
                  </a:lnTo>
                  <a:lnTo>
                    <a:pt x="43" y="179"/>
                  </a:lnTo>
                  <a:lnTo>
                    <a:pt x="45" y="168"/>
                  </a:lnTo>
                  <a:lnTo>
                    <a:pt x="45" y="161"/>
                  </a:lnTo>
                  <a:lnTo>
                    <a:pt x="40" y="153"/>
                  </a:lnTo>
                  <a:lnTo>
                    <a:pt x="40" y="147"/>
                  </a:lnTo>
                  <a:lnTo>
                    <a:pt x="36" y="147"/>
                  </a:lnTo>
                  <a:lnTo>
                    <a:pt x="28" y="142"/>
                  </a:lnTo>
                  <a:lnTo>
                    <a:pt x="25" y="129"/>
                  </a:lnTo>
                  <a:lnTo>
                    <a:pt x="25" y="124"/>
                  </a:lnTo>
                  <a:lnTo>
                    <a:pt x="25" y="121"/>
                  </a:lnTo>
                  <a:lnTo>
                    <a:pt x="26" y="113"/>
                  </a:lnTo>
                  <a:lnTo>
                    <a:pt x="18" y="103"/>
                  </a:lnTo>
                  <a:lnTo>
                    <a:pt x="15" y="92"/>
                  </a:lnTo>
                  <a:lnTo>
                    <a:pt x="13" y="87"/>
                  </a:lnTo>
                  <a:lnTo>
                    <a:pt x="12" y="82"/>
                  </a:lnTo>
                  <a:lnTo>
                    <a:pt x="8" y="71"/>
                  </a:lnTo>
                  <a:lnTo>
                    <a:pt x="8" y="63"/>
                  </a:lnTo>
                  <a:lnTo>
                    <a:pt x="2" y="50"/>
                  </a:lnTo>
                  <a:lnTo>
                    <a:pt x="0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6" name="Freeform 129"/>
            <p:cNvSpPr>
              <a:spLocks/>
            </p:cNvSpPr>
            <p:nvPr/>
          </p:nvSpPr>
          <p:spPr bwMode="auto">
            <a:xfrm>
              <a:off x="1628774" y="5139533"/>
              <a:ext cx="862013" cy="890588"/>
            </a:xfrm>
            <a:custGeom>
              <a:avLst/>
              <a:gdLst>
                <a:gd name="T0" fmla="*/ 23 w 1085"/>
                <a:gd name="T1" fmla="*/ 40 h 1123"/>
                <a:gd name="T2" fmla="*/ 63 w 1085"/>
                <a:gd name="T3" fmla="*/ 0 h 1123"/>
                <a:gd name="T4" fmla="*/ 109 w 1085"/>
                <a:gd name="T5" fmla="*/ 34 h 1123"/>
                <a:gd name="T6" fmla="*/ 161 w 1085"/>
                <a:gd name="T7" fmla="*/ 89 h 1123"/>
                <a:gd name="T8" fmla="*/ 207 w 1085"/>
                <a:gd name="T9" fmla="*/ 102 h 1123"/>
                <a:gd name="T10" fmla="*/ 280 w 1085"/>
                <a:gd name="T11" fmla="*/ 124 h 1123"/>
                <a:gd name="T12" fmla="*/ 356 w 1085"/>
                <a:gd name="T13" fmla="*/ 150 h 1123"/>
                <a:gd name="T14" fmla="*/ 412 w 1085"/>
                <a:gd name="T15" fmla="*/ 107 h 1123"/>
                <a:gd name="T16" fmla="*/ 518 w 1085"/>
                <a:gd name="T17" fmla="*/ 134 h 1123"/>
                <a:gd name="T18" fmla="*/ 582 w 1085"/>
                <a:gd name="T19" fmla="*/ 158 h 1123"/>
                <a:gd name="T20" fmla="*/ 687 w 1085"/>
                <a:gd name="T21" fmla="*/ 181 h 1123"/>
                <a:gd name="T22" fmla="*/ 764 w 1085"/>
                <a:gd name="T23" fmla="*/ 197 h 1123"/>
                <a:gd name="T24" fmla="*/ 826 w 1085"/>
                <a:gd name="T25" fmla="*/ 189 h 1123"/>
                <a:gd name="T26" fmla="*/ 849 w 1085"/>
                <a:gd name="T27" fmla="*/ 134 h 1123"/>
                <a:gd name="T28" fmla="*/ 925 w 1085"/>
                <a:gd name="T29" fmla="*/ 175 h 1123"/>
                <a:gd name="T30" fmla="*/ 983 w 1085"/>
                <a:gd name="T31" fmla="*/ 157 h 1123"/>
                <a:gd name="T32" fmla="*/ 986 w 1085"/>
                <a:gd name="T33" fmla="*/ 176 h 1123"/>
                <a:gd name="T34" fmla="*/ 1026 w 1085"/>
                <a:gd name="T35" fmla="*/ 202 h 1123"/>
                <a:gd name="T36" fmla="*/ 1024 w 1085"/>
                <a:gd name="T37" fmla="*/ 249 h 1123"/>
                <a:gd name="T38" fmla="*/ 1034 w 1085"/>
                <a:gd name="T39" fmla="*/ 319 h 1123"/>
                <a:gd name="T40" fmla="*/ 1026 w 1085"/>
                <a:gd name="T41" fmla="*/ 391 h 1123"/>
                <a:gd name="T42" fmla="*/ 1032 w 1085"/>
                <a:gd name="T43" fmla="*/ 464 h 1123"/>
                <a:gd name="T44" fmla="*/ 999 w 1085"/>
                <a:gd name="T45" fmla="*/ 529 h 1123"/>
                <a:gd name="T46" fmla="*/ 1007 w 1085"/>
                <a:gd name="T47" fmla="*/ 602 h 1123"/>
                <a:gd name="T48" fmla="*/ 1044 w 1085"/>
                <a:gd name="T49" fmla="*/ 652 h 1123"/>
                <a:gd name="T50" fmla="*/ 1055 w 1085"/>
                <a:gd name="T51" fmla="*/ 694 h 1123"/>
                <a:gd name="T52" fmla="*/ 1085 w 1085"/>
                <a:gd name="T53" fmla="*/ 752 h 1123"/>
                <a:gd name="T54" fmla="*/ 1075 w 1085"/>
                <a:gd name="T55" fmla="*/ 817 h 1123"/>
                <a:gd name="T56" fmla="*/ 1047 w 1085"/>
                <a:gd name="T57" fmla="*/ 887 h 1123"/>
                <a:gd name="T58" fmla="*/ 1049 w 1085"/>
                <a:gd name="T59" fmla="*/ 950 h 1123"/>
                <a:gd name="T60" fmla="*/ 998 w 1085"/>
                <a:gd name="T61" fmla="*/ 989 h 1123"/>
                <a:gd name="T62" fmla="*/ 926 w 1085"/>
                <a:gd name="T63" fmla="*/ 1021 h 1123"/>
                <a:gd name="T64" fmla="*/ 789 w 1085"/>
                <a:gd name="T65" fmla="*/ 1032 h 1123"/>
                <a:gd name="T66" fmla="*/ 701 w 1085"/>
                <a:gd name="T67" fmla="*/ 1055 h 1123"/>
                <a:gd name="T68" fmla="*/ 645 w 1085"/>
                <a:gd name="T69" fmla="*/ 1110 h 1123"/>
                <a:gd name="T70" fmla="*/ 579 w 1085"/>
                <a:gd name="T71" fmla="*/ 1108 h 1123"/>
                <a:gd name="T72" fmla="*/ 534 w 1085"/>
                <a:gd name="T73" fmla="*/ 1040 h 1123"/>
                <a:gd name="T74" fmla="*/ 551 w 1085"/>
                <a:gd name="T75" fmla="*/ 976 h 1123"/>
                <a:gd name="T76" fmla="*/ 589 w 1085"/>
                <a:gd name="T77" fmla="*/ 922 h 1123"/>
                <a:gd name="T78" fmla="*/ 592 w 1085"/>
                <a:gd name="T79" fmla="*/ 862 h 1123"/>
                <a:gd name="T80" fmla="*/ 586 w 1085"/>
                <a:gd name="T81" fmla="*/ 777 h 1123"/>
                <a:gd name="T82" fmla="*/ 586 w 1085"/>
                <a:gd name="T83" fmla="*/ 705 h 1123"/>
                <a:gd name="T84" fmla="*/ 599 w 1085"/>
                <a:gd name="T85" fmla="*/ 631 h 1123"/>
                <a:gd name="T86" fmla="*/ 591 w 1085"/>
                <a:gd name="T87" fmla="*/ 547 h 1123"/>
                <a:gd name="T88" fmla="*/ 592 w 1085"/>
                <a:gd name="T89" fmla="*/ 484 h 1123"/>
                <a:gd name="T90" fmla="*/ 549 w 1085"/>
                <a:gd name="T91" fmla="*/ 406 h 1123"/>
                <a:gd name="T92" fmla="*/ 493 w 1085"/>
                <a:gd name="T93" fmla="*/ 380 h 1123"/>
                <a:gd name="T94" fmla="*/ 434 w 1085"/>
                <a:gd name="T95" fmla="*/ 314 h 1123"/>
                <a:gd name="T96" fmla="*/ 362 w 1085"/>
                <a:gd name="T97" fmla="*/ 327 h 1123"/>
                <a:gd name="T98" fmla="*/ 303 w 1085"/>
                <a:gd name="T99" fmla="*/ 311 h 1123"/>
                <a:gd name="T100" fmla="*/ 288 w 1085"/>
                <a:gd name="T101" fmla="*/ 369 h 1123"/>
                <a:gd name="T102" fmla="*/ 240 w 1085"/>
                <a:gd name="T103" fmla="*/ 417 h 1123"/>
                <a:gd name="T104" fmla="*/ 197 w 1085"/>
                <a:gd name="T105" fmla="*/ 393 h 1123"/>
                <a:gd name="T106" fmla="*/ 164 w 1085"/>
                <a:gd name="T107" fmla="*/ 333 h 1123"/>
                <a:gd name="T108" fmla="*/ 91 w 1085"/>
                <a:gd name="T109" fmla="*/ 340 h 1123"/>
                <a:gd name="T110" fmla="*/ 47 w 1085"/>
                <a:gd name="T111" fmla="*/ 298 h 1123"/>
                <a:gd name="T112" fmla="*/ 0 w 1085"/>
                <a:gd name="T113" fmla="*/ 239 h 1123"/>
                <a:gd name="T114" fmla="*/ 43 w 1085"/>
                <a:gd name="T115" fmla="*/ 196 h 1123"/>
                <a:gd name="T116" fmla="*/ 37 w 1085"/>
                <a:gd name="T117" fmla="*/ 129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123">
                  <a:moveTo>
                    <a:pt x="5" y="97"/>
                  </a:moveTo>
                  <a:lnTo>
                    <a:pt x="5" y="95"/>
                  </a:lnTo>
                  <a:lnTo>
                    <a:pt x="2" y="89"/>
                  </a:lnTo>
                  <a:lnTo>
                    <a:pt x="12" y="81"/>
                  </a:lnTo>
                  <a:lnTo>
                    <a:pt x="13" y="81"/>
                  </a:lnTo>
                  <a:lnTo>
                    <a:pt x="18" y="79"/>
                  </a:lnTo>
                  <a:lnTo>
                    <a:pt x="20" y="79"/>
                  </a:lnTo>
                  <a:lnTo>
                    <a:pt x="22" y="78"/>
                  </a:lnTo>
                  <a:lnTo>
                    <a:pt x="25" y="71"/>
                  </a:lnTo>
                  <a:lnTo>
                    <a:pt x="25" y="68"/>
                  </a:lnTo>
                  <a:lnTo>
                    <a:pt x="27" y="61"/>
                  </a:lnTo>
                  <a:lnTo>
                    <a:pt x="25" y="55"/>
                  </a:lnTo>
                  <a:lnTo>
                    <a:pt x="25" y="52"/>
                  </a:lnTo>
                  <a:lnTo>
                    <a:pt x="23" y="44"/>
                  </a:lnTo>
                  <a:lnTo>
                    <a:pt x="23" y="40"/>
                  </a:lnTo>
                  <a:lnTo>
                    <a:pt x="22" y="35"/>
                  </a:lnTo>
                  <a:lnTo>
                    <a:pt x="23" y="29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32" y="19"/>
                  </a:lnTo>
                  <a:lnTo>
                    <a:pt x="38" y="11"/>
                  </a:lnTo>
                  <a:lnTo>
                    <a:pt x="43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0" y="1"/>
                  </a:lnTo>
                  <a:lnTo>
                    <a:pt x="52" y="1"/>
                  </a:lnTo>
                  <a:lnTo>
                    <a:pt x="53" y="1"/>
                  </a:lnTo>
                  <a:lnTo>
                    <a:pt x="58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5" y="0"/>
                  </a:lnTo>
                  <a:lnTo>
                    <a:pt x="70" y="3"/>
                  </a:lnTo>
                  <a:lnTo>
                    <a:pt x="73" y="8"/>
                  </a:lnTo>
                  <a:lnTo>
                    <a:pt x="75" y="11"/>
                  </a:lnTo>
                  <a:lnTo>
                    <a:pt x="80" y="18"/>
                  </a:lnTo>
                  <a:lnTo>
                    <a:pt x="80" y="19"/>
                  </a:lnTo>
                  <a:lnTo>
                    <a:pt x="81" y="21"/>
                  </a:lnTo>
                  <a:lnTo>
                    <a:pt x="85" y="24"/>
                  </a:lnTo>
                  <a:lnTo>
                    <a:pt x="88" y="29"/>
                  </a:lnTo>
                  <a:lnTo>
                    <a:pt x="90" y="29"/>
                  </a:lnTo>
                  <a:lnTo>
                    <a:pt x="91" y="31"/>
                  </a:lnTo>
                  <a:lnTo>
                    <a:pt x="98" y="32"/>
                  </a:lnTo>
                  <a:lnTo>
                    <a:pt x="99" y="32"/>
                  </a:lnTo>
                  <a:lnTo>
                    <a:pt x="106" y="34"/>
                  </a:lnTo>
                  <a:lnTo>
                    <a:pt x="109" y="34"/>
                  </a:lnTo>
                  <a:lnTo>
                    <a:pt x="111" y="35"/>
                  </a:lnTo>
                  <a:lnTo>
                    <a:pt x="114" y="35"/>
                  </a:lnTo>
                  <a:lnTo>
                    <a:pt x="118" y="37"/>
                  </a:lnTo>
                  <a:lnTo>
                    <a:pt x="121" y="39"/>
                  </a:lnTo>
                  <a:lnTo>
                    <a:pt x="124" y="39"/>
                  </a:lnTo>
                  <a:lnTo>
                    <a:pt x="128" y="35"/>
                  </a:lnTo>
                  <a:lnTo>
                    <a:pt x="129" y="37"/>
                  </a:lnTo>
                  <a:lnTo>
                    <a:pt x="138" y="42"/>
                  </a:lnTo>
                  <a:lnTo>
                    <a:pt x="139" y="40"/>
                  </a:lnTo>
                  <a:lnTo>
                    <a:pt x="144" y="37"/>
                  </a:lnTo>
                  <a:lnTo>
                    <a:pt x="147" y="40"/>
                  </a:lnTo>
                  <a:lnTo>
                    <a:pt x="151" y="50"/>
                  </a:lnTo>
                  <a:lnTo>
                    <a:pt x="156" y="69"/>
                  </a:lnTo>
                  <a:lnTo>
                    <a:pt x="159" y="82"/>
                  </a:lnTo>
                  <a:lnTo>
                    <a:pt x="161" y="89"/>
                  </a:lnTo>
                  <a:lnTo>
                    <a:pt x="161" y="92"/>
                  </a:lnTo>
                  <a:lnTo>
                    <a:pt x="167" y="94"/>
                  </a:lnTo>
                  <a:lnTo>
                    <a:pt x="171" y="99"/>
                  </a:lnTo>
                  <a:lnTo>
                    <a:pt x="171" y="100"/>
                  </a:lnTo>
                  <a:lnTo>
                    <a:pt x="174" y="102"/>
                  </a:lnTo>
                  <a:lnTo>
                    <a:pt x="176" y="103"/>
                  </a:lnTo>
                  <a:lnTo>
                    <a:pt x="177" y="105"/>
                  </a:lnTo>
                  <a:lnTo>
                    <a:pt x="181" y="107"/>
                  </a:lnTo>
                  <a:lnTo>
                    <a:pt x="182" y="105"/>
                  </a:lnTo>
                  <a:lnTo>
                    <a:pt x="184" y="103"/>
                  </a:lnTo>
                  <a:lnTo>
                    <a:pt x="187" y="103"/>
                  </a:lnTo>
                  <a:lnTo>
                    <a:pt x="189" y="103"/>
                  </a:lnTo>
                  <a:lnTo>
                    <a:pt x="194" y="102"/>
                  </a:lnTo>
                  <a:lnTo>
                    <a:pt x="200" y="102"/>
                  </a:lnTo>
                  <a:lnTo>
                    <a:pt x="207" y="102"/>
                  </a:lnTo>
                  <a:lnTo>
                    <a:pt x="214" y="102"/>
                  </a:lnTo>
                  <a:lnTo>
                    <a:pt x="215" y="103"/>
                  </a:lnTo>
                  <a:lnTo>
                    <a:pt x="224" y="103"/>
                  </a:lnTo>
                  <a:lnTo>
                    <a:pt x="230" y="103"/>
                  </a:lnTo>
                  <a:lnTo>
                    <a:pt x="237" y="105"/>
                  </a:lnTo>
                  <a:lnTo>
                    <a:pt x="238" y="107"/>
                  </a:lnTo>
                  <a:lnTo>
                    <a:pt x="248" y="105"/>
                  </a:lnTo>
                  <a:lnTo>
                    <a:pt x="255" y="107"/>
                  </a:lnTo>
                  <a:lnTo>
                    <a:pt x="257" y="107"/>
                  </a:lnTo>
                  <a:lnTo>
                    <a:pt x="267" y="110"/>
                  </a:lnTo>
                  <a:lnTo>
                    <a:pt x="273" y="113"/>
                  </a:lnTo>
                  <a:lnTo>
                    <a:pt x="271" y="116"/>
                  </a:lnTo>
                  <a:lnTo>
                    <a:pt x="273" y="121"/>
                  </a:lnTo>
                  <a:lnTo>
                    <a:pt x="275" y="123"/>
                  </a:lnTo>
                  <a:lnTo>
                    <a:pt x="280" y="124"/>
                  </a:lnTo>
                  <a:lnTo>
                    <a:pt x="286" y="126"/>
                  </a:lnTo>
                  <a:lnTo>
                    <a:pt x="291" y="128"/>
                  </a:lnTo>
                  <a:lnTo>
                    <a:pt x="296" y="129"/>
                  </a:lnTo>
                  <a:lnTo>
                    <a:pt x="306" y="131"/>
                  </a:lnTo>
                  <a:lnTo>
                    <a:pt x="308" y="131"/>
                  </a:lnTo>
                  <a:lnTo>
                    <a:pt x="313" y="134"/>
                  </a:lnTo>
                  <a:lnTo>
                    <a:pt x="318" y="137"/>
                  </a:lnTo>
                  <a:lnTo>
                    <a:pt x="323" y="139"/>
                  </a:lnTo>
                  <a:lnTo>
                    <a:pt x="328" y="142"/>
                  </a:lnTo>
                  <a:lnTo>
                    <a:pt x="336" y="149"/>
                  </a:lnTo>
                  <a:lnTo>
                    <a:pt x="338" y="150"/>
                  </a:lnTo>
                  <a:lnTo>
                    <a:pt x="346" y="150"/>
                  </a:lnTo>
                  <a:lnTo>
                    <a:pt x="348" y="150"/>
                  </a:lnTo>
                  <a:lnTo>
                    <a:pt x="349" y="150"/>
                  </a:lnTo>
                  <a:lnTo>
                    <a:pt x="356" y="150"/>
                  </a:lnTo>
                  <a:lnTo>
                    <a:pt x="359" y="150"/>
                  </a:lnTo>
                  <a:lnTo>
                    <a:pt x="372" y="155"/>
                  </a:lnTo>
                  <a:lnTo>
                    <a:pt x="381" y="157"/>
                  </a:lnTo>
                  <a:lnTo>
                    <a:pt x="384" y="158"/>
                  </a:lnTo>
                  <a:lnTo>
                    <a:pt x="384" y="152"/>
                  </a:lnTo>
                  <a:lnTo>
                    <a:pt x="386" y="145"/>
                  </a:lnTo>
                  <a:lnTo>
                    <a:pt x="386" y="144"/>
                  </a:lnTo>
                  <a:lnTo>
                    <a:pt x="386" y="137"/>
                  </a:lnTo>
                  <a:lnTo>
                    <a:pt x="386" y="129"/>
                  </a:lnTo>
                  <a:lnTo>
                    <a:pt x="382" y="120"/>
                  </a:lnTo>
                  <a:lnTo>
                    <a:pt x="382" y="115"/>
                  </a:lnTo>
                  <a:lnTo>
                    <a:pt x="384" y="110"/>
                  </a:lnTo>
                  <a:lnTo>
                    <a:pt x="384" y="105"/>
                  </a:lnTo>
                  <a:lnTo>
                    <a:pt x="392" y="105"/>
                  </a:lnTo>
                  <a:lnTo>
                    <a:pt x="412" y="107"/>
                  </a:lnTo>
                  <a:lnTo>
                    <a:pt x="422" y="107"/>
                  </a:lnTo>
                  <a:lnTo>
                    <a:pt x="424" y="107"/>
                  </a:lnTo>
                  <a:lnTo>
                    <a:pt x="430" y="110"/>
                  </a:lnTo>
                  <a:lnTo>
                    <a:pt x="435" y="113"/>
                  </a:lnTo>
                  <a:lnTo>
                    <a:pt x="445" y="120"/>
                  </a:lnTo>
                  <a:lnTo>
                    <a:pt x="455" y="128"/>
                  </a:lnTo>
                  <a:lnTo>
                    <a:pt x="458" y="131"/>
                  </a:lnTo>
                  <a:lnTo>
                    <a:pt x="472" y="134"/>
                  </a:lnTo>
                  <a:lnTo>
                    <a:pt x="480" y="133"/>
                  </a:lnTo>
                  <a:lnTo>
                    <a:pt x="478" y="129"/>
                  </a:lnTo>
                  <a:lnTo>
                    <a:pt x="482" y="131"/>
                  </a:lnTo>
                  <a:lnTo>
                    <a:pt x="500" y="133"/>
                  </a:lnTo>
                  <a:lnTo>
                    <a:pt x="506" y="133"/>
                  </a:lnTo>
                  <a:lnTo>
                    <a:pt x="510" y="133"/>
                  </a:lnTo>
                  <a:lnTo>
                    <a:pt x="518" y="134"/>
                  </a:lnTo>
                  <a:lnTo>
                    <a:pt x="521" y="133"/>
                  </a:lnTo>
                  <a:lnTo>
                    <a:pt x="526" y="134"/>
                  </a:lnTo>
                  <a:lnTo>
                    <a:pt x="528" y="136"/>
                  </a:lnTo>
                  <a:lnTo>
                    <a:pt x="529" y="137"/>
                  </a:lnTo>
                  <a:lnTo>
                    <a:pt x="536" y="144"/>
                  </a:lnTo>
                  <a:lnTo>
                    <a:pt x="539" y="145"/>
                  </a:lnTo>
                  <a:lnTo>
                    <a:pt x="548" y="147"/>
                  </a:lnTo>
                  <a:lnTo>
                    <a:pt x="551" y="147"/>
                  </a:lnTo>
                  <a:lnTo>
                    <a:pt x="553" y="149"/>
                  </a:lnTo>
                  <a:lnTo>
                    <a:pt x="563" y="155"/>
                  </a:lnTo>
                  <a:lnTo>
                    <a:pt x="564" y="155"/>
                  </a:lnTo>
                  <a:lnTo>
                    <a:pt x="568" y="155"/>
                  </a:lnTo>
                  <a:lnTo>
                    <a:pt x="577" y="157"/>
                  </a:lnTo>
                  <a:lnTo>
                    <a:pt x="581" y="157"/>
                  </a:lnTo>
                  <a:lnTo>
                    <a:pt x="582" y="158"/>
                  </a:lnTo>
                  <a:lnTo>
                    <a:pt x="592" y="165"/>
                  </a:lnTo>
                  <a:lnTo>
                    <a:pt x="596" y="167"/>
                  </a:lnTo>
                  <a:lnTo>
                    <a:pt x="609" y="170"/>
                  </a:lnTo>
                  <a:lnTo>
                    <a:pt x="611" y="170"/>
                  </a:lnTo>
                  <a:lnTo>
                    <a:pt x="629" y="175"/>
                  </a:lnTo>
                  <a:lnTo>
                    <a:pt x="632" y="176"/>
                  </a:lnTo>
                  <a:lnTo>
                    <a:pt x="634" y="178"/>
                  </a:lnTo>
                  <a:lnTo>
                    <a:pt x="647" y="184"/>
                  </a:lnTo>
                  <a:lnTo>
                    <a:pt x="657" y="186"/>
                  </a:lnTo>
                  <a:lnTo>
                    <a:pt x="658" y="186"/>
                  </a:lnTo>
                  <a:lnTo>
                    <a:pt x="665" y="184"/>
                  </a:lnTo>
                  <a:lnTo>
                    <a:pt x="667" y="183"/>
                  </a:lnTo>
                  <a:lnTo>
                    <a:pt x="672" y="181"/>
                  </a:lnTo>
                  <a:lnTo>
                    <a:pt x="673" y="181"/>
                  </a:lnTo>
                  <a:lnTo>
                    <a:pt x="687" y="181"/>
                  </a:lnTo>
                  <a:lnTo>
                    <a:pt x="690" y="183"/>
                  </a:lnTo>
                  <a:lnTo>
                    <a:pt x="697" y="189"/>
                  </a:lnTo>
                  <a:lnTo>
                    <a:pt x="700" y="191"/>
                  </a:lnTo>
                  <a:lnTo>
                    <a:pt x="706" y="194"/>
                  </a:lnTo>
                  <a:lnTo>
                    <a:pt x="710" y="194"/>
                  </a:lnTo>
                  <a:lnTo>
                    <a:pt x="716" y="194"/>
                  </a:lnTo>
                  <a:lnTo>
                    <a:pt x="720" y="194"/>
                  </a:lnTo>
                  <a:lnTo>
                    <a:pt x="723" y="191"/>
                  </a:lnTo>
                  <a:lnTo>
                    <a:pt x="725" y="191"/>
                  </a:lnTo>
                  <a:lnTo>
                    <a:pt x="730" y="191"/>
                  </a:lnTo>
                  <a:lnTo>
                    <a:pt x="733" y="191"/>
                  </a:lnTo>
                  <a:lnTo>
                    <a:pt x="748" y="201"/>
                  </a:lnTo>
                  <a:lnTo>
                    <a:pt x="751" y="202"/>
                  </a:lnTo>
                  <a:lnTo>
                    <a:pt x="763" y="199"/>
                  </a:lnTo>
                  <a:lnTo>
                    <a:pt x="764" y="197"/>
                  </a:lnTo>
                  <a:lnTo>
                    <a:pt x="766" y="197"/>
                  </a:lnTo>
                  <a:lnTo>
                    <a:pt x="776" y="192"/>
                  </a:lnTo>
                  <a:lnTo>
                    <a:pt x="779" y="192"/>
                  </a:lnTo>
                  <a:lnTo>
                    <a:pt x="783" y="194"/>
                  </a:lnTo>
                  <a:lnTo>
                    <a:pt x="786" y="194"/>
                  </a:lnTo>
                  <a:lnTo>
                    <a:pt x="789" y="194"/>
                  </a:lnTo>
                  <a:lnTo>
                    <a:pt x="796" y="194"/>
                  </a:lnTo>
                  <a:lnTo>
                    <a:pt x="797" y="194"/>
                  </a:lnTo>
                  <a:lnTo>
                    <a:pt x="801" y="192"/>
                  </a:lnTo>
                  <a:lnTo>
                    <a:pt x="807" y="189"/>
                  </a:lnTo>
                  <a:lnTo>
                    <a:pt x="809" y="189"/>
                  </a:lnTo>
                  <a:lnTo>
                    <a:pt x="812" y="189"/>
                  </a:lnTo>
                  <a:lnTo>
                    <a:pt x="817" y="191"/>
                  </a:lnTo>
                  <a:lnTo>
                    <a:pt x="821" y="191"/>
                  </a:lnTo>
                  <a:lnTo>
                    <a:pt x="826" y="189"/>
                  </a:lnTo>
                  <a:lnTo>
                    <a:pt x="827" y="189"/>
                  </a:lnTo>
                  <a:lnTo>
                    <a:pt x="834" y="184"/>
                  </a:lnTo>
                  <a:lnTo>
                    <a:pt x="835" y="183"/>
                  </a:lnTo>
                  <a:lnTo>
                    <a:pt x="839" y="178"/>
                  </a:lnTo>
                  <a:lnTo>
                    <a:pt x="840" y="175"/>
                  </a:lnTo>
                  <a:lnTo>
                    <a:pt x="842" y="168"/>
                  </a:lnTo>
                  <a:lnTo>
                    <a:pt x="842" y="162"/>
                  </a:lnTo>
                  <a:lnTo>
                    <a:pt x="840" y="155"/>
                  </a:lnTo>
                  <a:lnTo>
                    <a:pt x="839" y="152"/>
                  </a:lnTo>
                  <a:lnTo>
                    <a:pt x="837" y="150"/>
                  </a:lnTo>
                  <a:lnTo>
                    <a:pt x="835" y="149"/>
                  </a:lnTo>
                  <a:lnTo>
                    <a:pt x="835" y="145"/>
                  </a:lnTo>
                  <a:lnTo>
                    <a:pt x="834" y="142"/>
                  </a:lnTo>
                  <a:lnTo>
                    <a:pt x="834" y="141"/>
                  </a:lnTo>
                  <a:lnTo>
                    <a:pt x="849" y="134"/>
                  </a:lnTo>
                  <a:lnTo>
                    <a:pt x="855" y="139"/>
                  </a:lnTo>
                  <a:lnTo>
                    <a:pt x="860" y="142"/>
                  </a:lnTo>
                  <a:lnTo>
                    <a:pt x="864" y="141"/>
                  </a:lnTo>
                  <a:lnTo>
                    <a:pt x="867" y="141"/>
                  </a:lnTo>
                  <a:lnTo>
                    <a:pt x="877" y="142"/>
                  </a:lnTo>
                  <a:lnTo>
                    <a:pt x="880" y="142"/>
                  </a:lnTo>
                  <a:lnTo>
                    <a:pt x="882" y="144"/>
                  </a:lnTo>
                  <a:lnTo>
                    <a:pt x="893" y="149"/>
                  </a:lnTo>
                  <a:lnTo>
                    <a:pt x="897" y="150"/>
                  </a:lnTo>
                  <a:lnTo>
                    <a:pt x="905" y="154"/>
                  </a:lnTo>
                  <a:lnTo>
                    <a:pt x="907" y="155"/>
                  </a:lnTo>
                  <a:lnTo>
                    <a:pt x="913" y="162"/>
                  </a:lnTo>
                  <a:lnTo>
                    <a:pt x="921" y="168"/>
                  </a:lnTo>
                  <a:lnTo>
                    <a:pt x="925" y="173"/>
                  </a:lnTo>
                  <a:lnTo>
                    <a:pt x="925" y="175"/>
                  </a:lnTo>
                  <a:lnTo>
                    <a:pt x="926" y="179"/>
                  </a:lnTo>
                  <a:lnTo>
                    <a:pt x="930" y="188"/>
                  </a:lnTo>
                  <a:lnTo>
                    <a:pt x="938" y="189"/>
                  </a:lnTo>
                  <a:lnTo>
                    <a:pt x="940" y="189"/>
                  </a:lnTo>
                  <a:lnTo>
                    <a:pt x="946" y="186"/>
                  </a:lnTo>
                  <a:lnTo>
                    <a:pt x="950" y="184"/>
                  </a:lnTo>
                  <a:lnTo>
                    <a:pt x="950" y="183"/>
                  </a:lnTo>
                  <a:lnTo>
                    <a:pt x="955" y="178"/>
                  </a:lnTo>
                  <a:lnTo>
                    <a:pt x="956" y="176"/>
                  </a:lnTo>
                  <a:lnTo>
                    <a:pt x="961" y="173"/>
                  </a:lnTo>
                  <a:lnTo>
                    <a:pt x="966" y="168"/>
                  </a:lnTo>
                  <a:lnTo>
                    <a:pt x="969" y="167"/>
                  </a:lnTo>
                  <a:lnTo>
                    <a:pt x="976" y="162"/>
                  </a:lnTo>
                  <a:lnTo>
                    <a:pt x="978" y="160"/>
                  </a:lnTo>
                  <a:lnTo>
                    <a:pt x="983" y="157"/>
                  </a:lnTo>
                  <a:lnTo>
                    <a:pt x="986" y="155"/>
                  </a:lnTo>
                  <a:lnTo>
                    <a:pt x="991" y="152"/>
                  </a:lnTo>
                  <a:lnTo>
                    <a:pt x="993" y="152"/>
                  </a:lnTo>
                  <a:lnTo>
                    <a:pt x="998" y="149"/>
                  </a:lnTo>
                  <a:lnTo>
                    <a:pt x="1002" y="147"/>
                  </a:lnTo>
                  <a:lnTo>
                    <a:pt x="1006" y="145"/>
                  </a:lnTo>
                  <a:lnTo>
                    <a:pt x="1007" y="145"/>
                  </a:lnTo>
                  <a:lnTo>
                    <a:pt x="1006" y="154"/>
                  </a:lnTo>
                  <a:lnTo>
                    <a:pt x="1004" y="157"/>
                  </a:lnTo>
                  <a:lnTo>
                    <a:pt x="1004" y="158"/>
                  </a:lnTo>
                  <a:lnTo>
                    <a:pt x="1001" y="160"/>
                  </a:lnTo>
                  <a:lnTo>
                    <a:pt x="998" y="162"/>
                  </a:lnTo>
                  <a:lnTo>
                    <a:pt x="993" y="163"/>
                  </a:lnTo>
                  <a:lnTo>
                    <a:pt x="989" y="167"/>
                  </a:lnTo>
                  <a:lnTo>
                    <a:pt x="986" y="176"/>
                  </a:lnTo>
                  <a:lnTo>
                    <a:pt x="988" y="181"/>
                  </a:lnTo>
                  <a:lnTo>
                    <a:pt x="988" y="184"/>
                  </a:lnTo>
                  <a:lnTo>
                    <a:pt x="989" y="189"/>
                  </a:lnTo>
                  <a:lnTo>
                    <a:pt x="989" y="192"/>
                  </a:lnTo>
                  <a:lnTo>
                    <a:pt x="994" y="197"/>
                  </a:lnTo>
                  <a:lnTo>
                    <a:pt x="996" y="197"/>
                  </a:lnTo>
                  <a:lnTo>
                    <a:pt x="1004" y="197"/>
                  </a:lnTo>
                  <a:lnTo>
                    <a:pt x="1006" y="197"/>
                  </a:lnTo>
                  <a:lnTo>
                    <a:pt x="1014" y="196"/>
                  </a:lnTo>
                  <a:lnTo>
                    <a:pt x="1021" y="196"/>
                  </a:lnTo>
                  <a:lnTo>
                    <a:pt x="1026" y="194"/>
                  </a:lnTo>
                  <a:lnTo>
                    <a:pt x="1027" y="196"/>
                  </a:lnTo>
                  <a:lnTo>
                    <a:pt x="1029" y="197"/>
                  </a:lnTo>
                  <a:lnTo>
                    <a:pt x="1029" y="201"/>
                  </a:lnTo>
                  <a:lnTo>
                    <a:pt x="1026" y="202"/>
                  </a:lnTo>
                  <a:lnTo>
                    <a:pt x="1022" y="205"/>
                  </a:lnTo>
                  <a:lnTo>
                    <a:pt x="1017" y="209"/>
                  </a:lnTo>
                  <a:lnTo>
                    <a:pt x="1016" y="212"/>
                  </a:lnTo>
                  <a:lnTo>
                    <a:pt x="1014" y="213"/>
                  </a:lnTo>
                  <a:lnTo>
                    <a:pt x="1016" y="218"/>
                  </a:lnTo>
                  <a:lnTo>
                    <a:pt x="1017" y="220"/>
                  </a:lnTo>
                  <a:lnTo>
                    <a:pt x="1021" y="220"/>
                  </a:lnTo>
                  <a:lnTo>
                    <a:pt x="1027" y="222"/>
                  </a:lnTo>
                  <a:lnTo>
                    <a:pt x="1029" y="222"/>
                  </a:lnTo>
                  <a:lnTo>
                    <a:pt x="1029" y="226"/>
                  </a:lnTo>
                  <a:lnTo>
                    <a:pt x="1026" y="230"/>
                  </a:lnTo>
                  <a:lnTo>
                    <a:pt x="1024" y="231"/>
                  </a:lnTo>
                  <a:lnTo>
                    <a:pt x="1024" y="236"/>
                  </a:lnTo>
                  <a:lnTo>
                    <a:pt x="1026" y="239"/>
                  </a:lnTo>
                  <a:lnTo>
                    <a:pt x="1024" y="249"/>
                  </a:lnTo>
                  <a:lnTo>
                    <a:pt x="1021" y="265"/>
                  </a:lnTo>
                  <a:lnTo>
                    <a:pt x="1019" y="268"/>
                  </a:lnTo>
                  <a:lnTo>
                    <a:pt x="1019" y="272"/>
                  </a:lnTo>
                  <a:lnTo>
                    <a:pt x="1017" y="275"/>
                  </a:lnTo>
                  <a:lnTo>
                    <a:pt x="1017" y="278"/>
                  </a:lnTo>
                  <a:lnTo>
                    <a:pt x="1017" y="283"/>
                  </a:lnTo>
                  <a:lnTo>
                    <a:pt x="1016" y="288"/>
                  </a:lnTo>
                  <a:lnTo>
                    <a:pt x="1011" y="296"/>
                  </a:lnTo>
                  <a:lnTo>
                    <a:pt x="1012" y="304"/>
                  </a:lnTo>
                  <a:lnTo>
                    <a:pt x="1017" y="307"/>
                  </a:lnTo>
                  <a:lnTo>
                    <a:pt x="1019" y="311"/>
                  </a:lnTo>
                  <a:lnTo>
                    <a:pt x="1024" y="312"/>
                  </a:lnTo>
                  <a:lnTo>
                    <a:pt x="1026" y="314"/>
                  </a:lnTo>
                  <a:lnTo>
                    <a:pt x="1031" y="315"/>
                  </a:lnTo>
                  <a:lnTo>
                    <a:pt x="1034" y="319"/>
                  </a:lnTo>
                  <a:lnTo>
                    <a:pt x="1029" y="327"/>
                  </a:lnTo>
                  <a:lnTo>
                    <a:pt x="1017" y="332"/>
                  </a:lnTo>
                  <a:lnTo>
                    <a:pt x="1019" y="335"/>
                  </a:lnTo>
                  <a:lnTo>
                    <a:pt x="1021" y="340"/>
                  </a:lnTo>
                  <a:lnTo>
                    <a:pt x="1021" y="343"/>
                  </a:lnTo>
                  <a:lnTo>
                    <a:pt x="1021" y="345"/>
                  </a:lnTo>
                  <a:lnTo>
                    <a:pt x="1016" y="351"/>
                  </a:lnTo>
                  <a:lnTo>
                    <a:pt x="1014" y="357"/>
                  </a:lnTo>
                  <a:lnTo>
                    <a:pt x="1016" y="361"/>
                  </a:lnTo>
                  <a:lnTo>
                    <a:pt x="1016" y="364"/>
                  </a:lnTo>
                  <a:lnTo>
                    <a:pt x="1017" y="377"/>
                  </a:lnTo>
                  <a:lnTo>
                    <a:pt x="1017" y="380"/>
                  </a:lnTo>
                  <a:lnTo>
                    <a:pt x="1019" y="382"/>
                  </a:lnTo>
                  <a:lnTo>
                    <a:pt x="1019" y="383"/>
                  </a:lnTo>
                  <a:lnTo>
                    <a:pt x="1026" y="391"/>
                  </a:lnTo>
                  <a:lnTo>
                    <a:pt x="1026" y="398"/>
                  </a:lnTo>
                  <a:lnTo>
                    <a:pt x="1026" y="400"/>
                  </a:lnTo>
                  <a:lnTo>
                    <a:pt x="1021" y="411"/>
                  </a:lnTo>
                  <a:lnTo>
                    <a:pt x="1024" y="419"/>
                  </a:lnTo>
                  <a:lnTo>
                    <a:pt x="1022" y="425"/>
                  </a:lnTo>
                  <a:lnTo>
                    <a:pt x="1021" y="427"/>
                  </a:lnTo>
                  <a:lnTo>
                    <a:pt x="1017" y="430"/>
                  </a:lnTo>
                  <a:lnTo>
                    <a:pt x="1014" y="435"/>
                  </a:lnTo>
                  <a:lnTo>
                    <a:pt x="1016" y="437"/>
                  </a:lnTo>
                  <a:lnTo>
                    <a:pt x="1019" y="442"/>
                  </a:lnTo>
                  <a:lnTo>
                    <a:pt x="1019" y="443"/>
                  </a:lnTo>
                  <a:lnTo>
                    <a:pt x="1029" y="453"/>
                  </a:lnTo>
                  <a:lnTo>
                    <a:pt x="1031" y="459"/>
                  </a:lnTo>
                  <a:lnTo>
                    <a:pt x="1031" y="463"/>
                  </a:lnTo>
                  <a:lnTo>
                    <a:pt x="1032" y="464"/>
                  </a:lnTo>
                  <a:lnTo>
                    <a:pt x="1032" y="476"/>
                  </a:lnTo>
                  <a:lnTo>
                    <a:pt x="1029" y="482"/>
                  </a:lnTo>
                  <a:lnTo>
                    <a:pt x="1027" y="484"/>
                  </a:lnTo>
                  <a:lnTo>
                    <a:pt x="1026" y="487"/>
                  </a:lnTo>
                  <a:lnTo>
                    <a:pt x="1022" y="490"/>
                  </a:lnTo>
                  <a:lnTo>
                    <a:pt x="1012" y="495"/>
                  </a:lnTo>
                  <a:lnTo>
                    <a:pt x="1002" y="495"/>
                  </a:lnTo>
                  <a:lnTo>
                    <a:pt x="998" y="497"/>
                  </a:lnTo>
                  <a:lnTo>
                    <a:pt x="996" y="498"/>
                  </a:lnTo>
                  <a:lnTo>
                    <a:pt x="996" y="501"/>
                  </a:lnTo>
                  <a:lnTo>
                    <a:pt x="994" y="505"/>
                  </a:lnTo>
                  <a:lnTo>
                    <a:pt x="994" y="514"/>
                  </a:lnTo>
                  <a:lnTo>
                    <a:pt x="999" y="521"/>
                  </a:lnTo>
                  <a:lnTo>
                    <a:pt x="999" y="523"/>
                  </a:lnTo>
                  <a:lnTo>
                    <a:pt x="999" y="529"/>
                  </a:lnTo>
                  <a:lnTo>
                    <a:pt x="999" y="531"/>
                  </a:lnTo>
                  <a:lnTo>
                    <a:pt x="1004" y="535"/>
                  </a:lnTo>
                  <a:lnTo>
                    <a:pt x="1006" y="537"/>
                  </a:lnTo>
                  <a:lnTo>
                    <a:pt x="1011" y="544"/>
                  </a:lnTo>
                  <a:lnTo>
                    <a:pt x="1014" y="550"/>
                  </a:lnTo>
                  <a:lnTo>
                    <a:pt x="1014" y="555"/>
                  </a:lnTo>
                  <a:lnTo>
                    <a:pt x="1012" y="557"/>
                  </a:lnTo>
                  <a:lnTo>
                    <a:pt x="1002" y="563"/>
                  </a:lnTo>
                  <a:lnTo>
                    <a:pt x="996" y="568"/>
                  </a:lnTo>
                  <a:lnTo>
                    <a:pt x="998" y="569"/>
                  </a:lnTo>
                  <a:lnTo>
                    <a:pt x="998" y="571"/>
                  </a:lnTo>
                  <a:lnTo>
                    <a:pt x="1001" y="578"/>
                  </a:lnTo>
                  <a:lnTo>
                    <a:pt x="1002" y="579"/>
                  </a:lnTo>
                  <a:lnTo>
                    <a:pt x="1007" y="586"/>
                  </a:lnTo>
                  <a:lnTo>
                    <a:pt x="1007" y="602"/>
                  </a:lnTo>
                  <a:lnTo>
                    <a:pt x="1007" y="605"/>
                  </a:lnTo>
                  <a:lnTo>
                    <a:pt x="1009" y="615"/>
                  </a:lnTo>
                  <a:lnTo>
                    <a:pt x="1009" y="616"/>
                  </a:lnTo>
                  <a:lnTo>
                    <a:pt x="1012" y="621"/>
                  </a:lnTo>
                  <a:lnTo>
                    <a:pt x="1014" y="623"/>
                  </a:lnTo>
                  <a:lnTo>
                    <a:pt x="1016" y="626"/>
                  </a:lnTo>
                  <a:lnTo>
                    <a:pt x="1017" y="628"/>
                  </a:lnTo>
                  <a:lnTo>
                    <a:pt x="1021" y="633"/>
                  </a:lnTo>
                  <a:lnTo>
                    <a:pt x="1022" y="634"/>
                  </a:lnTo>
                  <a:lnTo>
                    <a:pt x="1029" y="636"/>
                  </a:lnTo>
                  <a:lnTo>
                    <a:pt x="1031" y="636"/>
                  </a:lnTo>
                  <a:lnTo>
                    <a:pt x="1039" y="639"/>
                  </a:lnTo>
                  <a:lnTo>
                    <a:pt x="1039" y="642"/>
                  </a:lnTo>
                  <a:lnTo>
                    <a:pt x="1041" y="649"/>
                  </a:lnTo>
                  <a:lnTo>
                    <a:pt x="1044" y="652"/>
                  </a:lnTo>
                  <a:lnTo>
                    <a:pt x="1046" y="654"/>
                  </a:lnTo>
                  <a:lnTo>
                    <a:pt x="1049" y="655"/>
                  </a:lnTo>
                  <a:lnTo>
                    <a:pt x="1054" y="655"/>
                  </a:lnTo>
                  <a:lnTo>
                    <a:pt x="1055" y="654"/>
                  </a:lnTo>
                  <a:lnTo>
                    <a:pt x="1057" y="652"/>
                  </a:lnTo>
                  <a:lnTo>
                    <a:pt x="1059" y="652"/>
                  </a:lnTo>
                  <a:lnTo>
                    <a:pt x="1059" y="658"/>
                  </a:lnTo>
                  <a:lnTo>
                    <a:pt x="1059" y="660"/>
                  </a:lnTo>
                  <a:lnTo>
                    <a:pt x="1057" y="668"/>
                  </a:lnTo>
                  <a:lnTo>
                    <a:pt x="1055" y="671"/>
                  </a:lnTo>
                  <a:lnTo>
                    <a:pt x="1054" y="675"/>
                  </a:lnTo>
                  <a:lnTo>
                    <a:pt x="1052" y="678"/>
                  </a:lnTo>
                  <a:lnTo>
                    <a:pt x="1050" y="683"/>
                  </a:lnTo>
                  <a:lnTo>
                    <a:pt x="1054" y="688"/>
                  </a:lnTo>
                  <a:lnTo>
                    <a:pt x="1055" y="694"/>
                  </a:lnTo>
                  <a:lnTo>
                    <a:pt x="1055" y="696"/>
                  </a:lnTo>
                  <a:lnTo>
                    <a:pt x="1054" y="699"/>
                  </a:lnTo>
                  <a:lnTo>
                    <a:pt x="1057" y="705"/>
                  </a:lnTo>
                  <a:lnTo>
                    <a:pt x="1057" y="707"/>
                  </a:lnTo>
                  <a:lnTo>
                    <a:pt x="1060" y="712"/>
                  </a:lnTo>
                  <a:lnTo>
                    <a:pt x="1062" y="713"/>
                  </a:lnTo>
                  <a:lnTo>
                    <a:pt x="1069" y="715"/>
                  </a:lnTo>
                  <a:lnTo>
                    <a:pt x="1075" y="718"/>
                  </a:lnTo>
                  <a:lnTo>
                    <a:pt x="1079" y="723"/>
                  </a:lnTo>
                  <a:lnTo>
                    <a:pt x="1079" y="725"/>
                  </a:lnTo>
                  <a:lnTo>
                    <a:pt x="1080" y="731"/>
                  </a:lnTo>
                  <a:lnTo>
                    <a:pt x="1082" y="741"/>
                  </a:lnTo>
                  <a:lnTo>
                    <a:pt x="1084" y="746"/>
                  </a:lnTo>
                  <a:lnTo>
                    <a:pt x="1084" y="747"/>
                  </a:lnTo>
                  <a:lnTo>
                    <a:pt x="1085" y="752"/>
                  </a:lnTo>
                  <a:lnTo>
                    <a:pt x="1082" y="757"/>
                  </a:lnTo>
                  <a:lnTo>
                    <a:pt x="1077" y="764"/>
                  </a:lnTo>
                  <a:lnTo>
                    <a:pt x="1075" y="770"/>
                  </a:lnTo>
                  <a:lnTo>
                    <a:pt x="1075" y="773"/>
                  </a:lnTo>
                  <a:lnTo>
                    <a:pt x="1075" y="778"/>
                  </a:lnTo>
                  <a:lnTo>
                    <a:pt x="1075" y="783"/>
                  </a:lnTo>
                  <a:lnTo>
                    <a:pt x="1075" y="786"/>
                  </a:lnTo>
                  <a:lnTo>
                    <a:pt x="1075" y="791"/>
                  </a:lnTo>
                  <a:lnTo>
                    <a:pt x="1075" y="794"/>
                  </a:lnTo>
                  <a:lnTo>
                    <a:pt x="1075" y="798"/>
                  </a:lnTo>
                  <a:lnTo>
                    <a:pt x="1075" y="802"/>
                  </a:lnTo>
                  <a:lnTo>
                    <a:pt x="1075" y="806"/>
                  </a:lnTo>
                  <a:lnTo>
                    <a:pt x="1077" y="809"/>
                  </a:lnTo>
                  <a:lnTo>
                    <a:pt x="1077" y="812"/>
                  </a:lnTo>
                  <a:lnTo>
                    <a:pt x="1075" y="817"/>
                  </a:lnTo>
                  <a:lnTo>
                    <a:pt x="1075" y="824"/>
                  </a:lnTo>
                  <a:lnTo>
                    <a:pt x="1075" y="825"/>
                  </a:lnTo>
                  <a:lnTo>
                    <a:pt x="1070" y="830"/>
                  </a:lnTo>
                  <a:lnTo>
                    <a:pt x="1067" y="836"/>
                  </a:lnTo>
                  <a:lnTo>
                    <a:pt x="1064" y="845"/>
                  </a:lnTo>
                  <a:lnTo>
                    <a:pt x="1065" y="849"/>
                  </a:lnTo>
                  <a:lnTo>
                    <a:pt x="1064" y="854"/>
                  </a:lnTo>
                  <a:lnTo>
                    <a:pt x="1062" y="857"/>
                  </a:lnTo>
                  <a:lnTo>
                    <a:pt x="1060" y="861"/>
                  </a:lnTo>
                  <a:lnTo>
                    <a:pt x="1059" y="864"/>
                  </a:lnTo>
                  <a:lnTo>
                    <a:pt x="1057" y="866"/>
                  </a:lnTo>
                  <a:lnTo>
                    <a:pt x="1052" y="872"/>
                  </a:lnTo>
                  <a:lnTo>
                    <a:pt x="1049" y="877"/>
                  </a:lnTo>
                  <a:lnTo>
                    <a:pt x="1049" y="882"/>
                  </a:lnTo>
                  <a:lnTo>
                    <a:pt x="1047" y="887"/>
                  </a:lnTo>
                  <a:lnTo>
                    <a:pt x="1047" y="890"/>
                  </a:lnTo>
                  <a:lnTo>
                    <a:pt x="1047" y="901"/>
                  </a:lnTo>
                  <a:lnTo>
                    <a:pt x="1049" y="903"/>
                  </a:lnTo>
                  <a:lnTo>
                    <a:pt x="1049" y="904"/>
                  </a:lnTo>
                  <a:lnTo>
                    <a:pt x="1049" y="911"/>
                  </a:lnTo>
                  <a:lnTo>
                    <a:pt x="1050" y="913"/>
                  </a:lnTo>
                  <a:lnTo>
                    <a:pt x="1049" y="921"/>
                  </a:lnTo>
                  <a:lnTo>
                    <a:pt x="1049" y="922"/>
                  </a:lnTo>
                  <a:lnTo>
                    <a:pt x="1047" y="929"/>
                  </a:lnTo>
                  <a:lnTo>
                    <a:pt x="1049" y="934"/>
                  </a:lnTo>
                  <a:lnTo>
                    <a:pt x="1049" y="937"/>
                  </a:lnTo>
                  <a:lnTo>
                    <a:pt x="1049" y="938"/>
                  </a:lnTo>
                  <a:lnTo>
                    <a:pt x="1049" y="943"/>
                  </a:lnTo>
                  <a:lnTo>
                    <a:pt x="1049" y="945"/>
                  </a:lnTo>
                  <a:lnTo>
                    <a:pt x="1049" y="950"/>
                  </a:lnTo>
                  <a:lnTo>
                    <a:pt x="1037" y="966"/>
                  </a:lnTo>
                  <a:lnTo>
                    <a:pt x="1034" y="968"/>
                  </a:lnTo>
                  <a:lnTo>
                    <a:pt x="1032" y="969"/>
                  </a:lnTo>
                  <a:lnTo>
                    <a:pt x="1029" y="972"/>
                  </a:lnTo>
                  <a:lnTo>
                    <a:pt x="1029" y="974"/>
                  </a:lnTo>
                  <a:lnTo>
                    <a:pt x="1026" y="977"/>
                  </a:lnTo>
                  <a:lnTo>
                    <a:pt x="1022" y="982"/>
                  </a:lnTo>
                  <a:lnTo>
                    <a:pt x="1019" y="985"/>
                  </a:lnTo>
                  <a:lnTo>
                    <a:pt x="1017" y="987"/>
                  </a:lnTo>
                  <a:lnTo>
                    <a:pt x="1016" y="989"/>
                  </a:lnTo>
                  <a:lnTo>
                    <a:pt x="1012" y="989"/>
                  </a:lnTo>
                  <a:lnTo>
                    <a:pt x="1007" y="989"/>
                  </a:lnTo>
                  <a:lnTo>
                    <a:pt x="1004" y="989"/>
                  </a:lnTo>
                  <a:lnTo>
                    <a:pt x="1001" y="989"/>
                  </a:lnTo>
                  <a:lnTo>
                    <a:pt x="998" y="989"/>
                  </a:lnTo>
                  <a:lnTo>
                    <a:pt x="994" y="990"/>
                  </a:lnTo>
                  <a:lnTo>
                    <a:pt x="983" y="995"/>
                  </a:lnTo>
                  <a:lnTo>
                    <a:pt x="978" y="995"/>
                  </a:lnTo>
                  <a:lnTo>
                    <a:pt x="971" y="995"/>
                  </a:lnTo>
                  <a:lnTo>
                    <a:pt x="969" y="995"/>
                  </a:lnTo>
                  <a:lnTo>
                    <a:pt x="966" y="995"/>
                  </a:lnTo>
                  <a:lnTo>
                    <a:pt x="959" y="998"/>
                  </a:lnTo>
                  <a:lnTo>
                    <a:pt x="958" y="1002"/>
                  </a:lnTo>
                  <a:lnTo>
                    <a:pt x="956" y="1003"/>
                  </a:lnTo>
                  <a:lnTo>
                    <a:pt x="950" y="1011"/>
                  </a:lnTo>
                  <a:lnTo>
                    <a:pt x="941" y="1018"/>
                  </a:lnTo>
                  <a:lnTo>
                    <a:pt x="940" y="1018"/>
                  </a:lnTo>
                  <a:lnTo>
                    <a:pt x="930" y="1021"/>
                  </a:lnTo>
                  <a:lnTo>
                    <a:pt x="928" y="1021"/>
                  </a:lnTo>
                  <a:lnTo>
                    <a:pt x="926" y="1021"/>
                  </a:lnTo>
                  <a:lnTo>
                    <a:pt x="915" y="1026"/>
                  </a:lnTo>
                  <a:lnTo>
                    <a:pt x="898" y="1027"/>
                  </a:lnTo>
                  <a:lnTo>
                    <a:pt x="880" y="1027"/>
                  </a:lnTo>
                  <a:lnTo>
                    <a:pt x="877" y="1027"/>
                  </a:lnTo>
                  <a:lnTo>
                    <a:pt x="875" y="1027"/>
                  </a:lnTo>
                  <a:lnTo>
                    <a:pt x="862" y="1027"/>
                  </a:lnTo>
                  <a:lnTo>
                    <a:pt x="844" y="1027"/>
                  </a:lnTo>
                  <a:lnTo>
                    <a:pt x="834" y="1027"/>
                  </a:lnTo>
                  <a:lnTo>
                    <a:pt x="827" y="1029"/>
                  </a:lnTo>
                  <a:lnTo>
                    <a:pt x="826" y="1029"/>
                  </a:lnTo>
                  <a:lnTo>
                    <a:pt x="814" y="1029"/>
                  </a:lnTo>
                  <a:lnTo>
                    <a:pt x="809" y="1029"/>
                  </a:lnTo>
                  <a:lnTo>
                    <a:pt x="802" y="1027"/>
                  </a:lnTo>
                  <a:lnTo>
                    <a:pt x="791" y="1031"/>
                  </a:lnTo>
                  <a:lnTo>
                    <a:pt x="789" y="1032"/>
                  </a:lnTo>
                  <a:lnTo>
                    <a:pt x="783" y="1035"/>
                  </a:lnTo>
                  <a:lnTo>
                    <a:pt x="781" y="1035"/>
                  </a:lnTo>
                  <a:lnTo>
                    <a:pt x="771" y="1034"/>
                  </a:lnTo>
                  <a:lnTo>
                    <a:pt x="769" y="1034"/>
                  </a:lnTo>
                  <a:lnTo>
                    <a:pt x="764" y="1034"/>
                  </a:lnTo>
                  <a:lnTo>
                    <a:pt x="761" y="1035"/>
                  </a:lnTo>
                  <a:lnTo>
                    <a:pt x="758" y="1039"/>
                  </a:lnTo>
                  <a:lnTo>
                    <a:pt x="751" y="1040"/>
                  </a:lnTo>
                  <a:lnTo>
                    <a:pt x="749" y="1040"/>
                  </a:lnTo>
                  <a:lnTo>
                    <a:pt x="736" y="1037"/>
                  </a:lnTo>
                  <a:lnTo>
                    <a:pt x="716" y="1044"/>
                  </a:lnTo>
                  <a:lnTo>
                    <a:pt x="713" y="1045"/>
                  </a:lnTo>
                  <a:lnTo>
                    <a:pt x="710" y="1052"/>
                  </a:lnTo>
                  <a:lnTo>
                    <a:pt x="703" y="1055"/>
                  </a:lnTo>
                  <a:lnTo>
                    <a:pt x="701" y="1055"/>
                  </a:lnTo>
                  <a:lnTo>
                    <a:pt x="697" y="1055"/>
                  </a:lnTo>
                  <a:lnTo>
                    <a:pt x="695" y="1055"/>
                  </a:lnTo>
                  <a:lnTo>
                    <a:pt x="693" y="1055"/>
                  </a:lnTo>
                  <a:lnTo>
                    <a:pt x="687" y="1060"/>
                  </a:lnTo>
                  <a:lnTo>
                    <a:pt x="683" y="1060"/>
                  </a:lnTo>
                  <a:lnTo>
                    <a:pt x="678" y="1066"/>
                  </a:lnTo>
                  <a:lnTo>
                    <a:pt x="677" y="1069"/>
                  </a:lnTo>
                  <a:lnTo>
                    <a:pt x="675" y="1071"/>
                  </a:lnTo>
                  <a:lnTo>
                    <a:pt x="667" y="1079"/>
                  </a:lnTo>
                  <a:lnTo>
                    <a:pt x="660" y="1091"/>
                  </a:lnTo>
                  <a:lnTo>
                    <a:pt x="658" y="1094"/>
                  </a:lnTo>
                  <a:lnTo>
                    <a:pt x="652" y="1103"/>
                  </a:lnTo>
                  <a:lnTo>
                    <a:pt x="650" y="1107"/>
                  </a:lnTo>
                  <a:lnTo>
                    <a:pt x="647" y="1108"/>
                  </a:lnTo>
                  <a:lnTo>
                    <a:pt x="645" y="1110"/>
                  </a:lnTo>
                  <a:lnTo>
                    <a:pt x="634" y="1118"/>
                  </a:lnTo>
                  <a:lnTo>
                    <a:pt x="632" y="1118"/>
                  </a:lnTo>
                  <a:lnTo>
                    <a:pt x="622" y="1121"/>
                  </a:lnTo>
                  <a:lnTo>
                    <a:pt x="620" y="1123"/>
                  </a:lnTo>
                  <a:lnTo>
                    <a:pt x="615" y="1123"/>
                  </a:lnTo>
                  <a:lnTo>
                    <a:pt x="612" y="1123"/>
                  </a:lnTo>
                  <a:lnTo>
                    <a:pt x="607" y="1121"/>
                  </a:lnTo>
                  <a:lnTo>
                    <a:pt x="604" y="1121"/>
                  </a:lnTo>
                  <a:lnTo>
                    <a:pt x="602" y="1120"/>
                  </a:lnTo>
                  <a:lnTo>
                    <a:pt x="594" y="1118"/>
                  </a:lnTo>
                  <a:lnTo>
                    <a:pt x="591" y="1116"/>
                  </a:lnTo>
                  <a:lnTo>
                    <a:pt x="584" y="1115"/>
                  </a:lnTo>
                  <a:lnTo>
                    <a:pt x="582" y="1113"/>
                  </a:lnTo>
                  <a:lnTo>
                    <a:pt x="579" y="1110"/>
                  </a:lnTo>
                  <a:lnTo>
                    <a:pt x="579" y="1108"/>
                  </a:lnTo>
                  <a:lnTo>
                    <a:pt x="577" y="1107"/>
                  </a:lnTo>
                  <a:lnTo>
                    <a:pt x="579" y="1100"/>
                  </a:lnTo>
                  <a:lnTo>
                    <a:pt x="577" y="1095"/>
                  </a:lnTo>
                  <a:lnTo>
                    <a:pt x="569" y="1092"/>
                  </a:lnTo>
                  <a:lnTo>
                    <a:pt x="564" y="1086"/>
                  </a:lnTo>
                  <a:lnTo>
                    <a:pt x="563" y="1084"/>
                  </a:lnTo>
                  <a:lnTo>
                    <a:pt x="559" y="1078"/>
                  </a:lnTo>
                  <a:lnTo>
                    <a:pt x="558" y="1076"/>
                  </a:lnTo>
                  <a:lnTo>
                    <a:pt x="548" y="1082"/>
                  </a:lnTo>
                  <a:lnTo>
                    <a:pt x="544" y="1082"/>
                  </a:lnTo>
                  <a:lnTo>
                    <a:pt x="541" y="1078"/>
                  </a:lnTo>
                  <a:lnTo>
                    <a:pt x="538" y="1069"/>
                  </a:lnTo>
                  <a:lnTo>
                    <a:pt x="538" y="1060"/>
                  </a:lnTo>
                  <a:lnTo>
                    <a:pt x="536" y="1045"/>
                  </a:lnTo>
                  <a:lnTo>
                    <a:pt x="534" y="1040"/>
                  </a:lnTo>
                  <a:lnTo>
                    <a:pt x="533" y="1039"/>
                  </a:lnTo>
                  <a:lnTo>
                    <a:pt x="529" y="1032"/>
                  </a:lnTo>
                  <a:lnTo>
                    <a:pt x="529" y="1031"/>
                  </a:lnTo>
                  <a:lnTo>
                    <a:pt x="526" y="1024"/>
                  </a:lnTo>
                  <a:lnTo>
                    <a:pt x="528" y="1018"/>
                  </a:lnTo>
                  <a:lnTo>
                    <a:pt x="528" y="1016"/>
                  </a:lnTo>
                  <a:lnTo>
                    <a:pt x="526" y="1010"/>
                  </a:lnTo>
                  <a:lnTo>
                    <a:pt x="526" y="1008"/>
                  </a:lnTo>
                  <a:lnTo>
                    <a:pt x="525" y="1006"/>
                  </a:lnTo>
                  <a:lnTo>
                    <a:pt x="525" y="997"/>
                  </a:lnTo>
                  <a:lnTo>
                    <a:pt x="531" y="995"/>
                  </a:lnTo>
                  <a:lnTo>
                    <a:pt x="533" y="992"/>
                  </a:lnTo>
                  <a:lnTo>
                    <a:pt x="534" y="987"/>
                  </a:lnTo>
                  <a:lnTo>
                    <a:pt x="541" y="982"/>
                  </a:lnTo>
                  <a:lnTo>
                    <a:pt x="551" y="976"/>
                  </a:lnTo>
                  <a:lnTo>
                    <a:pt x="553" y="976"/>
                  </a:lnTo>
                  <a:lnTo>
                    <a:pt x="554" y="974"/>
                  </a:lnTo>
                  <a:lnTo>
                    <a:pt x="568" y="966"/>
                  </a:lnTo>
                  <a:lnTo>
                    <a:pt x="569" y="964"/>
                  </a:lnTo>
                  <a:lnTo>
                    <a:pt x="577" y="956"/>
                  </a:lnTo>
                  <a:lnTo>
                    <a:pt x="577" y="955"/>
                  </a:lnTo>
                  <a:lnTo>
                    <a:pt x="576" y="945"/>
                  </a:lnTo>
                  <a:lnTo>
                    <a:pt x="576" y="943"/>
                  </a:lnTo>
                  <a:lnTo>
                    <a:pt x="586" y="942"/>
                  </a:lnTo>
                  <a:lnTo>
                    <a:pt x="589" y="940"/>
                  </a:lnTo>
                  <a:lnTo>
                    <a:pt x="589" y="938"/>
                  </a:lnTo>
                  <a:lnTo>
                    <a:pt x="589" y="934"/>
                  </a:lnTo>
                  <a:lnTo>
                    <a:pt x="589" y="932"/>
                  </a:lnTo>
                  <a:lnTo>
                    <a:pt x="591" y="929"/>
                  </a:lnTo>
                  <a:lnTo>
                    <a:pt x="589" y="922"/>
                  </a:lnTo>
                  <a:lnTo>
                    <a:pt x="591" y="917"/>
                  </a:lnTo>
                  <a:lnTo>
                    <a:pt x="592" y="916"/>
                  </a:lnTo>
                  <a:lnTo>
                    <a:pt x="592" y="909"/>
                  </a:lnTo>
                  <a:lnTo>
                    <a:pt x="594" y="906"/>
                  </a:lnTo>
                  <a:lnTo>
                    <a:pt x="596" y="904"/>
                  </a:lnTo>
                  <a:lnTo>
                    <a:pt x="596" y="901"/>
                  </a:lnTo>
                  <a:lnTo>
                    <a:pt x="596" y="900"/>
                  </a:lnTo>
                  <a:lnTo>
                    <a:pt x="597" y="896"/>
                  </a:lnTo>
                  <a:lnTo>
                    <a:pt x="594" y="891"/>
                  </a:lnTo>
                  <a:lnTo>
                    <a:pt x="592" y="888"/>
                  </a:lnTo>
                  <a:lnTo>
                    <a:pt x="591" y="887"/>
                  </a:lnTo>
                  <a:lnTo>
                    <a:pt x="589" y="880"/>
                  </a:lnTo>
                  <a:lnTo>
                    <a:pt x="589" y="874"/>
                  </a:lnTo>
                  <a:lnTo>
                    <a:pt x="591" y="869"/>
                  </a:lnTo>
                  <a:lnTo>
                    <a:pt x="592" y="862"/>
                  </a:lnTo>
                  <a:lnTo>
                    <a:pt x="594" y="853"/>
                  </a:lnTo>
                  <a:lnTo>
                    <a:pt x="596" y="851"/>
                  </a:lnTo>
                  <a:lnTo>
                    <a:pt x="592" y="846"/>
                  </a:lnTo>
                  <a:lnTo>
                    <a:pt x="591" y="843"/>
                  </a:lnTo>
                  <a:lnTo>
                    <a:pt x="591" y="841"/>
                  </a:lnTo>
                  <a:lnTo>
                    <a:pt x="586" y="833"/>
                  </a:lnTo>
                  <a:lnTo>
                    <a:pt x="586" y="830"/>
                  </a:lnTo>
                  <a:lnTo>
                    <a:pt x="584" y="828"/>
                  </a:lnTo>
                  <a:lnTo>
                    <a:pt x="584" y="812"/>
                  </a:lnTo>
                  <a:lnTo>
                    <a:pt x="584" y="811"/>
                  </a:lnTo>
                  <a:lnTo>
                    <a:pt x="586" y="804"/>
                  </a:lnTo>
                  <a:lnTo>
                    <a:pt x="586" y="802"/>
                  </a:lnTo>
                  <a:lnTo>
                    <a:pt x="586" y="794"/>
                  </a:lnTo>
                  <a:lnTo>
                    <a:pt x="587" y="785"/>
                  </a:lnTo>
                  <a:lnTo>
                    <a:pt x="586" y="777"/>
                  </a:lnTo>
                  <a:lnTo>
                    <a:pt x="587" y="772"/>
                  </a:lnTo>
                  <a:lnTo>
                    <a:pt x="587" y="768"/>
                  </a:lnTo>
                  <a:lnTo>
                    <a:pt x="586" y="764"/>
                  </a:lnTo>
                  <a:lnTo>
                    <a:pt x="586" y="760"/>
                  </a:lnTo>
                  <a:lnTo>
                    <a:pt x="584" y="756"/>
                  </a:lnTo>
                  <a:lnTo>
                    <a:pt x="586" y="751"/>
                  </a:lnTo>
                  <a:lnTo>
                    <a:pt x="589" y="744"/>
                  </a:lnTo>
                  <a:lnTo>
                    <a:pt x="594" y="738"/>
                  </a:lnTo>
                  <a:lnTo>
                    <a:pt x="594" y="736"/>
                  </a:lnTo>
                  <a:lnTo>
                    <a:pt x="594" y="731"/>
                  </a:lnTo>
                  <a:lnTo>
                    <a:pt x="592" y="726"/>
                  </a:lnTo>
                  <a:lnTo>
                    <a:pt x="587" y="720"/>
                  </a:lnTo>
                  <a:lnTo>
                    <a:pt x="587" y="712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4" y="702"/>
                  </a:lnTo>
                  <a:lnTo>
                    <a:pt x="584" y="699"/>
                  </a:lnTo>
                  <a:lnTo>
                    <a:pt x="586" y="691"/>
                  </a:lnTo>
                  <a:lnTo>
                    <a:pt x="591" y="684"/>
                  </a:lnTo>
                  <a:lnTo>
                    <a:pt x="592" y="683"/>
                  </a:lnTo>
                  <a:lnTo>
                    <a:pt x="606" y="676"/>
                  </a:lnTo>
                  <a:lnTo>
                    <a:pt x="607" y="675"/>
                  </a:lnTo>
                  <a:lnTo>
                    <a:pt x="614" y="663"/>
                  </a:lnTo>
                  <a:lnTo>
                    <a:pt x="614" y="655"/>
                  </a:lnTo>
                  <a:lnTo>
                    <a:pt x="611" y="654"/>
                  </a:lnTo>
                  <a:lnTo>
                    <a:pt x="607" y="652"/>
                  </a:lnTo>
                  <a:lnTo>
                    <a:pt x="604" y="650"/>
                  </a:lnTo>
                  <a:lnTo>
                    <a:pt x="599" y="644"/>
                  </a:lnTo>
                  <a:lnTo>
                    <a:pt x="599" y="636"/>
                  </a:lnTo>
                  <a:lnTo>
                    <a:pt x="599" y="631"/>
                  </a:lnTo>
                  <a:lnTo>
                    <a:pt x="599" y="626"/>
                  </a:lnTo>
                  <a:lnTo>
                    <a:pt x="599" y="621"/>
                  </a:lnTo>
                  <a:lnTo>
                    <a:pt x="592" y="613"/>
                  </a:lnTo>
                  <a:lnTo>
                    <a:pt x="589" y="608"/>
                  </a:lnTo>
                  <a:lnTo>
                    <a:pt x="586" y="603"/>
                  </a:lnTo>
                  <a:lnTo>
                    <a:pt x="586" y="602"/>
                  </a:lnTo>
                  <a:lnTo>
                    <a:pt x="584" y="592"/>
                  </a:lnTo>
                  <a:lnTo>
                    <a:pt x="584" y="590"/>
                  </a:lnTo>
                  <a:lnTo>
                    <a:pt x="584" y="589"/>
                  </a:lnTo>
                  <a:lnTo>
                    <a:pt x="584" y="587"/>
                  </a:lnTo>
                  <a:lnTo>
                    <a:pt x="591" y="568"/>
                  </a:lnTo>
                  <a:lnTo>
                    <a:pt x="591" y="565"/>
                  </a:lnTo>
                  <a:lnTo>
                    <a:pt x="594" y="553"/>
                  </a:lnTo>
                  <a:lnTo>
                    <a:pt x="594" y="552"/>
                  </a:lnTo>
                  <a:lnTo>
                    <a:pt x="591" y="547"/>
                  </a:lnTo>
                  <a:lnTo>
                    <a:pt x="591" y="545"/>
                  </a:lnTo>
                  <a:lnTo>
                    <a:pt x="586" y="540"/>
                  </a:lnTo>
                  <a:lnTo>
                    <a:pt x="576" y="539"/>
                  </a:lnTo>
                  <a:lnTo>
                    <a:pt x="571" y="532"/>
                  </a:lnTo>
                  <a:lnTo>
                    <a:pt x="576" y="529"/>
                  </a:lnTo>
                  <a:lnTo>
                    <a:pt x="577" y="523"/>
                  </a:lnTo>
                  <a:lnTo>
                    <a:pt x="579" y="516"/>
                  </a:lnTo>
                  <a:lnTo>
                    <a:pt x="581" y="513"/>
                  </a:lnTo>
                  <a:lnTo>
                    <a:pt x="591" y="511"/>
                  </a:lnTo>
                  <a:lnTo>
                    <a:pt x="602" y="508"/>
                  </a:lnTo>
                  <a:lnTo>
                    <a:pt x="604" y="503"/>
                  </a:lnTo>
                  <a:lnTo>
                    <a:pt x="604" y="501"/>
                  </a:lnTo>
                  <a:lnTo>
                    <a:pt x="599" y="497"/>
                  </a:lnTo>
                  <a:lnTo>
                    <a:pt x="596" y="493"/>
                  </a:lnTo>
                  <a:lnTo>
                    <a:pt x="592" y="484"/>
                  </a:lnTo>
                  <a:lnTo>
                    <a:pt x="579" y="476"/>
                  </a:lnTo>
                  <a:lnTo>
                    <a:pt x="564" y="468"/>
                  </a:lnTo>
                  <a:lnTo>
                    <a:pt x="563" y="468"/>
                  </a:lnTo>
                  <a:lnTo>
                    <a:pt x="553" y="459"/>
                  </a:lnTo>
                  <a:lnTo>
                    <a:pt x="553" y="458"/>
                  </a:lnTo>
                  <a:lnTo>
                    <a:pt x="544" y="450"/>
                  </a:lnTo>
                  <a:lnTo>
                    <a:pt x="546" y="443"/>
                  </a:lnTo>
                  <a:lnTo>
                    <a:pt x="549" y="440"/>
                  </a:lnTo>
                  <a:lnTo>
                    <a:pt x="549" y="437"/>
                  </a:lnTo>
                  <a:lnTo>
                    <a:pt x="549" y="430"/>
                  </a:lnTo>
                  <a:lnTo>
                    <a:pt x="551" y="427"/>
                  </a:lnTo>
                  <a:lnTo>
                    <a:pt x="548" y="425"/>
                  </a:lnTo>
                  <a:lnTo>
                    <a:pt x="548" y="422"/>
                  </a:lnTo>
                  <a:lnTo>
                    <a:pt x="548" y="414"/>
                  </a:lnTo>
                  <a:lnTo>
                    <a:pt x="549" y="406"/>
                  </a:lnTo>
                  <a:lnTo>
                    <a:pt x="546" y="398"/>
                  </a:lnTo>
                  <a:lnTo>
                    <a:pt x="544" y="396"/>
                  </a:lnTo>
                  <a:lnTo>
                    <a:pt x="538" y="396"/>
                  </a:lnTo>
                  <a:lnTo>
                    <a:pt x="536" y="396"/>
                  </a:lnTo>
                  <a:lnTo>
                    <a:pt x="538" y="403"/>
                  </a:lnTo>
                  <a:lnTo>
                    <a:pt x="538" y="414"/>
                  </a:lnTo>
                  <a:lnTo>
                    <a:pt x="533" y="422"/>
                  </a:lnTo>
                  <a:lnTo>
                    <a:pt x="528" y="421"/>
                  </a:lnTo>
                  <a:lnTo>
                    <a:pt x="525" y="416"/>
                  </a:lnTo>
                  <a:lnTo>
                    <a:pt x="520" y="409"/>
                  </a:lnTo>
                  <a:lnTo>
                    <a:pt x="520" y="408"/>
                  </a:lnTo>
                  <a:lnTo>
                    <a:pt x="515" y="400"/>
                  </a:lnTo>
                  <a:lnTo>
                    <a:pt x="505" y="387"/>
                  </a:lnTo>
                  <a:lnTo>
                    <a:pt x="495" y="382"/>
                  </a:lnTo>
                  <a:lnTo>
                    <a:pt x="493" y="380"/>
                  </a:lnTo>
                  <a:lnTo>
                    <a:pt x="493" y="379"/>
                  </a:lnTo>
                  <a:lnTo>
                    <a:pt x="491" y="369"/>
                  </a:lnTo>
                  <a:lnTo>
                    <a:pt x="490" y="366"/>
                  </a:lnTo>
                  <a:lnTo>
                    <a:pt x="490" y="362"/>
                  </a:lnTo>
                  <a:lnTo>
                    <a:pt x="480" y="353"/>
                  </a:lnTo>
                  <a:lnTo>
                    <a:pt x="478" y="351"/>
                  </a:lnTo>
                  <a:lnTo>
                    <a:pt x="477" y="351"/>
                  </a:lnTo>
                  <a:lnTo>
                    <a:pt x="463" y="349"/>
                  </a:lnTo>
                  <a:lnTo>
                    <a:pt x="460" y="349"/>
                  </a:lnTo>
                  <a:lnTo>
                    <a:pt x="453" y="345"/>
                  </a:lnTo>
                  <a:lnTo>
                    <a:pt x="452" y="343"/>
                  </a:lnTo>
                  <a:lnTo>
                    <a:pt x="442" y="330"/>
                  </a:lnTo>
                  <a:lnTo>
                    <a:pt x="442" y="327"/>
                  </a:lnTo>
                  <a:lnTo>
                    <a:pt x="435" y="315"/>
                  </a:lnTo>
                  <a:lnTo>
                    <a:pt x="434" y="314"/>
                  </a:lnTo>
                  <a:lnTo>
                    <a:pt x="432" y="312"/>
                  </a:lnTo>
                  <a:lnTo>
                    <a:pt x="422" y="307"/>
                  </a:lnTo>
                  <a:lnTo>
                    <a:pt x="419" y="306"/>
                  </a:lnTo>
                  <a:lnTo>
                    <a:pt x="407" y="306"/>
                  </a:lnTo>
                  <a:lnTo>
                    <a:pt x="400" y="306"/>
                  </a:lnTo>
                  <a:lnTo>
                    <a:pt x="399" y="306"/>
                  </a:lnTo>
                  <a:lnTo>
                    <a:pt x="392" y="309"/>
                  </a:lnTo>
                  <a:lnTo>
                    <a:pt x="391" y="309"/>
                  </a:lnTo>
                  <a:lnTo>
                    <a:pt x="384" y="315"/>
                  </a:lnTo>
                  <a:lnTo>
                    <a:pt x="376" y="325"/>
                  </a:lnTo>
                  <a:lnTo>
                    <a:pt x="376" y="327"/>
                  </a:lnTo>
                  <a:lnTo>
                    <a:pt x="371" y="328"/>
                  </a:lnTo>
                  <a:lnTo>
                    <a:pt x="369" y="328"/>
                  </a:lnTo>
                  <a:lnTo>
                    <a:pt x="364" y="328"/>
                  </a:lnTo>
                  <a:lnTo>
                    <a:pt x="362" y="327"/>
                  </a:lnTo>
                  <a:lnTo>
                    <a:pt x="354" y="327"/>
                  </a:lnTo>
                  <a:lnTo>
                    <a:pt x="353" y="325"/>
                  </a:lnTo>
                  <a:lnTo>
                    <a:pt x="344" y="327"/>
                  </a:lnTo>
                  <a:lnTo>
                    <a:pt x="341" y="327"/>
                  </a:lnTo>
                  <a:lnTo>
                    <a:pt x="338" y="323"/>
                  </a:lnTo>
                  <a:lnTo>
                    <a:pt x="336" y="322"/>
                  </a:lnTo>
                  <a:lnTo>
                    <a:pt x="331" y="320"/>
                  </a:lnTo>
                  <a:lnTo>
                    <a:pt x="328" y="322"/>
                  </a:lnTo>
                  <a:lnTo>
                    <a:pt x="321" y="325"/>
                  </a:lnTo>
                  <a:lnTo>
                    <a:pt x="319" y="325"/>
                  </a:lnTo>
                  <a:lnTo>
                    <a:pt x="316" y="325"/>
                  </a:lnTo>
                  <a:lnTo>
                    <a:pt x="311" y="320"/>
                  </a:lnTo>
                  <a:lnTo>
                    <a:pt x="311" y="319"/>
                  </a:lnTo>
                  <a:lnTo>
                    <a:pt x="310" y="317"/>
                  </a:lnTo>
                  <a:lnTo>
                    <a:pt x="303" y="311"/>
                  </a:lnTo>
                  <a:lnTo>
                    <a:pt x="301" y="311"/>
                  </a:lnTo>
                  <a:lnTo>
                    <a:pt x="300" y="309"/>
                  </a:lnTo>
                  <a:lnTo>
                    <a:pt x="298" y="309"/>
                  </a:lnTo>
                  <a:lnTo>
                    <a:pt x="291" y="312"/>
                  </a:lnTo>
                  <a:lnTo>
                    <a:pt x="291" y="320"/>
                  </a:lnTo>
                  <a:lnTo>
                    <a:pt x="293" y="323"/>
                  </a:lnTo>
                  <a:lnTo>
                    <a:pt x="296" y="335"/>
                  </a:lnTo>
                  <a:lnTo>
                    <a:pt x="296" y="338"/>
                  </a:lnTo>
                  <a:lnTo>
                    <a:pt x="296" y="340"/>
                  </a:lnTo>
                  <a:lnTo>
                    <a:pt x="290" y="349"/>
                  </a:lnTo>
                  <a:lnTo>
                    <a:pt x="290" y="351"/>
                  </a:lnTo>
                  <a:lnTo>
                    <a:pt x="288" y="353"/>
                  </a:lnTo>
                  <a:lnTo>
                    <a:pt x="288" y="357"/>
                  </a:lnTo>
                  <a:lnTo>
                    <a:pt x="288" y="359"/>
                  </a:lnTo>
                  <a:lnTo>
                    <a:pt x="288" y="369"/>
                  </a:lnTo>
                  <a:lnTo>
                    <a:pt x="288" y="380"/>
                  </a:lnTo>
                  <a:lnTo>
                    <a:pt x="288" y="382"/>
                  </a:lnTo>
                  <a:lnTo>
                    <a:pt x="281" y="387"/>
                  </a:lnTo>
                  <a:lnTo>
                    <a:pt x="276" y="393"/>
                  </a:lnTo>
                  <a:lnTo>
                    <a:pt x="271" y="396"/>
                  </a:lnTo>
                  <a:lnTo>
                    <a:pt x="267" y="400"/>
                  </a:lnTo>
                  <a:lnTo>
                    <a:pt x="265" y="401"/>
                  </a:lnTo>
                  <a:lnTo>
                    <a:pt x="262" y="411"/>
                  </a:lnTo>
                  <a:lnTo>
                    <a:pt x="262" y="412"/>
                  </a:lnTo>
                  <a:lnTo>
                    <a:pt x="257" y="417"/>
                  </a:lnTo>
                  <a:lnTo>
                    <a:pt x="253" y="417"/>
                  </a:lnTo>
                  <a:lnTo>
                    <a:pt x="250" y="417"/>
                  </a:lnTo>
                  <a:lnTo>
                    <a:pt x="248" y="417"/>
                  </a:lnTo>
                  <a:lnTo>
                    <a:pt x="247" y="417"/>
                  </a:lnTo>
                  <a:lnTo>
                    <a:pt x="240" y="417"/>
                  </a:lnTo>
                  <a:lnTo>
                    <a:pt x="238" y="417"/>
                  </a:lnTo>
                  <a:lnTo>
                    <a:pt x="232" y="417"/>
                  </a:lnTo>
                  <a:lnTo>
                    <a:pt x="224" y="419"/>
                  </a:lnTo>
                  <a:lnTo>
                    <a:pt x="219" y="424"/>
                  </a:lnTo>
                  <a:lnTo>
                    <a:pt x="217" y="422"/>
                  </a:lnTo>
                  <a:lnTo>
                    <a:pt x="215" y="421"/>
                  </a:lnTo>
                  <a:lnTo>
                    <a:pt x="207" y="424"/>
                  </a:lnTo>
                  <a:lnTo>
                    <a:pt x="204" y="424"/>
                  </a:lnTo>
                  <a:lnTo>
                    <a:pt x="200" y="422"/>
                  </a:lnTo>
                  <a:lnTo>
                    <a:pt x="200" y="421"/>
                  </a:lnTo>
                  <a:lnTo>
                    <a:pt x="195" y="412"/>
                  </a:lnTo>
                  <a:lnTo>
                    <a:pt x="197" y="404"/>
                  </a:lnTo>
                  <a:lnTo>
                    <a:pt x="197" y="401"/>
                  </a:lnTo>
                  <a:lnTo>
                    <a:pt x="197" y="395"/>
                  </a:lnTo>
                  <a:lnTo>
                    <a:pt x="197" y="393"/>
                  </a:lnTo>
                  <a:lnTo>
                    <a:pt x="197" y="391"/>
                  </a:lnTo>
                  <a:lnTo>
                    <a:pt x="199" y="385"/>
                  </a:lnTo>
                  <a:lnTo>
                    <a:pt x="199" y="383"/>
                  </a:lnTo>
                  <a:lnTo>
                    <a:pt x="195" y="379"/>
                  </a:lnTo>
                  <a:lnTo>
                    <a:pt x="195" y="377"/>
                  </a:lnTo>
                  <a:lnTo>
                    <a:pt x="194" y="370"/>
                  </a:lnTo>
                  <a:lnTo>
                    <a:pt x="194" y="367"/>
                  </a:lnTo>
                  <a:lnTo>
                    <a:pt x="194" y="362"/>
                  </a:lnTo>
                  <a:lnTo>
                    <a:pt x="192" y="359"/>
                  </a:lnTo>
                  <a:lnTo>
                    <a:pt x="190" y="351"/>
                  </a:lnTo>
                  <a:lnTo>
                    <a:pt x="190" y="349"/>
                  </a:lnTo>
                  <a:lnTo>
                    <a:pt x="189" y="343"/>
                  </a:lnTo>
                  <a:lnTo>
                    <a:pt x="187" y="343"/>
                  </a:lnTo>
                  <a:lnTo>
                    <a:pt x="176" y="340"/>
                  </a:lnTo>
                  <a:lnTo>
                    <a:pt x="164" y="333"/>
                  </a:lnTo>
                  <a:lnTo>
                    <a:pt x="162" y="332"/>
                  </a:lnTo>
                  <a:lnTo>
                    <a:pt x="156" y="333"/>
                  </a:lnTo>
                  <a:lnTo>
                    <a:pt x="154" y="336"/>
                  </a:lnTo>
                  <a:lnTo>
                    <a:pt x="149" y="340"/>
                  </a:lnTo>
                  <a:lnTo>
                    <a:pt x="144" y="341"/>
                  </a:lnTo>
                  <a:lnTo>
                    <a:pt x="139" y="343"/>
                  </a:lnTo>
                  <a:lnTo>
                    <a:pt x="138" y="345"/>
                  </a:lnTo>
                  <a:lnTo>
                    <a:pt x="129" y="348"/>
                  </a:lnTo>
                  <a:lnTo>
                    <a:pt x="119" y="348"/>
                  </a:lnTo>
                  <a:lnTo>
                    <a:pt x="118" y="348"/>
                  </a:lnTo>
                  <a:lnTo>
                    <a:pt x="109" y="346"/>
                  </a:lnTo>
                  <a:lnTo>
                    <a:pt x="108" y="345"/>
                  </a:lnTo>
                  <a:lnTo>
                    <a:pt x="101" y="341"/>
                  </a:lnTo>
                  <a:lnTo>
                    <a:pt x="98" y="340"/>
                  </a:lnTo>
                  <a:lnTo>
                    <a:pt x="91" y="340"/>
                  </a:lnTo>
                  <a:lnTo>
                    <a:pt x="88" y="340"/>
                  </a:lnTo>
                  <a:lnTo>
                    <a:pt x="83" y="335"/>
                  </a:lnTo>
                  <a:lnTo>
                    <a:pt x="81" y="333"/>
                  </a:lnTo>
                  <a:lnTo>
                    <a:pt x="80" y="332"/>
                  </a:lnTo>
                  <a:lnTo>
                    <a:pt x="76" y="325"/>
                  </a:lnTo>
                  <a:lnTo>
                    <a:pt x="76" y="323"/>
                  </a:lnTo>
                  <a:lnTo>
                    <a:pt x="75" y="320"/>
                  </a:lnTo>
                  <a:lnTo>
                    <a:pt x="70" y="314"/>
                  </a:lnTo>
                  <a:lnTo>
                    <a:pt x="68" y="312"/>
                  </a:lnTo>
                  <a:lnTo>
                    <a:pt x="63" y="304"/>
                  </a:lnTo>
                  <a:lnTo>
                    <a:pt x="58" y="302"/>
                  </a:lnTo>
                  <a:lnTo>
                    <a:pt x="56" y="301"/>
                  </a:lnTo>
                  <a:lnTo>
                    <a:pt x="52" y="298"/>
                  </a:lnTo>
                  <a:lnTo>
                    <a:pt x="48" y="298"/>
                  </a:lnTo>
                  <a:lnTo>
                    <a:pt x="47" y="298"/>
                  </a:lnTo>
                  <a:lnTo>
                    <a:pt x="38" y="296"/>
                  </a:lnTo>
                  <a:lnTo>
                    <a:pt x="37" y="294"/>
                  </a:lnTo>
                  <a:lnTo>
                    <a:pt x="33" y="294"/>
                  </a:lnTo>
                  <a:lnTo>
                    <a:pt x="28" y="290"/>
                  </a:lnTo>
                  <a:lnTo>
                    <a:pt x="28" y="288"/>
                  </a:lnTo>
                  <a:lnTo>
                    <a:pt x="27" y="286"/>
                  </a:lnTo>
                  <a:lnTo>
                    <a:pt x="25" y="285"/>
                  </a:lnTo>
                  <a:lnTo>
                    <a:pt x="18" y="281"/>
                  </a:lnTo>
                  <a:lnTo>
                    <a:pt x="18" y="278"/>
                  </a:lnTo>
                  <a:lnTo>
                    <a:pt x="18" y="275"/>
                  </a:lnTo>
                  <a:lnTo>
                    <a:pt x="18" y="272"/>
                  </a:lnTo>
                  <a:lnTo>
                    <a:pt x="18" y="268"/>
                  </a:lnTo>
                  <a:lnTo>
                    <a:pt x="15" y="265"/>
                  </a:lnTo>
                  <a:lnTo>
                    <a:pt x="0" y="246"/>
                  </a:lnTo>
                  <a:lnTo>
                    <a:pt x="0" y="239"/>
                  </a:lnTo>
                  <a:lnTo>
                    <a:pt x="5" y="238"/>
                  </a:lnTo>
                  <a:lnTo>
                    <a:pt x="10" y="234"/>
                  </a:lnTo>
                  <a:lnTo>
                    <a:pt x="12" y="234"/>
                  </a:lnTo>
                  <a:lnTo>
                    <a:pt x="17" y="231"/>
                  </a:lnTo>
                  <a:lnTo>
                    <a:pt x="18" y="231"/>
                  </a:lnTo>
                  <a:lnTo>
                    <a:pt x="23" y="228"/>
                  </a:lnTo>
                  <a:lnTo>
                    <a:pt x="27" y="222"/>
                  </a:lnTo>
                  <a:lnTo>
                    <a:pt x="32" y="218"/>
                  </a:lnTo>
                  <a:lnTo>
                    <a:pt x="37" y="217"/>
                  </a:lnTo>
                  <a:lnTo>
                    <a:pt x="38" y="215"/>
                  </a:lnTo>
                  <a:lnTo>
                    <a:pt x="42" y="210"/>
                  </a:lnTo>
                  <a:lnTo>
                    <a:pt x="42" y="207"/>
                  </a:lnTo>
                  <a:lnTo>
                    <a:pt x="43" y="201"/>
                  </a:lnTo>
                  <a:lnTo>
                    <a:pt x="43" y="199"/>
                  </a:lnTo>
                  <a:lnTo>
                    <a:pt x="43" y="196"/>
                  </a:lnTo>
                  <a:lnTo>
                    <a:pt x="43" y="188"/>
                  </a:lnTo>
                  <a:lnTo>
                    <a:pt x="47" y="181"/>
                  </a:lnTo>
                  <a:lnTo>
                    <a:pt x="45" y="179"/>
                  </a:lnTo>
                  <a:lnTo>
                    <a:pt x="43" y="175"/>
                  </a:lnTo>
                  <a:lnTo>
                    <a:pt x="40" y="168"/>
                  </a:lnTo>
                  <a:lnTo>
                    <a:pt x="38" y="167"/>
                  </a:lnTo>
                  <a:lnTo>
                    <a:pt x="38" y="160"/>
                  </a:lnTo>
                  <a:lnTo>
                    <a:pt x="38" y="158"/>
                  </a:lnTo>
                  <a:lnTo>
                    <a:pt x="42" y="152"/>
                  </a:lnTo>
                  <a:lnTo>
                    <a:pt x="45" y="145"/>
                  </a:lnTo>
                  <a:lnTo>
                    <a:pt x="42" y="139"/>
                  </a:lnTo>
                  <a:lnTo>
                    <a:pt x="40" y="139"/>
                  </a:lnTo>
                  <a:lnTo>
                    <a:pt x="38" y="133"/>
                  </a:lnTo>
                  <a:lnTo>
                    <a:pt x="38" y="131"/>
                  </a:lnTo>
                  <a:lnTo>
                    <a:pt x="37" y="129"/>
                  </a:lnTo>
                  <a:lnTo>
                    <a:pt x="33" y="123"/>
                  </a:lnTo>
                  <a:lnTo>
                    <a:pt x="30" y="121"/>
                  </a:lnTo>
                  <a:lnTo>
                    <a:pt x="27" y="116"/>
                  </a:lnTo>
                  <a:lnTo>
                    <a:pt x="25" y="115"/>
                  </a:lnTo>
                  <a:lnTo>
                    <a:pt x="22" y="107"/>
                  </a:lnTo>
                  <a:lnTo>
                    <a:pt x="20" y="105"/>
                  </a:lnTo>
                  <a:lnTo>
                    <a:pt x="13" y="102"/>
                  </a:lnTo>
                  <a:lnTo>
                    <a:pt x="9" y="105"/>
                  </a:lnTo>
                  <a:lnTo>
                    <a:pt x="5" y="105"/>
                  </a:lnTo>
                  <a:lnTo>
                    <a:pt x="5" y="103"/>
                  </a:lnTo>
                  <a:lnTo>
                    <a:pt x="5" y="9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7" name="Freeform 130"/>
            <p:cNvSpPr>
              <a:spLocks/>
            </p:cNvSpPr>
            <p:nvPr/>
          </p:nvSpPr>
          <p:spPr bwMode="auto">
            <a:xfrm>
              <a:off x="1628774" y="5215733"/>
              <a:ext cx="862013" cy="814388"/>
            </a:xfrm>
            <a:custGeom>
              <a:avLst/>
              <a:gdLst>
                <a:gd name="T0" fmla="*/ 1016 w 1085"/>
                <a:gd name="T1" fmla="*/ 254 h 1026"/>
                <a:gd name="T2" fmla="*/ 1026 w 1085"/>
                <a:gd name="T3" fmla="*/ 303 h 1026"/>
                <a:gd name="T4" fmla="*/ 1029 w 1085"/>
                <a:gd name="T5" fmla="*/ 356 h 1026"/>
                <a:gd name="T6" fmla="*/ 1002 w 1085"/>
                <a:gd name="T7" fmla="*/ 398 h 1026"/>
                <a:gd name="T8" fmla="*/ 1004 w 1085"/>
                <a:gd name="T9" fmla="*/ 438 h 1026"/>
                <a:gd name="T10" fmla="*/ 1001 w 1085"/>
                <a:gd name="T11" fmla="*/ 481 h 1026"/>
                <a:gd name="T12" fmla="*/ 1017 w 1085"/>
                <a:gd name="T13" fmla="*/ 531 h 1026"/>
                <a:gd name="T14" fmla="*/ 1049 w 1085"/>
                <a:gd name="T15" fmla="*/ 558 h 1026"/>
                <a:gd name="T16" fmla="*/ 1052 w 1085"/>
                <a:gd name="T17" fmla="*/ 581 h 1026"/>
                <a:gd name="T18" fmla="*/ 1069 w 1085"/>
                <a:gd name="T19" fmla="*/ 618 h 1026"/>
                <a:gd name="T20" fmla="*/ 1077 w 1085"/>
                <a:gd name="T21" fmla="*/ 667 h 1026"/>
                <a:gd name="T22" fmla="*/ 1075 w 1085"/>
                <a:gd name="T23" fmla="*/ 709 h 1026"/>
                <a:gd name="T24" fmla="*/ 1064 w 1085"/>
                <a:gd name="T25" fmla="*/ 757 h 1026"/>
                <a:gd name="T26" fmla="*/ 1047 w 1085"/>
                <a:gd name="T27" fmla="*/ 804 h 1026"/>
                <a:gd name="T28" fmla="*/ 1049 w 1085"/>
                <a:gd name="T29" fmla="*/ 841 h 1026"/>
                <a:gd name="T30" fmla="*/ 1022 w 1085"/>
                <a:gd name="T31" fmla="*/ 885 h 1026"/>
                <a:gd name="T32" fmla="*/ 983 w 1085"/>
                <a:gd name="T33" fmla="*/ 898 h 1026"/>
                <a:gd name="T34" fmla="*/ 940 w 1085"/>
                <a:gd name="T35" fmla="*/ 921 h 1026"/>
                <a:gd name="T36" fmla="*/ 844 w 1085"/>
                <a:gd name="T37" fmla="*/ 930 h 1026"/>
                <a:gd name="T38" fmla="*/ 781 w 1085"/>
                <a:gd name="T39" fmla="*/ 938 h 1026"/>
                <a:gd name="T40" fmla="*/ 713 w 1085"/>
                <a:gd name="T41" fmla="*/ 948 h 1026"/>
                <a:gd name="T42" fmla="*/ 677 w 1085"/>
                <a:gd name="T43" fmla="*/ 972 h 1026"/>
                <a:gd name="T44" fmla="*/ 632 w 1085"/>
                <a:gd name="T45" fmla="*/ 1021 h 1026"/>
                <a:gd name="T46" fmla="*/ 584 w 1085"/>
                <a:gd name="T47" fmla="*/ 1018 h 1026"/>
                <a:gd name="T48" fmla="*/ 559 w 1085"/>
                <a:gd name="T49" fmla="*/ 981 h 1026"/>
                <a:gd name="T50" fmla="*/ 529 w 1085"/>
                <a:gd name="T51" fmla="*/ 935 h 1026"/>
                <a:gd name="T52" fmla="*/ 533 w 1085"/>
                <a:gd name="T53" fmla="*/ 895 h 1026"/>
                <a:gd name="T54" fmla="*/ 576 w 1085"/>
                <a:gd name="T55" fmla="*/ 848 h 1026"/>
                <a:gd name="T56" fmla="*/ 592 w 1085"/>
                <a:gd name="T57" fmla="*/ 819 h 1026"/>
                <a:gd name="T58" fmla="*/ 589 w 1085"/>
                <a:gd name="T59" fmla="*/ 783 h 1026"/>
                <a:gd name="T60" fmla="*/ 586 w 1085"/>
                <a:gd name="T61" fmla="*/ 733 h 1026"/>
                <a:gd name="T62" fmla="*/ 587 w 1085"/>
                <a:gd name="T63" fmla="*/ 671 h 1026"/>
                <a:gd name="T64" fmla="*/ 587 w 1085"/>
                <a:gd name="T65" fmla="*/ 623 h 1026"/>
                <a:gd name="T66" fmla="*/ 607 w 1085"/>
                <a:gd name="T67" fmla="*/ 578 h 1026"/>
                <a:gd name="T68" fmla="*/ 599 w 1085"/>
                <a:gd name="T69" fmla="*/ 524 h 1026"/>
                <a:gd name="T70" fmla="*/ 591 w 1085"/>
                <a:gd name="T71" fmla="*/ 468 h 1026"/>
                <a:gd name="T72" fmla="*/ 579 w 1085"/>
                <a:gd name="T73" fmla="*/ 419 h 1026"/>
                <a:gd name="T74" fmla="*/ 564 w 1085"/>
                <a:gd name="T75" fmla="*/ 371 h 1026"/>
                <a:gd name="T76" fmla="*/ 548 w 1085"/>
                <a:gd name="T77" fmla="*/ 328 h 1026"/>
                <a:gd name="T78" fmla="*/ 533 w 1085"/>
                <a:gd name="T79" fmla="*/ 325 h 1026"/>
                <a:gd name="T80" fmla="*/ 491 w 1085"/>
                <a:gd name="T81" fmla="*/ 272 h 1026"/>
                <a:gd name="T82" fmla="*/ 442 w 1085"/>
                <a:gd name="T83" fmla="*/ 233 h 1026"/>
                <a:gd name="T84" fmla="*/ 392 w 1085"/>
                <a:gd name="T85" fmla="*/ 212 h 1026"/>
                <a:gd name="T86" fmla="*/ 353 w 1085"/>
                <a:gd name="T87" fmla="*/ 228 h 1026"/>
                <a:gd name="T88" fmla="*/ 311 w 1085"/>
                <a:gd name="T89" fmla="*/ 223 h 1026"/>
                <a:gd name="T90" fmla="*/ 296 w 1085"/>
                <a:gd name="T91" fmla="*/ 238 h 1026"/>
                <a:gd name="T92" fmla="*/ 288 w 1085"/>
                <a:gd name="T93" fmla="*/ 285 h 1026"/>
                <a:gd name="T94" fmla="*/ 250 w 1085"/>
                <a:gd name="T95" fmla="*/ 320 h 1026"/>
                <a:gd name="T96" fmla="*/ 207 w 1085"/>
                <a:gd name="T97" fmla="*/ 327 h 1026"/>
                <a:gd name="T98" fmla="*/ 199 w 1085"/>
                <a:gd name="T99" fmla="*/ 288 h 1026"/>
                <a:gd name="T100" fmla="*/ 189 w 1085"/>
                <a:gd name="T101" fmla="*/ 246 h 1026"/>
                <a:gd name="T102" fmla="*/ 138 w 1085"/>
                <a:gd name="T103" fmla="*/ 248 h 1026"/>
                <a:gd name="T104" fmla="*/ 83 w 1085"/>
                <a:gd name="T105" fmla="*/ 238 h 1026"/>
                <a:gd name="T106" fmla="*/ 56 w 1085"/>
                <a:gd name="T107" fmla="*/ 204 h 1026"/>
                <a:gd name="T108" fmla="*/ 25 w 1085"/>
                <a:gd name="T109" fmla="*/ 188 h 1026"/>
                <a:gd name="T110" fmla="*/ 10 w 1085"/>
                <a:gd name="T111" fmla="*/ 137 h 1026"/>
                <a:gd name="T112" fmla="*/ 42 w 1085"/>
                <a:gd name="T113" fmla="*/ 110 h 1026"/>
                <a:gd name="T114" fmla="*/ 38 w 1085"/>
                <a:gd name="T115" fmla="*/ 63 h 1026"/>
                <a:gd name="T116" fmla="*/ 30 w 1085"/>
                <a:gd name="T117" fmla="*/ 24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026">
                  <a:moveTo>
                    <a:pt x="1026" y="217"/>
                  </a:moveTo>
                  <a:lnTo>
                    <a:pt x="1031" y="218"/>
                  </a:lnTo>
                  <a:lnTo>
                    <a:pt x="1034" y="222"/>
                  </a:lnTo>
                  <a:lnTo>
                    <a:pt x="1029" y="230"/>
                  </a:lnTo>
                  <a:lnTo>
                    <a:pt x="1017" y="235"/>
                  </a:lnTo>
                  <a:lnTo>
                    <a:pt x="1019" y="238"/>
                  </a:lnTo>
                  <a:lnTo>
                    <a:pt x="1021" y="243"/>
                  </a:lnTo>
                  <a:lnTo>
                    <a:pt x="1021" y="246"/>
                  </a:lnTo>
                  <a:lnTo>
                    <a:pt x="1021" y="248"/>
                  </a:lnTo>
                  <a:lnTo>
                    <a:pt x="1016" y="254"/>
                  </a:lnTo>
                  <a:lnTo>
                    <a:pt x="1014" y="260"/>
                  </a:lnTo>
                  <a:lnTo>
                    <a:pt x="1016" y="264"/>
                  </a:lnTo>
                  <a:lnTo>
                    <a:pt x="1016" y="267"/>
                  </a:lnTo>
                  <a:lnTo>
                    <a:pt x="1017" y="280"/>
                  </a:lnTo>
                  <a:lnTo>
                    <a:pt x="1017" y="283"/>
                  </a:lnTo>
                  <a:lnTo>
                    <a:pt x="1019" y="285"/>
                  </a:lnTo>
                  <a:lnTo>
                    <a:pt x="1019" y="286"/>
                  </a:lnTo>
                  <a:lnTo>
                    <a:pt x="1026" y="294"/>
                  </a:lnTo>
                  <a:lnTo>
                    <a:pt x="1026" y="301"/>
                  </a:lnTo>
                  <a:lnTo>
                    <a:pt x="1026" y="303"/>
                  </a:lnTo>
                  <a:lnTo>
                    <a:pt x="1021" y="314"/>
                  </a:lnTo>
                  <a:lnTo>
                    <a:pt x="1024" y="322"/>
                  </a:lnTo>
                  <a:lnTo>
                    <a:pt x="1022" y="328"/>
                  </a:lnTo>
                  <a:lnTo>
                    <a:pt x="1021" y="330"/>
                  </a:lnTo>
                  <a:lnTo>
                    <a:pt x="1017" y="333"/>
                  </a:lnTo>
                  <a:lnTo>
                    <a:pt x="1014" y="338"/>
                  </a:lnTo>
                  <a:lnTo>
                    <a:pt x="1016" y="340"/>
                  </a:lnTo>
                  <a:lnTo>
                    <a:pt x="1019" y="345"/>
                  </a:lnTo>
                  <a:lnTo>
                    <a:pt x="1019" y="346"/>
                  </a:lnTo>
                  <a:lnTo>
                    <a:pt x="1029" y="356"/>
                  </a:lnTo>
                  <a:lnTo>
                    <a:pt x="1031" y="362"/>
                  </a:lnTo>
                  <a:lnTo>
                    <a:pt x="1031" y="366"/>
                  </a:lnTo>
                  <a:lnTo>
                    <a:pt x="1032" y="367"/>
                  </a:lnTo>
                  <a:lnTo>
                    <a:pt x="1032" y="379"/>
                  </a:lnTo>
                  <a:lnTo>
                    <a:pt x="1029" y="385"/>
                  </a:lnTo>
                  <a:lnTo>
                    <a:pt x="1027" y="387"/>
                  </a:lnTo>
                  <a:lnTo>
                    <a:pt x="1026" y="390"/>
                  </a:lnTo>
                  <a:lnTo>
                    <a:pt x="1022" y="393"/>
                  </a:lnTo>
                  <a:lnTo>
                    <a:pt x="1012" y="398"/>
                  </a:lnTo>
                  <a:lnTo>
                    <a:pt x="1002" y="398"/>
                  </a:lnTo>
                  <a:lnTo>
                    <a:pt x="998" y="400"/>
                  </a:lnTo>
                  <a:lnTo>
                    <a:pt x="996" y="401"/>
                  </a:lnTo>
                  <a:lnTo>
                    <a:pt x="996" y="404"/>
                  </a:lnTo>
                  <a:lnTo>
                    <a:pt x="994" y="408"/>
                  </a:lnTo>
                  <a:lnTo>
                    <a:pt x="994" y="417"/>
                  </a:lnTo>
                  <a:lnTo>
                    <a:pt x="999" y="424"/>
                  </a:lnTo>
                  <a:lnTo>
                    <a:pt x="999" y="426"/>
                  </a:lnTo>
                  <a:lnTo>
                    <a:pt x="999" y="432"/>
                  </a:lnTo>
                  <a:lnTo>
                    <a:pt x="999" y="434"/>
                  </a:lnTo>
                  <a:lnTo>
                    <a:pt x="1004" y="438"/>
                  </a:lnTo>
                  <a:lnTo>
                    <a:pt x="1006" y="440"/>
                  </a:lnTo>
                  <a:lnTo>
                    <a:pt x="1011" y="447"/>
                  </a:lnTo>
                  <a:lnTo>
                    <a:pt x="1014" y="453"/>
                  </a:lnTo>
                  <a:lnTo>
                    <a:pt x="1014" y="458"/>
                  </a:lnTo>
                  <a:lnTo>
                    <a:pt x="1012" y="460"/>
                  </a:lnTo>
                  <a:lnTo>
                    <a:pt x="1002" y="466"/>
                  </a:lnTo>
                  <a:lnTo>
                    <a:pt x="996" y="471"/>
                  </a:lnTo>
                  <a:lnTo>
                    <a:pt x="998" y="472"/>
                  </a:lnTo>
                  <a:lnTo>
                    <a:pt x="998" y="474"/>
                  </a:lnTo>
                  <a:lnTo>
                    <a:pt x="1001" y="481"/>
                  </a:lnTo>
                  <a:lnTo>
                    <a:pt x="1002" y="482"/>
                  </a:lnTo>
                  <a:lnTo>
                    <a:pt x="1007" y="489"/>
                  </a:lnTo>
                  <a:lnTo>
                    <a:pt x="1007" y="505"/>
                  </a:lnTo>
                  <a:lnTo>
                    <a:pt x="1007" y="508"/>
                  </a:lnTo>
                  <a:lnTo>
                    <a:pt x="1009" y="518"/>
                  </a:lnTo>
                  <a:lnTo>
                    <a:pt x="1009" y="519"/>
                  </a:lnTo>
                  <a:lnTo>
                    <a:pt x="1012" y="524"/>
                  </a:lnTo>
                  <a:lnTo>
                    <a:pt x="1014" y="526"/>
                  </a:lnTo>
                  <a:lnTo>
                    <a:pt x="1016" y="529"/>
                  </a:lnTo>
                  <a:lnTo>
                    <a:pt x="1017" y="531"/>
                  </a:lnTo>
                  <a:lnTo>
                    <a:pt x="1021" y="536"/>
                  </a:lnTo>
                  <a:lnTo>
                    <a:pt x="1022" y="537"/>
                  </a:lnTo>
                  <a:lnTo>
                    <a:pt x="1029" y="539"/>
                  </a:lnTo>
                  <a:lnTo>
                    <a:pt x="1031" y="539"/>
                  </a:lnTo>
                  <a:lnTo>
                    <a:pt x="1039" y="542"/>
                  </a:lnTo>
                  <a:lnTo>
                    <a:pt x="1039" y="545"/>
                  </a:lnTo>
                  <a:lnTo>
                    <a:pt x="1041" y="552"/>
                  </a:lnTo>
                  <a:lnTo>
                    <a:pt x="1044" y="555"/>
                  </a:lnTo>
                  <a:lnTo>
                    <a:pt x="1046" y="557"/>
                  </a:lnTo>
                  <a:lnTo>
                    <a:pt x="1049" y="558"/>
                  </a:lnTo>
                  <a:lnTo>
                    <a:pt x="1054" y="558"/>
                  </a:lnTo>
                  <a:lnTo>
                    <a:pt x="1055" y="557"/>
                  </a:lnTo>
                  <a:lnTo>
                    <a:pt x="1057" y="555"/>
                  </a:lnTo>
                  <a:lnTo>
                    <a:pt x="1059" y="555"/>
                  </a:lnTo>
                  <a:lnTo>
                    <a:pt x="1059" y="561"/>
                  </a:lnTo>
                  <a:lnTo>
                    <a:pt x="1059" y="563"/>
                  </a:lnTo>
                  <a:lnTo>
                    <a:pt x="1057" y="571"/>
                  </a:lnTo>
                  <a:lnTo>
                    <a:pt x="1055" y="574"/>
                  </a:lnTo>
                  <a:lnTo>
                    <a:pt x="1054" y="578"/>
                  </a:lnTo>
                  <a:lnTo>
                    <a:pt x="1052" y="581"/>
                  </a:lnTo>
                  <a:lnTo>
                    <a:pt x="1050" y="586"/>
                  </a:lnTo>
                  <a:lnTo>
                    <a:pt x="1054" y="591"/>
                  </a:lnTo>
                  <a:lnTo>
                    <a:pt x="1055" y="597"/>
                  </a:lnTo>
                  <a:lnTo>
                    <a:pt x="1055" y="599"/>
                  </a:lnTo>
                  <a:lnTo>
                    <a:pt x="1054" y="602"/>
                  </a:lnTo>
                  <a:lnTo>
                    <a:pt x="1057" y="608"/>
                  </a:lnTo>
                  <a:lnTo>
                    <a:pt x="1057" y="610"/>
                  </a:lnTo>
                  <a:lnTo>
                    <a:pt x="1060" y="615"/>
                  </a:lnTo>
                  <a:lnTo>
                    <a:pt x="1062" y="616"/>
                  </a:lnTo>
                  <a:lnTo>
                    <a:pt x="1069" y="618"/>
                  </a:lnTo>
                  <a:lnTo>
                    <a:pt x="1075" y="621"/>
                  </a:lnTo>
                  <a:lnTo>
                    <a:pt x="1079" y="626"/>
                  </a:lnTo>
                  <a:lnTo>
                    <a:pt x="1079" y="628"/>
                  </a:lnTo>
                  <a:lnTo>
                    <a:pt x="1080" y="634"/>
                  </a:lnTo>
                  <a:lnTo>
                    <a:pt x="1082" y="644"/>
                  </a:lnTo>
                  <a:lnTo>
                    <a:pt x="1084" y="649"/>
                  </a:lnTo>
                  <a:lnTo>
                    <a:pt x="1084" y="650"/>
                  </a:lnTo>
                  <a:lnTo>
                    <a:pt x="1085" y="655"/>
                  </a:lnTo>
                  <a:lnTo>
                    <a:pt x="1082" y="660"/>
                  </a:lnTo>
                  <a:lnTo>
                    <a:pt x="1077" y="667"/>
                  </a:lnTo>
                  <a:lnTo>
                    <a:pt x="1075" y="673"/>
                  </a:lnTo>
                  <a:lnTo>
                    <a:pt x="1075" y="676"/>
                  </a:lnTo>
                  <a:lnTo>
                    <a:pt x="1075" y="681"/>
                  </a:lnTo>
                  <a:lnTo>
                    <a:pt x="1075" y="686"/>
                  </a:lnTo>
                  <a:lnTo>
                    <a:pt x="1075" y="689"/>
                  </a:lnTo>
                  <a:lnTo>
                    <a:pt x="1075" y="694"/>
                  </a:lnTo>
                  <a:lnTo>
                    <a:pt x="1075" y="697"/>
                  </a:lnTo>
                  <a:lnTo>
                    <a:pt x="1075" y="701"/>
                  </a:lnTo>
                  <a:lnTo>
                    <a:pt x="1075" y="705"/>
                  </a:lnTo>
                  <a:lnTo>
                    <a:pt x="1075" y="709"/>
                  </a:lnTo>
                  <a:lnTo>
                    <a:pt x="1077" y="712"/>
                  </a:lnTo>
                  <a:lnTo>
                    <a:pt x="1077" y="715"/>
                  </a:lnTo>
                  <a:lnTo>
                    <a:pt x="1075" y="720"/>
                  </a:lnTo>
                  <a:lnTo>
                    <a:pt x="1075" y="727"/>
                  </a:lnTo>
                  <a:lnTo>
                    <a:pt x="1075" y="728"/>
                  </a:lnTo>
                  <a:lnTo>
                    <a:pt x="1070" y="733"/>
                  </a:lnTo>
                  <a:lnTo>
                    <a:pt x="1067" y="739"/>
                  </a:lnTo>
                  <a:lnTo>
                    <a:pt x="1064" y="748"/>
                  </a:lnTo>
                  <a:lnTo>
                    <a:pt x="1065" y="752"/>
                  </a:lnTo>
                  <a:lnTo>
                    <a:pt x="1064" y="757"/>
                  </a:lnTo>
                  <a:lnTo>
                    <a:pt x="1062" y="760"/>
                  </a:lnTo>
                  <a:lnTo>
                    <a:pt x="1060" y="764"/>
                  </a:lnTo>
                  <a:lnTo>
                    <a:pt x="1059" y="767"/>
                  </a:lnTo>
                  <a:lnTo>
                    <a:pt x="1057" y="769"/>
                  </a:lnTo>
                  <a:lnTo>
                    <a:pt x="1052" y="775"/>
                  </a:lnTo>
                  <a:lnTo>
                    <a:pt x="1049" y="780"/>
                  </a:lnTo>
                  <a:lnTo>
                    <a:pt x="1049" y="785"/>
                  </a:lnTo>
                  <a:lnTo>
                    <a:pt x="1047" y="790"/>
                  </a:lnTo>
                  <a:lnTo>
                    <a:pt x="1047" y="793"/>
                  </a:lnTo>
                  <a:lnTo>
                    <a:pt x="1047" y="804"/>
                  </a:lnTo>
                  <a:lnTo>
                    <a:pt x="1049" y="806"/>
                  </a:lnTo>
                  <a:lnTo>
                    <a:pt x="1049" y="807"/>
                  </a:lnTo>
                  <a:lnTo>
                    <a:pt x="1049" y="814"/>
                  </a:lnTo>
                  <a:lnTo>
                    <a:pt x="1050" y="816"/>
                  </a:lnTo>
                  <a:lnTo>
                    <a:pt x="1049" y="824"/>
                  </a:lnTo>
                  <a:lnTo>
                    <a:pt x="1049" y="825"/>
                  </a:lnTo>
                  <a:lnTo>
                    <a:pt x="1047" y="832"/>
                  </a:lnTo>
                  <a:lnTo>
                    <a:pt x="1049" y="837"/>
                  </a:lnTo>
                  <a:lnTo>
                    <a:pt x="1049" y="840"/>
                  </a:lnTo>
                  <a:lnTo>
                    <a:pt x="1049" y="841"/>
                  </a:lnTo>
                  <a:lnTo>
                    <a:pt x="1049" y="846"/>
                  </a:lnTo>
                  <a:lnTo>
                    <a:pt x="1049" y="848"/>
                  </a:lnTo>
                  <a:lnTo>
                    <a:pt x="1049" y="853"/>
                  </a:lnTo>
                  <a:lnTo>
                    <a:pt x="1037" y="869"/>
                  </a:lnTo>
                  <a:lnTo>
                    <a:pt x="1034" y="871"/>
                  </a:lnTo>
                  <a:lnTo>
                    <a:pt x="1032" y="872"/>
                  </a:lnTo>
                  <a:lnTo>
                    <a:pt x="1029" y="875"/>
                  </a:lnTo>
                  <a:lnTo>
                    <a:pt x="1029" y="877"/>
                  </a:lnTo>
                  <a:lnTo>
                    <a:pt x="1026" y="880"/>
                  </a:lnTo>
                  <a:lnTo>
                    <a:pt x="1022" y="885"/>
                  </a:lnTo>
                  <a:lnTo>
                    <a:pt x="1019" y="888"/>
                  </a:lnTo>
                  <a:lnTo>
                    <a:pt x="1017" y="890"/>
                  </a:lnTo>
                  <a:lnTo>
                    <a:pt x="1016" y="892"/>
                  </a:lnTo>
                  <a:lnTo>
                    <a:pt x="1012" y="892"/>
                  </a:lnTo>
                  <a:lnTo>
                    <a:pt x="1007" y="892"/>
                  </a:lnTo>
                  <a:lnTo>
                    <a:pt x="1004" y="892"/>
                  </a:lnTo>
                  <a:lnTo>
                    <a:pt x="1001" y="892"/>
                  </a:lnTo>
                  <a:lnTo>
                    <a:pt x="998" y="892"/>
                  </a:lnTo>
                  <a:lnTo>
                    <a:pt x="994" y="893"/>
                  </a:lnTo>
                  <a:lnTo>
                    <a:pt x="983" y="898"/>
                  </a:lnTo>
                  <a:lnTo>
                    <a:pt x="978" y="898"/>
                  </a:lnTo>
                  <a:lnTo>
                    <a:pt x="971" y="898"/>
                  </a:lnTo>
                  <a:lnTo>
                    <a:pt x="969" y="898"/>
                  </a:lnTo>
                  <a:lnTo>
                    <a:pt x="966" y="898"/>
                  </a:lnTo>
                  <a:lnTo>
                    <a:pt x="959" y="901"/>
                  </a:lnTo>
                  <a:lnTo>
                    <a:pt x="958" y="905"/>
                  </a:lnTo>
                  <a:lnTo>
                    <a:pt x="956" y="906"/>
                  </a:lnTo>
                  <a:lnTo>
                    <a:pt x="950" y="914"/>
                  </a:lnTo>
                  <a:lnTo>
                    <a:pt x="941" y="921"/>
                  </a:lnTo>
                  <a:lnTo>
                    <a:pt x="940" y="921"/>
                  </a:lnTo>
                  <a:lnTo>
                    <a:pt x="930" y="924"/>
                  </a:lnTo>
                  <a:lnTo>
                    <a:pt x="928" y="924"/>
                  </a:lnTo>
                  <a:lnTo>
                    <a:pt x="926" y="924"/>
                  </a:lnTo>
                  <a:lnTo>
                    <a:pt x="915" y="929"/>
                  </a:lnTo>
                  <a:lnTo>
                    <a:pt x="898" y="930"/>
                  </a:lnTo>
                  <a:lnTo>
                    <a:pt x="880" y="930"/>
                  </a:lnTo>
                  <a:lnTo>
                    <a:pt x="877" y="930"/>
                  </a:lnTo>
                  <a:lnTo>
                    <a:pt x="875" y="930"/>
                  </a:lnTo>
                  <a:lnTo>
                    <a:pt x="862" y="930"/>
                  </a:lnTo>
                  <a:lnTo>
                    <a:pt x="844" y="930"/>
                  </a:lnTo>
                  <a:lnTo>
                    <a:pt x="834" y="930"/>
                  </a:lnTo>
                  <a:lnTo>
                    <a:pt x="827" y="932"/>
                  </a:lnTo>
                  <a:lnTo>
                    <a:pt x="826" y="932"/>
                  </a:lnTo>
                  <a:lnTo>
                    <a:pt x="814" y="932"/>
                  </a:lnTo>
                  <a:lnTo>
                    <a:pt x="809" y="932"/>
                  </a:lnTo>
                  <a:lnTo>
                    <a:pt x="802" y="930"/>
                  </a:lnTo>
                  <a:lnTo>
                    <a:pt x="791" y="934"/>
                  </a:lnTo>
                  <a:lnTo>
                    <a:pt x="789" y="935"/>
                  </a:lnTo>
                  <a:lnTo>
                    <a:pt x="783" y="938"/>
                  </a:lnTo>
                  <a:lnTo>
                    <a:pt x="781" y="938"/>
                  </a:lnTo>
                  <a:lnTo>
                    <a:pt x="771" y="937"/>
                  </a:lnTo>
                  <a:lnTo>
                    <a:pt x="769" y="937"/>
                  </a:lnTo>
                  <a:lnTo>
                    <a:pt x="764" y="937"/>
                  </a:lnTo>
                  <a:lnTo>
                    <a:pt x="761" y="938"/>
                  </a:lnTo>
                  <a:lnTo>
                    <a:pt x="758" y="942"/>
                  </a:lnTo>
                  <a:lnTo>
                    <a:pt x="751" y="943"/>
                  </a:lnTo>
                  <a:lnTo>
                    <a:pt x="749" y="943"/>
                  </a:lnTo>
                  <a:lnTo>
                    <a:pt x="736" y="940"/>
                  </a:lnTo>
                  <a:lnTo>
                    <a:pt x="716" y="947"/>
                  </a:lnTo>
                  <a:lnTo>
                    <a:pt x="713" y="948"/>
                  </a:lnTo>
                  <a:lnTo>
                    <a:pt x="710" y="955"/>
                  </a:lnTo>
                  <a:lnTo>
                    <a:pt x="703" y="958"/>
                  </a:lnTo>
                  <a:lnTo>
                    <a:pt x="701" y="958"/>
                  </a:lnTo>
                  <a:lnTo>
                    <a:pt x="697" y="958"/>
                  </a:lnTo>
                  <a:lnTo>
                    <a:pt x="695" y="958"/>
                  </a:lnTo>
                  <a:lnTo>
                    <a:pt x="693" y="958"/>
                  </a:lnTo>
                  <a:lnTo>
                    <a:pt x="687" y="963"/>
                  </a:lnTo>
                  <a:lnTo>
                    <a:pt x="683" y="963"/>
                  </a:lnTo>
                  <a:lnTo>
                    <a:pt x="678" y="969"/>
                  </a:lnTo>
                  <a:lnTo>
                    <a:pt x="677" y="972"/>
                  </a:lnTo>
                  <a:lnTo>
                    <a:pt x="675" y="974"/>
                  </a:lnTo>
                  <a:lnTo>
                    <a:pt x="667" y="982"/>
                  </a:lnTo>
                  <a:lnTo>
                    <a:pt x="660" y="994"/>
                  </a:lnTo>
                  <a:lnTo>
                    <a:pt x="658" y="997"/>
                  </a:lnTo>
                  <a:lnTo>
                    <a:pt x="652" y="1006"/>
                  </a:lnTo>
                  <a:lnTo>
                    <a:pt x="650" y="1010"/>
                  </a:lnTo>
                  <a:lnTo>
                    <a:pt x="647" y="1011"/>
                  </a:lnTo>
                  <a:lnTo>
                    <a:pt x="645" y="1013"/>
                  </a:lnTo>
                  <a:lnTo>
                    <a:pt x="634" y="1021"/>
                  </a:lnTo>
                  <a:lnTo>
                    <a:pt x="632" y="1021"/>
                  </a:lnTo>
                  <a:lnTo>
                    <a:pt x="622" y="1024"/>
                  </a:lnTo>
                  <a:lnTo>
                    <a:pt x="620" y="1026"/>
                  </a:lnTo>
                  <a:lnTo>
                    <a:pt x="615" y="1026"/>
                  </a:lnTo>
                  <a:lnTo>
                    <a:pt x="612" y="1026"/>
                  </a:lnTo>
                  <a:lnTo>
                    <a:pt x="607" y="1024"/>
                  </a:lnTo>
                  <a:lnTo>
                    <a:pt x="604" y="1024"/>
                  </a:lnTo>
                  <a:lnTo>
                    <a:pt x="602" y="1023"/>
                  </a:lnTo>
                  <a:lnTo>
                    <a:pt x="594" y="1021"/>
                  </a:lnTo>
                  <a:lnTo>
                    <a:pt x="591" y="1019"/>
                  </a:lnTo>
                  <a:lnTo>
                    <a:pt x="584" y="1018"/>
                  </a:lnTo>
                  <a:lnTo>
                    <a:pt x="582" y="1016"/>
                  </a:lnTo>
                  <a:lnTo>
                    <a:pt x="579" y="1013"/>
                  </a:lnTo>
                  <a:lnTo>
                    <a:pt x="579" y="1011"/>
                  </a:lnTo>
                  <a:lnTo>
                    <a:pt x="577" y="1010"/>
                  </a:lnTo>
                  <a:lnTo>
                    <a:pt x="579" y="1003"/>
                  </a:lnTo>
                  <a:lnTo>
                    <a:pt x="577" y="998"/>
                  </a:lnTo>
                  <a:lnTo>
                    <a:pt x="569" y="995"/>
                  </a:lnTo>
                  <a:lnTo>
                    <a:pt x="564" y="989"/>
                  </a:lnTo>
                  <a:lnTo>
                    <a:pt x="563" y="987"/>
                  </a:lnTo>
                  <a:lnTo>
                    <a:pt x="559" y="981"/>
                  </a:lnTo>
                  <a:lnTo>
                    <a:pt x="558" y="979"/>
                  </a:lnTo>
                  <a:lnTo>
                    <a:pt x="548" y="985"/>
                  </a:lnTo>
                  <a:lnTo>
                    <a:pt x="544" y="985"/>
                  </a:lnTo>
                  <a:lnTo>
                    <a:pt x="541" y="981"/>
                  </a:lnTo>
                  <a:lnTo>
                    <a:pt x="538" y="972"/>
                  </a:lnTo>
                  <a:lnTo>
                    <a:pt x="538" y="963"/>
                  </a:lnTo>
                  <a:lnTo>
                    <a:pt x="536" y="948"/>
                  </a:lnTo>
                  <a:lnTo>
                    <a:pt x="534" y="943"/>
                  </a:lnTo>
                  <a:lnTo>
                    <a:pt x="533" y="942"/>
                  </a:lnTo>
                  <a:lnTo>
                    <a:pt x="529" y="935"/>
                  </a:lnTo>
                  <a:lnTo>
                    <a:pt x="529" y="934"/>
                  </a:lnTo>
                  <a:lnTo>
                    <a:pt x="526" y="927"/>
                  </a:lnTo>
                  <a:lnTo>
                    <a:pt x="528" y="921"/>
                  </a:lnTo>
                  <a:lnTo>
                    <a:pt x="528" y="919"/>
                  </a:lnTo>
                  <a:lnTo>
                    <a:pt x="526" y="913"/>
                  </a:lnTo>
                  <a:lnTo>
                    <a:pt x="526" y="911"/>
                  </a:lnTo>
                  <a:lnTo>
                    <a:pt x="525" y="909"/>
                  </a:lnTo>
                  <a:lnTo>
                    <a:pt x="525" y="900"/>
                  </a:lnTo>
                  <a:lnTo>
                    <a:pt x="531" y="898"/>
                  </a:lnTo>
                  <a:lnTo>
                    <a:pt x="533" y="895"/>
                  </a:lnTo>
                  <a:lnTo>
                    <a:pt x="534" y="890"/>
                  </a:lnTo>
                  <a:lnTo>
                    <a:pt x="541" y="885"/>
                  </a:lnTo>
                  <a:lnTo>
                    <a:pt x="551" y="879"/>
                  </a:lnTo>
                  <a:lnTo>
                    <a:pt x="553" y="879"/>
                  </a:lnTo>
                  <a:lnTo>
                    <a:pt x="554" y="877"/>
                  </a:lnTo>
                  <a:lnTo>
                    <a:pt x="568" y="869"/>
                  </a:lnTo>
                  <a:lnTo>
                    <a:pt x="569" y="867"/>
                  </a:lnTo>
                  <a:lnTo>
                    <a:pt x="577" y="859"/>
                  </a:lnTo>
                  <a:lnTo>
                    <a:pt x="577" y="858"/>
                  </a:lnTo>
                  <a:lnTo>
                    <a:pt x="576" y="848"/>
                  </a:lnTo>
                  <a:lnTo>
                    <a:pt x="576" y="846"/>
                  </a:lnTo>
                  <a:lnTo>
                    <a:pt x="586" y="845"/>
                  </a:lnTo>
                  <a:lnTo>
                    <a:pt x="589" y="843"/>
                  </a:lnTo>
                  <a:lnTo>
                    <a:pt x="589" y="841"/>
                  </a:lnTo>
                  <a:lnTo>
                    <a:pt x="589" y="837"/>
                  </a:lnTo>
                  <a:lnTo>
                    <a:pt x="589" y="835"/>
                  </a:lnTo>
                  <a:lnTo>
                    <a:pt x="591" y="832"/>
                  </a:lnTo>
                  <a:lnTo>
                    <a:pt x="589" y="825"/>
                  </a:lnTo>
                  <a:lnTo>
                    <a:pt x="591" y="820"/>
                  </a:lnTo>
                  <a:lnTo>
                    <a:pt x="592" y="819"/>
                  </a:lnTo>
                  <a:lnTo>
                    <a:pt x="592" y="812"/>
                  </a:lnTo>
                  <a:lnTo>
                    <a:pt x="594" y="809"/>
                  </a:lnTo>
                  <a:lnTo>
                    <a:pt x="596" y="807"/>
                  </a:lnTo>
                  <a:lnTo>
                    <a:pt x="596" y="804"/>
                  </a:lnTo>
                  <a:lnTo>
                    <a:pt x="596" y="803"/>
                  </a:lnTo>
                  <a:lnTo>
                    <a:pt x="597" y="799"/>
                  </a:lnTo>
                  <a:lnTo>
                    <a:pt x="594" y="794"/>
                  </a:lnTo>
                  <a:lnTo>
                    <a:pt x="592" y="791"/>
                  </a:lnTo>
                  <a:lnTo>
                    <a:pt x="591" y="790"/>
                  </a:lnTo>
                  <a:lnTo>
                    <a:pt x="589" y="783"/>
                  </a:lnTo>
                  <a:lnTo>
                    <a:pt x="589" y="777"/>
                  </a:lnTo>
                  <a:lnTo>
                    <a:pt x="591" y="772"/>
                  </a:lnTo>
                  <a:lnTo>
                    <a:pt x="592" y="765"/>
                  </a:lnTo>
                  <a:lnTo>
                    <a:pt x="594" y="756"/>
                  </a:lnTo>
                  <a:lnTo>
                    <a:pt x="596" y="754"/>
                  </a:lnTo>
                  <a:lnTo>
                    <a:pt x="592" y="749"/>
                  </a:lnTo>
                  <a:lnTo>
                    <a:pt x="591" y="746"/>
                  </a:lnTo>
                  <a:lnTo>
                    <a:pt x="591" y="744"/>
                  </a:lnTo>
                  <a:lnTo>
                    <a:pt x="586" y="736"/>
                  </a:lnTo>
                  <a:lnTo>
                    <a:pt x="586" y="733"/>
                  </a:lnTo>
                  <a:lnTo>
                    <a:pt x="584" y="731"/>
                  </a:lnTo>
                  <a:lnTo>
                    <a:pt x="584" y="715"/>
                  </a:lnTo>
                  <a:lnTo>
                    <a:pt x="584" y="714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6" y="697"/>
                  </a:lnTo>
                  <a:lnTo>
                    <a:pt x="587" y="688"/>
                  </a:lnTo>
                  <a:lnTo>
                    <a:pt x="586" y="680"/>
                  </a:lnTo>
                  <a:lnTo>
                    <a:pt x="587" y="675"/>
                  </a:lnTo>
                  <a:lnTo>
                    <a:pt x="587" y="671"/>
                  </a:lnTo>
                  <a:lnTo>
                    <a:pt x="586" y="667"/>
                  </a:lnTo>
                  <a:lnTo>
                    <a:pt x="586" y="663"/>
                  </a:lnTo>
                  <a:lnTo>
                    <a:pt x="584" y="659"/>
                  </a:lnTo>
                  <a:lnTo>
                    <a:pt x="586" y="654"/>
                  </a:lnTo>
                  <a:lnTo>
                    <a:pt x="589" y="647"/>
                  </a:lnTo>
                  <a:lnTo>
                    <a:pt x="594" y="641"/>
                  </a:lnTo>
                  <a:lnTo>
                    <a:pt x="594" y="639"/>
                  </a:lnTo>
                  <a:lnTo>
                    <a:pt x="594" y="634"/>
                  </a:lnTo>
                  <a:lnTo>
                    <a:pt x="592" y="629"/>
                  </a:lnTo>
                  <a:lnTo>
                    <a:pt x="587" y="623"/>
                  </a:lnTo>
                  <a:lnTo>
                    <a:pt x="587" y="615"/>
                  </a:lnTo>
                  <a:lnTo>
                    <a:pt x="586" y="610"/>
                  </a:lnTo>
                  <a:lnTo>
                    <a:pt x="586" y="608"/>
                  </a:lnTo>
                  <a:lnTo>
                    <a:pt x="584" y="605"/>
                  </a:lnTo>
                  <a:lnTo>
                    <a:pt x="584" y="602"/>
                  </a:lnTo>
                  <a:lnTo>
                    <a:pt x="586" y="594"/>
                  </a:lnTo>
                  <a:lnTo>
                    <a:pt x="591" y="587"/>
                  </a:lnTo>
                  <a:lnTo>
                    <a:pt x="592" y="586"/>
                  </a:lnTo>
                  <a:lnTo>
                    <a:pt x="606" y="579"/>
                  </a:lnTo>
                  <a:lnTo>
                    <a:pt x="607" y="578"/>
                  </a:lnTo>
                  <a:lnTo>
                    <a:pt x="614" y="566"/>
                  </a:lnTo>
                  <a:lnTo>
                    <a:pt x="614" y="558"/>
                  </a:lnTo>
                  <a:lnTo>
                    <a:pt x="611" y="557"/>
                  </a:lnTo>
                  <a:lnTo>
                    <a:pt x="607" y="555"/>
                  </a:lnTo>
                  <a:lnTo>
                    <a:pt x="604" y="553"/>
                  </a:lnTo>
                  <a:lnTo>
                    <a:pt x="599" y="547"/>
                  </a:lnTo>
                  <a:lnTo>
                    <a:pt x="599" y="539"/>
                  </a:lnTo>
                  <a:lnTo>
                    <a:pt x="599" y="534"/>
                  </a:lnTo>
                  <a:lnTo>
                    <a:pt x="599" y="529"/>
                  </a:lnTo>
                  <a:lnTo>
                    <a:pt x="599" y="524"/>
                  </a:lnTo>
                  <a:lnTo>
                    <a:pt x="592" y="516"/>
                  </a:lnTo>
                  <a:lnTo>
                    <a:pt x="589" y="511"/>
                  </a:lnTo>
                  <a:lnTo>
                    <a:pt x="586" y="506"/>
                  </a:lnTo>
                  <a:lnTo>
                    <a:pt x="586" y="505"/>
                  </a:lnTo>
                  <a:lnTo>
                    <a:pt x="584" y="495"/>
                  </a:lnTo>
                  <a:lnTo>
                    <a:pt x="584" y="493"/>
                  </a:lnTo>
                  <a:lnTo>
                    <a:pt x="584" y="492"/>
                  </a:lnTo>
                  <a:lnTo>
                    <a:pt x="584" y="490"/>
                  </a:lnTo>
                  <a:lnTo>
                    <a:pt x="591" y="471"/>
                  </a:lnTo>
                  <a:lnTo>
                    <a:pt x="591" y="468"/>
                  </a:lnTo>
                  <a:lnTo>
                    <a:pt x="594" y="456"/>
                  </a:lnTo>
                  <a:lnTo>
                    <a:pt x="594" y="455"/>
                  </a:lnTo>
                  <a:lnTo>
                    <a:pt x="591" y="450"/>
                  </a:lnTo>
                  <a:lnTo>
                    <a:pt x="591" y="448"/>
                  </a:lnTo>
                  <a:lnTo>
                    <a:pt x="586" y="443"/>
                  </a:lnTo>
                  <a:lnTo>
                    <a:pt x="576" y="442"/>
                  </a:lnTo>
                  <a:lnTo>
                    <a:pt x="571" y="435"/>
                  </a:lnTo>
                  <a:lnTo>
                    <a:pt x="576" y="432"/>
                  </a:lnTo>
                  <a:lnTo>
                    <a:pt x="577" y="426"/>
                  </a:lnTo>
                  <a:lnTo>
                    <a:pt x="579" y="419"/>
                  </a:lnTo>
                  <a:lnTo>
                    <a:pt x="581" y="416"/>
                  </a:lnTo>
                  <a:lnTo>
                    <a:pt x="591" y="414"/>
                  </a:lnTo>
                  <a:lnTo>
                    <a:pt x="602" y="411"/>
                  </a:lnTo>
                  <a:lnTo>
                    <a:pt x="604" y="406"/>
                  </a:lnTo>
                  <a:lnTo>
                    <a:pt x="604" y="404"/>
                  </a:lnTo>
                  <a:lnTo>
                    <a:pt x="599" y="400"/>
                  </a:lnTo>
                  <a:lnTo>
                    <a:pt x="596" y="396"/>
                  </a:lnTo>
                  <a:lnTo>
                    <a:pt x="592" y="387"/>
                  </a:lnTo>
                  <a:lnTo>
                    <a:pt x="579" y="379"/>
                  </a:lnTo>
                  <a:lnTo>
                    <a:pt x="564" y="371"/>
                  </a:lnTo>
                  <a:lnTo>
                    <a:pt x="563" y="371"/>
                  </a:lnTo>
                  <a:lnTo>
                    <a:pt x="553" y="362"/>
                  </a:lnTo>
                  <a:lnTo>
                    <a:pt x="553" y="361"/>
                  </a:lnTo>
                  <a:lnTo>
                    <a:pt x="544" y="353"/>
                  </a:lnTo>
                  <a:lnTo>
                    <a:pt x="546" y="346"/>
                  </a:lnTo>
                  <a:lnTo>
                    <a:pt x="549" y="343"/>
                  </a:lnTo>
                  <a:lnTo>
                    <a:pt x="549" y="340"/>
                  </a:lnTo>
                  <a:lnTo>
                    <a:pt x="549" y="333"/>
                  </a:lnTo>
                  <a:lnTo>
                    <a:pt x="551" y="330"/>
                  </a:lnTo>
                  <a:lnTo>
                    <a:pt x="548" y="328"/>
                  </a:lnTo>
                  <a:lnTo>
                    <a:pt x="548" y="325"/>
                  </a:lnTo>
                  <a:lnTo>
                    <a:pt x="548" y="317"/>
                  </a:lnTo>
                  <a:lnTo>
                    <a:pt x="549" y="309"/>
                  </a:lnTo>
                  <a:lnTo>
                    <a:pt x="546" y="301"/>
                  </a:lnTo>
                  <a:lnTo>
                    <a:pt x="544" y="299"/>
                  </a:lnTo>
                  <a:lnTo>
                    <a:pt x="538" y="299"/>
                  </a:lnTo>
                  <a:lnTo>
                    <a:pt x="536" y="299"/>
                  </a:lnTo>
                  <a:lnTo>
                    <a:pt x="538" y="306"/>
                  </a:lnTo>
                  <a:lnTo>
                    <a:pt x="538" y="317"/>
                  </a:lnTo>
                  <a:lnTo>
                    <a:pt x="533" y="325"/>
                  </a:lnTo>
                  <a:lnTo>
                    <a:pt x="528" y="324"/>
                  </a:lnTo>
                  <a:lnTo>
                    <a:pt x="525" y="319"/>
                  </a:lnTo>
                  <a:lnTo>
                    <a:pt x="520" y="312"/>
                  </a:lnTo>
                  <a:lnTo>
                    <a:pt x="520" y="311"/>
                  </a:lnTo>
                  <a:lnTo>
                    <a:pt x="515" y="303"/>
                  </a:lnTo>
                  <a:lnTo>
                    <a:pt x="505" y="290"/>
                  </a:lnTo>
                  <a:lnTo>
                    <a:pt x="495" y="285"/>
                  </a:lnTo>
                  <a:lnTo>
                    <a:pt x="493" y="283"/>
                  </a:lnTo>
                  <a:lnTo>
                    <a:pt x="493" y="282"/>
                  </a:lnTo>
                  <a:lnTo>
                    <a:pt x="491" y="272"/>
                  </a:lnTo>
                  <a:lnTo>
                    <a:pt x="490" y="269"/>
                  </a:lnTo>
                  <a:lnTo>
                    <a:pt x="490" y="265"/>
                  </a:lnTo>
                  <a:lnTo>
                    <a:pt x="480" y="256"/>
                  </a:lnTo>
                  <a:lnTo>
                    <a:pt x="478" y="254"/>
                  </a:lnTo>
                  <a:lnTo>
                    <a:pt x="477" y="254"/>
                  </a:lnTo>
                  <a:lnTo>
                    <a:pt x="463" y="252"/>
                  </a:lnTo>
                  <a:lnTo>
                    <a:pt x="460" y="252"/>
                  </a:lnTo>
                  <a:lnTo>
                    <a:pt x="453" y="248"/>
                  </a:lnTo>
                  <a:lnTo>
                    <a:pt x="452" y="246"/>
                  </a:lnTo>
                  <a:lnTo>
                    <a:pt x="442" y="233"/>
                  </a:lnTo>
                  <a:lnTo>
                    <a:pt x="442" y="230"/>
                  </a:lnTo>
                  <a:lnTo>
                    <a:pt x="435" y="218"/>
                  </a:lnTo>
                  <a:lnTo>
                    <a:pt x="434" y="217"/>
                  </a:lnTo>
                  <a:lnTo>
                    <a:pt x="432" y="215"/>
                  </a:lnTo>
                  <a:lnTo>
                    <a:pt x="422" y="210"/>
                  </a:lnTo>
                  <a:lnTo>
                    <a:pt x="419" y="209"/>
                  </a:lnTo>
                  <a:lnTo>
                    <a:pt x="407" y="209"/>
                  </a:lnTo>
                  <a:lnTo>
                    <a:pt x="400" y="209"/>
                  </a:lnTo>
                  <a:lnTo>
                    <a:pt x="399" y="209"/>
                  </a:lnTo>
                  <a:lnTo>
                    <a:pt x="392" y="212"/>
                  </a:lnTo>
                  <a:lnTo>
                    <a:pt x="391" y="212"/>
                  </a:lnTo>
                  <a:lnTo>
                    <a:pt x="384" y="218"/>
                  </a:lnTo>
                  <a:lnTo>
                    <a:pt x="376" y="228"/>
                  </a:lnTo>
                  <a:lnTo>
                    <a:pt x="376" y="230"/>
                  </a:lnTo>
                  <a:lnTo>
                    <a:pt x="371" y="231"/>
                  </a:lnTo>
                  <a:lnTo>
                    <a:pt x="369" y="231"/>
                  </a:lnTo>
                  <a:lnTo>
                    <a:pt x="364" y="231"/>
                  </a:lnTo>
                  <a:lnTo>
                    <a:pt x="362" y="230"/>
                  </a:lnTo>
                  <a:lnTo>
                    <a:pt x="354" y="230"/>
                  </a:lnTo>
                  <a:lnTo>
                    <a:pt x="353" y="228"/>
                  </a:lnTo>
                  <a:lnTo>
                    <a:pt x="344" y="230"/>
                  </a:lnTo>
                  <a:lnTo>
                    <a:pt x="341" y="230"/>
                  </a:lnTo>
                  <a:lnTo>
                    <a:pt x="338" y="226"/>
                  </a:lnTo>
                  <a:lnTo>
                    <a:pt x="336" y="225"/>
                  </a:lnTo>
                  <a:lnTo>
                    <a:pt x="331" y="223"/>
                  </a:lnTo>
                  <a:lnTo>
                    <a:pt x="328" y="225"/>
                  </a:lnTo>
                  <a:lnTo>
                    <a:pt x="321" y="228"/>
                  </a:lnTo>
                  <a:lnTo>
                    <a:pt x="319" y="228"/>
                  </a:lnTo>
                  <a:lnTo>
                    <a:pt x="316" y="228"/>
                  </a:lnTo>
                  <a:lnTo>
                    <a:pt x="311" y="223"/>
                  </a:lnTo>
                  <a:lnTo>
                    <a:pt x="311" y="222"/>
                  </a:lnTo>
                  <a:lnTo>
                    <a:pt x="310" y="220"/>
                  </a:lnTo>
                  <a:lnTo>
                    <a:pt x="303" y="214"/>
                  </a:lnTo>
                  <a:lnTo>
                    <a:pt x="301" y="214"/>
                  </a:lnTo>
                  <a:lnTo>
                    <a:pt x="300" y="212"/>
                  </a:lnTo>
                  <a:lnTo>
                    <a:pt x="298" y="212"/>
                  </a:lnTo>
                  <a:lnTo>
                    <a:pt x="291" y="215"/>
                  </a:lnTo>
                  <a:lnTo>
                    <a:pt x="291" y="223"/>
                  </a:lnTo>
                  <a:lnTo>
                    <a:pt x="293" y="226"/>
                  </a:lnTo>
                  <a:lnTo>
                    <a:pt x="296" y="238"/>
                  </a:lnTo>
                  <a:lnTo>
                    <a:pt x="296" y="241"/>
                  </a:lnTo>
                  <a:lnTo>
                    <a:pt x="296" y="243"/>
                  </a:lnTo>
                  <a:lnTo>
                    <a:pt x="290" y="252"/>
                  </a:lnTo>
                  <a:lnTo>
                    <a:pt x="290" y="254"/>
                  </a:lnTo>
                  <a:lnTo>
                    <a:pt x="288" y="256"/>
                  </a:lnTo>
                  <a:lnTo>
                    <a:pt x="288" y="260"/>
                  </a:lnTo>
                  <a:lnTo>
                    <a:pt x="288" y="262"/>
                  </a:lnTo>
                  <a:lnTo>
                    <a:pt x="288" y="272"/>
                  </a:lnTo>
                  <a:lnTo>
                    <a:pt x="288" y="283"/>
                  </a:lnTo>
                  <a:lnTo>
                    <a:pt x="288" y="285"/>
                  </a:lnTo>
                  <a:lnTo>
                    <a:pt x="281" y="290"/>
                  </a:lnTo>
                  <a:lnTo>
                    <a:pt x="276" y="296"/>
                  </a:lnTo>
                  <a:lnTo>
                    <a:pt x="271" y="299"/>
                  </a:lnTo>
                  <a:lnTo>
                    <a:pt x="267" y="303"/>
                  </a:lnTo>
                  <a:lnTo>
                    <a:pt x="265" y="304"/>
                  </a:lnTo>
                  <a:lnTo>
                    <a:pt x="262" y="314"/>
                  </a:lnTo>
                  <a:lnTo>
                    <a:pt x="262" y="315"/>
                  </a:lnTo>
                  <a:lnTo>
                    <a:pt x="257" y="320"/>
                  </a:lnTo>
                  <a:lnTo>
                    <a:pt x="253" y="320"/>
                  </a:lnTo>
                  <a:lnTo>
                    <a:pt x="250" y="320"/>
                  </a:lnTo>
                  <a:lnTo>
                    <a:pt x="248" y="320"/>
                  </a:lnTo>
                  <a:lnTo>
                    <a:pt x="247" y="320"/>
                  </a:lnTo>
                  <a:lnTo>
                    <a:pt x="240" y="320"/>
                  </a:lnTo>
                  <a:lnTo>
                    <a:pt x="238" y="320"/>
                  </a:lnTo>
                  <a:lnTo>
                    <a:pt x="232" y="320"/>
                  </a:lnTo>
                  <a:lnTo>
                    <a:pt x="224" y="322"/>
                  </a:lnTo>
                  <a:lnTo>
                    <a:pt x="219" y="327"/>
                  </a:lnTo>
                  <a:lnTo>
                    <a:pt x="217" y="325"/>
                  </a:lnTo>
                  <a:lnTo>
                    <a:pt x="215" y="324"/>
                  </a:lnTo>
                  <a:lnTo>
                    <a:pt x="207" y="327"/>
                  </a:lnTo>
                  <a:lnTo>
                    <a:pt x="204" y="327"/>
                  </a:lnTo>
                  <a:lnTo>
                    <a:pt x="200" y="325"/>
                  </a:lnTo>
                  <a:lnTo>
                    <a:pt x="200" y="324"/>
                  </a:lnTo>
                  <a:lnTo>
                    <a:pt x="195" y="315"/>
                  </a:lnTo>
                  <a:lnTo>
                    <a:pt x="197" y="307"/>
                  </a:lnTo>
                  <a:lnTo>
                    <a:pt x="197" y="304"/>
                  </a:lnTo>
                  <a:lnTo>
                    <a:pt x="197" y="298"/>
                  </a:lnTo>
                  <a:lnTo>
                    <a:pt x="197" y="296"/>
                  </a:lnTo>
                  <a:lnTo>
                    <a:pt x="197" y="294"/>
                  </a:lnTo>
                  <a:lnTo>
                    <a:pt x="199" y="288"/>
                  </a:lnTo>
                  <a:lnTo>
                    <a:pt x="199" y="286"/>
                  </a:lnTo>
                  <a:lnTo>
                    <a:pt x="195" y="282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4" y="270"/>
                  </a:lnTo>
                  <a:lnTo>
                    <a:pt x="194" y="265"/>
                  </a:lnTo>
                  <a:lnTo>
                    <a:pt x="192" y="262"/>
                  </a:lnTo>
                  <a:lnTo>
                    <a:pt x="190" y="254"/>
                  </a:lnTo>
                  <a:lnTo>
                    <a:pt x="190" y="252"/>
                  </a:lnTo>
                  <a:lnTo>
                    <a:pt x="189" y="246"/>
                  </a:lnTo>
                  <a:lnTo>
                    <a:pt x="187" y="246"/>
                  </a:lnTo>
                  <a:lnTo>
                    <a:pt x="176" y="243"/>
                  </a:lnTo>
                  <a:lnTo>
                    <a:pt x="164" y="236"/>
                  </a:lnTo>
                  <a:lnTo>
                    <a:pt x="162" y="235"/>
                  </a:lnTo>
                  <a:lnTo>
                    <a:pt x="156" y="236"/>
                  </a:lnTo>
                  <a:lnTo>
                    <a:pt x="154" y="239"/>
                  </a:lnTo>
                  <a:lnTo>
                    <a:pt x="149" y="243"/>
                  </a:lnTo>
                  <a:lnTo>
                    <a:pt x="144" y="244"/>
                  </a:lnTo>
                  <a:lnTo>
                    <a:pt x="139" y="246"/>
                  </a:lnTo>
                  <a:lnTo>
                    <a:pt x="138" y="248"/>
                  </a:lnTo>
                  <a:lnTo>
                    <a:pt x="129" y="251"/>
                  </a:lnTo>
                  <a:lnTo>
                    <a:pt x="119" y="251"/>
                  </a:lnTo>
                  <a:lnTo>
                    <a:pt x="118" y="251"/>
                  </a:lnTo>
                  <a:lnTo>
                    <a:pt x="109" y="249"/>
                  </a:lnTo>
                  <a:lnTo>
                    <a:pt x="108" y="248"/>
                  </a:lnTo>
                  <a:lnTo>
                    <a:pt x="101" y="244"/>
                  </a:lnTo>
                  <a:lnTo>
                    <a:pt x="98" y="243"/>
                  </a:lnTo>
                  <a:lnTo>
                    <a:pt x="91" y="243"/>
                  </a:lnTo>
                  <a:lnTo>
                    <a:pt x="88" y="243"/>
                  </a:lnTo>
                  <a:lnTo>
                    <a:pt x="83" y="238"/>
                  </a:lnTo>
                  <a:lnTo>
                    <a:pt x="81" y="236"/>
                  </a:lnTo>
                  <a:lnTo>
                    <a:pt x="80" y="235"/>
                  </a:lnTo>
                  <a:lnTo>
                    <a:pt x="76" y="228"/>
                  </a:lnTo>
                  <a:lnTo>
                    <a:pt x="76" y="226"/>
                  </a:lnTo>
                  <a:lnTo>
                    <a:pt x="75" y="223"/>
                  </a:lnTo>
                  <a:lnTo>
                    <a:pt x="70" y="217"/>
                  </a:lnTo>
                  <a:lnTo>
                    <a:pt x="68" y="215"/>
                  </a:lnTo>
                  <a:lnTo>
                    <a:pt x="63" y="207"/>
                  </a:lnTo>
                  <a:lnTo>
                    <a:pt x="58" y="205"/>
                  </a:lnTo>
                  <a:lnTo>
                    <a:pt x="56" y="204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7" y="201"/>
                  </a:lnTo>
                  <a:lnTo>
                    <a:pt x="38" y="199"/>
                  </a:lnTo>
                  <a:lnTo>
                    <a:pt x="37" y="197"/>
                  </a:lnTo>
                  <a:lnTo>
                    <a:pt x="33" y="197"/>
                  </a:lnTo>
                  <a:lnTo>
                    <a:pt x="28" y="193"/>
                  </a:lnTo>
                  <a:lnTo>
                    <a:pt x="28" y="191"/>
                  </a:lnTo>
                  <a:lnTo>
                    <a:pt x="27" y="189"/>
                  </a:lnTo>
                  <a:lnTo>
                    <a:pt x="25" y="188"/>
                  </a:lnTo>
                  <a:lnTo>
                    <a:pt x="18" y="184"/>
                  </a:lnTo>
                  <a:lnTo>
                    <a:pt x="18" y="181"/>
                  </a:lnTo>
                  <a:lnTo>
                    <a:pt x="18" y="178"/>
                  </a:lnTo>
                  <a:lnTo>
                    <a:pt x="18" y="175"/>
                  </a:lnTo>
                  <a:lnTo>
                    <a:pt x="18" y="171"/>
                  </a:lnTo>
                  <a:lnTo>
                    <a:pt x="15" y="168"/>
                  </a:lnTo>
                  <a:lnTo>
                    <a:pt x="0" y="149"/>
                  </a:lnTo>
                  <a:lnTo>
                    <a:pt x="0" y="142"/>
                  </a:lnTo>
                  <a:lnTo>
                    <a:pt x="5" y="141"/>
                  </a:lnTo>
                  <a:lnTo>
                    <a:pt x="10" y="137"/>
                  </a:lnTo>
                  <a:lnTo>
                    <a:pt x="12" y="137"/>
                  </a:lnTo>
                  <a:lnTo>
                    <a:pt x="17" y="134"/>
                  </a:lnTo>
                  <a:lnTo>
                    <a:pt x="18" y="134"/>
                  </a:lnTo>
                  <a:lnTo>
                    <a:pt x="23" y="131"/>
                  </a:lnTo>
                  <a:lnTo>
                    <a:pt x="27" y="125"/>
                  </a:lnTo>
                  <a:lnTo>
                    <a:pt x="32" y="121"/>
                  </a:lnTo>
                  <a:lnTo>
                    <a:pt x="37" y="120"/>
                  </a:lnTo>
                  <a:lnTo>
                    <a:pt x="38" y="118"/>
                  </a:lnTo>
                  <a:lnTo>
                    <a:pt x="42" y="113"/>
                  </a:lnTo>
                  <a:lnTo>
                    <a:pt x="42" y="110"/>
                  </a:lnTo>
                  <a:lnTo>
                    <a:pt x="43" y="104"/>
                  </a:lnTo>
                  <a:lnTo>
                    <a:pt x="43" y="102"/>
                  </a:lnTo>
                  <a:lnTo>
                    <a:pt x="43" y="99"/>
                  </a:lnTo>
                  <a:lnTo>
                    <a:pt x="43" y="91"/>
                  </a:lnTo>
                  <a:lnTo>
                    <a:pt x="47" y="84"/>
                  </a:lnTo>
                  <a:lnTo>
                    <a:pt x="45" y="82"/>
                  </a:lnTo>
                  <a:lnTo>
                    <a:pt x="43" y="78"/>
                  </a:lnTo>
                  <a:lnTo>
                    <a:pt x="40" y="71"/>
                  </a:lnTo>
                  <a:lnTo>
                    <a:pt x="38" y="70"/>
                  </a:lnTo>
                  <a:lnTo>
                    <a:pt x="38" y="63"/>
                  </a:lnTo>
                  <a:lnTo>
                    <a:pt x="38" y="61"/>
                  </a:lnTo>
                  <a:lnTo>
                    <a:pt x="42" y="55"/>
                  </a:lnTo>
                  <a:lnTo>
                    <a:pt x="45" y="48"/>
                  </a:lnTo>
                  <a:lnTo>
                    <a:pt x="42" y="42"/>
                  </a:lnTo>
                  <a:lnTo>
                    <a:pt x="40" y="42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7" y="32"/>
                  </a:lnTo>
                  <a:lnTo>
                    <a:pt x="33" y="26"/>
                  </a:lnTo>
                  <a:lnTo>
                    <a:pt x="30" y="24"/>
                  </a:lnTo>
                  <a:lnTo>
                    <a:pt x="27" y="19"/>
                  </a:lnTo>
                  <a:lnTo>
                    <a:pt x="25" y="18"/>
                  </a:lnTo>
                  <a:lnTo>
                    <a:pt x="22" y="10"/>
                  </a:lnTo>
                  <a:lnTo>
                    <a:pt x="20" y="8"/>
                  </a:lnTo>
                  <a:lnTo>
                    <a:pt x="13" y="5"/>
                  </a:lnTo>
                  <a:lnTo>
                    <a:pt x="9" y="8"/>
                  </a:lnTo>
                  <a:lnTo>
                    <a:pt x="5" y="8"/>
                  </a:lnTo>
                  <a:lnTo>
                    <a:pt x="5" y="6"/>
                  </a:lnTo>
                  <a:lnTo>
                    <a:pt x="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8" name="Freeform 131"/>
            <p:cNvSpPr>
              <a:spLocks/>
            </p:cNvSpPr>
            <p:nvPr/>
          </p:nvSpPr>
          <p:spPr bwMode="auto">
            <a:xfrm>
              <a:off x="1630362" y="5139533"/>
              <a:ext cx="814388" cy="249238"/>
            </a:xfrm>
            <a:custGeom>
              <a:avLst/>
              <a:gdLst>
                <a:gd name="T0" fmla="*/ 11 w 1027"/>
                <a:gd name="T1" fmla="*/ 81 h 314"/>
                <a:gd name="T2" fmla="*/ 23 w 1027"/>
                <a:gd name="T3" fmla="*/ 68 h 314"/>
                <a:gd name="T4" fmla="*/ 21 w 1027"/>
                <a:gd name="T5" fmla="*/ 40 h 314"/>
                <a:gd name="T6" fmla="*/ 30 w 1027"/>
                <a:gd name="T7" fmla="*/ 19 h 314"/>
                <a:gd name="T8" fmla="*/ 48 w 1027"/>
                <a:gd name="T9" fmla="*/ 1 h 314"/>
                <a:gd name="T10" fmla="*/ 61 w 1027"/>
                <a:gd name="T11" fmla="*/ 0 h 314"/>
                <a:gd name="T12" fmla="*/ 78 w 1027"/>
                <a:gd name="T13" fmla="*/ 18 h 314"/>
                <a:gd name="T14" fmla="*/ 88 w 1027"/>
                <a:gd name="T15" fmla="*/ 29 h 314"/>
                <a:gd name="T16" fmla="*/ 107 w 1027"/>
                <a:gd name="T17" fmla="*/ 34 h 314"/>
                <a:gd name="T18" fmla="*/ 122 w 1027"/>
                <a:gd name="T19" fmla="*/ 39 h 314"/>
                <a:gd name="T20" fmla="*/ 142 w 1027"/>
                <a:gd name="T21" fmla="*/ 37 h 314"/>
                <a:gd name="T22" fmla="*/ 159 w 1027"/>
                <a:gd name="T23" fmla="*/ 89 h 314"/>
                <a:gd name="T24" fmla="*/ 172 w 1027"/>
                <a:gd name="T25" fmla="*/ 102 h 314"/>
                <a:gd name="T26" fmla="*/ 182 w 1027"/>
                <a:gd name="T27" fmla="*/ 103 h 314"/>
                <a:gd name="T28" fmla="*/ 205 w 1027"/>
                <a:gd name="T29" fmla="*/ 102 h 314"/>
                <a:gd name="T30" fmla="*/ 235 w 1027"/>
                <a:gd name="T31" fmla="*/ 105 h 314"/>
                <a:gd name="T32" fmla="*/ 265 w 1027"/>
                <a:gd name="T33" fmla="*/ 110 h 314"/>
                <a:gd name="T34" fmla="*/ 278 w 1027"/>
                <a:gd name="T35" fmla="*/ 124 h 314"/>
                <a:gd name="T36" fmla="*/ 306 w 1027"/>
                <a:gd name="T37" fmla="*/ 131 h 314"/>
                <a:gd name="T38" fmla="*/ 334 w 1027"/>
                <a:gd name="T39" fmla="*/ 149 h 314"/>
                <a:gd name="T40" fmla="*/ 354 w 1027"/>
                <a:gd name="T41" fmla="*/ 150 h 314"/>
                <a:gd name="T42" fmla="*/ 382 w 1027"/>
                <a:gd name="T43" fmla="*/ 152 h 314"/>
                <a:gd name="T44" fmla="*/ 380 w 1027"/>
                <a:gd name="T45" fmla="*/ 120 h 314"/>
                <a:gd name="T46" fmla="*/ 410 w 1027"/>
                <a:gd name="T47" fmla="*/ 107 h 314"/>
                <a:gd name="T48" fmla="*/ 443 w 1027"/>
                <a:gd name="T49" fmla="*/ 120 h 314"/>
                <a:gd name="T50" fmla="*/ 476 w 1027"/>
                <a:gd name="T51" fmla="*/ 129 h 314"/>
                <a:gd name="T52" fmla="*/ 516 w 1027"/>
                <a:gd name="T53" fmla="*/ 134 h 314"/>
                <a:gd name="T54" fmla="*/ 534 w 1027"/>
                <a:gd name="T55" fmla="*/ 144 h 314"/>
                <a:gd name="T56" fmla="*/ 561 w 1027"/>
                <a:gd name="T57" fmla="*/ 155 h 314"/>
                <a:gd name="T58" fmla="*/ 580 w 1027"/>
                <a:gd name="T59" fmla="*/ 158 h 314"/>
                <a:gd name="T60" fmla="*/ 627 w 1027"/>
                <a:gd name="T61" fmla="*/ 175 h 314"/>
                <a:gd name="T62" fmla="*/ 656 w 1027"/>
                <a:gd name="T63" fmla="*/ 186 h 314"/>
                <a:gd name="T64" fmla="*/ 685 w 1027"/>
                <a:gd name="T65" fmla="*/ 181 h 314"/>
                <a:gd name="T66" fmla="*/ 708 w 1027"/>
                <a:gd name="T67" fmla="*/ 194 h 314"/>
                <a:gd name="T68" fmla="*/ 728 w 1027"/>
                <a:gd name="T69" fmla="*/ 191 h 314"/>
                <a:gd name="T70" fmla="*/ 762 w 1027"/>
                <a:gd name="T71" fmla="*/ 197 h 314"/>
                <a:gd name="T72" fmla="*/ 784 w 1027"/>
                <a:gd name="T73" fmla="*/ 194 h 314"/>
                <a:gd name="T74" fmla="*/ 805 w 1027"/>
                <a:gd name="T75" fmla="*/ 189 h 314"/>
                <a:gd name="T76" fmla="*/ 824 w 1027"/>
                <a:gd name="T77" fmla="*/ 189 h 314"/>
                <a:gd name="T78" fmla="*/ 838 w 1027"/>
                <a:gd name="T79" fmla="*/ 175 h 314"/>
                <a:gd name="T80" fmla="*/ 835 w 1027"/>
                <a:gd name="T81" fmla="*/ 150 h 314"/>
                <a:gd name="T82" fmla="*/ 847 w 1027"/>
                <a:gd name="T83" fmla="*/ 134 h 314"/>
                <a:gd name="T84" fmla="*/ 875 w 1027"/>
                <a:gd name="T85" fmla="*/ 142 h 314"/>
                <a:gd name="T86" fmla="*/ 903 w 1027"/>
                <a:gd name="T87" fmla="*/ 154 h 314"/>
                <a:gd name="T88" fmla="*/ 923 w 1027"/>
                <a:gd name="T89" fmla="*/ 175 h 314"/>
                <a:gd name="T90" fmla="*/ 944 w 1027"/>
                <a:gd name="T91" fmla="*/ 186 h 314"/>
                <a:gd name="T92" fmla="*/ 959 w 1027"/>
                <a:gd name="T93" fmla="*/ 173 h 314"/>
                <a:gd name="T94" fmla="*/ 981 w 1027"/>
                <a:gd name="T95" fmla="*/ 157 h 314"/>
                <a:gd name="T96" fmla="*/ 1000 w 1027"/>
                <a:gd name="T97" fmla="*/ 147 h 314"/>
                <a:gd name="T98" fmla="*/ 1002 w 1027"/>
                <a:gd name="T99" fmla="*/ 158 h 314"/>
                <a:gd name="T100" fmla="*/ 984 w 1027"/>
                <a:gd name="T101" fmla="*/ 176 h 314"/>
                <a:gd name="T102" fmla="*/ 992 w 1027"/>
                <a:gd name="T103" fmla="*/ 197 h 314"/>
                <a:gd name="T104" fmla="*/ 1019 w 1027"/>
                <a:gd name="T105" fmla="*/ 196 h 314"/>
                <a:gd name="T106" fmla="*/ 1024 w 1027"/>
                <a:gd name="T107" fmla="*/ 202 h 314"/>
                <a:gd name="T108" fmla="*/ 1014 w 1027"/>
                <a:gd name="T109" fmla="*/ 218 h 314"/>
                <a:gd name="T110" fmla="*/ 1027 w 1027"/>
                <a:gd name="T111" fmla="*/ 226 h 314"/>
                <a:gd name="T112" fmla="*/ 1022 w 1027"/>
                <a:gd name="T113" fmla="*/ 249 h 314"/>
                <a:gd name="T114" fmla="*/ 1015 w 1027"/>
                <a:gd name="T115" fmla="*/ 278 h 314"/>
                <a:gd name="T116" fmla="*/ 1015 w 1027"/>
                <a:gd name="T117" fmla="*/ 30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27" h="314">
                  <a:moveTo>
                    <a:pt x="3" y="97"/>
                  </a:moveTo>
                  <a:lnTo>
                    <a:pt x="3" y="95"/>
                  </a:lnTo>
                  <a:lnTo>
                    <a:pt x="0" y="89"/>
                  </a:lnTo>
                  <a:lnTo>
                    <a:pt x="10" y="81"/>
                  </a:lnTo>
                  <a:lnTo>
                    <a:pt x="11" y="81"/>
                  </a:lnTo>
                  <a:lnTo>
                    <a:pt x="16" y="79"/>
                  </a:lnTo>
                  <a:lnTo>
                    <a:pt x="18" y="79"/>
                  </a:lnTo>
                  <a:lnTo>
                    <a:pt x="20" y="78"/>
                  </a:lnTo>
                  <a:lnTo>
                    <a:pt x="23" y="71"/>
                  </a:lnTo>
                  <a:lnTo>
                    <a:pt x="23" y="68"/>
                  </a:lnTo>
                  <a:lnTo>
                    <a:pt x="25" y="61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1" y="44"/>
                  </a:lnTo>
                  <a:lnTo>
                    <a:pt x="21" y="40"/>
                  </a:lnTo>
                  <a:lnTo>
                    <a:pt x="20" y="35"/>
                  </a:lnTo>
                  <a:lnTo>
                    <a:pt x="21" y="29"/>
                  </a:lnTo>
                  <a:lnTo>
                    <a:pt x="23" y="27"/>
                  </a:lnTo>
                  <a:lnTo>
                    <a:pt x="30" y="21"/>
                  </a:lnTo>
                  <a:lnTo>
                    <a:pt x="30" y="19"/>
                  </a:lnTo>
                  <a:lnTo>
                    <a:pt x="36" y="11"/>
                  </a:lnTo>
                  <a:lnTo>
                    <a:pt x="41" y="6"/>
                  </a:lnTo>
                  <a:lnTo>
                    <a:pt x="43" y="5"/>
                  </a:lnTo>
                  <a:lnTo>
                    <a:pt x="45" y="3"/>
                  </a:lnTo>
                  <a:lnTo>
                    <a:pt x="48" y="1"/>
                  </a:lnTo>
                  <a:lnTo>
                    <a:pt x="50" y="1"/>
                  </a:lnTo>
                  <a:lnTo>
                    <a:pt x="51" y="1"/>
                  </a:lnTo>
                  <a:lnTo>
                    <a:pt x="56" y="0"/>
                  </a:lnTo>
                  <a:lnTo>
                    <a:pt x="58" y="0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8" y="3"/>
                  </a:lnTo>
                  <a:lnTo>
                    <a:pt x="71" y="8"/>
                  </a:lnTo>
                  <a:lnTo>
                    <a:pt x="73" y="11"/>
                  </a:lnTo>
                  <a:lnTo>
                    <a:pt x="78" y="18"/>
                  </a:lnTo>
                  <a:lnTo>
                    <a:pt x="78" y="19"/>
                  </a:lnTo>
                  <a:lnTo>
                    <a:pt x="79" y="21"/>
                  </a:lnTo>
                  <a:lnTo>
                    <a:pt x="83" y="24"/>
                  </a:lnTo>
                  <a:lnTo>
                    <a:pt x="86" y="29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6" y="32"/>
                  </a:lnTo>
                  <a:lnTo>
                    <a:pt x="97" y="32"/>
                  </a:lnTo>
                  <a:lnTo>
                    <a:pt x="104" y="34"/>
                  </a:lnTo>
                  <a:lnTo>
                    <a:pt x="107" y="34"/>
                  </a:lnTo>
                  <a:lnTo>
                    <a:pt x="109" y="35"/>
                  </a:lnTo>
                  <a:lnTo>
                    <a:pt x="112" y="35"/>
                  </a:lnTo>
                  <a:lnTo>
                    <a:pt x="116" y="37"/>
                  </a:lnTo>
                  <a:lnTo>
                    <a:pt x="119" y="39"/>
                  </a:lnTo>
                  <a:lnTo>
                    <a:pt x="122" y="39"/>
                  </a:lnTo>
                  <a:lnTo>
                    <a:pt x="126" y="35"/>
                  </a:lnTo>
                  <a:lnTo>
                    <a:pt x="127" y="37"/>
                  </a:lnTo>
                  <a:lnTo>
                    <a:pt x="136" y="42"/>
                  </a:lnTo>
                  <a:lnTo>
                    <a:pt x="137" y="40"/>
                  </a:lnTo>
                  <a:lnTo>
                    <a:pt x="142" y="37"/>
                  </a:lnTo>
                  <a:lnTo>
                    <a:pt x="145" y="40"/>
                  </a:lnTo>
                  <a:lnTo>
                    <a:pt x="149" y="50"/>
                  </a:lnTo>
                  <a:lnTo>
                    <a:pt x="154" y="69"/>
                  </a:lnTo>
                  <a:lnTo>
                    <a:pt x="157" y="82"/>
                  </a:lnTo>
                  <a:lnTo>
                    <a:pt x="159" y="89"/>
                  </a:lnTo>
                  <a:lnTo>
                    <a:pt x="159" y="92"/>
                  </a:lnTo>
                  <a:lnTo>
                    <a:pt x="165" y="94"/>
                  </a:lnTo>
                  <a:lnTo>
                    <a:pt x="169" y="99"/>
                  </a:lnTo>
                  <a:lnTo>
                    <a:pt x="169" y="100"/>
                  </a:lnTo>
                  <a:lnTo>
                    <a:pt x="172" y="102"/>
                  </a:lnTo>
                  <a:lnTo>
                    <a:pt x="174" y="103"/>
                  </a:lnTo>
                  <a:lnTo>
                    <a:pt x="175" y="105"/>
                  </a:lnTo>
                  <a:lnTo>
                    <a:pt x="179" y="107"/>
                  </a:lnTo>
                  <a:lnTo>
                    <a:pt x="180" y="105"/>
                  </a:lnTo>
                  <a:lnTo>
                    <a:pt x="182" y="103"/>
                  </a:lnTo>
                  <a:lnTo>
                    <a:pt x="185" y="103"/>
                  </a:lnTo>
                  <a:lnTo>
                    <a:pt x="187" y="103"/>
                  </a:lnTo>
                  <a:lnTo>
                    <a:pt x="192" y="102"/>
                  </a:lnTo>
                  <a:lnTo>
                    <a:pt x="198" y="102"/>
                  </a:lnTo>
                  <a:lnTo>
                    <a:pt x="205" y="102"/>
                  </a:lnTo>
                  <a:lnTo>
                    <a:pt x="212" y="102"/>
                  </a:lnTo>
                  <a:lnTo>
                    <a:pt x="213" y="103"/>
                  </a:lnTo>
                  <a:lnTo>
                    <a:pt x="222" y="103"/>
                  </a:lnTo>
                  <a:lnTo>
                    <a:pt x="228" y="103"/>
                  </a:lnTo>
                  <a:lnTo>
                    <a:pt x="235" y="105"/>
                  </a:lnTo>
                  <a:lnTo>
                    <a:pt x="236" y="107"/>
                  </a:lnTo>
                  <a:lnTo>
                    <a:pt x="246" y="105"/>
                  </a:lnTo>
                  <a:lnTo>
                    <a:pt x="253" y="107"/>
                  </a:lnTo>
                  <a:lnTo>
                    <a:pt x="255" y="107"/>
                  </a:lnTo>
                  <a:lnTo>
                    <a:pt x="265" y="110"/>
                  </a:lnTo>
                  <a:lnTo>
                    <a:pt x="271" y="113"/>
                  </a:lnTo>
                  <a:lnTo>
                    <a:pt x="269" y="116"/>
                  </a:lnTo>
                  <a:lnTo>
                    <a:pt x="271" y="121"/>
                  </a:lnTo>
                  <a:lnTo>
                    <a:pt x="273" y="123"/>
                  </a:lnTo>
                  <a:lnTo>
                    <a:pt x="278" y="124"/>
                  </a:lnTo>
                  <a:lnTo>
                    <a:pt x="284" y="126"/>
                  </a:lnTo>
                  <a:lnTo>
                    <a:pt x="289" y="128"/>
                  </a:lnTo>
                  <a:lnTo>
                    <a:pt x="294" y="129"/>
                  </a:lnTo>
                  <a:lnTo>
                    <a:pt x="304" y="131"/>
                  </a:lnTo>
                  <a:lnTo>
                    <a:pt x="306" y="131"/>
                  </a:lnTo>
                  <a:lnTo>
                    <a:pt x="311" y="134"/>
                  </a:lnTo>
                  <a:lnTo>
                    <a:pt x="316" y="137"/>
                  </a:lnTo>
                  <a:lnTo>
                    <a:pt x="321" y="139"/>
                  </a:lnTo>
                  <a:lnTo>
                    <a:pt x="326" y="142"/>
                  </a:lnTo>
                  <a:lnTo>
                    <a:pt x="334" y="149"/>
                  </a:lnTo>
                  <a:lnTo>
                    <a:pt x="336" y="150"/>
                  </a:lnTo>
                  <a:lnTo>
                    <a:pt x="344" y="150"/>
                  </a:lnTo>
                  <a:lnTo>
                    <a:pt x="346" y="150"/>
                  </a:lnTo>
                  <a:lnTo>
                    <a:pt x="347" y="150"/>
                  </a:lnTo>
                  <a:lnTo>
                    <a:pt x="354" y="150"/>
                  </a:lnTo>
                  <a:lnTo>
                    <a:pt x="357" y="150"/>
                  </a:lnTo>
                  <a:lnTo>
                    <a:pt x="370" y="155"/>
                  </a:lnTo>
                  <a:lnTo>
                    <a:pt x="379" y="157"/>
                  </a:lnTo>
                  <a:lnTo>
                    <a:pt x="382" y="158"/>
                  </a:lnTo>
                  <a:lnTo>
                    <a:pt x="382" y="152"/>
                  </a:lnTo>
                  <a:lnTo>
                    <a:pt x="384" y="145"/>
                  </a:lnTo>
                  <a:lnTo>
                    <a:pt x="384" y="144"/>
                  </a:lnTo>
                  <a:lnTo>
                    <a:pt x="384" y="137"/>
                  </a:lnTo>
                  <a:lnTo>
                    <a:pt x="384" y="129"/>
                  </a:lnTo>
                  <a:lnTo>
                    <a:pt x="380" y="120"/>
                  </a:lnTo>
                  <a:lnTo>
                    <a:pt x="380" y="115"/>
                  </a:lnTo>
                  <a:lnTo>
                    <a:pt x="382" y="110"/>
                  </a:lnTo>
                  <a:lnTo>
                    <a:pt x="382" y="105"/>
                  </a:lnTo>
                  <a:lnTo>
                    <a:pt x="390" y="105"/>
                  </a:lnTo>
                  <a:lnTo>
                    <a:pt x="410" y="107"/>
                  </a:lnTo>
                  <a:lnTo>
                    <a:pt x="420" y="107"/>
                  </a:lnTo>
                  <a:lnTo>
                    <a:pt x="422" y="107"/>
                  </a:lnTo>
                  <a:lnTo>
                    <a:pt x="428" y="110"/>
                  </a:lnTo>
                  <a:lnTo>
                    <a:pt x="433" y="113"/>
                  </a:lnTo>
                  <a:lnTo>
                    <a:pt x="443" y="120"/>
                  </a:lnTo>
                  <a:lnTo>
                    <a:pt x="453" y="128"/>
                  </a:lnTo>
                  <a:lnTo>
                    <a:pt x="456" y="131"/>
                  </a:lnTo>
                  <a:lnTo>
                    <a:pt x="470" y="134"/>
                  </a:lnTo>
                  <a:lnTo>
                    <a:pt x="478" y="133"/>
                  </a:lnTo>
                  <a:lnTo>
                    <a:pt x="476" y="129"/>
                  </a:lnTo>
                  <a:lnTo>
                    <a:pt x="480" y="131"/>
                  </a:lnTo>
                  <a:lnTo>
                    <a:pt x="498" y="133"/>
                  </a:lnTo>
                  <a:lnTo>
                    <a:pt x="504" y="133"/>
                  </a:lnTo>
                  <a:lnTo>
                    <a:pt x="508" y="133"/>
                  </a:lnTo>
                  <a:lnTo>
                    <a:pt x="516" y="134"/>
                  </a:lnTo>
                  <a:lnTo>
                    <a:pt x="519" y="133"/>
                  </a:lnTo>
                  <a:lnTo>
                    <a:pt x="524" y="134"/>
                  </a:lnTo>
                  <a:lnTo>
                    <a:pt x="526" y="136"/>
                  </a:lnTo>
                  <a:lnTo>
                    <a:pt x="527" y="137"/>
                  </a:lnTo>
                  <a:lnTo>
                    <a:pt x="534" y="144"/>
                  </a:lnTo>
                  <a:lnTo>
                    <a:pt x="537" y="145"/>
                  </a:lnTo>
                  <a:lnTo>
                    <a:pt x="546" y="147"/>
                  </a:lnTo>
                  <a:lnTo>
                    <a:pt x="549" y="147"/>
                  </a:lnTo>
                  <a:lnTo>
                    <a:pt x="551" y="149"/>
                  </a:lnTo>
                  <a:lnTo>
                    <a:pt x="561" y="155"/>
                  </a:lnTo>
                  <a:lnTo>
                    <a:pt x="562" y="155"/>
                  </a:lnTo>
                  <a:lnTo>
                    <a:pt x="566" y="155"/>
                  </a:lnTo>
                  <a:lnTo>
                    <a:pt x="575" y="157"/>
                  </a:lnTo>
                  <a:lnTo>
                    <a:pt x="579" y="157"/>
                  </a:lnTo>
                  <a:lnTo>
                    <a:pt x="580" y="158"/>
                  </a:lnTo>
                  <a:lnTo>
                    <a:pt x="590" y="165"/>
                  </a:lnTo>
                  <a:lnTo>
                    <a:pt x="594" y="167"/>
                  </a:lnTo>
                  <a:lnTo>
                    <a:pt x="607" y="170"/>
                  </a:lnTo>
                  <a:lnTo>
                    <a:pt x="609" y="170"/>
                  </a:lnTo>
                  <a:lnTo>
                    <a:pt x="627" y="175"/>
                  </a:lnTo>
                  <a:lnTo>
                    <a:pt x="630" y="176"/>
                  </a:lnTo>
                  <a:lnTo>
                    <a:pt x="632" y="178"/>
                  </a:lnTo>
                  <a:lnTo>
                    <a:pt x="645" y="184"/>
                  </a:lnTo>
                  <a:lnTo>
                    <a:pt x="655" y="186"/>
                  </a:lnTo>
                  <a:lnTo>
                    <a:pt x="656" y="186"/>
                  </a:lnTo>
                  <a:lnTo>
                    <a:pt x="663" y="184"/>
                  </a:lnTo>
                  <a:lnTo>
                    <a:pt x="665" y="183"/>
                  </a:lnTo>
                  <a:lnTo>
                    <a:pt x="670" y="181"/>
                  </a:lnTo>
                  <a:lnTo>
                    <a:pt x="671" y="181"/>
                  </a:lnTo>
                  <a:lnTo>
                    <a:pt x="685" y="181"/>
                  </a:lnTo>
                  <a:lnTo>
                    <a:pt x="688" y="183"/>
                  </a:lnTo>
                  <a:lnTo>
                    <a:pt x="695" y="189"/>
                  </a:lnTo>
                  <a:lnTo>
                    <a:pt x="698" y="191"/>
                  </a:lnTo>
                  <a:lnTo>
                    <a:pt x="704" y="194"/>
                  </a:lnTo>
                  <a:lnTo>
                    <a:pt x="708" y="194"/>
                  </a:lnTo>
                  <a:lnTo>
                    <a:pt x="714" y="194"/>
                  </a:lnTo>
                  <a:lnTo>
                    <a:pt x="718" y="194"/>
                  </a:lnTo>
                  <a:lnTo>
                    <a:pt x="721" y="191"/>
                  </a:lnTo>
                  <a:lnTo>
                    <a:pt x="723" y="191"/>
                  </a:lnTo>
                  <a:lnTo>
                    <a:pt x="728" y="191"/>
                  </a:lnTo>
                  <a:lnTo>
                    <a:pt x="731" y="191"/>
                  </a:lnTo>
                  <a:lnTo>
                    <a:pt x="746" y="201"/>
                  </a:lnTo>
                  <a:lnTo>
                    <a:pt x="749" y="202"/>
                  </a:lnTo>
                  <a:lnTo>
                    <a:pt x="761" y="199"/>
                  </a:lnTo>
                  <a:lnTo>
                    <a:pt x="762" y="197"/>
                  </a:lnTo>
                  <a:lnTo>
                    <a:pt x="764" y="197"/>
                  </a:lnTo>
                  <a:lnTo>
                    <a:pt x="774" y="192"/>
                  </a:lnTo>
                  <a:lnTo>
                    <a:pt x="777" y="192"/>
                  </a:lnTo>
                  <a:lnTo>
                    <a:pt x="781" y="194"/>
                  </a:lnTo>
                  <a:lnTo>
                    <a:pt x="784" y="194"/>
                  </a:lnTo>
                  <a:lnTo>
                    <a:pt x="787" y="194"/>
                  </a:lnTo>
                  <a:lnTo>
                    <a:pt x="794" y="194"/>
                  </a:lnTo>
                  <a:lnTo>
                    <a:pt x="795" y="194"/>
                  </a:lnTo>
                  <a:lnTo>
                    <a:pt x="799" y="192"/>
                  </a:lnTo>
                  <a:lnTo>
                    <a:pt x="805" y="189"/>
                  </a:lnTo>
                  <a:lnTo>
                    <a:pt x="807" y="189"/>
                  </a:lnTo>
                  <a:lnTo>
                    <a:pt x="810" y="189"/>
                  </a:lnTo>
                  <a:lnTo>
                    <a:pt x="815" y="191"/>
                  </a:lnTo>
                  <a:lnTo>
                    <a:pt x="819" y="191"/>
                  </a:lnTo>
                  <a:lnTo>
                    <a:pt x="824" y="189"/>
                  </a:lnTo>
                  <a:lnTo>
                    <a:pt x="825" y="189"/>
                  </a:lnTo>
                  <a:lnTo>
                    <a:pt x="832" y="184"/>
                  </a:lnTo>
                  <a:lnTo>
                    <a:pt x="833" y="183"/>
                  </a:lnTo>
                  <a:lnTo>
                    <a:pt x="837" y="178"/>
                  </a:lnTo>
                  <a:lnTo>
                    <a:pt x="838" y="175"/>
                  </a:lnTo>
                  <a:lnTo>
                    <a:pt x="840" y="168"/>
                  </a:lnTo>
                  <a:lnTo>
                    <a:pt x="840" y="162"/>
                  </a:lnTo>
                  <a:lnTo>
                    <a:pt x="838" y="155"/>
                  </a:lnTo>
                  <a:lnTo>
                    <a:pt x="837" y="152"/>
                  </a:lnTo>
                  <a:lnTo>
                    <a:pt x="835" y="150"/>
                  </a:lnTo>
                  <a:lnTo>
                    <a:pt x="833" y="149"/>
                  </a:lnTo>
                  <a:lnTo>
                    <a:pt x="833" y="145"/>
                  </a:lnTo>
                  <a:lnTo>
                    <a:pt x="832" y="142"/>
                  </a:lnTo>
                  <a:lnTo>
                    <a:pt x="832" y="141"/>
                  </a:lnTo>
                  <a:lnTo>
                    <a:pt x="847" y="134"/>
                  </a:lnTo>
                  <a:lnTo>
                    <a:pt x="853" y="139"/>
                  </a:lnTo>
                  <a:lnTo>
                    <a:pt x="858" y="142"/>
                  </a:lnTo>
                  <a:lnTo>
                    <a:pt x="862" y="141"/>
                  </a:lnTo>
                  <a:lnTo>
                    <a:pt x="865" y="141"/>
                  </a:lnTo>
                  <a:lnTo>
                    <a:pt x="875" y="142"/>
                  </a:lnTo>
                  <a:lnTo>
                    <a:pt x="878" y="142"/>
                  </a:lnTo>
                  <a:lnTo>
                    <a:pt x="880" y="144"/>
                  </a:lnTo>
                  <a:lnTo>
                    <a:pt x="891" y="149"/>
                  </a:lnTo>
                  <a:lnTo>
                    <a:pt x="895" y="150"/>
                  </a:lnTo>
                  <a:lnTo>
                    <a:pt x="903" y="154"/>
                  </a:lnTo>
                  <a:lnTo>
                    <a:pt x="905" y="155"/>
                  </a:lnTo>
                  <a:lnTo>
                    <a:pt x="911" y="162"/>
                  </a:lnTo>
                  <a:lnTo>
                    <a:pt x="919" y="168"/>
                  </a:lnTo>
                  <a:lnTo>
                    <a:pt x="923" y="173"/>
                  </a:lnTo>
                  <a:lnTo>
                    <a:pt x="923" y="175"/>
                  </a:lnTo>
                  <a:lnTo>
                    <a:pt x="924" y="179"/>
                  </a:lnTo>
                  <a:lnTo>
                    <a:pt x="928" y="188"/>
                  </a:lnTo>
                  <a:lnTo>
                    <a:pt x="936" y="189"/>
                  </a:lnTo>
                  <a:lnTo>
                    <a:pt x="938" y="189"/>
                  </a:lnTo>
                  <a:lnTo>
                    <a:pt x="944" y="186"/>
                  </a:lnTo>
                  <a:lnTo>
                    <a:pt x="948" y="184"/>
                  </a:lnTo>
                  <a:lnTo>
                    <a:pt x="948" y="183"/>
                  </a:lnTo>
                  <a:lnTo>
                    <a:pt x="953" y="178"/>
                  </a:lnTo>
                  <a:lnTo>
                    <a:pt x="954" y="176"/>
                  </a:lnTo>
                  <a:lnTo>
                    <a:pt x="959" y="173"/>
                  </a:lnTo>
                  <a:lnTo>
                    <a:pt x="964" y="168"/>
                  </a:lnTo>
                  <a:lnTo>
                    <a:pt x="967" y="167"/>
                  </a:lnTo>
                  <a:lnTo>
                    <a:pt x="974" y="162"/>
                  </a:lnTo>
                  <a:lnTo>
                    <a:pt x="976" y="160"/>
                  </a:lnTo>
                  <a:lnTo>
                    <a:pt x="981" y="157"/>
                  </a:lnTo>
                  <a:lnTo>
                    <a:pt x="984" y="155"/>
                  </a:lnTo>
                  <a:lnTo>
                    <a:pt x="989" y="152"/>
                  </a:lnTo>
                  <a:lnTo>
                    <a:pt x="991" y="152"/>
                  </a:lnTo>
                  <a:lnTo>
                    <a:pt x="996" y="149"/>
                  </a:lnTo>
                  <a:lnTo>
                    <a:pt x="1000" y="147"/>
                  </a:lnTo>
                  <a:lnTo>
                    <a:pt x="1004" y="145"/>
                  </a:lnTo>
                  <a:lnTo>
                    <a:pt x="1005" y="145"/>
                  </a:lnTo>
                  <a:lnTo>
                    <a:pt x="1004" y="154"/>
                  </a:lnTo>
                  <a:lnTo>
                    <a:pt x="1002" y="157"/>
                  </a:lnTo>
                  <a:lnTo>
                    <a:pt x="1002" y="158"/>
                  </a:lnTo>
                  <a:lnTo>
                    <a:pt x="999" y="160"/>
                  </a:lnTo>
                  <a:lnTo>
                    <a:pt x="996" y="162"/>
                  </a:lnTo>
                  <a:lnTo>
                    <a:pt x="991" y="163"/>
                  </a:lnTo>
                  <a:lnTo>
                    <a:pt x="987" y="167"/>
                  </a:lnTo>
                  <a:lnTo>
                    <a:pt x="984" y="176"/>
                  </a:lnTo>
                  <a:lnTo>
                    <a:pt x="986" y="181"/>
                  </a:lnTo>
                  <a:lnTo>
                    <a:pt x="986" y="184"/>
                  </a:lnTo>
                  <a:lnTo>
                    <a:pt x="987" y="189"/>
                  </a:lnTo>
                  <a:lnTo>
                    <a:pt x="987" y="192"/>
                  </a:lnTo>
                  <a:lnTo>
                    <a:pt x="992" y="197"/>
                  </a:lnTo>
                  <a:lnTo>
                    <a:pt x="994" y="197"/>
                  </a:lnTo>
                  <a:lnTo>
                    <a:pt x="1002" y="197"/>
                  </a:lnTo>
                  <a:lnTo>
                    <a:pt x="1004" y="197"/>
                  </a:lnTo>
                  <a:lnTo>
                    <a:pt x="1012" y="196"/>
                  </a:lnTo>
                  <a:lnTo>
                    <a:pt x="1019" y="196"/>
                  </a:lnTo>
                  <a:lnTo>
                    <a:pt x="1024" y="194"/>
                  </a:lnTo>
                  <a:lnTo>
                    <a:pt x="1025" y="196"/>
                  </a:lnTo>
                  <a:lnTo>
                    <a:pt x="1027" y="197"/>
                  </a:lnTo>
                  <a:lnTo>
                    <a:pt x="1027" y="201"/>
                  </a:lnTo>
                  <a:lnTo>
                    <a:pt x="1024" y="202"/>
                  </a:lnTo>
                  <a:lnTo>
                    <a:pt x="1020" y="205"/>
                  </a:lnTo>
                  <a:lnTo>
                    <a:pt x="1015" y="209"/>
                  </a:lnTo>
                  <a:lnTo>
                    <a:pt x="1014" y="212"/>
                  </a:lnTo>
                  <a:lnTo>
                    <a:pt x="1012" y="213"/>
                  </a:lnTo>
                  <a:lnTo>
                    <a:pt x="1014" y="218"/>
                  </a:lnTo>
                  <a:lnTo>
                    <a:pt x="1015" y="220"/>
                  </a:lnTo>
                  <a:lnTo>
                    <a:pt x="1019" y="220"/>
                  </a:lnTo>
                  <a:lnTo>
                    <a:pt x="1025" y="222"/>
                  </a:lnTo>
                  <a:lnTo>
                    <a:pt x="1027" y="222"/>
                  </a:lnTo>
                  <a:lnTo>
                    <a:pt x="1027" y="226"/>
                  </a:lnTo>
                  <a:lnTo>
                    <a:pt x="1024" y="230"/>
                  </a:lnTo>
                  <a:lnTo>
                    <a:pt x="1022" y="231"/>
                  </a:lnTo>
                  <a:lnTo>
                    <a:pt x="1022" y="236"/>
                  </a:lnTo>
                  <a:lnTo>
                    <a:pt x="1024" y="239"/>
                  </a:lnTo>
                  <a:lnTo>
                    <a:pt x="1022" y="249"/>
                  </a:lnTo>
                  <a:lnTo>
                    <a:pt x="1019" y="265"/>
                  </a:lnTo>
                  <a:lnTo>
                    <a:pt x="1017" y="268"/>
                  </a:lnTo>
                  <a:lnTo>
                    <a:pt x="1017" y="272"/>
                  </a:lnTo>
                  <a:lnTo>
                    <a:pt x="1015" y="275"/>
                  </a:lnTo>
                  <a:lnTo>
                    <a:pt x="1015" y="278"/>
                  </a:lnTo>
                  <a:lnTo>
                    <a:pt x="1015" y="283"/>
                  </a:lnTo>
                  <a:lnTo>
                    <a:pt x="1014" y="288"/>
                  </a:lnTo>
                  <a:lnTo>
                    <a:pt x="1009" y="296"/>
                  </a:lnTo>
                  <a:lnTo>
                    <a:pt x="1010" y="304"/>
                  </a:lnTo>
                  <a:lnTo>
                    <a:pt x="1015" y="307"/>
                  </a:lnTo>
                  <a:lnTo>
                    <a:pt x="1017" y="311"/>
                  </a:lnTo>
                  <a:lnTo>
                    <a:pt x="1022" y="312"/>
                  </a:lnTo>
                  <a:lnTo>
                    <a:pt x="1024" y="3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19" name="Freeform 132"/>
            <p:cNvSpPr>
              <a:spLocks/>
            </p:cNvSpPr>
            <p:nvPr/>
          </p:nvSpPr>
          <p:spPr bwMode="auto">
            <a:xfrm>
              <a:off x="2417762" y="5387183"/>
              <a:ext cx="284163" cy="312738"/>
            </a:xfrm>
            <a:custGeom>
              <a:avLst/>
              <a:gdLst>
                <a:gd name="T0" fmla="*/ 306 w 357"/>
                <a:gd name="T1" fmla="*/ 96 h 393"/>
                <a:gd name="T2" fmla="*/ 323 w 357"/>
                <a:gd name="T3" fmla="*/ 109 h 393"/>
                <a:gd name="T4" fmla="*/ 339 w 357"/>
                <a:gd name="T5" fmla="*/ 120 h 393"/>
                <a:gd name="T6" fmla="*/ 346 w 357"/>
                <a:gd name="T7" fmla="*/ 141 h 393"/>
                <a:gd name="T8" fmla="*/ 341 w 357"/>
                <a:gd name="T9" fmla="*/ 154 h 393"/>
                <a:gd name="T10" fmla="*/ 338 w 357"/>
                <a:gd name="T11" fmla="*/ 164 h 393"/>
                <a:gd name="T12" fmla="*/ 338 w 357"/>
                <a:gd name="T13" fmla="*/ 191 h 393"/>
                <a:gd name="T14" fmla="*/ 326 w 357"/>
                <a:gd name="T15" fmla="*/ 223 h 393"/>
                <a:gd name="T16" fmla="*/ 323 w 357"/>
                <a:gd name="T17" fmla="*/ 246 h 393"/>
                <a:gd name="T18" fmla="*/ 314 w 357"/>
                <a:gd name="T19" fmla="*/ 259 h 393"/>
                <a:gd name="T20" fmla="*/ 324 w 357"/>
                <a:gd name="T21" fmla="*/ 287 h 393"/>
                <a:gd name="T22" fmla="*/ 326 w 357"/>
                <a:gd name="T23" fmla="*/ 309 h 393"/>
                <a:gd name="T24" fmla="*/ 333 w 357"/>
                <a:gd name="T25" fmla="*/ 327 h 393"/>
                <a:gd name="T26" fmla="*/ 329 w 357"/>
                <a:gd name="T27" fmla="*/ 346 h 393"/>
                <a:gd name="T28" fmla="*/ 329 w 357"/>
                <a:gd name="T29" fmla="*/ 361 h 393"/>
                <a:gd name="T30" fmla="*/ 296 w 357"/>
                <a:gd name="T31" fmla="*/ 392 h 393"/>
                <a:gd name="T32" fmla="*/ 283 w 357"/>
                <a:gd name="T33" fmla="*/ 392 h 393"/>
                <a:gd name="T34" fmla="*/ 265 w 357"/>
                <a:gd name="T35" fmla="*/ 387 h 393"/>
                <a:gd name="T36" fmla="*/ 250 w 357"/>
                <a:gd name="T37" fmla="*/ 387 h 393"/>
                <a:gd name="T38" fmla="*/ 245 w 357"/>
                <a:gd name="T39" fmla="*/ 366 h 393"/>
                <a:gd name="T40" fmla="*/ 247 w 357"/>
                <a:gd name="T41" fmla="*/ 345 h 393"/>
                <a:gd name="T42" fmla="*/ 242 w 357"/>
                <a:gd name="T43" fmla="*/ 322 h 393"/>
                <a:gd name="T44" fmla="*/ 225 w 357"/>
                <a:gd name="T45" fmla="*/ 317 h 393"/>
                <a:gd name="T46" fmla="*/ 207 w 357"/>
                <a:gd name="T47" fmla="*/ 317 h 393"/>
                <a:gd name="T48" fmla="*/ 190 w 357"/>
                <a:gd name="T49" fmla="*/ 327 h 393"/>
                <a:gd name="T50" fmla="*/ 172 w 357"/>
                <a:gd name="T51" fmla="*/ 327 h 393"/>
                <a:gd name="T52" fmla="*/ 147 w 357"/>
                <a:gd name="T53" fmla="*/ 337 h 393"/>
                <a:gd name="T54" fmla="*/ 101 w 357"/>
                <a:gd name="T55" fmla="*/ 334 h 393"/>
                <a:gd name="T56" fmla="*/ 88 w 357"/>
                <a:gd name="T57" fmla="*/ 337 h 393"/>
                <a:gd name="T58" fmla="*/ 63 w 357"/>
                <a:gd name="T59" fmla="*/ 340 h 393"/>
                <a:gd name="T60" fmla="*/ 50 w 357"/>
                <a:gd name="T61" fmla="*/ 340 h 393"/>
                <a:gd name="T62" fmla="*/ 35 w 357"/>
                <a:gd name="T63" fmla="*/ 324 h 393"/>
                <a:gd name="T64" fmla="*/ 20 w 357"/>
                <a:gd name="T65" fmla="*/ 311 h 393"/>
                <a:gd name="T66" fmla="*/ 13 w 357"/>
                <a:gd name="T67" fmla="*/ 290 h 393"/>
                <a:gd name="T68" fmla="*/ 4 w 357"/>
                <a:gd name="T69" fmla="*/ 257 h 393"/>
                <a:gd name="T70" fmla="*/ 20 w 357"/>
                <a:gd name="T71" fmla="*/ 238 h 393"/>
                <a:gd name="T72" fmla="*/ 5 w 357"/>
                <a:gd name="T73" fmla="*/ 217 h 393"/>
                <a:gd name="T74" fmla="*/ 2 w 357"/>
                <a:gd name="T75" fmla="*/ 189 h 393"/>
                <a:gd name="T76" fmla="*/ 28 w 357"/>
                <a:gd name="T77" fmla="*/ 178 h 393"/>
                <a:gd name="T78" fmla="*/ 38 w 357"/>
                <a:gd name="T79" fmla="*/ 152 h 393"/>
                <a:gd name="T80" fmla="*/ 25 w 357"/>
                <a:gd name="T81" fmla="*/ 130 h 393"/>
                <a:gd name="T82" fmla="*/ 28 w 357"/>
                <a:gd name="T83" fmla="*/ 113 h 393"/>
                <a:gd name="T84" fmla="*/ 32 w 357"/>
                <a:gd name="T85" fmla="*/ 79 h 393"/>
                <a:gd name="T86" fmla="*/ 22 w 357"/>
                <a:gd name="T87" fmla="*/ 52 h 393"/>
                <a:gd name="T88" fmla="*/ 27 w 357"/>
                <a:gd name="T89" fmla="*/ 31 h 393"/>
                <a:gd name="T90" fmla="*/ 40 w 357"/>
                <a:gd name="T91" fmla="*/ 7 h 393"/>
                <a:gd name="T92" fmla="*/ 60 w 357"/>
                <a:gd name="T93" fmla="*/ 7 h 393"/>
                <a:gd name="T94" fmla="*/ 86 w 357"/>
                <a:gd name="T95" fmla="*/ 3 h 393"/>
                <a:gd name="T96" fmla="*/ 98 w 357"/>
                <a:gd name="T97" fmla="*/ 8 h 393"/>
                <a:gd name="T98" fmla="*/ 111 w 357"/>
                <a:gd name="T99" fmla="*/ 18 h 393"/>
                <a:gd name="T100" fmla="*/ 126 w 357"/>
                <a:gd name="T101" fmla="*/ 13 h 393"/>
                <a:gd name="T102" fmla="*/ 151 w 357"/>
                <a:gd name="T103" fmla="*/ 0 h 393"/>
                <a:gd name="T104" fmla="*/ 162 w 357"/>
                <a:gd name="T105" fmla="*/ 23 h 393"/>
                <a:gd name="T106" fmla="*/ 176 w 357"/>
                <a:gd name="T107" fmla="*/ 33 h 393"/>
                <a:gd name="T108" fmla="*/ 199 w 357"/>
                <a:gd name="T109" fmla="*/ 44 h 393"/>
                <a:gd name="T110" fmla="*/ 202 w 357"/>
                <a:gd name="T111" fmla="*/ 58 h 393"/>
                <a:gd name="T112" fmla="*/ 219 w 357"/>
                <a:gd name="T113" fmla="*/ 58 h 393"/>
                <a:gd name="T114" fmla="*/ 237 w 357"/>
                <a:gd name="T115" fmla="*/ 52 h 393"/>
                <a:gd name="T116" fmla="*/ 247 w 357"/>
                <a:gd name="T117" fmla="*/ 65 h 393"/>
                <a:gd name="T118" fmla="*/ 255 w 357"/>
                <a:gd name="T119" fmla="*/ 78 h 393"/>
                <a:gd name="T120" fmla="*/ 278 w 357"/>
                <a:gd name="T121" fmla="*/ 83 h 393"/>
                <a:gd name="T122" fmla="*/ 308 w 357"/>
                <a:gd name="T123" fmla="*/ 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7" h="393">
                  <a:moveTo>
                    <a:pt x="308" y="81"/>
                  </a:moveTo>
                  <a:lnTo>
                    <a:pt x="306" y="84"/>
                  </a:lnTo>
                  <a:lnTo>
                    <a:pt x="306" y="88"/>
                  </a:lnTo>
                  <a:lnTo>
                    <a:pt x="306" y="89"/>
                  </a:lnTo>
                  <a:lnTo>
                    <a:pt x="306" y="96"/>
                  </a:lnTo>
                  <a:lnTo>
                    <a:pt x="308" y="100"/>
                  </a:lnTo>
                  <a:lnTo>
                    <a:pt x="314" y="105"/>
                  </a:lnTo>
                  <a:lnTo>
                    <a:pt x="318" y="107"/>
                  </a:lnTo>
                  <a:lnTo>
                    <a:pt x="321" y="109"/>
                  </a:lnTo>
                  <a:lnTo>
                    <a:pt x="323" y="109"/>
                  </a:lnTo>
                  <a:lnTo>
                    <a:pt x="329" y="109"/>
                  </a:lnTo>
                  <a:lnTo>
                    <a:pt x="331" y="110"/>
                  </a:lnTo>
                  <a:lnTo>
                    <a:pt x="333" y="112"/>
                  </a:lnTo>
                  <a:lnTo>
                    <a:pt x="334" y="115"/>
                  </a:lnTo>
                  <a:lnTo>
                    <a:pt x="339" y="120"/>
                  </a:lnTo>
                  <a:lnTo>
                    <a:pt x="341" y="120"/>
                  </a:lnTo>
                  <a:lnTo>
                    <a:pt x="349" y="123"/>
                  </a:lnTo>
                  <a:lnTo>
                    <a:pt x="349" y="131"/>
                  </a:lnTo>
                  <a:lnTo>
                    <a:pt x="348" y="138"/>
                  </a:lnTo>
                  <a:lnTo>
                    <a:pt x="346" y="141"/>
                  </a:lnTo>
                  <a:lnTo>
                    <a:pt x="357" y="147"/>
                  </a:lnTo>
                  <a:lnTo>
                    <a:pt x="348" y="152"/>
                  </a:lnTo>
                  <a:lnTo>
                    <a:pt x="344" y="154"/>
                  </a:lnTo>
                  <a:lnTo>
                    <a:pt x="343" y="154"/>
                  </a:lnTo>
                  <a:lnTo>
                    <a:pt x="341" y="154"/>
                  </a:lnTo>
                  <a:lnTo>
                    <a:pt x="339" y="154"/>
                  </a:lnTo>
                  <a:lnTo>
                    <a:pt x="336" y="157"/>
                  </a:lnTo>
                  <a:lnTo>
                    <a:pt x="334" y="160"/>
                  </a:lnTo>
                  <a:lnTo>
                    <a:pt x="336" y="162"/>
                  </a:lnTo>
                  <a:lnTo>
                    <a:pt x="338" y="164"/>
                  </a:lnTo>
                  <a:lnTo>
                    <a:pt x="339" y="165"/>
                  </a:lnTo>
                  <a:lnTo>
                    <a:pt x="341" y="170"/>
                  </a:lnTo>
                  <a:lnTo>
                    <a:pt x="341" y="173"/>
                  </a:lnTo>
                  <a:lnTo>
                    <a:pt x="339" y="181"/>
                  </a:lnTo>
                  <a:lnTo>
                    <a:pt x="338" y="191"/>
                  </a:lnTo>
                  <a:lnTo>
                    <a:pt x="338" y="194"/>
                  </a:lnTo>
                  <a:lnTo>
                    <a:pt x="336" y="199"/>
                  </a:lnTo>
                  <a:lnTo>
                    <a:pt x="334" y="201"/>
                  </a:lnTo>
                  <a:lnTo>
                    <a:pt x="328" y="209"/>
                  </a:lnTo>
                  <a:lnTo>
                    <a:pt x="326" y="223"/>
                  </a:lnTo>
                  <a:lnTo>
                    <a:pt x="326" y="227"/>
                  </a:lnTo>
                  <a:lnTo>
                    <a:pt x="326" y="230"/>
                  </a:lnTo>
                  <a:lnTo>
                    <a:pt x="326" y="233"/>
                  </a:lnTo>
                  <a:lnTo>
                    <a:pt x="326" y="240"/>
                  </a:lnTo>
                  <a:lnTo>
                    <a:pt x="323" y="246"/>
                  </a:lnTo>
                  <a:lnTo>
                    <a:pt x="319" y="249"/>
                  </a:lnTo>
                  <a:lnTo>
                    <a:pt x="318" y="251"/>
                  </a:lnTo>
                  <a:lnTo>
                    <a:pt x="316" y="253"/>
                  </a:lnTo>
                  <a:lnTo>
                    <a:pt x="314" y="256"/>
                  </a:lnTo>
                  <a:lnTo>
                    <a:pt x="314" y="259"/>
                  </a:lnTo>
                  <a:lnTo>
                    <a:pt x="318" y="261"/>
                  </a:lnTo>
                  <a:lnTo>
                    <a:pt x="323" y="272"/>
                  </a:lnTo>
                  <a:lnTo>
                    <a:pt x="324" y="275"/>
                  </a:lnTo>
                  <a:lnTo>
                    <a:pt x="324" y="285"/>
                  </a:lnTo>
                  <a:lnTo>
                    <a:pt x="324" y="287"/>
                  </a:lnTo>
                  <a:lnTo>
                    <a:pt x="326" y="290"/>
                  </a:lnTo>
                  <a:lnTo>
                    <a:pt x="326" y="295"/>
                  </a:lnTo>
                  <a:lnTo>
                    <a:pt x="328" y="301"/>
                  </a:lnTo>
                  <a:lnTo>
                    <a:pt x="329" y="303"/>
                  </a:lnTo>
                  <a:lnTo>
                    <a:pt x="326" y="309"/>
                  </a:lnTo>
                  <a:lnTo>
                    <a:pt x="324" y="312"/>
                  </a:lnTo>
                  <a:lnTo>
                    <a:pt x="328" y="319"/>
                  </a:lnTo>
                  <a:lnTo>
                    <a:pt x="333" y="317"/>
                  </a:lnTo>
                  <a:lnTo>
                    <a:pt x="333" y="321"/>
                  </a:lnTo>
                  <a:lnTo>
                    <a:pt x="333" y="327"/>
                  </a:lnTo>
                  <a:lnTo>
                    <a:pt x="333" y="329"/>
                  </a:lnTo>
                  <a:lnTo>
                    <a:pt x="331" y="332"/>
                  </a:lnTo>
                  <a:lnTo>
                    <a:pt x="331" y="335"/>
                  </a:lnTo>
                  <a:lnTo>
                    <a:pt x="329" y="338"/>
                  </a:lnTo>
                  <a:lnTo>
                    <a:pt x="329" y="346"/>
                  </a:lnTo>
                  <a:lnTo>
                    <a:pt x="329" y="348"/>
                  </a:lnTo>
                  <a:lnTo>
                    <a:pt x="329" y="351"/>
                  </a:lnTo>
                  <a:lnTo>
                    <a:pt x="329" y="355"/>
                  </a:lnTo>
                  <a:lnTo>
                    <a:pt x="329" y="356"/>
                  </a:lnTo>
                  <a:lnTo>
                    <a:pt x="329" y="361"/>
                  </a:lnTo>
                  <a:lnTo>
                    <a:pt x="331" y="363"/>
                  </a:lnTo>
                  <a:lnTo>
                    <a:pt x="328" y="369"/>
                  </a:lnTo>
                  <a:lnTo>
                    <a:pt x="319" y="374"/>
                  </a:lnTo>
                  <a:lnTo>
                    <a:pt x="311" y="380"/>
                  </a:lnTo>
                  <a:lnTo>
                    <a:pt x="296" y="392"/>
                  </a:lnTo>
                  <a:lnTo>
                    <a:pt x="295" y="393"/>
                  </a:lnTo>
                  <a:lnTo>
                    <a:pt x="291" y="393"/>
                  </a:lnTo>
                  <a:lnTo>
                    <a:pt x="288" y="392"/>
                  </a:lnTo>
                  <a:lnTo>
                    <a:pt x="285" y="392"/>
                  </a:lnTo>
                  <a:lnTo>
                    <a:pt x="283" y="392"/>
                  </a:lnTo>
                  <a:lnTo>
                    <a:pt x="280" y="390"/>
                  </a:lnTo>
                  <a:lnTo>
                    <a:pt x="276" y="387"/>
                  </a:lnTo>
                  <a:lnTo>
                    <a:pt x="271" y="385"/>
                  </a:lnTo>
                  <a:lnTo>
                    <a:pt x="268" y="385"/>
                  </a:lnTo>
                  <a:lnTo>
                    <a:pt x="265" y="387"/>
                  </a:lnTo>
                  <a:lnTo>
                    <a:pt x="262" y="385"/>
                  </a:lnTo>
                  <a:lnTo>
                    <a:pt x="257" y="387"/>
                  </a:lnTo>
                  <a:lnTo>
                    <a:pt x="255" y="387"/>
                  </a:lnTo>
                  <a:lnTo>
                    <a:pt x="252" y="387"/>
                  </a:lnTo>
                  <a:lnTo>
                    <a:pt x="250" y="387"/>
                  </a:lnTo>
                  <a:lnTo>
                    <a:pt x="247" y="384"/>
                  </a:lnTo>
                  <a:lnTo>
                    <a:pt x="245" y="382"/>
                  </a:lnTo>
                  <a:lnTo>
                    <a:pt x="245" y="374"/>
                  </a:lnTo>
                  <a:lnTo>
                    <a:pt x="245" y="372"/>
                  </a:lnTo>
                  <a:lnTo>
                    <a:pt x="245" y="366"/>
                  </a:lnTo>
                  <a:lnTo>
                    <a:pt x="245" y="363"/>
                  </a:lnTo>
                  <a:lnTo>
                    <a:pt x="245" y="356"/>
                  </a:lnTo>
                  <a:lnTo>
                    <a:pt x="245" y="353"/>
                  </a:lnTo>
                  <a:lnTo>
                    <a:pt x="247" y="350"/>
                  </a:lnTo>
                  <a:lnTo>
                    <a:pt x="247" y="345"/>
                  </a:lnTo>
                  <a:lnTo>
                    <a:pt x="247" y="342"/>
                  </a:lnTo>
                  <a:lnTo>
                    <a:pt x="247" y="337"/>
                  </a:lnTo>
                  <a:lnTo>
                    <a:pt x="247" y="329"/>
                  </a:lnTo>
                  <a:lnTo>
                    <a:pt x="243" y="324"/>
                  </a:lnTo>
                  <a:lnTo>
                    <a:pt x="242" y="322"/>
                  </a:lnTo>
                  <a:lnTo>
                    <a:pt x="242" y="319"/>
                  </a:lnTo>
                  <a:lnTo>
                    <a:pt x="238" y="316"/>
                  </a:lnTo>
                  <a:lnTo>
                    <a:pt x="235" y="312"/>
                  </a:lnTo>
                  <a:lnTo>
                    <a:pt x="230" y="316"/>
                  </a:lnTo>
                  <a:lnTo>
                    <a:pt x="225" y="317"/>
                  </a:lnTo>
                  <a:lnTo>
                    <a:pt x="217" y="317"/>
                  </a:lnTo>
                  <a:lnTo>
                    <a:pt x="214" y="317"/>
                  </a:lnTo>
                  <a:lnTo>
                    <a:pt x="212" y="317"/>
                  </a:lnTo>
                  <a:lnTo>
                    <a:pt x="210" y="316"/>
                  </a:lnTo>
                  <a:lnTo>
                    <a:pt x="207" y="317"/>
                  </a:lnTo>
                  <a:lnTo>
                    <a:pt x="205" y="317"/>
                  </a:lnTo>
                  <a:lnTo>
                    <a:pt x="204" y="321"/>
                  </a:lnTo>
                  <a:lnTo>
                    <a:pt x="200" y="322"/>
                  </a:lnTo>
                  <a:lnTo>
                    <a:pt x="192" y="327"/>
                  </a:lnTo>
                  <a:lnTo>
                    <a:pt x="190" y="327"/>
                  </a:lnTo>
                  <a:lnTo>
                    <a:pt x="185" y="327"/>
                  </a:lnTo>
                  <a:lnTo>
                    <a:pt x="181" y="327"/>
                  </a:lnTo>
                  <a:lnTo>
                    <a:pt x="179" y="327"/>
                  </a:lnTo>
                  <a:lnTo>
                    <a:pt x="174" y="327"/>
                  </a:lnTo>
                  <a:lnTo>
                    <a:pt x="172" y="327"/>
                  </a:lnTo>
                  <a:lnTo>
                    <a:pt x="166" y="329"/>
                  </a:lnTo>
                  <a:lnTo>
                    <a:pt x="159" y="332"/>
                  </a:lnTo>
                  <a:lnTo>
                    <a:pt x="157" y="334"/>
                  </a:lnTo>
                  <a:lnTo>
                    <a:pt x="151" y="335"/>
                  </a:lnTo>
                  <a:lnTo>
                    <a:pt x="147" y="337"/>
                  </a:lnTo>
                  <a:lnTo>
                    <a:pt x="134" y="335"/>
                  </a:lnTo>
                  <a:lnTo>
                    <a:pt x="131" y="334"/>
                  </a:lnTo>
                  <a:lnTo>
                    <a:pt x="124" y="332"/>
                  </a:lnTo>
                  <a:lnTo>
                    <a:pt x="109" y="329"/>
                  </a:lnTo>
                  <a:lnTo>
                    <a:pt x="101" y="334"/>
                  </a:lnTo>
                  <a:lnTo>
                    <a:pt x="98" y="337"/>
                  </a:lnTo>
                  <a:lnTo>
                    <a:pt x="96" y="338"/>
                  </a:lnTo>
                  <a:lnTo>
                    <a:pt x="91" y="338"/>
                  </a:lnTo>
                  <a:lnTo>
                    <a:pt x="90" y="337"/>
                  </a:lnTo>
                  <a:lnTo>
                    <a:pt x="88" y="337"/>
                  </a:lnTo>
                  <a:lnTo>
                    <a:pt x="83" y="337"/>
                  </a:lnTo>
                  <a:lnTo>
                    <a:pt x="80" y="337"/>
                  </a:lnTo>
                  <a:lnTo>
                    <a:pt x="73" y="335"/>
                  </a:lnTo>
                  <a:lnTo>
                    <a:pt x="65" y="340"/>
                  </a:lnTo>
                  <a:lnTo>
                    <a:pt x="63" y="340"/>
                  </a:lnTo>
                  <a:lnTo>
                    <a:pt x="61" y="342"/>
                  </a:lnTo>
                  <a:lnTo>
                    <a:pt x="60" y="343"/>
                  </a:lnTo>
                  <a:lnTo>
                    <a:pt x="55" y="343"/>
                  </a:lnTo>
                  <a:lnTo>
                    <a:pt x="52" y="342"/>
                  </a:lnTo>
                  <a:lnTo>
                    <a:pt x="50" y="340"/>
                  </a:lnTo>
                  <a:lnTo>
                    <a:pt x="47" y="337"/>
                  </a:lnTo>
                  <a:lnTo>
                    <a:pt x="45" y="330"/>
                  </a:lnTo>
                  <a:lnTo>
                    <a:pt x="45" y="327"/>
                  </a:lnTo>
                  <a:lnTo>
                    <a:pt x="37" y="324"/>
                  </a:lnTo>
                  <a:lnTo>
                    <a:pt x="35" y="324"/>
                  </a:lnTo>
                  <a:lnTo>
                    <a:pt x="28" y="322"/>
                  </a:lnTo>
                  <a:lnTo>
                    <a:pt x="27" y="321"/>
                  </a:lnTo>
                  <a:lnTo>
                    <a:pt x="23" y="316"/>
                  </a:lnTo>
                  <a:lnTo>
                    <a:pt x="22" y="314"/>
                  </a:lnTo>
                  <a:lnTo>
                    <a:pt x="20" y="311"/>
                  </a:lnTo>
                  <a:lnTo>
                    <a:pt x="18" y="309"/>
                  </a:lnTo>
                  <a:lnTo>
                    <a:pt x="15" y="304"/>
                  </a:lnTo>
                  <a:lnTo>
                    <a:pt x="15" y="303"/>
                  </a:lnTo>
                  <a:lnTo>
                    <a:pt x="13" y="293"/>
                  </a:lnTo>
                  <a:lnTo>
                    <a:pt x="13" y="290"/>
                  </a:lnTo>
                  <a:lnTo>
                    <a:pt x="13" y="274"/>
                  </a:lnTo>
                  <a:lnTo>
                    <a:pt x="8" y="267"/>
                  </a:lnTo>
                  <a:lnTo>
                    <a:pt x="7" y="266"/>
                  </a:lnTo>
                  <a:lnTo>
                    <a:pt x="4" y="259"/>
                  </a:lnTo>
                  <a:lnTo>
                    <a:pt x="4" y="257"/>
                  </a:lnTo>
                  <a:lnTo>
                    <a:pt x="2" y="256"/>
                  </a:lnTo>
                  <a:lnTo>
                    <a:pt x="8" y="251"/>
                  </a:lnTo>
                  <a:lnTo>
                    <a:pt x="18" y="245"/>
                  </a:lnTo>
                  <a:lnTo>
                    <a:pt x="20" y="243"/>
                  </a:lnTo>
                  <a:lnTo>
                    <a:pt x="20" y="238"/>
                  </a:lnTo>
                  <a:lnTo>
                    <a:pt x="17" y="232"/>
                  </a:lnTo>
                  <a:lnTo>
                    <a:pt x="12" y="225"/>
                  </a:lnTo>
                  <a:lnTo>
                    <a:pt x="10" y="223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1"/>
                  </a:lnTo>
                  <a:lnTo>
                    <a:pt x="5" y="209"/>
                  </a:lnTo>
                  <a:lnTo>
                    <a:pt x="0" y="202"/>
                  </a:lnTo>
                  <a:lnTo>
                    <a:pt x="0" y="193"/>
                  </a:lnTo>
                  <a:lnTo>
                    <a:pt x="2" y="189"/>
                  </a:lnTo>
                  <a:lnTo>
                    <a:pt x="2" y="186"/>
                  </a:lnTo>
                  <a:lnTo>
                    <a:pt x="4" y="185"/>
                  </a:lnTo>
                  <a:lnTo>
                    <a:pt x="8" y="183"/>
                  </a:lnTo>
                  <a:lnTo>
                    <a:pt x="18" y="183"/>
                  </a:lnTo>
                  <a:lnTo>
                    <a:pt x="28" y="178"/>
                  </a:lnTo>
                  <a:lnTo>
                    <a:pt x="32" y="175"/>
                  </a:lnTo>
                  <a:lnTo>
                    <a:pt x="33" y="172"/>
                  </a:lnTo>
                  <a:lnTo>
                    <a:pt x="35" y="170"/>
                  </a:lnTo>
                  <a:lnTo>
                    <a:pt x="38" y="164"/>
                  </a:lnTo>
                  <a:lnTo>
                    <a:pt x="38" y="152"/>
                  </a:lnTo>
                  <a:lnTo>
                    <a:pt x="37" y="151"/>
                  </a:lnTo>
                  <a:lnTo>
                    <a:pt x="37" y="147"/>
                  </a:lnTo>
                  <a:lnTo>
                    <a:pt x="35" y="141"/>
                  </a:lnTo>
                  <a:lnTo>
                    <a:pt x="25" y="131"/>
                  </a:lnTo>
                  <a:lnTo>
                    <a:pt x="25" y="130"/>
                  </a:lnTo>
                  <a:lnTo>
                    <a:pt x="22" y="125"/>
                  </a:lnTo>
                  <a:lnTo>
                    <a:pt x="20" y="123"/>
                  </a:lnTo>
                  <a:lnTo>
                    <a:pt x="23" y="118"/>
                  </a:lnTo>
                  <a:lnTo>
                    <a:pt x="27" y="115"/>
                  </a:lnTo>
                  <a:lnTo>
                    <a:pt x="28" y="113"/>
                  </a:lnTo>
                  <a:lnTo>
                    <a:pt x="30" y="107"/>
                  </a:lnTo>
                  <a:lnTo>
                    <a:pt x="27" y="99"/>
                  </a:lnTo>
                  <a:lnTo>
                    <a:pt x="32" y="88"/>
                  </a:lnTo>
                  <a:lnTo>
                    <a:pt x="32" y="86"/>
                  </a:lnTo>
                  <a:lnTo>
                    <a:pt x="32" y="79"/>
                  </a:lnTo>
                  <a:lnTo>
                    <a:pt x="25" y="71"/>
                  </a:lnTo>
                  <a:lnTo>
                    <a:pt x="25" y="70"/>
                  </a:lnTo>
                  <a:lnTo>
                    <a:pt x="23" y="68"/>
                  </a:lnTo>
                  <a:lnTo>
                    <a:pt x="23" y="65"/>
                  </a:lnTo>
                  <a:lnTo>
                    <a:pt x="22" y="52"/>
                  </a:lnTo>
                  <a:lnTo>
                    <a:pt x="22" y="49"/>
                  </a:lnTo>
                  <a:lnTo>
                    <a:pt x="20" y="45"/>
                  </a:lnTo>
                  <a:lnTo>
                    <a:pt x="22" y="39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8"/>
                  </a:lnTo>
                  <a:lnTo>
                    <a:pt x="25" y="23"/>
                  </a:lnTo>
                  <a:lnTo>
                    <a:pt x="23" y="20"/>
                  </a:lnTo>
                  <a:lnTo>
                    <a:pt x="35" y="15"/>
                  </a:lnTo>
                  <a:lnTo>
                    <a:pt x="40" y="7"/>
                  </a:lnTo>
                  <a:lnTo>
                    <a:pt x="43" y="7"/>
                  </a:lnTo>
                  <a:lnTo>
                    <a:pt x="47" y="7"/>
                  </a:lnTo>
                  <a:lnTo>
                    <a:pt x="52" y="5"/>
                  </a:lnTo>
                  <a:lnTo>
                    <a:pt x="58" y="7"/>
                  </a:lnTo>
                  <a:lnTo>
                    <a:pt x="60" y="7"/>
                  </a:lnTo>
                  <a:lnTo>
                    <a:pt x="66" y="5"/>
                  </a:lnTo>
                  <a:lnTo>
                    <a:pt x="68" y="7"/>
                  </a:lnTo>
                  <a:lnTo>
                    <a:pt x="73" y="5"/>
                  </a:lnTo>
                  <a:lnTo>
                    <a:pt x="76" y="5"/>
                  </a:lnTo>
                  <a:lnTo>
                    <a:pt x="86" y="3"/>
                  </a:lnTo>
                  <a:lnTo>
                    <a:pt x="90" y="5"/>
                  </a:lnTo>
                  <a:lnTo>
                    <a:pt x="91" y="5"/>
                  </a:lnTo>
                  <a:lnTo>
                    <a:pt x="93" y="7"/>
                  </a:lnTo>
                  <a:lnTo>
                    <a:pt x="96" y="8"/>
                  </a:lnTo>
                  <a:lnTo>
                    <a:pt x="98" y="8"/>
                  </a:lnTo>
                  <a:lnTo>
                    <a:pt x="99" y="10"/>
                  </a:lnTo>
                  <a:lnTo>
                    <a:pt x="103" y="11"/>
                  </a:lnTo>
                  <a:lnTo>
                    <a:pt x="104" y="13"/>
                  </a:lnTo>
                  <a:lnTo>
                    <a:pt x="106" y="16"/>
                  </a:lnTo>
                  <a:lnTo>
                    <a:pt x="111" y="18"/>
                  </a:lnTo>
                  <a:lnTo>
                    <a:pt x="113" y="18"/>
                  </a:lnTo>
                  <a:lnTo>
                    <a:pt x="116" y="16"/>
                  </a:lnTo>
                  <a:lnTo>
                    <a:pt x="118" y="15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3"/>
                  </a:lnTo>
                  <a:lnTo>
                    <a:pt x="133" y="3"/>
                  </a:lnTo>
                  <a:lnTo>
                    <a:pt x="139" y="0"/>
                  </a:lnTo>
                  <a:lnTo>
                    <a:pt x="146" y="0"/>
                  </a:lnTo>
                  <a:lnTo>
                    <a:pt x="151" y="0"/>
                  </a:lnTo>
                  <a:lnTo>
                    <a:pt x="154" y="7"/>
                  </a:lnTo>
                  <a:lnTo>
                    <a:pt x="159" y="11"/>
                  </a:lnTo>
                  <a:lnTo>
                    <a:pt x="164" y="15"/>
                  </a:lnTo>
                  <a:lnTo>
                    <a:pt x="162" y="20"/>
                  </a:lnTo>
                  <a:lnTo>
                    <a:pt x="162" y="23"/>
                  </a:lnTo>
                  <a:lnTo>
                    <a:pt x="162" y="28"/>
                  </a:lnTo>
                  <a:lnTo>
                    <a:pt x="167" y="29"/>
                  </a:lnTo>
                  <a:lnTo>
                    <a:pt x="169" y="29"/>
                  </a:lnTo>
                  <a:lnTo>
                    <a:pt x="174" y="31"/>
                  </a:lnTo>
                  <a:lnTo>
                    <a:pt x="176" y="33"/>
                  </a:lnTo>
                  <a:lnTo>
                    <a:pt x="177" y="39"/>
                  </a:lnTo>
                  <a:lnTo>
                    <a:pt x="185" y="39"/>
                  </a:lnTo>
                  <a:lnTo>
                    <a:pt x="187" y="39"/>
                  </a:lnTo>
                  <a:lnTo>
                    <a:pt x="197" y="41"/>
                  </a:lnTo>
                  <a:lnTo>
                    <a:pt x="199" y="44"/>
                  </a:lnTo>
                  <a:lnTo>
                    <a:pt x="199" y="47"/>
                  </a:lnTo>
                  <a:lnTo>
                    <a:pt x="200" y="49"/>
                  </a:lnTo>
                  <a:lnTo>
                    <a:pt x="200" y="50"/>
                  </a:lnTo>
                  <a:lnTo>
                    <a:pt x="200" y="54"/>
                  </a:lnTo>
                  <a:lnTo>
                    <a:pt x="202" y="58"/>
                  </a:lnTo>
                  <a:lnTo>
                    <a:pt x="207" y="60"/>
                  </a:lnTo>
                  <a:lnTo>
                    <a:pt x="210" y="60"/>
                  </a:lnTo>
                  <a:lnTo>
                    <a:pt x="214" y="60"/>
                  </a:lnTo>
                  <a:lnTo>
                    <a:pt x="217" y="58"/>
                  </a:lnTo>
                  <a:lnTo>
                    <a:pt x="219" y="58"/>
                  </a:lnTo>
                  <a:lnTo>
                    <a:pt x="222" y="54"/>
                  </a:lnTo>
                  <a:lnTo>
                    <a:pt x="224" y="52"/>
                  </a:lnTo>
                  <a:lnTo>
                    <a:pt x="228" y="49"/>
                  </a:lnTo>
                  <a:lnTo>
                    <a:pt x="233" y="50"/>
                  </a:lnTo>
                  <a:lnTo>
                    <a:pt x="237" y="52"/>
                  </a:lnTo>
                  <a:lnTo>
                    <a:pt x="242" y="54"/>
                  </a:lnTo>
                  <a:lnTo>
                    <a:pt x="243" y="55"/>
                  </a:lnTo>
                  <a:lnTo>
                    <a:pt x="245" y="57"/>
                  </a:lnTo>
                  <a:lnTo>
                    <a:pt x="247" y="60"/>
                  </a:lnTo>
                  <a:lnTo>
                    <a:pt x="247" y="65"/>
                  </a:lnTo>
                  <a:lnTo>
                    <a:pt x="245" y="68"/>
                  </a:lnTo>
                  <a:lnTo>
                    <a:pt x="243" y="70"/>
                  </a:lnTo>
                  <a:lnTo>
                    <a:pt x="245" y="78"/>
                  </a:lnTo>
                  <a:lnTo>
                    <a:pt x="247" y="78"/>
                  </a:lnTo>
                  <a:lnTo>
                    <a:pt x="255" y="78"/>
                  </a:lnTo>
                  <a:lnTo>
                    <a:pt x="262" y="76"/>
                  </a:lnTo>
                  <a:lnTo>
                    <a:pt x="263" y="76"/>
                  </a:lnTo>
                  <a:lnTo>
                    <a:pt x="270" y="75"/>
                  </a:lnTo>
                  <a:lnTo>
                    <a:pt x="275" y="75"/>
                  </a:lnTo>
                  <a:lnTo>
                    <a:pt x="278" y="83"/>
                  </a:lnTo>
                  <a:lnTo>
                    <a:pt x="283" y="83"/>
                  </a:lnTo>
                  <a:lnTo>
                    <a:pt x="290" y="81"/>
                  </a:lnTo>
                  <a:lnTo>
                    <a:pt x="298" y="81"/>
                  </a:lnTo>
                  <a:lnTo>
                    <a:pt x="303" y="83"/>
                  </a:lnTo>
                  <a:lnTo>
                    <a:pt x="308" y="8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0" name="Freeform 133"/>
            <p:cNvSpPr>
              <a:spLocks/>
            </p:cNvSpPr>
            <p:nvPr/>
          </p:nvSpPr>
          <p:spPr bwMode="auto">
            <a:xfrm>
              <a:off x="2749549" y="5172870"/>
              <a:ext cx="763588" cy="695325"/>
            </a:xfrm>
            <a:custGeom>
              <a:avLst/>
              <a:gdLst>
                <a:gd name="T0" fmla="*/ 936 w 963"/>
                <a:gd name="T1" fmla="*/ 66 h 877"/>
                <a:gd name="T2" fmla="*/ 953 w 963"/>
                <a:gd name="T3" fmla="*/ 133 h 877"/>
                <a:gd name="T4" fmla="*/ 959 w 963"/>
                <a:gd name="T5" fmla="*/ 183 h 877"/>
                <a:gd name="T6" fmla="*/ 926 w 963"/>
                <a:gd name="T7" fmla="*/ 214 h 877"/>
                <a:gd name="T8" fmla="*/ 875 w 963"/>
                <a:gd name="T9" fmla="*/ 228 h 877"/>
                <a:gd name="T10" fmla="*/ 863 w 963"/>
                <a:gd name="T11" fmla="*/ 273 h 877"/>
                <a:gd name="T12" fmla="*/ 829 w 963"/>
                <a:gd name="T13" fmla="*/ 307 h 877"/>
                <a:gd name="T14" fmla="*/ 789 w 963"/>
                <a:gd name="T15" fmla="*/ 335 h 877"/>
                <a:gd name="T16" fmla="*/ 766 w 963"/>
                <a:gd name="T17" fmla="*/ 351 h 877"/>
                <a:gd name="T18" fmla="*/ 721 w 963"/>
                <a:gd name="T19" fmla="*/ 343 h 877"/>
                <a:gd name="T20" fmla="*/ 681 w 963"/>
                <a:gd name="T21" fmla="*/ 324 h 877"/>
                <a:gd name="T22" fmla="*/ 670 w 963"/>
                <a:gd name="T23" fmla="*/ 366 h 877"/>
                <a:gd name="T24" fmla="*/ 686 w 963"/>
                <a:gd name="T25" fmla="*/ 426 h 877"/>
                <a:gd name="T26" fmla="*/ 690 w 963"/>
                <a:gd name="T27" fmla="*/ 481 h 877"/>
                <a:gd name="T28" fmla="*/ 678 w 963"/>
                <a:gd name="T29" fmla="*/ 536 h 877"/>
                <a:gd name="T30" fmla="*/ 678 w 963"/>
                <a:gd name="T31" fmla="*/ 566 h 877"/>
                <a:gd name="T32" fmla="*/ 718 w 963"/>
                <a:gd name="T33" fmla="*/ 612 h 877"/>
                <a:gd name="T34" fmla="*/ 714 w 963"/>
                <a:gd name="T35" fmla="*/ 642 h 877"/>
                <a:gd name="T36" fmla="*/ 696 w 963"/>
                <a:gd name="T37" fmla="*/ 693 h 877"/>
                <a:gd name="T38" fmla="*/ 676 w 963"/>
                <a:gd name="T39" fmla="*/ 743 h 877"/>
                <a:gd name="T40" fmla="*/ 625 w 963"/>
                <a:gd name="T41" fmla="*/ 739 h 877"/>
                <a:gd name="T42" fmla="*/ 547 w 963"/>
                <a:gd name="T43" fmla="*/ 720 h 877"/>
                <a:gd name="T44" fmla="*/ 526 w 963"/>
                <a:gd name="T45" fmla="*/ 707 h 877"/>
                <a:gd name="T46" fmla="*/ 519 w 963"/>
                <a:gd name="T47" fmla="*/ 770 h 877"/>
                <a:gd name="T48" fmla="*/ 468 w 963"/>
                <a:gd name="T49" fmla="*/ 815 h 877"/>
                <a:gd name="T50" fmla="*/ 410 w 963"/>
                <a:gd name="T51" fmla="*/ 819 h 877"/>
                <a:gd name="T52" fmla="*/ 382 w 963"/>
                <a:gd name="T53" fmla="*/ 859 h 877"/>
                <a:gd name="T54" fmla="*/ 323 w 963"/>
                <a:gd name="T55" fmla="*/ 853 h 877"/>
                <a:gd name="T56" fmla="*/ 248 w 963"/>
                <a:gd name="T57" fmla="*/ 785 h 877"/>
                <a:gd name="T58" fmla="*/ 230 w 963"/>
                <a:gd name="T59" fmla="*/ 756 h 877"/>
                <a:gd name="T60" fmla="*/ 208 w 963"/>
                <a:gd name="T61" fmla="*/ 694 h 877"/>
                <a:gd name="T62" fmla="*/ 207 w 963"/>
                <a:gd name="T63" fmla="*/ 639 h 877"/>
                <a:gd name="T64" fmla="*/ 192 w 963"/>
                <a:gd name="T65" fmla="*/ 594 h 877"/>
                <a:gd name="T66" fmla="*/ 220 w 963"/>
                <a:gd name="T67" fmla="*/ 553 h 877"/>
                <a:gd name="T68" fmla="*/ 180 w 963"/>
                <a:gd name="T69" fmla="*/ 515 h 877"/>
                <a:gd name="T70" fmla="*/ 112 w 963"/>
                <a:gd name="T71" fmla="*/ 532 h 877"/>
                <a:gd name="T72" fmla="*/ 38 w 963"/>
                <a:gd name="T73" fmla="*/ 537 h 877"/>
                <a:gd name="T74" fmla="*/ 2 w 963"/>
                <a:gd name="T75" fmla="*/ 495 h 877"/>
                <a:gd name="T76" fmla="*/ 17 w 963"/>
                <a:gd name="T77" fmla="*/ 442 h 877"/>
                <a:gd name="T78" fmla="*/ 55 w 963"/>
                <a:gd name="T79" fmla="*/ 404 h 877"/>
                <a:gd name="T80" fmla="*/ 86 w 963"/>
                <a:gd name="T81" fmla="*/ 362 h 877"/>
                <a:gd name="T82" fmla="*/ 164 w 963"/>
                <a:gd name="T83" fmla="*/ 314 h 877"/>
                <a:gd name="T84" fmla="*/ 189 w 963"/>
                <a:gd name="T85" fmla="*/ 262 h 877"/>
                <a:gd name="T86" fmla="*/ 263 w 963"/>
                <a:gd name="T87" fmla="*/ 264 h 877"/>
                <a:gd name="T88" fmla="*/ 313 w 963"/>
                <a:gd name="T89" fmla="*/ 296 h 877"/>
                <a:gd name="T90" fmla="*/ 357 w 963"/>
                <a:gd name="T91" fmla="*/ 301 h 877"/>
                <a:gd name="T92" fmla="*/ 418 w 963"/>
                <a:gd name="T93" fmla="*/ 327 h 877"/>
                <a:gd name="T94" fmla="*/ 471 w 963"/>
                <a:gd name="T95" fmla="*/ 273 h 877"/>
                <a:gd name="T96" fmla="*/ 523 w 963"/>
                <a:gd name="T97" fmla="*/ 280 h 877"/>
                <a:gd name="T98" fmla="*/ 538 w 963"/>
                <a:gd name="T99" fmla="*/ 259 h 877"/>
                <a:gd name="T100" fmla="*/ 539 w 963"/>
                <a:gd name="T101" fmla="*/ 231 h 877"/>
                <a:gd name="T102" fmla="*/ 559 w 963"/>
                <a:gd name="T103" fmla="*/ 207 h 877"/>
                <a:gd name="T104" fmla="*/ 564 w 963"/>
                <a:gd name="T105" fmla="*/ 159 h 877"/>
                <a:gd name="T106" fmla="*/ 617 w 963"/>
                <a:gd name="T107" fmla="*/ 159 h 877"/>
                <a:gd name="T108" fmla="*/ 688 w 963"/>
                <a:gd name="T109" fmla="*/ 137 h 877"/>
                <a:gd name="T110" fmla="*/ 746 w 963"/>
                <a:gd name="T111" fmla="*/ 144 h 877"/>
                <a:gd name="T112" fmla="*/ 779 w 963"/>
                <a:gd name="T113" fmla="*/ 76 h 877"/>
                <a:gd name="T114" fmla="*/ 839 w 963"/>
                <a:gd name="T115" fmla="*/ 58 h 877"/>
                <a:gd name="T116" fmla="*/ 865 w 963"/>
                <a:gd name="T117" fmla="*/ 0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3" h="877">
                  <a:moveTo>
                    <a:pt x="923" y="26"/>
                  </a:moveTo>
                  <a:lnTo>
                    <a:pt x="923" y="31"/>
                  </a:lnTo>
                  <a:lnTo>
                    <a:pt x="925" y="34"/>
                  </a:lnTo>
                  <a:lnTo>
                    <a:pt x="930" y="44"/>
                  </a:lnTo>
                  <a:lnTo>
                    <a:pt x="930" y="45"/>
                  </a:lnTo>
                  <a:lnTo>
                    <a:pt x="928" y="47"/>
                  </a:lnTo>
                  <a:lnTo>
                    <a:pt x="928" y="52"/>
                  </a:lnTo>
                  <a:lnTo>
                    <a:pt x="926" y="55"/>
                  </a:lnTo>
                  <a:lnTo>
                    <a:pt x="928" y="58"/>
                  </a:lnTo>
                  <a:lnTo>
                    <a:pt x="931" y="61"/>
                  </a:lnTo>
                  <a:lnTo>
                    <a:pt x="933" y="63"/>
                  </a:lnTo>
                  <a:lnTo>
                    <a:pt x="934" y="65"/>
                  </a:lnTo>
                  <a:lnTo>
                    <a:pt x="936" y="66"/>
                  </a:lnTo>
                  <a:lnTo>
                    <a:pt x="938" y="71"/>
                  </a:lnTo>
                  <a:lnTo>
                    <a:pt x="939" y="76"/>
                  </a:lnTo>
                  <a:lnTo>
                    <a:pt x="938" y="81"/>
                  </a:lnTo>
                  <a:lnTo>
                    <a:pt x="938" y="84"/>
                  </a:lnTo>
                  <a:lnTo>
                    <a:pt x="938" y="87"/>
                  </a:lnTo>
                  <a:lnTo>
                    <a:pt x="938" y="91"/>
                  </a:lnTo>
                  <a:lnTo>
                    <a:pt x="938" y="92"/>
                  </a:lnTo>
                  <a:lnTo>
                    <a:pt x="938" y="102"/>
                  </a:lnTo>
                  <a:lnTo>
                    <a:pt x="938" y="103"/>
                  </a:lnTo>
                  <a:lnTo>
                    <a:pt x="939" y="112"/>
                  </a:lnTo>
                  <a:lnTo>
                    <a:pt x="939" y="113"/>
                  </a:lnTo>
                  <a:lnTo>
                    <a:pt x="941" y="116"/>
                  </a:lnTo>
                  <a:lnTo>
                    <a:pt x="953" y="133"/>
                  </a:lnTo>
                  <a:lnTo>
                    <a:pt x="954" y="134"/>
                  </a:lnTo>
                  <a:lnTo>
                    <a:pt x="956" y="141"/>
                  </a:lnTo>
                  <a:lnTo>
                    <a:pt x="956" y="142"/>
                  </a:lnTo>
                  <a:lnTo>
                    <a:pt x="956" y="149"/>
                  </a:lnTo>
                  <a:lnTo>
                    <a:pt x="956" y="150"/>
                  </a:lnTo>
                  <a:lnTo>
                    <a:pt x="958" y="154"/>
                  </a:lnTo>
                  <a:lnTo>
                    <a:pt x="958" y="157"/>
                  </a:lnTo>
                  <a:lnTo>
                    <a:pt x="958" y="165"/>
                  </a:lnTo>
                  <a:lnTo>
                    <a:pt x="959" y="170"/>
                  </a:lnTo>
                  <a:lnTo>
                    <a:pt x="959" y="175"/>
                  </a:lnTo>
                  <a:lnTo>
                    <a:pt x="959" y="178"/>
                  </a:lnTo>
                  <a:lnTo>
                    <a:pt x="959" y="181"/>
                  </a:lnTo>
                  <a:lnTo>
                    <a:pt x="959" y="183"/>
                  </a:lnTo>
                  <a:lnTo>
                    <a:pt x="959" y="184"/>
                  </a:lnTo>
                  <a:lnTo>
                    <a:pt x="961" y="194"/>
                  </a:lnTo>
                  <a:lnTo>
                    <a:pt x="961" y="197"/>
                  </a:lnTo>
                  <a:lnTo>
                    <a:pt x="963" y="202"/>
                  </a:lnTo>
                  <a:lnTo>
                    <a:pt x="961" y="204"/>
                  </a:lnTo>
                  <a:lnTo>
                    <a:pt x="958" y="209"/>
                  </a:lnTo>
                  <a:lnTo>
                    <a:pt x="953" y="210"/>
                  </a:lnTo>
                  <a:lnTo>
                    <a:pt x="951" y="210"/>
                  </a:lnTo>
                  <a:lnTo>
                    <a:pt x="944" y="214"/>
                  </a:lnTo>
                  <a:lnTo>
                    <a:pt x="939" y="214"/>
                  </a:lnTo>
                  <a:lnTo>
                    <a:pt x="938" y="214"/>
                  </a:lnTo>
                  <a:lnTo>
                    <a:pt x="933" y="215"/>
                  </a:lnTo>
                  <a:lnTo>
                    <a:pt x="926" y="214"/>
                  </a:lnTo>
                  <a:lnTo>
                    <a:pt x="921" y="214"/>
                  </a:lnTo>
                  <a:lnTo>
                    <a:pt x="913" y="212"/>
                  </a:lnTo>
                  <a:lnTo>
                    <a:pt x="906" y="214"/>
                  </a:lnTo>
                  <a:lnTo>
                    <a:pt x="905" y="215"/>
                  </a:lnTo>
                  <a:lnTo>
                    <a:pt x="903" y="217"/>
                  </a:lnTo>
                  <a:lnTo>
                    <a:pt x="900" y="220"/>
                  </a:lnTo>
                  <a:lnTo>
                    <a:pt x="895" y="222"/>
                  </a:lnTo>
                  <a:lnTo>
                    <a:pt x="893" y="222"/>
                  </a:lnTo>
                  <a:lnTo>
                    <a:pt x="888" y="222"/>
                  </a:lnTo>
                  <a:lnTo>
                    <a:pt x="887" y="223"/>
                  </a:lnTo>
                  <a:lnTo>
                    <a:pt x="882" y="225"/>
                  </a:lnTo>
                  <a:lnTo>
                    <a:pt x="880" y="225"/>
                  </a:lnTo>
                  <a:lnTo>
                    <a:pt x="875" y="228"/>
                  </a:lnTo>
                  <a:lnTo>
                    <a:pt x="873" y="230"/>
                  </a:lnTo>
                  <a:lnTo>
                    <a:pt x="872" y="236"/>
                  </a:lnTo>
                  <a:lnTo>
                    <a:pt x="872" y="239"/>
                  </a:lnTo>
                  <a:lnTo>
                    <a:pt x="872" y="241"/>
                  </a:lnTo>
                  <a:lnTo>
                    <a:pt x="872" y="248"/>
                  </a:lnTo>
                  <a:lnTo>
                    <a:pt x="872" y="249"/>
                  </a:lnTo>
                  <a:lnTo>
                    <a:pt x="872" y="251"/>
                  </a:lnTo>
                  <a:lnTo>
                    <a:pt x="872" y="254"/>
                  </a:lnTo>
                  <a:lnTo>
                    <a:pt x="872" y="259"/>
                  </a:lnTo>
                  <a:lnTo>
                    <a:pt x="872" y="265"/>
                  </a:lnTo>
                  <a:lnTo>
                    <a:pt x="868" y="269"/>
                  </a:lnTo>
                  <a:lnTo>
                    <a:pt x="865" y="272"/>
                  </a:lnTo>
                  <a:lnTo>
                    <a:pt x="863" y="273"/>
                  </a:lnTo>
                  <a:lnTo>
                    <a:pt x="858" y="275"/>
                  </a:lnTo>
                  <a:lnTo>
                    <a:pt x="852" y="275"/>
                  </a:lnTo>
                  <a:lnTo>
                    <a:pt x="850" y="278"/>
                  </a:lnTo>
                  <a:lnTo>
                    <a:pt x="848" y="280"/>
                  </a:lnTo>
                  <a:lnTo>
                    <a:pt x="847" y="281"/>
                  </a:lnTo>
                  <a:lnTo>
                    <a:pt x="843" y="285"/>
                  </a:lnTo>
                  <a:lnTo>
                    <a:pt x="840" y="286"/>
                  </a:lnTo>
                  <a:lnTo>
                    <a:pt x="835" y="286"/>
                  </a:lnTo>
                  <a:lnTo>
                    <a:pt x="832" y="293"/>
                  </a:lnTo>
                  <a:lnTo>
                    <a:pt x="832" y="299"/>
                  </a:lnTo>
                  <a:lnTo>
                    <a:pt x="832" y="301"/>
                  </a:lnTo>
                  <a:lnTo>
                    <a:pt x="832" y="304"/>
                  </a:lnTo>
                  <a:lnTo>
                    <a:pt x="829" y="307"/>
                  </a:lnTo>
                  <a:lnTo>
                    <a:pt x="824" y="312"/>
                  </a:lnTo>
                  <a:lnTo>
                    <a:pt x="817" y="315"/>
                  </a:lnTo>
                  <a:lnTo>
                    <a:pt x="815" y="317"/>
                  </a:lnTo>
                  <a:lnTo>
                    <a:pt x="810" y="317"/>
                  </a:lnTo>
                  <a:lnTo>
                    <a:pt x="807" y="319"/>
                  </a:lnTo>
                  <a:lnTo>
                    <a:pt x="804" y="317"/>
                  </a:lnTo>
                  <a:lnTo>
                    <a:pt x="797" y="319"/>
                  </a:lnTo>
                  <a:lnTo>
                    <a:pt x="796" y="319"/>
                  </a:lnTo>
                  <a:lnTo>
                    <a:pt x="792" y="324"/>
                  </a:lnTo>
                  <a:lnTo>
                    <a:pt x="794" y="328"/>
                  </a:lnTo>
                  <a:lnTo>
                    <a:pt x="792" y="332"/>
                  </a:lnTo>
                  <a:lnTo>
                    <a:pt x="792" y="333"/>
                  </a:lnTo>
                  <a:lnTo>
                    <a:pt x="789" y="335"/>
                  </a:lnTo>
                  <a:lnTo>
                    <a:pt x="786" y="335"/>
                  </a:lnTo>
                  <a:lnTo>
                    <a:pt x="782" y="333"/>
                  </a:lnTo>
                  <a:lnTo>
                    <a:pt x="781" y="332"/>
                  </a:lnTo>
                  <a:lnTo>
                    <a:pt x="777" y="330"/>
                  </a:lnTo>
                  <a:lnTo>
                    <a:pt x="776" y="328"/>
                  </a:lnTo>
                  <a:lnTo>
                    <a:pt x="774" y="330"/>
                  </a:lnTo>
                  <a:lnTo>
                    <a:pt x="771" y="333"/>
                  </a:lnTo>
                  <a:lnTo>
                    <a:pt x="772" y="337"/>
                  </a:lnTo>
                  <a:lnTo>
                    <a:pt x="774" y="340"/>
                  </a:lnTo>
                  <a:lnTo>
                    <a:pt x="774" y="345"/>
                  </a:lnTo>
                  <a:lnTo>
                    <a:pt x="774" y="346"/>
                  </a:lnTo>
                  <a:lnTo>
                    <a:pt x="772" y="351"/>
                  </a:lnTo>
                  <a:lnTo>
                    <a:pt x="766" y="351"/>
                  </a:lnTo>
                  <a:lnTo>
                    <a:pt x="761" y="349"/>
                  </a:lnTo>
                  <a:lnTo>
                    <a:pt x="757" y="349"/>
                  </a:lnTo>
                  <a:lnTo>
                    <a:pt x="753" y="348"/>
                  </a:lnTo>
                  <a:lnTo>
                    <a:pt x="749" y="348"/>
                  </a:lnTo>
                  <a:lnTo>
                    <a:pt x="748" y="346"/>
                  </a:lnTo>
                  <a:lnTo>
                    <a:pt x="746" y="346"/>
                  </a:lnTo>
                  <a:lnTo>
                    <a:pt x="739" y="343"/>
                  </a:lnTo>
                  <a:lnTo>
                    <a:pt x="738" y="341"/>
                  </a:lnTo>
                  <a:lnTo>
                    <a:pt x="734" y="343"/>
                  </a:lnTo>
                  <a:lnTo>
                    <a:pt x="728" y="345"/>
                  </a:lnTo>
                  <a:lnTo>
                    <a:pt x="726" y="345"/>
                  </a:lnTo>
                  <a:lnTo>
                    <a:pt x="723" y="343"/>
                  </a:lnTo>
                  <a:lnTo>
                    <a:pt x="721" y="343"/>
                  </a:lnTo>
                  <a:lnTo>
                    <a:pt x="714" y="338"/>
                  </a:lnTo>
                  <a:lnTo>
                    <a:pt x="713" y="337"/>
                  </a:lnTo>
                  <a:lnTo>
                    <a:pt x="708" y="332"/>
                  </a:lnTo>
                  <a:lnTo>
                    <a:pt x="708" y="328"/>
                  </a:lnTo>
                  <a:lnTo>
                    <a:pt x="701" y="322"/>
                  </a:lnTo>
                  <a:lnTo>
                    <a:pt x="701" y="320"/>
                  </a:lnTo>
                  <a:lnTo>
                    <a:pt x="698" y="320"/>
                  </a:lnTo>
                  <a:lnTo>
                    <a:pt x="693" y="322"/>
                  </a:lnTo>
                  <a:lnTo>
                    <a:pt x="688" y="320"/>
                  </a:lnTo>
                  <a:lnTo>
                    <a:pt x="686" y="319"/>
                  </a:lnTo>
                  <a:lnTo>
                    <a:pt x="685" y="320"/>
                  </a:lnTo>
                  <a:lnTo>
                    <a:pt x="683" y="322"/>
                  </a:lnTo>
                  <a:lnTo>
                    <a:pt x="681" y="324"/>
                  </a:lnTo>
                  <a:lnTo>
                    <a:pt x="678" y="327"/>
                  </a:lnTo>
                  <a:lnTo>
                    <a:pt x="676" y="327"/>
                  </a:lnTo>
                  <a:lnTo>
                    <a:pt x="675" y="327"/>
                  </a:lnTo>
                  <a:lnTo>
                    <a:pt x="671" y="332"/>
                  </a:lnTo>
                  <a:lnTo>
                    <a:pt x="671" y="333"/>
                  </a:lnTo>
                  <a:lnTo>
                    <a:pt x="673" y="335"/>
                  </a:lnTo>
                  <a:lnTo>
                    <a:pt x="675" y="340"/>
                  </a:lnTo>
                  <a:lnTo>
                    <a:pt x="675" y="345"/>
                  </a:lnTo>
                  <a:lnTo>
                    <a:pt x="673" y="353"/>
                  </a:lnTo>
                  <a:lnTo>
                    <a:pt x="673" y="354"/>
                  </a:lnTo>
                  <a:lnTo>
                    <a:pt x="668" y="361"/>
                  </a:lnTo>
                  <a:lnTo>
                    <a:pt x="668" y="364"/>
                  </a:lnTo>
                  <a:lnTo>
                    <a:pt x="670" y="366"/>
                  </a:lnTo>
                  <a:lnTo>
                    <a:pt x="675" y="370"/>
                  </a:lnTo>
                  <a:lnTo>
                    <a:pt x="676" y="374"/>
                  </a:lnTo>
                  <a:lnTo>
                    <a:pt x="678" y="379"/>
                  </a:lnTo>
                  <a:lnTo>
                    <a:pt x="678" y="382"/>
                  </a:lnTo>
                  <a:lnTo>
                    <a:pt x="678" y="387"/>
                  </a:lnTo>
                  <a:lnTo>
                    <a:pt x="680" y="388"/>
                  </a:lnTo>
                  <a:lnTo>
                    <a:pt x="683" y="392"/>
                  </a:lnTo>
                  <a:lnTo>
                    <a:pt x="685" y="395"/>
                  </a:lnTo>
                  <a:lnTo>
                    <a:pt x="686" y="398"/>
                  </a:lnTo>
                  <a:lnTo>
                    <a:pt x="686" y="403"/>
                  </a:lnTo>
                  <a:lnTo>
                    <a:pt x="686" y="409"/>
                  </a:lnTo>
                  <a:lnTo>
                    <a:pt x="686" y="424"/>
                  </a:lnTo>
                  <a:lnTo>
                    <a:pt x="686" y="426"/>
                  </a:lnTo>
                  <a:lnTo>
                    <a:pt x="686" y="432"/>
                  </a:lnTo>
                  <a:lnTo>
                    <a:pt x="686" y="435"/>
                  </a:lnTo>
                  <a:lnTo>
                    <a:pt x="686" y="437"/>
                  </a:lnTo>
                  <a:lnTo>
                    <a:pt x="686" y="440"/>
                  </a:lnTo>
                  <a:lnTo>
                    <a:pt x="686" y="442"/>
                  </a:lnTo>
                  <a:lnTo>
                    <a:pt x="686" y="448"/>
                  </a:lnTo>
                  <a:lnTo>
                    <a:pt x="688" y="456"/>
                  </a:ln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1" name="Freeform 134"/>
            <p:cNvSpPr>
              <a:spLocks/>
            </p:cNvSpPr>
            <p:nvPr/>
          </p:nvSpPr>
          <p:spPr bwMode="auto">
            <a:xfrm>
              <a:off x="2749549" y="5172870"/>
              <a:ext cx="731838" cy="695325"/>
            </a:xfrm>
            <a:custGeom>
              <a:avLst/>
              <a:gdLst>
                <a:gd name="T0" fmla="*/ 696 w 923"/>
                <a:gd name="T1" fmla="*/ 493 h 877"/>
                <a:gd name="T2" fmla="*/ 678 w 923"/>
                <a:gd name="T3" fmla="*/ 536 h 877"/>
                <a:gd name="T4" fmla="*/ 668 w 923"/>
                <a:gd name="T5" fmla="*/ 561 h 877"/>
                <a:gd name="T6" fmla="*/ 696 w 923"/>
                <a:gd name="T7" fmla="*/ 586 h 877"/>
                <a:gd name="T8" fmla="*/ 724 w 923"/>
                <a:gd name="T9" fmla="*/ 629 h 877"/>
                <a:gd name="T10" fmla="*/ 721 w 923"/>
                <a:gd name="T11" fmla="*/ 646 h 877"/>
                <a:gd name="T12" fmla="*/ 693 w 923"/>
                <a:gd name="T13" fmla="*/ 680 h 877"/>
                <a:gd name="T14" fmla="*/ 695 w 923"/>
                <a:gd name="T15" fmla="*/ 735 h 877"/>
                <a:gd name="T16" fmla="*/ 657 w 923"/>
                <a:gd name="T17" fmla="*/ 765 h 877"/>
                <a:gd name="T18" fmla="*/ 615 w 923"/>
                <a:gd name="T19" fmla="*/ 733 h 877"/>
                <a:gd name="T20" fmla="*/ 552 w 923"/>
                <a:gd name="T21" fmla="*/ 726 h 877"/>
                <a:gd name="T22" fmla="*/ 523 w 923"/>
                <a:gd name="T23" fmla="*/ 693 h 877"/>
                <a:gd name="T24" fmla="*/ 533 w 923"/>
                <a:gd name="T25" fmla="*/ 738 h 877"/>
                <a:gd name="T26" fmla="*/ 511 w 923"/>
                <a:gd name="T27" fmla="*/ 786 h 877"/>
                <a:gd name="T28" fmla="*/ 468 w 923"/>
                <a:gd name="T29" fmla="*/ 815 h 877"/>
                <a:gd name="T30" fmla="*/ 432 w 923"/>
                <a:gd name="T31" fmla="*/ 812 h 877"/>
                <a:gd name="T32" fmla="*/ 410 w 923"/>
                <a:gd name="T33" fmla="*/ 848 h 877"/>
                <a:gd name="T34" fmla="*/ 344 w 923"/>
                <a:gd name="T35" fmla="*/ 877 h 877"/>
                <a:gd name="T36" fmla="*/ 294 w 923"/>
                <a:gd name="T37" fmla="*/ 866 h 877"/>
                <a:gd name="T38" fmla="*/ 260 w 923"/>
                <a:gd name="T39" fmla="*/ 783 h 877"/>
                <a:gd name="T40" fmla="*/ 220 w 923"/>
                <a:gd name="T41" fmla="*/ 773 h 877"/>
                <a:gd name="T42" fmla="*/ 228 w 923"/>
                <a:gd name="T43" fmla="*/ 733 h 877"/>
                <a:gd name="T44" fmla="*/ 200 w 923"/>
                <a:gd name="T45" fmla="*/ 694 h 877"/>
                <a:gd name="T46" fmla="*/ 203 w 923"/>
                <a:gd name="T47" fmla="*/ 644 h 877"/>
                <a:gd name="T48" fmla="*/ 205 w 923"/>
                <a:gd name="T49" fmla="*/ 597 h 877"/>
                <a:gd name="T50" fmla="*/ 202 w 923"/>
                <a:gd name="T51" fmla="*/ 573 h 877"/>
                <a:gd name="T52" fmla="*/ 218 w 923"/>
                <a:gd name="T53" fmla="*/ 539 h 877"/>
                <a:gd name="T54" fmla="*/ 180 w 923"/>
                <a:gd name="T55" fmla="*/ 515 h 877"/>
                <a:gd name="T56" fmla="*/ 119 w 923"/>
                <a:gd name="T57" fmla="*/ 523 h 877"/>
                <a:gd name="T58" fmla="*/ 65 w 923"/>
                <a:gd name="T59" fmla="*/ 540 h 877"/>
                <a:gd name="T60" fmla="*/ 26 w 923"/>
                <a:gd name="T61" fmla="*/ 524 h 877"/>
                <a:gd name="T62" fmla="*/ 0 w 923"/>
                <a:gd name="T63" fmla="*/ 487 h 877"/>
                <a:gd name="T64" fmla="*/ 15 w 923"/>
                <a:gd name="T65" fmla="*/ 445 h 877"/>
                <a:gd name="T66" fmla="*/ 33 w 923"/>
                <a:gd name="T67" fmla="*/ 424 h 877"/>
                <a:gd name="T68" fmla="*/ 74 w 923"/>
                <a:gd name="T69" fmla="*/ 403 h 877"/>
                <a:gd name="T70" fmla="*/ 98 w 923"/>
                <a:gd name="T71" fmla="*/ 349 h 877"/>
                <a:gd name="T72" fmla="*/ 162 w 923"/>
                <a:gd name="T73" fmla="*/ 315 h 877"/>
                <a:gd name="T74" fmla="*/ 184 w 923"/>
                <a:gd name="T75" fmla="*/ 285 h 877"/>
                <a:gd name="T76" fmla="*/ 223 w 923"/>
                <a:gd name="T77" fmla="*/ 273 h 877"/>
                <a:gd name="T78" fmla="*/ 284 w 923"/>
                <a:gd name="T79" fmla="*/ 262 h 877"/>
                <a:gd name="T80" fmla="*/ 313 w 923"/>
                <a:gd name="T81" fmla="*/ 296 h 877"/>
                <a:gd name="T82" fmla="*/ 344 w 923"/>
                <a:gd name="T83" fmla="*/ 299 h 877"/>
                <a:gd name="T84" fmla="*/ 389 w 923"/>
                <a:gd name="T85" fmla="*/ 322 h 877"/>
                <a:gd name="T86" fmla="*/ 438 w 923"/>
                <a:gd name="T87" fmla="*/ 307 h 877"/>
                <a:gd name="T88" fmla="*/ 476 w 923"/>
                <a:gd name="T89" fmla="*/ 270 h 877"/>
                <a:gd name="T90" fmla="*/ 513 w 923"/>
                <a:gd name="T91" fmla="*/ 270 h 877"/>
                <a:gd name="T92" fmla="*/ 541 w 923"/>
                <a:gd name="T93" fmla="*/ 275 h 877"/>
                <a:gd name="T94" fmla="*/ 552 w 923"/>
                <a:gd name="T95" fmla="*/ 254 h 877"/>
                <a:gd name="T96" fmla="*/ 538 w 923"/>
                <a:gd name="T97" fmla="*/ 226 h 877"/>
                <a:gd name="T98" fmla="*/ 561 w 923"/>
                <a:gd name="T99" fmla="*/ 210 h 877"/>
                <a:gd name="T100" fmla="*/ 556 w 923"/>
                <a:gd name="T101" fmla="*/ 173 h 877"/>
                <a:gd name="T102" fmla="*/ 594 w 923"/>
                <a:gd name="T103" fmla="*/ 150 h 877"/>
                <a:gd name="T104" fmla="*/ 640 w 923"/>
                <a:gd name="T105" fmla="*/ 155 h 877"/>
                <a:gd name="T106" fmla="*/ 688 w 923"/>
                <a:gd name="T107" fmla="*/ 137 h 877"/>
                <a:gd name="T108" fmla="*/ 736 w 923"/>
                <a:gd name="T109" fmla="*/ 142 h 877"/>
                <a:gd name="T110" fmla="*/ 767 w 923"/>
                <a:gd name="T111" fmla="*/ 110 h 877"/>
                <a:gd name="T112" fmla="*/ 799 w 923"/>
                <a:gd name="T113" fmla="*/ 78 h 877"/>
                <a:gd name="T114" fmla="*/ 843 w 923"/>
                <a:gd name="T115" fmla="*/ 57 h 877"/>
                <a:gd name="T116" fmla="*/ 862 w 923"/>
                <a:gd name="T117" fmla="*/ 8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3" h="877">
                  <a:moveTo>
                    <a:pt x="688" y="456"/>
                  </a:move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2" name="Freeform 135"/>
            <p:cNvSpPr>
              <a:spLocks/>
            </p:cNvSpPr>
            <p:nvPr/>
          </p:nvSpPr>
          <p:spPr bwMode="auto">
            <a:xfrm>
              <a:off x="3279775" y="5193508"/>
              <a:ext cx="233363" cy="341313"/>
            </a:xfrm>
            <a:custGeom>
              <a:avLst/>
              <a:gdLst>
                <a:gd name="T0" fmla="*/ 257 w 295"/>
                <a:gd name="T1" fmla="*/ 8 h 430"/>
                <a:gd name="T2" fmla="*/ 260 w 295"/>
                <a:gd name="T3" fmla="*/ 21 h 430"/>
                <a:gd name="T4" fmla="*/ 260 w 295"/>
                <a:gd name="T5" fmla="*/ 32 h 430"/>
                <a:gd name="T6" fmla="*/ 266 w 295"/>
                <a:gd name="T7" fmla="*/ 39 h 430"/>
                <a:gd name="T8" fmla="*/ 271 w 295"/>
                <a:gd name="T9" fmla="*/ 50 h 430"/>
                <a:gd name="T10" fmla="*/ 270 w 295"/>
                <a:gd name="T11" fmla="*/ 61 h 430"/>
                <a:gd name="T12" fmla="*/ 270 w 295"/>
                <a:gd name="T13" fmla="*/ 76 h 430"/>
                <a:gd name="T14" fmla="*/ 271 w 295"/>
                <a:gd name="T15" fmla="*/ 87 h 430"/>
                <a:gd name="T16" fmla="*/ 286 w 295"/>
                <a:gd name="T17" fmla="*/ 108 h 430"/>
                <a:gd name="T18" fmla="*/ 288 w 295"/>
                <a:gd name="T19" fmla="*/ 123 h 430"/>
                <a:gd name="T20" fmla="*/ 290 w 295"/>
                <a:gd name="T21" fmla="*/ 131 h 430"/>
                <a:gd name="T22" fmla="*/ 291 w 295"/>
                <a:gd name="T23" fmla="*/ 149 h 430"/>
                <a:gd name="T24" fmla="*/ 291 w 295"/>
                <a:gd name="T25" fmla="*/ 157 h 430"/>
                <a:gd name="T26" fmla="*/ 293 w 295"/>
                <a:gd name="T27" fmla="*/ 171 h 430"/>
                <a:gd name="T28" fmla="*/ 290 w 295"/>
                <a:gd name="T29" fmla="*/ 183 h 430"/>
                <a:gd name="T30" fmla="*/ 276 w 295"/>
                <a:gd name="T31" fmla="*/ 188 h 430"/>
                <a:gd name="T32" fmla="*/ 265 w 295"/>
                <a:gd name="T33" fmla="*/ 189 h 430"/>
                <a:gd name="T34" fmla="*/ 245 w 295"/>
                <a:gd name="T35" fmla="*/ 186 h 430"/>
                <a:gd name="T36" fmla="*/ 235 w 295"/>
                <a:gd name="T37" fmla="*/ 191 h 430"/>
                <a:gd name="T38" fmla="*/ 225 w 295"/>
                <a:gd name="T39" fmla="*/ 196 h 430"/>
                <a:gd name="T40" fmla="*/ 214 w 295"/>
                <a:gd name="T41" fmla="*/ 199 h 430"/>
                <a:gd name="T42" fmla="*/ 205 w 295"/>
                <a:gd name="T43" fmla="*/ 204 h 430"/>
                <a:gd name="T44" fmla="*/ 204 w 295"/>
                <a:gd name="T45" fmla="*/ 215 h 430"/>
                <a:gd name="T46" fmla="*/ 204 w 295"/>
                <a:gd name="T47" fmla="*/ 225 h 430"/>
                <a:gd name="T48" fmla="*/ 204 w 295"/>
                <a:gd name="T49" fmla="*/ 239 h 430"/>
                <a:gd name="T50" fmla="*/ 195 w 295"/>
                <a:gd name="T51" fmla="*/ 247 h 430"/>
                <a:gd name="T52" fmla="*/ 182 w 295"/>
                <a:gd name="T53" fmla="*/ 252 h 430"/>
                <a:gd name="T54" fmla="*/ 175 w 295"/>
                <a:gd name="T55" fmla="*/ 259 h 430"/>
                <a:gd name="T56" fmla="*/ 164 w 295"/>
                <a:gd name="T57" fmla="*/ 267 h 430"/>
                <a:gd name="T58" fmla="*/ 164 w 295"/>
                <a:gd name="T59" fmla="*/ 278 h 430"/>
                <a:gd name="T60" fmla="*/ 149 w 295"/>
                <a:gd name="T61" fmla="*/ 289 h 430"/>
                <a:gd name="T62" fmla="*/ 139 w 295"/>
                <a:gd name="T63" fmla="*/ 293 h 430"/>
                <a:gd name="T64" fmla="*/ 128 w 295"/>
                <a:gd name="T65" fmla="*/ 293 h 430"/>
                <a:gd name="T66" fmla="*/ 124 w 295"/>
                <a:gd name="T67" fmla="*/ 306 h 430"/>
                <a:gd name="T68" fmla="*/ 118 w 295"/>
                <a:gd name="T69" fmla="*/ 309 h 430"/>
                <a:gd name="T70" fmla="*/ 109 w 295"/>
                <a:gd name="T71" fmla="*/ 304 h 430"/>
                <a:gd name="T72" fmla="*/ 103 w 295"/>
                <a:gd name="T73" fmla="*/ 307 h 430"/>
                <a:gd name="T74" fmla="*/ 106 w 295"/>
                <a:gd name="T75" fmla="*/ 319 h 430"/>
                <a:gd name="T76" fmla="*/ 98 w 295"/>
                <a:gd name="T77" fmla="*/ 325 h 430"/>
                <a:gd name="T78" fmla="*/ 85 w 295"/>
                <a:gd name="T79" fmla="*/ 322 h 430"/>
                <a:gd name="T80" fmla="*/ 78 w 295"/>
                <a:gd name="T81" fmla="*/ 320 h 430"/>
                <a:gd name="T82" fmla="*/ 66 w 295"/>
                <a:gd name="T83" fmla="*/ 317 h 430"/>
                <a:gd name="T84" fmla="*/ 55 w 295"/>
                <a:gd name="T85" fmla="*/ 317 h 430"/>
                <a:gd name="T86" fmla="*/ 45 w 295"/>
                <a:gd name="T87" fmla="*/ 311 h 430"/>
                <a:gd name="T88" fmla="*/ 33 w 295"/>
                <a:gd name="T89" fmla="*/ 296 h 430"/>
                <a:gd name="T90" fmla="*/ 25 w 295"/>
                <a:gd name="T91" fmla="*/ 296 h 430"/>
                <a:gd name="T92" fmla="*/ 17 w 295"/>
                <a:gd name="T93" fmla="*/ 294 h 430"/>
                <a:gd name="T94" fmla="*/ 10 w 295"/>
                <a:gd name="T95" fmla="*/ 301 h 430"/>
                <a:gd name="T96" fmla="*/ 3 w 295"/>
                <a:gd name="T97" fmla="*/ 306 h 430"/>
                <a:gd name="T98" fmla="*/ 7 w 295"/>
                <a:gd name="T99" fmla="*/ 314 h 430"/>
                <a:gd name="T100" fmla="*/ 5 w 295"/>
                <a:gd name="T101" fmla="*/ 328 h 430"/>
                <a:gd name="T102" fmla="*/ 2 w 295"/>
                <a:gd name="T103" fmla="*/ 340 h 430"/>
                <a:gd name="T104" fmla="*/ 10 w 295"/>
                <a:gd name="T105" fmla="*/ 353 h 430"/>
                <a:gd name="T106" fmla="*/ 12 w 295"/>
                <a:gd name="T107" fmla="*/ 362 h 430"/>
                <a:gd name="T108" fmla="*/ 18 w 295"/>
                <a:gd name="T109" fmla="*/ 372 h 430"/>
                <a:gd name="T110" fmla="*/ 18 w 295"/>
                <a:gd name="T111" fmla="*/ 398 h 430"/>
                <a:gd name="T112" fmla="*/ 18 w 295"/>
                <a:gd name="T113" fmla="*/ 409 h 430"/>
                <a:gd name="T114" fmla="*/ 18 w 295"/>
                <a:gd name="T115" fmla="*/ 41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5" h="430">
                  <a:moveTo>
                    <a:pt x="255" y="0"/>
                  </a:moveTo>
                  <a:lnTo>
                    <a:pt x="255" y="5"/>
                  </a:lnTo>
                  <a:lnTo>
                    <a:pt x="257" y="8"/>
                  </a:lnTo>
                  <a:lnTo>
                    <a:pt x="262" y="18"/>
                  </a:lnTo>
                  <a:lnTo>
                    <a:pt x="262" y="19"/>
                  </a:lnTo>
                  <a:lnTo>
                    <a:pt x="260" y="21"/>
                  </a:lnTo>
                  <a:lnTo>
                    <a:pt x="260" y="26"/>
                  </a:lnTo>
                  <a:lnTo>
                    <a:pt x="258" y="29"/>
                  </a:lnTo>
                  <a:lnTo>
                    <a:pt x="260" y="32"/>
                  </a:lnTo>
                  <a:lnTo>
                    <a:pt x="263" y="35"/>
                  </a:lnTo>
                  <a:lnTo>
                    <a:pt x="265" y="37"/>
                  </a:lnTo>
                  <a:lnTo>
                    <a:pt x="266" y="39"/>
                  </a:lnTo>
                  <a:lnTo>
                    <a:pt x="268" y="40"/>
                  </a:lnTo>
                  <a:lnTo>
                    <a:pt x="270" y="45"/>
                  </a:lnTo>
                  <a:lnTo>
                    <a:pt x="271" y="50"/>
                  </a:lnTo>
                  <a:lnTo>
                    <a:pt x="270" y="55"/>
                  </a:lnTo>
                  <a:lnTo>
                    <a:pt x="270" y="58"/>
                  </a:lnTo>
                  <a:lnTo>
                    <a:pt x="270" y="61"/>
                  </a:lnTo>
                  <a:lnTo>
                    <a:pt x="270" y="65"/>
                  </a:lnTo>
                  <a:lnTo>
                    <a:pt x="270" y="66"/>
                  </a:lnTo>
                  <a:lnTo>
                    <a:pt x="270" y="76"/>
                  </a:lnTo>
                  <a:lnTo>
                    <a:pt x="270" y="77"/>
                  </a:lnTo>
                  <a:lnTo>
                    <a:pt x="271" y="86"/>
                  </a:lnTo>
                  <a:lnTo>
                    <a:pt x="271" y="87"/>
                  </a:lnTo>
                  <a:lnTo>
                    <a:pt x="273" y="90"/>
                  </a:lnTo>
                  <a:lnTo>
                    <a:pt x="285" y="107"/>
                  </a:lnTo>
                  <a:lnTo>
                    <a:pt x="286" y="108"/>
                  </a:lnTo>
                  <a:lnTo>
                    <a:pt x="288" y="115"/>
                  </a:lnTo>
                  <a:lnTo>
                    <a:pt x="288" y="116"/>
                  </a:lnTo>
                  <a:lnTo>
                    <a:pt x="288" y="123"/>
                  </a:lnTo>
                  <a:lnTo>
                    <a:pt x="288" y="124"/>
                  </a:lnTo>
                  <a:lnTo>
                    <a:pt x="290" y="128"/>
                  </a:lnTo>
                  <a:lnTo>
                    <a:pt x="290" y="131"/>
                  </a:lnTo>
                  <a:lnTo>
                    <a:pt x="290" y="139"/>
                  </a:lnTo>
                  <a:lnTo>
                    <a:pt x="291" y="144"/>
                  </a:lnTo>
                  <a:lnTo>
                    <a:pt x="291" y="149"/>
                  </a:lnTo>
                  <a:lnTo>
                    <a:pt x="291" y="152"/>
                  </a:lnTo>
                  <a:lnTo>
                    <a:pt x="291" y="155"/>
                  </a:lnTo>
                  <a:lnTo>
                    <a:pt x="291" y="157"/>
                  </a:lnTo>
                  <a:lnTo>
                    <a:pt x="291" y="158"/>
                  </a:lnTo>
                  <a:lnTo>
                    <a:pt x="293" y="168"/>
                  </a:lnTo>
                  <a:lnTo>
                    <a:pt x="293" y="171"/>
                  </a:lnTo>
                  <a:lnTo>
                    <a:pt x="295" y="176"/>
                  </a:lnTo>
                  <a:lnTo>
                    <a:pt x="293" y="178"/>
                  </a:lnTo>
                  <a:lnTo>
                    <a:pt x="290" y="183"/>
                  </a:lnTo>
                  <a:lnTo>
                    <a:pt x="285" y="184"/>
                  </a:lnTo>
                  <a:lnTo>
                    <a:pt x="283" y="184"/>
                  </a:lnTo>
                  <a:lnTo>
                    <a:pt x="276" y="188"/>
                  </a:lnTo>
                  <a:lnTo>
                    <a:pt x="271" y="188"/>
                  </a:lnTo>
                  <a:lnTo>
                    <a:pt x="270" y="188"/>
                  </a:lnTo>
                  <a:lnTo>
                    <a:pt x="265" y="189"/>
                  </a:lnTo>
                  <a:lnTo>
                    <a:pt x="258" y="188"/>
                  </a:lnTo>
                  <a:lnTo>
                    <a:pt x="253" y="188"/>
                  </a:lnTo>
                  <a:lnTo>
                    <a:pt x="245" y="186"/>
                  </a:lnTo>
                  <a:lnTo>
                    <a:pt x="238" y="188"/>
                  </a:lnTo>
                  <a:lnTo>
                    <a:pt x="237" y="189"/>
                  </a:lnTo>
                  <a:lnTo>
                    <a:pt x="235" y="191"/>
                  </a:lnTo>
                  <a:lnTo>
                    <a:pt x="232" y="194"/>
                  </a:lnTo>
                  <a:lnTo>
                    <a:pt x="227" y="196"/>
                  </a:lnTo>
                  <a:lnTo>
                    <a:pt x="225" y="196"/>
                  </a:lnTo>
                  <a:lnTo>
                    <a:pt x="220" y="196"/>
                  </a:lnTo>
                  <a:lnTo>
                    <a:pt x="219" y="197"/>
                  </a:lnTo>
                  <a:lnTo>
                    <a:pt x="214" y="199"/>
                  </a:lnTo>
                  <a:lnTo>
                    <a:pt x="212" y="199"/>
                  </a:lnTo>
                  <a:lnTo>
                    <a:pt x="207" y="202"/>
                  </a:lnTo>
                  <a:lnTo>
                    <a:pt x="205" y="204"/>
                  </a:lnTo>
                  <a:lnTo>
                    <a:pt x="204" y="210"/>
                  </a:lnTo>
                  <a:lnTo>
                    <a:pt x="204" y="213"/>
                  </a:lnTo>
                  <a:lnTo>
                    <a:pt x="204" y="215"/>
                  </a:lnTo>
                  <a:lnTo>
                    <a:pt x="204" y="222"/>
                  </a:lnTo>
                  <a:lnTo>
                    <a:pt x="204" y="223"/>
                  </a:lnTo>
                  <a:lnTo>
                    <a:pt x="204" y="225"/>
                  </a:lnTo>
                  <a:lnTo>
                    <a:pt x="204" y="228"/>
                  </a:lnTo>
                  <a:lnTo>
                    <a:pt x="204" y="233"/>
                  </a:lnTo>
                  <a:lnTo>
                    <a:pt x="204" y="239"/>
                  </a:lnTo>
                  <a:lnTo>
                    <a:pt x="200" y="243"/>
                  </a:lnTo>
                  <a:lnTo>
                    <a:pt x="197" y="246"/>
                  </a:lnTo>
                  <a:lnTo>
                    <a:pt x="195" y="247"/>
                  </a:lnTo>
                  <a:lnTo>
                    <a:pt x="190" y="249"/>
                  </a:lnTo>
                  <a:lnTo>
                    <a:pt x="184" y="249"/>
                  </a:lnTo>
                  <a:lnTo>
                    <a:pt x="182" y="252"/>
                  </a:lnTo>
                  <a:lnTo>
                    <a:pt x="180" y="254"/>
                  </a:lnTo>
                  <a:lnTo>
                    <a:pt x="179" y="255"/>
                  </a:lnTo>
                  <a:lnTo>
                    <a:pt x="175" y="259"/>
                  </a:lnTo>
                  <a:lnTo>
                    <a:pt x="172" y="260"/>
                  </a:lnTo>
                  <a:lnTo>
                    <a:pt x="167" y="260"/>
                  </a:lnTo>
                  <a:lnTo>
                    <a:pt x="164" y="267"/>
                  </a:lnTo>
                  <a:lnTo>
                    <a:pt x="164" y="273"/>
                  </a:lnTo>
                  <a:lnTo>
                    <a:pt x="164" y="275"/>
                  </a:lnTo>
                  <a:lnTo>
                    <a:pt x="164" y="278"/>
                  </a:lnTo>
                  <a:lnTo>
                    <a:pt x="161" y="281"/>
                  </a:lnTo>
                  <a:lnTo>
                    <a:pt x="156" y="286"/>
                  </a:lnTo>
                  <a:lnTo>
                    <a:pt x="149" y="289"/>
                  </a:lnTo>
                  <a:lnTo>
                    <a:pt x="147" y="291"/>
                  </a:lnTo>
                  <a:lnTo>
                    <a:pt x="142" y="291"/>
                  </a:lnTo>
                  <a:lnTo>
                    <a:pt x="139" y="293"/>
                  </a:lnTo>
                  <a:lnTo>
                    <a:pt x="136" y="291"/>
                  </a:lnTo>
                  <a:lnTo>
                    <a:pt x="129" y="293"/>
                  </a:lnTo>
                  <a:lnTo>
                    <a:pt x="128" y="293"/>
                  </a:lnTo>
                  <a:lnTo>
                    <a:pt x="124" y="298"/>
                  </a:lnTo>
                  <a:lnTo>
                    <a:pt x="126" y="302"/>
                  </a:lnTo>
                  <a:lnTo>
                    <a:pt x="124" y="306"/>
                  </a:lnTo>
                  <a:lnTo>
                    <a:pt x="124" y="307"/>
                  </a:lnTo>
                  <a:lnTo>
                    <a:pt x="121" y="309"/>
                  </a:lnTo>
                  <a:lnTo>
                    <a:pt x="118" y="309"/>
                  </a:lnTo>
                  <a:lnTo>
                    <a:pt x="114" y="307"/>
                  </a:lnTo>
                  <a:lnTo>
                    <a:pt x="113" y="306"/>
                  </a:lnTo>
                  <a:lnTo>
                    <a:pt x="109" y="304"/>
                  </a:lnTo>
                  <a:lnTo>
                    <a:pt x="108" y="302"/>
                  </a:lnTo>
                  <a:lnTo>
                    <a:pt x="106" y="304"/>
                  </a:lnTo>
                  <a:lnTo>
                    <a:pt x="103" y="307"/>
                  </a:lnTo>
                  <a:lnTo>
                    <a:pt x="104" y="311"/>
                  </a:lnTo>
                  <a:lnTo>
                    <a:pt x="106" y="314"/>
                  </a:lnTo>
                  <a:lnTo>
                    <a:pt x="106" y="319"/>
                  </a:lnTo>
                  <a:lnTo>
                    <a:pt x="106" y="320"/>
                  </a:lnTo>
                  <a:lnTo>
                    <a:pt x="104" y="325"/>
                  </a:lnTo>
                  <a:lnTo>
                    <a:pt x="98" y="325"/>
                  </a:lnTo>
                  <a:lnTo>
                    <a:pt x="93" y="323"/>
                  </a:lnTo>
                  <a:lnTo>
                    <a:pt x="89" y="323"/>
                  </a:lnTo>
                  <a:lnTo>
                    <a:pt x="85" y="322"/>
                  </a:lnTo>
                  <a:lnTo>
                    <a:pt x="81" y="322"/>
                  </a:lnTo>
                  <a:lnTo>
                    <a:pt x="80" y="320"/>
                  </a:lnTo>
                  <a:lnTo>
                    <a:pt x="78" y="320"/>
                  </a:lnTo>
                  <a:lnTo>
                    <a:pt x="71" y="317"/>
                  </a:lnTo>
                  <a:lnTo>
                    <a:pt x="70" y="315"/>
                  </a:lnTo>
                  <a:lnTo>
                    <a:pt x="66" y="317"/>
                  </a:lnTo>
                  <a:lnTo>
                    <a:pt x="60" y="319"/>
                  </a:lnTo>
                  <a:lnTo>
                    <a:pt x="58" y="319"/>
                  </a:lnTo>
                  <a:lnTo>
                    <a:pt x="55" y="317"/>
                  </a:lnTo>
                  <a:lnTo>
                    <a:pt x="53" y="317"/>
                  </a:lnTo>
                  <a:lnTo>
                    <a:pt x="46" y="312"/>
                  </a:lnTo>
                  <a:lnTo>
                    <a:pt x="45" y="311"/>
                  </a:lnTo>
                  <a:lnTo>
                    <a:pt x="40" y="306"/>
                  </a:lnTo>
                  <a:lnTo>
                    <a:pt x="40" y="302"/>
                  </a:lnTo>
                  <a:lnTo>
                    <a:pt x="33" y="296"/>
                  </a:lnTo>
                  <a:lnTo>
                    <a:pt x="33" y="294"/>
                  </a:lnTo>
                  <a:lnTo>
                    <a:pt x="30" y="294"/>
                  </a:lnTo>
                  <a:lnTo>
                    <a:pt x="25" y="296"/>
                  </a:lnTo>
                  <a:lnTo>
                    <a:pt x="20" y="294"/>
                  </a:lnTo>
                  <a:lnTo>
                    <a:pt x="18" y="293"/>
                  </a:lnTo>
                  <a:lnTo>
                    <a:pt x="17" y="294"/>
                  </a:lnTo>
                  <a:lnTo>
                    <a:pt x="15" y="296"/>
                  </a:lnTo>
                  <a:lnTo>
                    <a:pt x="13" y="298"/>
                  </a:lnTo>
                  <a:lnTo>
                    <a:pt x="10" y="301"/>
                  </a:lnTo>
                  <a:lnTo>
                    <a:pt x="8" y="301"/>
                  </a:lnTo>
                  <a:lnTo>
                    <a:pt x="7" y="301"/>
                  </a:lnTo>
                  <a:lnTo>
                    <a:pt x="3" y="306"/>
                  </a:lnTo>
                  <a:lnTo>
                    <a:pt x="3" y="307"/>
                  </a:lnTo>
                  <a:lnTo>
                    <a:pt x="5" y="309"/>
                  </a:lnTo>
                  <a:lnTo>
                    <a:pt x="7" y="314"/>
                  </a:lnTo>
                  <a:lnTo>
                    <a:pt x="7" y="319"/>
                  </a:lnTo>
                  <a:lnTo>
                    <a:pt x="5" y="327"/>
                  </a:lnTo>
                  <a:lnTo>
                    <a:pt x="5" y="328"/>
                  </a:lnTo>
                  <a:lnTo>
                    <a:pt x="0" y="335"/>
                  </a:lnTo>
                  <a:lnTo>
                    <a:pt x="0" y="338"/>
                  </a:lnTo>
                  <a:lnTo>
                    <a:pt x="2" y="340"/>
                  </a:lnTo>
                  <a:lnTo>
                    <a:pt x="7" y="344"/>
                  </a:lnTo>
                  <a:lnTo>
                    <a:pt x="8" y="348"/>
                  </a:lnTo>
                  <a:lnTo>
                    <a:pt x="10" y="353"/>
                  </a:lnTo>
                  <a:lnTo>
                    <a:pt x="10" y="356"/>
                  </a:lnTo>
                  <a:lnTo>
                    <a:pt x="10" y="361"/>
                  </a:lnTo>
                  <a:lnTo>
                    <a:pt x="12" y="362"/>
                  </a:lnTo>
                  <a:lnTo>
                    <a:pt x="15" y="366"/>
                  </a:lnTo>
                  <a:lnTo>
                    <a:pt x="17" y="369"/>
                  </a:lnTo>
                  <a:lnTo>
                    <a:pt x="18" y="372"/>
                  </a:lnTo>
                  <a:lnTo>
                    <a:pt x="18" y="377"/>
                  </a:lnTo>
                  <a:lnTo>
                    <a:pt x="18" y="383"/>
                  </a:lnTo>
                  <a:lnTo>
                    <a:pt x="18" y="398"/>
                  </a:lnTo>
                  <a:lnTo>
                    <a:pt x="18" y="400"/>
                  </a:lnTo>
                  <a:lnTo>
                    <a:pt x="18" y="406"/>
                  </a:lnTo>
                  <a:lnTo>
                    <a:pt x="18" y="409"/>
                  </a:lnTo>
                  <a:lnTo>
                    <a:pt x="18" y="411"/>
                  </a:lnTo>
                  <a:lnTo>
                    <a:pt x="18" y="414"/>
                  </a:lnTo>
                  <a:lnTo>
                    <a:pt x="18" y="416"/>
                  </a:lnTo>
                  <a:lnTo>
                    <a:pt x="18" y="422"/>
                  </a:lnTo>
                  <a:lnTo>
                    <a:pt x="20" y="4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3" name="Freeform 136"/>
            <p:cNvSpPr>
              <a:spLocks/>
            </p:cNvSpPr>
            <p:nvPr/>
          </p:nvSpPr>
          <p:spPr bwMode="auto">
            <a:xfrm>
              <a:off x="2803524" y="3364708"/>
              <a:ext cx="995363" cy="1557338"/>
            </a:xfrm>
            <a:custGeom>
              <a:avLst/>
              <a:gdLst>
                <a:gd name="T0" fmla="*/ 521 w 1254"/>
                <a:gd name="T1" fmla="*/ 215 h 1962"/>
                <a:gd name="T2" fmla="*/ 555 w 1254"/>
                <a:gd name="T3" fmla="*/ 105 h 1962"/>
                <a:gd name="T4" fmla="*/ 614 w 1254"/>
                <a:gd name="T5" fmla="*/ 21 h 1962"/>
                <a:gd name="T6" fmla="*/ 680 w 1254"/>
                <a:gd name="T7" fmla="*/ 30 h 1962"/>
                <a:gd name="T8" fmla="*/ 743 w 1254"/>
                <a:gd name="T9" fmla="*/ 53 h 1962"/>
                <a:gd name="T10" fmla="*/ 849 w 1254"/>
                <a:gd name="T11" fmla="*/ 53 h 1962"/>
                <a:gd name="T12" fmla="*/ 937 w 1254"/>
                <a:gd name="T13" fmla="*/ 63 h 1962"/>
                <a:gd name="T14" fmla="*/ 996 w 1254"/>
                <a:gd name="T15" fmla="*/ 137 h 1962"/>
                <a:gd name="T16" fmla="*/ 1097 w 1254"/>
                <a:gd name="T17" fmla="*/ 95 h 1962"/>
                <a:gd name="T18" fmla="*/ 1143 w 1254"/>
                <a:gd name="T19" fmla="*/ 205 h 1962"/>
                <a:gd name="T20" fmla="*/ 1171 w 1254"/>
                <a:gd name="T21" fmla="*/ 338 h 1962"/>
                <a:gd name="T22" fmla="*/ 1206 w 1254"/>
                <a:gd name="T23" fmla="*/ 407 h 1962"/>
                <a:gd name="T24" fmla="*/ 1249 w 1254"/>
                <a:gd name="T25" fmla="*/ 436 h 1962"/>
                <a:gd name="T26" fmla="*/ 1226 w 1254"/>
                <a:gd name="T27" fmla="*/ 490 h 1962"/>
                <a:gd name="T28" fmla="*/ 1076 w 1254"/>
                <a:gd name="T29" fmla="*/ 485 h 1962"/>
                <a:gd name="T30" fmla="*/ 999 w 1254"/>
                <a:gd name="T31" fmla="*/ 462 h 1962"/>
                <a:gd name="T32" fmla="*/ 990 w 1254"/>
                <a:gd name="T33" fmla="*/ 496 h 1962"/>
                <a:gd name="T34" fmla="*/ 968 w 1254"/>
                <a:gd name="T35" fmla="*/ 545 h 1962"/>
                <a:gd name="T36" fmla="*/ 940 w 1254"/>
                <a:gd name="T37" fmla="*/ 616 h 1962"/>
                <a:gd name="T38" fmla="*/ 925 w 1254"/>
                <a:gd name="T39" fmla="*/ 660 h 1962"/>
                <a:gd name="T40" fmla="*/ 895 w 1254"/>
                <a:gd name="T41" fmla="*/ 726 h 1962"/>
                <a:gd name="T42" fmla="*/ 839 w 1254"/>
                <a:gd name="T43" fmla="*/ 784 h 1962"/>
                <a:gd name="T44" fmla="*/ 809 w 1254"/>
                <a:gd name="T45" fmla="*/ 856 h 1962"/>
                <a:gd name="T46" fmla="*/ 791 w 1254"/>
                <a:gd name="T47" fmla="*/ 941 h 1962"/>
                <a:gd name="T48" fmla="*/ 789 w 1254"/>
                <a:gd name="T49" fmla="*/ 987 h 1962"/>
                <a:gd name="T50" fmla="*/ 760 w 1254"/>
                <a:gd name="T51" fmla="*/ 1108 h 1962"/>
                <a:gd name="T52" fmla="*/ 755 w 1254"/>
                <a:gd name="T53" fmla="*/ 1195 h 1962"/>
                <a:gd name="T54" fmla="*/ 821 w 1254"/>
                <a:gd name="T55" fmla="*/ 1270 h 1962"/>
                <a:gd name="T56" fmla="*/ 784 w 1254"/>
                <a:gd name="T57" fmla="*/ 1362 h 1962"/>
                <a:gd name="T58" fmla="*/ 765 w 1254"/>
                <a:gd name="T59" fmla="*/ 1490 h 1962"/>
                <a:gd name="T60" fmla="*/ 829 w 1254"/>
                <a:gd name="T61" fmla="*/ 1579 h 1962"/>
                <a:gd name="T62" fmla="*/ 731 w 1254"/>
                <a:gd name="T63" fmla="*/ 1712 h 1962"/>
                <a:gd name="T64" fmla="*/ 730 w 1254"/>
                <a:gd name="T65" fmla="*/ 1814 h 1962"/>
                <a:gd name="T66" fmla="*/ 722 w 1254"/>
                <a:gd name="T67" fmla="*/ 1899 h 1962"/>
                <a:gd name="T68" fmla="*/ 626 w 1254"/>
                <a:gd name="T69" fmla="*/ 1962 h 1962"/>
                <a:gd name="T70" fmla="*/ 473 w 1254"/>
                <a:gd name="T71" fmla="*/ 1949 h 1962"/>
                <a:gd name="T72" fmla="*/ 389 w 1254"/>
                <a:gd name="T73" fmla="*/ 1915 h 1962"/>
                <a:gd name="T74" fmla="*/ 356 w 1254"/>
                <a:gd name="T75" fmla="*/ 1883 h 1962"/>
                <a:gd name="T76" fmla="*/ 293 w 1254"/>
                <a:gd name="T77" fmla="*/ 1830 h 1962"/>
                <a:gd name="T78" fmla="*/ 197 w 1254"/>
                <a:gd name="T79" fmla="*/ 1797 h 1962"/>
                <a:gd name="T80" fmla="*/ 144 w 1254"/>
                <a:gd name="T81" fmla="*/ 1799 h 1962"/>
                <a:gd name="T82" fmla="*/ 134 w 1254"/>
                <a:gd name="T83" fmla="*/ 1750 h 1962"/>
                <a:gd name="T84" fmla="*/ 197 w 1254"/>
                <a:gd name="T85" fmla="*/ 1687 h 1962"/>
                <a:gd name="T86" fmla="*/ 207 w 1254"/>
                <a:gd name="T87" fmla="*/ 1605 h 1962"/>
                <a:gd name="T88" fmla="*/ 201 w 1254"/>
                <a:gd name="T89" fmla="*/ 1521 h 1962"/>
                <a:gd name="T90" fmla="*/ 133 w 1254"/>
                <a:gd name="T91" fmla="*/ 1415 h 1962"/>
                <a:gd name="T92" fmla="*/ 164 w 1254"/>
                <a:gd name="T93" fmla="*/ 1347 h 1962"/>
                <a:gd name="T94" fmla="*/ 161 w 1254"/>
                <a:gd name="T95" fmla="*/ 1255 h 1962"/>
                <a:gd name="T96" fmla="*/ 65 w 1254"/>
                <a:gd name="T97" fmla="*/ 1208 h 1962"/>
                <a:gd name="T98" fmla="*/ 19 w 1254"/>
                <a:gd name="T99" fmla="*/ 1119 h 1962"/>
                <a:gd name="T100" fmla="*/ 24 w 1254"/>
                <a:gd name="T101" fmla="*/ 933 h 1962"/>
                <a:gd name="T102" fmla="*/ 57 w 1254"/>
                <a:gd name="T103" fmla="*/ 839 h 1962"/>
                <a:gd name="T104" fmla="*/ 105 w 1254"/>
                <a:gd name="T105" fmla="*/ 780 h 1962"/>
                <a:gd name="T106" fmla="*/ 181 w 1254"/>
                <a:gd name="T107" fmla="*/ 716 h 1962"/>
                <a:gd name="T108" fmla="*/ 239 w 1254"/>
                <a:gd name="T109" fmla="*/ 644 h 1962"/>
                <a:gd name="T110" fmla="*/ 247 w 1254"/>
                <a:gd name="T111" fmla="*/ 559 h 1962"/>
                <a:gd name="T112" fmla="*/ 321 w 1254"/>
                <a:gd name="T113" fmla="*/ 500 h 1962"/>
                <a:gd name="T114" fmla="*/ 325 w 1254"/>
                <a:gd name="T115" fmla="*/ 449 h 1962"/>
                <a:gd name="T116" fmla="*/ 292 w 1254"/>
                <a:gd name="T117" fmla="*/ 386 h 1962"/>
                <a:gd name="T118" fmla="*/ 348 w 1254"/>
                <a:gd name="T119" fmla="*/ 359 h 1962"/>
                <a:gd name="T120" fmla="*/ 409 w 1254"/>
                <a:gd name="T121" fmla="*/ 296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54" h="1962">
                  <a:moveTo>
                    <a:pt x="472" y="247"/>
                  </a:moveTo>
                  <a:lnTo>
                    <a:pt x="475" y="247"/>
                  </a:lnTo>
                  <a:lnTo>
                    <a:pt x="478" y="247"/>
                  </a:lnTo>
                  <a:lnTo>
                    <a:pt x="483" y="249"/>
                  </a:lnTo>
                  <a:lnTo>
                    <a:pt x="488" y="254"/>
                  </a:lnTo>
                  <a:lnTo>
                    <a:pt x="492" y="255"/>
                  </a:lnTo>
                  <a:lnTo>
                    <a:pt x="497" y="255"/>
                  </a:lnTo>
                  <a:lnTo>
                    <a:pt x="498" y="257"/>
                  </a:lnTo>
                  <a:lnTo>
                    <a:pt x="507" y="257"/>
                  </a:lnTo>
                  <a:lnTo>
                    <a:pt x="507" y="255"/>
                  </a:lnTo>
                  <a:lnTo>
                    <a:pt x="515" y="249"/>
                  </a:lnTo>
                  <a:lnTo>
                    <a:pt x="515" y="242"/>
                  </a:lnTo>
                  <a:lnTo>
                    <a:pt x="515" y="237"/>
                  </a:lnTo>
                  <a:lnTo>
                    <a:pt x="516" y="236"/>
                  </a:lnTo>
                  <a:lnTo>
                    <a:pt x="516" y="234"/>
                  </a:lnTo>
                  <a:lnTo>
                    <a:pt x="520" y="224"/>
                  </a:lnTo>
                  <a:lnTo>
                    <a:pt x="521" y="218"/>
                  </a:lnTo>
                  <a:lnTo>
                    <a:pt x="521" y="215"/>
                  </a:lnTo>
                  <a:lnTo>
                    <a:pt x="523" y="210"/>
                  </a:lnTo>
                  <a:lnTo>
                    <a:pt x="528" y="208"/>
                  </a:lnTo>
                  <a:lnTo>
                    <a:pt x="530" y="207"/>
                  </a:lnTo>
                  <a:lnTo>
                    <a:pt x="531" y="203"/>
                  </a:lnTo>
                  <a:lnTo>
                    <a:pt x="533" y="199"/>
                  </a:lnTo>
                  <a:lnTo>
                    <a:pt x="535" y="194"/>
                  </a:lnTo>
                  <a:lnTo>
                    <a:pt x="533" y="189"/>
                  </a:lnTo>
                  <a:lnTo>
                    <a:pt x="535" y="184"/>
                  </a:lnTo>
                  <a:lnTo>
                    <a:pt x="535" y="179"/>
                  </a:lnTo>
                  <a:lnTo>
                    <a:pt x="538" y="166"/>
                  </a:lnTo>
                  <a:lnTo>
                    <a:pt x="540" y="163"/>
                  </a:lnTo>
                  <a:lnTo>
                    <a:pt x="541" y="155"/>
                  </a:lnTo>
                  <a:lnTo>
                    <a:pt x="546" y="139"/>
                  </a:lnTo>
                  <a:lnTo>
                    <a:pt x="546" y="127"/>
                  </a:lnTo>
                  <a:lnTo>
                    <a:pt x="545" y="118"/>
                  </a:lnTo>
                  <a:lnTo>
                    <a:pt x="546" y="113"/>
                  </a:lnTo>
                  <a:lnTo>
                    <a:pt x="548" y="106"/>
                  </a:lnTo>
                  <a:lnTo>
                    <a:pt x="555" y="105"/>
                  </a:lnTo>
                  <a:lnTo>
                    <a:pt x="556" y="103"/>
                  </a:lnTo>
                  <a:lnTo>
                    <a:pt x="563" y="102"/>
                  </a:lnTo>
                  <a:lnTo>
                    <a:pt x="564" y="102"/>
                  </a:lnTo>
                  <a:lnTo>
                    <a:pt x="571" y="98"/>
                  </a:lnTo>
                  <a:lnTo>
                    <a:pt x="576" y="97"/>
                  </a:lnTo>
                  <a:lnTo>
                    <a:pt x="578" y="95"/>
                  </a:lnTo>
                  <a:lnTo>
                    <a:pt x="581" y="90"/>
                  </a:lnTo>
                  <a:lnTo>
                    <a:pt x="586" y="84"/>
                  </a:lnTo>
                  <a:lnTo>
                    <a:pt x="588" y="82"/>
                  </a:lnTo>
                  <a:lnTo>
                    <a:pt x="593" y="74"/>
                  </a:lnTo>
                  <a:lnTo>
                    <a:pt x="601" y="63"/>
                  </a:lnTo>
                  <a:lnTo>
                    <a:pt x="602" y="61"/>
                  </a:lnTo>
                  <a:lnTo>
                    <a:pt x="607" y="55"/>
                  </a:lnTo>
                  <a:lnTo>
                    <a:pt x="609" y="48"/>
                  </a:lnTo>
                  <a:lnTo>
                    <a:pt x="609" y="42"/>
                  </a:lnTo>
                  <a:lnTo>
                    <a:pt x="611" y="34"/>
                  </a:lnTo>
                  <a:lnTo>
                    <a:pt x="614" y="30"/>
                  </a:lnTo>
                  <a:lnTo>
                    <a:pt x="614" y="21"/>
                  </a:lnTo>
                  <a:lnTo>
                    <a:pt x="617" y="14"/>
                  </a:lnTo>
                  <a:lnTo>
                    <a:pt x="616" y="9"/>
                  </a:lnTo>
                  <a:lnTo>
                    <a:pt x="622" y="8"/>
                  </a:lnTo>
                  <a:lnTo>
                    <a:pt x="627" y="3"/>
                  </a:lnTo>
                  <a:lnTo>
                    <a:pt x="632" y="1"/>
                  </a:lnTo>
                  <a:lnTo>
                    <a:pt x="641" y="0"/>
                  </a:lnTo>
                  <a:lnTo>
                    <a:pt x="647" y="0"/>
                  </a:lnTo>
                  <a:lnTo>
                    <a:pt x="650" y="6"/>
                  </a:lnTo>
                  <a:lnTo>
                    <a:pt x="654" y="9"/>
                  </a:lnTo>
                  <a:lnTo>
                    <a:pt x="655" y="13"/>
                  </a:lnTo>
                  <a:lnTo>
                    <a:pt x="657" y="13"/>
                  </a:lnTo>
                  <a:lnTo>
                    <a:pt x="660" y="14"/>
                  </a:lnTo>
                  <a:lnTo>
                    <a:pt x="664" y="16"/>
                  </a:lnTo>
                  <a:lnTo>
                    <a:pt x="665" y="16"/>
                  </a:lnTo>
                  <a:lnTo>
                    <a:pt x="669" y="21"/>
                  </a:lnTo>
                  <a:lnTo>
                    <a:pt x="674" y="24"/>
                  </a:lnTo>
                  <a:lnTo>
                    <a:pt x="675" y="25"/>
                  </a:lnTo>
                  <a:lnTo>
                    <a:pt x="680" y="30"/>
                  </a:lnTo>
                  <a:lnTo>
                    <a:pt x="682" y="34"/>
                  </a:lnTo>
                  <a:lnTo>
                    <a:pt x="685" y="35"/>
                  </a:lnTo>
                  <a:lnTo>
                    <a:pt x="687" y="38"/>
                  </a:lnTo>
                  <a:lnTo>
                    <a:pt x="690" y="40"/>
                  </a:lnTo>
                  <a:lnTo>
                    <a:pt x="695" y="42"/>
                  </a:lnTo>
                  <a:lnTo>
                    <a:pt x="697" y="43"/>
                  </a:lnTo>
                  <a:lnTo>
                    <a:pt x="700" y="43"/>
                  </a:lnTo>
                  <a:lnTo>
                    <a:pt x="707" y="43"/>
                  </a:lnTo>
                  <a:lnTo>
                    <a:pt x="710" y="42"/>
                  </a:lnTo>
                  <a:lnTo>
                    <a:pt x="712" y="42"/>
                  </a:lnTo>
                  <a:lnTo>
                    <a:pt x="715" y="40"/>
                  </a:lnTo>
                  <a:lnTo>
                    <a:pt x="723" y="38"/>
                  </a:lnTo>
                  <a:lnTo>
                    <a:pt x="723" y="40"/>
                  </a:lnTo>
                  <a:lnTo>
                    <a:pt x="731" y="40"/>
                  </a:lnTo>
                  <a:lnTo>
                    <a:pt x="735" y="40"/>
                  </a:lnTo>
                  <a:lnTo>
                    <a:pt x="736" y="43"/>
                  </a:lnTo>
                  <a:lnTo>
                    <a:pt x="738" y="46"/>
                  </a:lnTo>
                  <a:lnTo>
                    <a:pt x="743" y="53"/>
                  </a:lnTo>
                  <a:lnTo>
                    <a:pt x="748" y="58"/>
                  </a:lnTo>
                  <a:lnTo>
                    <a:pt x="751" y="63"/>
                  </a:lnTo>
                  <a:lnTo>
                    <a:pt x="758" y="63"/>
                  </a:lnTo>
                  <a:lnTo>
                    <a:pt x="766" y="58"/>
                  </a:lnTo>
                  <a:lnTo>
                    <a:pt x="774" y="53"/>
                  </a:lnTo>
                  <a:lnTo>
                    <a:pt x="778" y="53"/>
                  </a:lnTo>
                  <a:lnTo>
                    <a:pt x="784" y="53"/>
                  </a:lnTo>
                  <a:lnTo>
                    <a:pt x="804" y="55"/>
                  </a:lnTo>
                  <a:lnTo>
                    <a:pt x="811" y="53"/>
                  </a:lnTo>
                  <a:lnTo>
                    <a:pt x="813" y="53"/>
                  </a:lnTo>
                  <a:lnTo>
                    <a:pt x="822" y="48"/>
                  </a:lnTo>
                  <a:lnTo>
                    <a:pt x="822" y="45"/>
                  </a:lnTo>
                  <a:lnTo>
                    <a:pt x="826" y="42"/>
                  </a:lnTo>
                  <a:lnTo>
                    <a:pt x="829" y="43"/>
                  </a:lnTo>
                  <a:lnTo>
                    <a:pt x="832" y="43"/>
                  </a:lnTo>
                  <a:lnTo>
                    <a:pt x="837" y="46"/>
                  </a:lnTo>
                  <a:lnTo>
                    <a:pt x="842" y="51"/>
                  </a:lnTo>
                  <a:lnTo>
                    <a:pt x="849" y="53"/>
                  </a:lnTo>
                  <a:lnTo>
                    <a:pt x="851" y="55"/>
                  </a:lnTo>
                  <a:lnTo>
                    <a:pt x="861" y="58"/>
                  </a:lnTo>
                  <a:lnTo>
                    <a:pt x="869" y="61"/>
                  </a:lnTo>
                  <a:lnTo>
                    <a:pt x="875" y="59"/>
                  </a:lnTo>
                  <a:lnTo>
                    <a:pt x="880" y="56"/>
                  </a:lnTo>
                  <a:lnTo>
                    <a:pt x="889" y="48"/>
                  </a:lnTo>
                  <a:lnTo>
                    <a:pt x="890" y="46"/>
                  </a:lnTo>
                  <a:lnTo>
                    <a:pt x="894" y="45"/>
                  </a:lnTo>
                  <a:lnTo>
                    <a:pt x="899" y="43"/>
                  </a:lnTo>
                  <a:lnTo>
                    <a:pt x="900" y="42"/>
                  </a:lnTo>
                  <a:lnTo>
                    <a:pt x="905" y="46"/>
                  </a:lnTo>
                  <a:lnTo>
                    <a:pt x="910" y="50"/>
                  </a:lnTo>
                  <a:lnTo>
                    <a:pt x="913" y="58"/>
                  </a:lnTo>
                  <a:lnTo>
                    <a:pt x="918" y="59"/>
                  </a:lnTo>
                  <a:lnTo>
                    <a:pt x="923" y="58"/>
                  </a:lnTo>
                  <a:lnTo>
                    <a:pt x="933" y="61"/>
                  </a:lnTo>
                  <a:lnTo>
                    <a:pt x="935" y="63"/>
                  </a:lnTo>
                  <a:lnTo>
                    <a:pt x="937" y="63"/>
                  </a:lnTo>
                  <a:lnTo>
                    <a:pt x="940" y="66"/>
                  </a:lnTo>
                  <a:lnTo>
                    <a:pt x="942" y="68"/>
                  </a:lnTo>
                  <a:lnTo>
                    <a:pt x="943" y="69"/>
                  </a:lnTo>
                  <a:lnTo>
                    <a:pt x="947" y="72"/>
                  </a:lnTo>
                  <a:lnTo>
                    <a:pt x="948" y="74"/>
                  </a:lnTo>
                  <a:lnTo>
                    <a:pt x="950" y="76"/>
                  </a:lnTo>
                  <a:lnTo>
                    <a:pt x="958" y="79"/>
                  </a:lnTo>
                  <a:lnTo>
                    <a:pt x="963" y="79"/>
                  </a:lnTo>
                  <a:lnTo>
                    <a:pt x="975" y="93"/>
                  </a:lnTo>
                  <a:lnTo>
                    <a:pt x="976" y="95"/>
                  </a:lnTo>
                  <a:lnTo>
                    <a:pt x="975" y="97"/>
                  </a:lnTo>
                  <a:lnTo>
                    <a:pt x="975" y="98"/>
                  </a:lnTo>
                  <a:lnTo>
                    <a:pt x="978" y="110"/>
                  </a:lnTo>
                  <a:lnTo>
                    <a:pt x="980" y="113"/>
                  </a:lnTo>
                  <a:lnTo>
                    <a:pt x="980" y="114"/>
                  </a:lnTo>
                  <a:lnTo>
                    <a:pt x="986" y="129"/>
                  </a:lnTo>
                  <a:lnTo>
                    <a:pt x="990" y="132"/>
                  </a:lnTo>
                  <a:lnTo>
                    <a:pt x="996" y="137"/>
                  </a:lnTo>
                  <a:lnTo>
                    <a:pt x="1006" y="145"/>
                  </a:lnTo>
                  <a:lnTo>
                    <a:pt x="1009" y="152"/>
                  </a:lnTo>
                  <a:lnTo>
                    <a:pt x="1011" y="153"/>
                  </a:lnTo>
                  <a:lnTo>
                    <a:pt x="1018" y="152"/>
                  </a:lnTo>
                  <a:lnTo>
                    <a:pt x="1033" y="150"/>
                  </a:lnTo>
                  <a:lnTo>
                    <a:pt x="1039" y="145"/>
                  </a:lnTo>
                  <a:lnTo>
                    <a:pt x="1047" y="142"/>
                  </a:lnTo>
                  <a:lnTo>
                    <a:pt x="1057" y="140"/>
                  </a:lnTo>
                  <a:lnTo>
                    <a:pt x="1062" y="129"/>
                  </a:lnTo>
                  <a:lnTo>
                    <a:pt x="1064" y="126"/>
                  </a:lnTo>
                  <a:lnTo>
                    <a:pt x="1067" y="121"/>
                  </a:lnTo>
                  <a:lnTo>
                    <a:pt x="1079" y="105"/>
                  </a:lnTo>
                  <a:lnTo>
                    <a:pt x="1082" y="92"/>
                  </a:lnTo>
                  <a:lnTo>
                    <a:pt x="1084" y="92"/>
                  </a:lnTo>
                  <a:lnTo>
                    <a:pt x="1087" y="92"/>
                  </a:lnTo>
                  <a:lnTo>
                    <a:pt x="1090" y="93"/>
                  </a:lnTo>
                  <a:lnTo>
                    <a:pt x="1094" y="95"/>
                  </a:lnTo>
                  <a:lnTo>
                    <a:pt x="1097" y="95"/>
                  </a:lnTo>
                  <a:lnTo>
                    <a:pt x="1099" y="95"/>
                  </a:lnTo>
                  <a:lnTo>
                    <a:pt x="1099" y="98"/>
                  </a:lnTo>
                  <a:lnTo>
                    <a:pt x="1099" y="102"/>
                  </a:lnTo>
                  <a:lnTo>
                    <a:pt x="1099" y="106"/>
                  </a:lnTo>
                  <a:lnTo>
                    <a:pt x="1100" y="108"/>
                  </a:lnTo>
                  <a:lnTo>
                    <a:pt x="1100" y="110"/>
                  </a:lnTo>
                  <a:lnTo>
                    <a:pt x="1102" y="118"/>
                  </a:lnTo>
                  <a:lnTo>
                    <a:pt x="1105" y="126"/>
                  </a:lnTo>
                  <a:lnTo>
                    <a:pt x="1105" y="127"/>
                  </a:lnTo>
                  <a:lnTo>
                    <a:pt x="1115" y="150"/>
                  </a:lnTo>
                  <a:lnTo>
                    <a:pt x="1130" y="176"/>
                  </a:lnTo>
                  <a:lnTo>
                    <a:pt x="1133" y="184"/>
                  </a:lnTo>
                  <a:lnTo>
                    <a:pt x="1137" y="189"/>
                  </a:lnTo>
                  <a:lnTo>
                    <a:pt x="1137" y="191"/>
                  </a:lnTo>
                  <a:lnTo>
                    <a:pt x="1138" y="192"/>
                  </a:lnTo>
                  <a:lnTo>
                    <a:pt x="1140" y="197"/>
                  </a:lnTo>
                  <a:lnTo>
                    <a:pt x="1140" y="199"/>
                  </a:lnTo>
                  <a:lnTo>
                    <a:pt x="1143" y="205"/>
                  </a:lnTo>
                  <a:lnTo>
                    <a:pt x="1143" y="216"/>
                  </a:lnTo>
                  <a:lnTo>
                    <a:pt x="1142" y="228"/>
                  </a:lnTo>
                  <a:lnTo>
                    <a:pt x="1140" y="236"/>
                  </a:lnTo>
                  <a:lnTo>
                    <a:pt x="1140" y="237"/>
                  </a:lnTo>
                  <a:lnTo>
                    <a:pt x="1138" y="249"/>
                  </a:lnTo>
                  <a:lnTo>
                    <a:pt x="1137" y="250"/>
                  </a:lnTo>
                  <a:lnTo>
                    <a:pt x="1137" y="257"/>
                  </a:lnTo>
                  <a:lnTo>
                    <a:pt x="1137" y="270"/>
                  </a:lnTo>
                  <a:lnTo>
                    <a:pt x="1135" y="284"/>
                  </a:lnTo>
                  <a:lnTo>
                    <a:pt x="1138" y="296"/>
                  </a:lnTo>
                  <a:lnTo>
                    <a:pt x="1140" y="301"/>
                  </a:lnTo>
                  <a:lnTo>
                    <a:pt x="1142" y="302"/>
                  </a:lnTo>
                  <a:lnTo>
                    <a:pt x="1145" y="309"/>
                  </a:lnTo>
                  <a:lnTo>
                    <a:pt x="1147" y="310"/>
                  </a:lnTo>
                  <a:lnTo>
                    <a:pt x="1157" y="320"/>
                  </a:lnTo>
                  <a:lnTo>
                    <a:pt x="1165" y="325"/>
                  </a:lnTo>
                  <a:lnTo>
                    <a:pt x="1171" y="333"/>
                  </a:lnTo>
                  <a:lnTo>
                    <a:pt x="1171" y="338"/>
                  </a:lnTo>
                  <a:lnTo>
                    <a:pt x="1175" y="344"/>
                  </a:lnTo>
                  <a:lnTo>
                    <a:pt x="1173" y="347"/>
                  </a:lnTo>
                  <a:lnTo>
                    <a:pt x="1163" y="347"/>
                  </a:lnTo>
                  <a:lnTo>
                    <a:pt x="1160" y="347"/>
                  </a:lnTo>
                  <a:lnTo>
                    <a:pt x="1158" y="349"/>
                  </a:lnTo>
                  <a:lnTo>
                    <a:pt x="1152" y="351"/>
                  </a:lnTo>
                  <a:lnTo>
                    <a:pt x="1148" y="354"/>
                  </a:lnTo>
                  <a:lnTo>
                    <a:pt x="1148" y="360"/>
                  </a:lnTo>
                  <a:lnTo>
                    <a:pt x="1148" y="362"/>
                  </a:lnTo>
                  <a:lnTo>
                    <a:pt x="1152" y="367"/>
                  </a:lnTo>
                  <a:lnTo>
                    <a:pt x="1168" y="396"/>
                  </a:lnTo>
                  <a:lnTo>
                    <a:pt x="1180" y="404"/>
                  </a:lnTo>
                  <a:lnTo>
                    <a:pt x="1188" y="411"/>
                  </a:lnTo>
                  <a:lnTo>
                    <a:pt x="1190" y="411"/>
                  </a:lnTo>
                  <a:lnTo>
                    <a:pt x="1195" y="409"/>
                  </a:lnTo>
                  <a:lnTo>
                    <a:pt x="1196" y="409"/>
                  </a:lnTo>
                  <a:lnTo>
                    <a:pt x="1203" y="407"/>
                  </a:lnTo>
                  <a:lnTo>
                    <a:pt x="1206" y="407"/>
                  </a:lnTo>
                  <a:lnTo>
                    <a:pt x="1211" y="407"/>
                  </a:lnTo>
                  <a:lnTo>
                    <a:pt x="1218" y="407"/>
                  </a:lnTo>
                  <a:lnTo>
                    <a:pt x="1223" y="406"/>
                  </a:lnTo>
                  <a:lnTo>
                    <a:pt x="1224" y="406"/>
                  </a:lnTo>
                  <a:lnTo>
                    <a:pt x="1229" y="404"/>
                  </a:lnTo>
                  <a:lnTo>
                    <a:pt x="1236" y="402"/>
                  </a:lnTo>
                  <a:lnTo>
                    <a:pt x="1243" y="401"/>
                  </a:lnTo>
                  <a:lnTo>
                    <a:pt x="1254" y="398"/>
                  </a:lnTo>
                  <a:lnTo>
                    <a:pt x="1254" y="399"/>
                  </a:lnTo>
                  <a:lnTo>
                    <a:pt x="1252" y="401"/>
                  </a:lnTo>
                  <a:lnTo>
                    <a:pt x="1252" y="404"/>
                  </a:lnTo>
                  <a:lnTo>
                    <a:pt x="1252" y="406"/>
                  </a:lnTo>
                  <a:lnTo>
                    <a:pt x="1244" y="414"/>
                  </a:lnTo>
                  <a:lnTo>
                    <a:pt x="1241" y="419"/>
                  </a:lnTo>
                  <a:lnTo>
                    <a:pt x="1244" y="425"/>
                  </a:lnTo>
                  <a:lnTo>
                    <a:pt x="1248" y="432"/>
                  </a:lnTo>
                  <a:lnTo>
                    <a:pt x="1249" y="433"/>
                  </a:lnTo>
                  <a:lnTo>
                    <a:pt x="1249" y="436"/>
                  </a:lnTo>
                  <a:lnTo>
                    <a:pt x="1249" y="440"/>
                  </a:lnTo>
                  <a:lnTo>
                    <a:pt x="1249" y="445"/>
                  </a:lnTo>
                  <a:lnTo>
                    <a:pt x="1249" y="446"/>
                  </a:lnTo>
                  <a:lnTo>
                    <a:pt x="1248" y="448"/>
                  </a:lnTo>
                  <a:lnTo>
                    <a:pt x="1244" y="454"/>
                  </a:lnTo>
                  <a:lnTo>
                    <a:pt x="1244" y="456"/>
                  </a:lnTo>
                  <a:lnTo>
                    <a:pt x="1243" y="461"/>
                  </a:lnTo>
                  <a:lnTo>
                    <a:pt x="1241" y="462"/>
                  </a:lnTo>
                  <a:lnTo>
                    <a:pt x="1239" y="467"/>
                  </a:lnTo>
                  <a:lnTo>
                    <a:pt x="1239" y="470"/>
                  </a:lnTo>
                  <a:lnTo>
                    <a:pt x="1238" y="475"/>
                  </a:lnTo>
                  <a:lnTo>
                    <a:pt x="1238" y="479"/>
                  </a:lnTo>
                  <a:lnTo>
                    <a:pt x="1236" y="480"/>
                  </a:lnTo>
                  <a:lnTo>
                    <a:pt x="1236" y="483"/>
                  </a:lnTo>
                  <a:lnTo>
                    <a:pt x="1233" y="487"/>
                  </a:lnTo>
                  <a:lnTo>
                    <a:pt x="1231" y="487"/>
                  </a:lnTo>
                  <a:lnTo>
                    <a:pt x="1229" y="488"/>
                  </a:lnTo>
                  <a:lnTo>
                    <a:pt x="1226" y="490"/>
                  </a:lnTo>
                  <a:lnTo>
                    <a:pt x="1223" y="491"/>
                  </a:lnTo>
                  <a:lnTo>
                    <a:pt x="1219" y="495"/>
                  </a:lnTo>
                  <a:lnTo>
                    <a:pt x="1218" y="496"/>
                  </a:lnTo>
                  <a:lnTo>
                    <a:pt x="1214" y="500"/>
                  </a:lnTo>
                  <a:lnTo>
                    <a:pt x="1206" y="503"/>
                  </a:lnTo>
                  <a:lnTo>
                    <a:pt x="1201" y="504"/>
                  </a:lnTo>
                  <a:lnTo>
                    <a:pt x="1200" y="508"/>
                  </a:lnTo>
                  <a:lnTo>
                    <a:pt x="1196" y="509"/>
                  </a:lnTo>
                  <a:lnTo>
                    <a:pt x="1193" y="513"/>
                  </a:lnTo>
                  <a:lnTo>
                    <a:pt x="1180" y="516"/>
                  </a:lnTo>
                  <a:lnTo>
                    <a:pt x="1173" y="506"/>
                  </a:lnTo>
                  <a:lnTo>
                    <a:pt x="1163" y="501"/>
                  </a:lnTo>
                  <a:lnTo>
                    <a:pt x="1155" y="490"/>
                  </a:lnTo>
                  <a:lnTo>
                    <a:pt x="1143" y="485"/>
                  </a:lnTo>
                  <a:lnTo>
                    <a:pt x="1112" y="485"/>
                  </a:lnTo>
                  <a:lnTo>
                    <a:pt x="1099" y="487"/>
                  </a:lnTo>
                  <a:lnTo>
                    <a:pt x="1082" y="487"/>
                  </a:lnTo>
                  <a:lnTo>
                    <a:pt x="1076" y="485"/>
                  </a:lnTo>
                  <a:lnTo>
                    <a:pt x="1069" y="479"/>
                  </a:lnTo>
                  <a:lnTo>
                    <a:pt x="1062" y="469"/>
                  </a:lnTo>
                  <a:lnTo>
                    <a:pt x="1056" y="461"/>
                  </a:lnTo>
                  <a:lnTo>
                    <a:pt x="1049" y="459"/>
                  </a:lnTo>
                  <a:lnTo>
                    <a:pt x="1046" y="457"/>
                  </a:lnTo>
                  <a:lnTo>
                    <a:pt x="1041" y="449"/>
                  </a:lnTo>
                  <a:lnTo>
                    <a:pt x="1028" y="443"/>
                  </a:lnTo>
                  <a:lnTo>
                    <a:pt x="1018" y="440"/>
                  </a:lnTo>
                  <a:lnTo>
                    <a:pt x="1011" y="438"/>
                  </a:lnTo>
                  <a:lnTo>
                    <a:pt x="1004" y="438"/>
                  </a:lnTo>
                  <a:lnTo>
                    <a:pt x="1003" y="438"/>
                  </a:lnTo>
                  <a:lnTo>
                    <a:pt x="993" y="436"/>
                  </a:lnTo>
                  <a:lnTo>
                    <a:pt x="991" y="440"/>
                  </a:lnTo>
                  <a:lnTo>
                    <a:pt x="990" y="443"/>
                  </a:lnTo>
                  <a:lnTo>
                    <a:pt x="991" y="446"/>
                  </a:lnTo>
                  <a:lnTo>
                    <a:pt x="993" y="453"/>
                  </a:lnTo>
                  <a:lnTo>
                    <a:pt x="994" y="454"/>
                  </a:lnTo>
                  <a:lnTo>
                    <a:pt x="999" y="462"/>
                  </a:lnTo>
                  <a:lnTo>
                    <a:pt x="1008" y="469"/>
                  </a:lnTo>
                  <a:lnTo>
                    <a:pt x="1018" y="475"/>
                  </a:lnTo>
                  <a:lnTo>
                    <a:pt x="1023" y="480"/>
                  </a:lnTo>
                  <a:lnTo>
                    <a:pt x="1024" y="482"/>
                  </a:lnTo>
                  <a:lnTo>
                    <a:pt x="1026" y="485"/>
                  </a:lnTo>
                  <a:lnTo>
                    <a:pt x="1029" y="490"/>
                  </a:lnTo>
                  <a:lnTo>
                    <a:pt x="1031" y="498"/>
                  </a:lnTo>
                  <a:lnTo>
                    <a:pt x="1033" y="503"/>
                  </a:lnTo>
                  <a:lnTo>
                    <a:pt x="1029" y="516"/>
                  </a:lnTo>
                  <a:lnTo>
                    <a:pt x="1026" y="525"/>
                  </a:lnTo>
                  <a:lnTo>
                    <a:pt x="1016" y="529"/>
                  </a:lnTo>
                  <a:lnTo>
                    <a:pt x="1011" y="521"/>
                  </a:lnTo>
                  <a:lnTo>
                    <a:pt x="1008" y="514"/>
                  </a:lnTo>
                  <a:lnTo>
                    <a:pt x="1003" y="509"/>
                  </a:lnTo>
                  <a:lnTo>
                    <a:pt x="1001" y="508"/>
                  </a:lnTo>
                  <a:lnTo>
                    <a:pt x="998" y="504"/>
                  </a:lnTo>
                  <a:lnTo>
                    <a:pt x="994" y="501"/>
                  </a:lnTo>
                  <a:lnTo>
                    <a:pt x="990" y="496"/>
                  </a:lnTo>
                  <a:lnTo>
                    <a:pt x="988" y="495"/>
                  </a:lnTo>
                  <a:lnTo>
                    <a:pt x="986" y="493"/>
                  </a:lnTo>
                  <a:lnTo>
                    <a:pt x="980" y="490"/>
                  </a:lnTo>
                  <a:lnTo>
                    <a:pt x="975" y="488"/>
                  </a:lnTo>
                  <a:lnTo>
                    <a:pt x="971" y="487"/>
                  </a:lnTo>
                  <a:lnTo>
                    <a:pt x="970" y="487"/>
                  </a:lnTo>
                  <a:lnTo>
                    <a:pt x="966" y="487"/>
                  </a:lnTo>
                  <a:lnTo>
                    <a:pt x="965" y="487"/>
                  </a:lnTo>
                  <a:lnTo>
                    <a:pt x="960" y="487"/>
                  </a:lnTo>
                  <a:lnTo>
                    <a:pt x="958" y="487"/>
                  </a:lnTo>
                  <a:lnTo>
                    <a:pt x="955" y="488"/>
                  </a:lnTo>
                  <a:lnTo>
                    <a:pt x="953" y="491"/>
                  </a:lnTo>
                  <a:lnTo>
                    <a:pt x="953" y="493"/>
                  </a:lnTo>
                  <a:lnTo>
                    <a:pt x="953" y="501"/>
                  </a:lnTo>
                  <a:lnTo>
                    <a:pt x="951" y="516"/>
                  </a:lnTo>
                  <a:lnTo>
                    <a:pt x="956" y="527"/>
                  </a:lnTo>
                  <a:lnTo>
                    <a:pt x="960" y="537"/>
                  </a:lnTo>
                  <a:lnTo>
                    <a:pt x="968" y="545"/>
                  </a:lnTo>
                  <a:lnTo>
                    <a:pt x="970" y="550"/>
                  </a:lnTo>
                  <a:lnTo>
                    <a:pt x="966" y="553"/>
                  </a:lnTo>
                  <a:lnTo>
                    <a:pt x="961" y="556"/>
                  </a:lnTo>
                  <a:lnTo>
                    <a:pt x="951" y="561"/>
                  </a:lnTo>
                  <a:lnTo>
                    <a:pt x="947" y="563"/>
                  </a:lnTo>
                  <a:lnTo>
                    <a:pt x="943" y="568"/>
                  </a:lnTo>
                  <a:lnTo>
                    <a:pt x="942" y="571"/>
                  </a:lnTo>
                  <a:lnTo>
                    <a:pt x="942" y="579"/>
                  </a:lnTo>
                  <a:lnTo>
                    <a:pt x="943" y="585"/>
                  </a:lnTo>
                  <a:lnTo>
                    <a:pt x="943" y="587"/>
                  </a:lnTo>
                  <a:lnTo>
                    <a:pt x="942" y="590"/>
                  </a:lnTo>
                  <a:lnTo>
                    <a:pt x="940" y="597"/>
                  </a:lnTo>
                  <a:lnTo>
                    <a:pt x="938" y="600"/>
                  </a:lnTo>
                  <a:lnTo>
                    <a:pt x="940" y="603"/>
                  </a:lnTo>
                  <a:lnTo>
                    <a:pt x="940" y="605"/>
                  </a:lnTo>
                  <a:lnTo>
                    <a:pt x="938" y="608"/>
                  </a:lnTo>
                  <a:lnTo>
                    <a:pt x="940" y="611"/>
                  </a:lnTo>
                  <a:lnTo>
                    <a:pt x="940" y="616"/>
                  </a:lnTo>
                  <a:lnTo>
                    <a:pt x="942" y="618"/>
                  </a:lnTo>
                  <a:lnTo>
                    <a:pt x="947" y="619"/>
                  </a:lnTo>
                  <a:lnTo>
                    <a:pt x="951" y="623"/>
                  </a:lnTo>
                  <a:lnTo>
                    <a:pt x="955" y="624"/>
                  </a:lnTo>
                  <a:lnTo>
                    <a:pt x="958" y="626"/>
                  </a:lnTo>
                  <a:lnTo>
                    <a:pt x="960" y="629"/>
                  </a:lnTo>
                  <a:lnTo>
                    <a:pt x="960" y="631"/>
                  </a:lnTo>
                  <a:lnTo>
                    <a:pt x="958" y="632"/>
                  </a:lnTo>
                  <a:lnTo>
                    <a:pt x="958" y="635"/>
                  </a:lnTo>
                  <a:lnTo>
                    <a:pt x="956" y="637"/>
                  </a:lnTo>
                  <a:lnTo>
                    <a:pt x="953" y="640"/>
                  </a:lnTo>
                  <a:lnTo>
                    <a:pt x="951" y="642"/>
                  </a:lnTo>
                  <a:lnTo>
                    <a:pt x="945" y="647"/>
                  </a:lnTo>
                  <a:lnTo>
                    <a:pt x="940" y="650"/>
                  </a:lnTo>
                  <a:lnTo>
                    <a:pt x="937" y="652"/>
                  </a:lnTo>
                  <a:lnTo>
                    <a:pt x="935" y="653"/>
                  </a:lnTo>
                  <a:lnTo>
                    <a:pt x="930" y="655"/>
                  </a:lnTo>
                  <a:lnTo>
                    <a:pt x="925" y="660"/>
                  </a:lnTo>
                  <a:lnTo>
                    <a:pt x="922" y="660"/>
                  </a:lnTo>
                  <a:lnTo>
                    <a:pt x="918" y="660"/>
                  </a:lnTo>
                  <a:lnTo>
                    <a:pt x="915" y="660"/>
                  </a:lnTo>
                  <a:lnTo>
                    <a:pt x="912" y="661"/>
                  </a:lnTo>
                  <a:lnTo>
                    <a:pt x="908" y="665"/>
                  </a:lnTo>
                  <a:lnTo>
                    <a:pt x="904" y="668"/>
                  </a:lnTo>
                  <a:lnTo>
                    <a:pt x="904" y="671"/>
                  </a:lnTo>
                  <a:lnTo>
                    <a:pt x="904" y="674"/>
                  </a:lnTo>
                  <a:lnTo>
                    <a:pt x="900" y="681"/>
                  </a:lnTo>
                  <a:lnTo>
                    <a:pt x="904" y="689"/>
                  </a:lnTo>
                  <a:lnTo>
                    <a:pt x="905" y="692"/>
                  </a:lnTo>
                  <a:lnTo>
                    <a:pt x="905" y="694"/>
                  </a:lnTo>
                  <a:lnTo>
                    <a:pt x="908" y="697"/>
                  </a:lnTo>
                  <a:lnTo>
                    <a:pt x="912" y="703"/>
                  </a:lnTo>
                  <a:lnTo>
                    <a:pt x="910" y="713"/>
                  </a:lnTo>
                  <a:lnTo>
                    <a:pt x="905" y="718"/>
                  </a:lnTo>
                  <a:lnTo>
                    <a:pt x="904" y="720"/>
                  </a:lnTo>
                  <a:lnTo>
                    <a:pt x="895" y="726"/>
                  </a:lnTo>
                  <a:lnTo>
                    <a:pt x="895" y="728"/>
                  </a:lnTo>
                  <a:lnTo>
                    <a:pt x="894" y="729"/>
                  </a:lnTo>
                  <a:lnTo>
                    <a:pt x="885" y="736"/>
                  </a:lnTo>
                  <a:lnTo>
                    <a:pt x="885" y="739"/>
                  </a:lnTo>
                  <a:lnTo>
                    <a:pt x="884" y="742"/>
                  </a:lnTo>
                  <a:lnTo>
                    <a:pt x="882" y="746"/>
                  </a:lnTo>
                  <a:lnTo>
                    <a:pt x="880" y="747"/>
                  </a:lnTo>
                  <a:lnTo>
                    <a:pt x="875" y="749"/>
                  </a:lnTo>
                  <a:lnTo>
                    <a:pt x="874" y="750"/>
                  </a:lnTo>
                  <a:lnTo>
                    <a:pt x="869" y="755"/>
                  </a:lnTo>
                  <a:lnTo>
                    <a:pt x="867" y="757"/>
                  </a:lnTo>
                  <a:lnTo>
                    <a:pt x="864" y="762"/>
                  </a:lnTo>
                  <a:lnTo>
                    <a:pt x="862" y="763"/>
                  </a:lnTo>
                  <a:lnTo>
                    <a:pt x="854" y="770"/>
                  </a:lnTo>
                  <a:lnTo>
                    <a:pt x="851" y="773"/>
                  </a:lnTo>
                  <a:lnTo>
                    <a:pt x="851" y="775"/>
                  </a:lnTo>
                  <a:lnTo>
                    <a:pt x="844" y="781"/>
                  </a:lnTo>
                  <a:lnTo>
                    <a:pt x="839" y="784"/>
                  </a:lnTo>
                  <a:lnTo>
                    <a:pt x="841" y="789"/>
                  </a:lnTo>
                  <a:lnTo>
                    <a:pt x="837" y="794"/>
                  </a:lnTo>
                  <a:lnTo>
                    <a:pt x="834" y="794"/>
                  </a:lnTo>
                  <a:lnTo>
                    <a:pt x="836" y="797"/>
                  </a:lnTo>
                  <a:lnTo>
                    <a:pt x="836" y="799"/>
                  </a:lnTo>
                  <a:lnTo>
                    <a:pt x="837" y="802"/>
                  </a:lnTo>
                  <a:lnTo>
                    <a:pt x="839" y="802"/>
                  </a:lnTo>
                  <a:lnTo>
                    <a:pt x="841" y="804"/>
                  </a:lnTo>
                  <a:lnTo>
                    <a:pt x="839" y="809"/>
                  </a:lnTo>
                  <a:lnTo>
                    <a:pt x="834" y="815"/>
                  </a:lnTo>
                  <a:lnTo>
                    <a:pt x="831" y="820"/>
                  </a:lnTo>
                  <a:lnTo>
                    <a:pt x="821" y="833"/>
                  </a:lnTo>
                  <a:lnTo>
                    <a:pt x="819" y="836"/>
                  </a:lnTo>
                  <a:lnTo>
                    <a:pt x="814" y="843"/>
                  </a:lnTo>
                  <a:lnTo>
                    <a:pt x="814" y="844"/>
                  </a:lnTo>
                  <a:lnTo>
                    <a:pt x="811" y="847"/>
                  </a:lnTo>
                  <a:lnTo>
                    <a:pt x="809" y="854"/>
                  </a:lnTo>
                  <a:lnTo>
                    <a:pt x="809" y="856"/>
                  </a:lnTo>
                  <a:lnTo>
                    <a:pt x="809" y="860"/>
                  </a:lnTo>
                  <a:lnTo>
                    <a:pt x="808" y="867"/>
                  </a:lnTo>
                  <a:lnTo>
                    <a:pt x="809" y="870"/>
                  </a:lnTo>
                  <a:lnTo>
                    <a:pt x="806" y="877"/>
                  </a:lnTo>
                  <a:lnTo>
                    <a:pt x="806" y="878"/>
                  </a:lnTo>
                  <a:lnTo>
                    <a:pt x="806" y="881"/>
                  </a:lnTo>
                  <a:lnTo>
                    <a:pt x="806" y="888"/>
                  </a:lnTo>
                  <a:lnTo>
                    <a:pt x="804" y="893"/>
                  </a:lnTo>
                  <a:lnTo>
                    <a:pt x="801" y="898"/>
                  </a:lnTo>
                  <a:lnTo>
                    <a:pt x="801" y="899"/>
                  </a:lnTo>
                  <a:lnTo>
                    <a:pt x="798" y="907"/>
                  </a:lnTo>
                  <a:lnTo>
                    <a:pt x="798" y="909"/>
                  </a:lnTo>
                  <a:lnTo>
                    <a:pt x="796" y="915"/>
                  </a:lnTo>
                  <a:lnTo>
                    <a:pt x="796" y="922"/>
                  </a:lnTo>
                  <a:lnTo>
                    <a:pt x="794" y="933"/>
                  </a:lnTo>
                  <a:lnTo>
                    <a:pt x="794" y="935"/>
                  </a:lnTo>
                  <a:lnTo>
                    <a:pt x="791" y="940"/>
                  </a:lnTo>
                  <a:lnTo>
                    <a:pt x="791" y="941"/>
                  </a:lnTo>
                  <a:lnTo>
                    <a:pt x="786" y="943"/>
                  </a:lnTo>
                  <a:lnTo>
                    <a:pt x="784" y="943"/>
                  </a:lnTo>
                  <a:lnTo>
                    <a:pt x="781" y="945"/>
                  </a:lnTo>
                  <a:lnTo>
                    <a:pt x="781" y="946"/>
                  </a:lnTo>
                  <a:lnTo>
                    <a:pt x="779" y="949"/>
                  </a:lnTo>
                  <a:lnTo>
                    <a:pt x="779" y="953"/>
                  </a:lnTo>
                  <a:lnTo>
                    <a:pt x="783" y="954"/>
                  </a:lnTo>
                  <a:lnTo>
                    <a:pt x="786" y="958"/>
                  </a:lnTo>
                  <a:lnTo>
                    <a:pt x="789" y="959"/>
                  </a:lnTo>
                  <a:lnTo>
                    <a:pt x="791" y="961"/>
                  </a:lnTo>
                  <a:lnTo>
                    <a:pt x="794" y="962"/>
                  </a:lnTo>
                  <a:lnTo>
                    <a:pt x="796" y="967"/>
                  </a:lnTo>
                  <a:lnTo>
                    <a:pt x="799" y="972"/>
                  </a:lnTo>
                  <a:lnTo>
                    <a:pt x="799" y="975"/>
                  </a:lnTo>
                  <a:lnTo>
                    <a:pt x="798" y="977"/>
                  </a:lnTo>
                  <a:lnTo>
                    <a:pt x="796" y="980"/>
                  </a:lnTo>
                  <a:lnTo>
                    <a:pt x="796" y="982"/>
                  </a:lnTo>
                  <a:lnTo>
                    <a:pt x="789" y="987"/>
                  </a:lnTo>
                  <a:lnTo>
                    <a:pt x="789" y="988"/>
                  </a:lnTo>
                  <a:lnTo>
                    <a:pt x="784" y="993"/>
                  </a:lnTo>
                  <a:lnTo>
                    <a:pt x="779" y="998"/>
                  </a:lnTo>
                  <a:lnTo>
                    <a:pt x="778" y="1003"/>
                  </a:lnTo>
                  <a:lnTo>
                    <a:pt x="778" y="1009"/>
                  </a:lnTo>
                  <a:lnTo>
                    <a:pt x="778" y="1011"/>
                  </a:lnTo>
                  <a:lnTo>
                    <a:pt x="778" y="1017"/>
                  </a:lnTo>
                  <a:lnTo>
                    <a:pt x="779" y="1019"/>
                  </a:lnTo>
                  <a:lnTo>
                    <a:pt x="779" y="1022"/>
                  </a:lnTo>
                  <a:lnTo>
                    <a:pt x="778" y="1029"/>
                  </a:lnTo>
                  <a:lnTo>
                    <a:pt x="773" y="1040"/>
                  </a:lnTo>
                  <a:lnTo>
                    <a:pt x="771" y="1043"/>
                  </a:lnTo>
                  <a:lnTo>
                    <a:pt x="768" y="1051"/>
                  </a:lnTo>
                  <a:lnTo>
                    <a:pt x="768" y="1066"/>
                  </a:lnTo>
                  <a:lnTo>
                    <a:pt x="766" y="1069"/>
                  </a:lnTo>
                  <a:lnTo>
                    <a:pt x="766" y="1074"/>
                  </a:lnTo>
                  <a:lnTo>
                    <a:pt x="766" y="1082"/>
                  </a:lnTo>
                  <a:lnTo>
                    <a:pt x="760" y="1108"/>
                  </a:lnTo>
                  <a:lnTo>
                    <a:pt x="763" y="1114"/>
                  </a:lnTo>
                  <a:lnTo>
                    <a:pt x="765" y="1116"/>
                  </a:lnTo>
                  <a:lnTo>
                    <a:pt x="765" y="1121"/>
                  </a:lnTo>
                  <a:lnTo>
                    <a:pt x="756" y="1121"/>
                  </a:lnTo>
                  <a:lnTo>
                    <a:pt x="755" y="1131"/>
                  </a:lnTo>
                  <a:lnTo>
                    <a:pt x="756" y="1132"/>
                  </a:lnTo>
                  <a:lnTo>
                    <a:pt x="753" y="1144"/>
                  </a:lnTo>
                  <a:lnTo>
                    <a:pt x="753" y="1147"/>
                  </a:lnTo>
                  <a:lnTo>
                    <a:pt x="750" y="1158"/>
                  </a:lnTo>
                  <a:lnTo>
                    <a:pt x="750" y="1161"/>
                  </a:lnTo>
                  <a:lnTo>
                    <a:pt x="750" y="1171"/>
                  </a:lnTo>
                  <a:lnTo>
                    <a:pt x="751" y="1173"/>
                  </a:lnTo>
                  <a:lnTo>
                    <a:pt x="753" y="1176"/>
                  </a:lnTo>
                  <a:lnTo>
                    <a:pt x="753" y="1179"/>
                  </a:lnTo>
                  <a:lnTo>
                    <a:pt x="751" y="1182"/>
                  </a:lnTo>
                  <a:lnTo>
                    <a:pt x="750" y="1186"/>
                  </a:lnTo>
                  <a:lnTo>
                    <a:pt x="751" y="1192"/>
                  </a:lnTo>
                  <a:lnTo>
                    <a:pt x="755" y="1195"/>
                  </a:lnTo>
                  <a:lnTo>
                    <a:pt x="756" y="1200"/>
                  </a:lnTo>
                  <a:lnTo>
                    <a:pt x="758" y="1210"/>
                  </a:lnTo>
                  <a:lnTo>
                    <a:pt x="763" y="1220"/>
                  </a:lnTo>
                  <a:lnTo>
                    <a:pt x="766" y="1229"/>
                  </a:lnTo>
                  <a:lnTo>
                    <a:pt x="768" y="1234"/>
                  </a:lnTo>
                  <a:lnTo>
                    <a:pt x="768" y="1239"/>
                  </a:lnTo>
                  <a:lnTo>
                    <a:pt x="771" y="1247"/>
                  </a:lnTo>
                  <a:lnTo>
                    <a:pt x="779" y="1254"/>
                  </a:lnTo>
                  <a:lnTo>
                    <a:pt x="784" y="1255"/>
                  </a:lnTo>
                  <a:lnTo>
                    <a:pt x="789" y="1257"/>
                  </a:lnTo>
                  <a:lnTo>
                    <a:pt x="799" y="1258"/>
                  </a:lnTo>
                  <a:lnTo>
                    <a:pt x="804" y="1258"/>
                  </a:lnTo>
                  <a:lnTo>
                    <a:pt x="808" y="1258"/>
                  </a:lnTo>
                  <a:lnTo>
                    <a:pt x="811" y="1258"/>
                  </a:lnTo>
                  <a:lnTo>
                    <a:pt x="816" y="1260"/>
                  </a:lnTo>
                  <a:lnTo>
                    <a:pt x="818" y="1262"/>
                  </a:lnTo>
                  <a:lnTo>
                    <a:pt x="819" y="1265"/>
                  </a:lnTo>
                  <a:lnTo>
                    <a:pt x="821" y="1270"/>
                  </a:lnTo>
                  <a:lnTo>
                    <a:pt x="822" y="1275"/>
                  </a:lnTo>
                  <a:lnTo>
                    <a:pt x="822" y="1278"/>
                  </a:lnTo>
                  <a:lnTo>
                    <a:pt x="821" y="1280"/>
                  </a:lnTo>
                  <a:lnTo>
                    <a:pt x="819" y="1281"/>
                  </a:lnTo>
                  <a:lnTo>
                    <a:pt x="814" y="1281"/>
                  </a:lnTo>
                  <a:lnTo>
                    <a:pt x="811" y="1284"/>
                  </a:lnTo>
                  <a:lnTo>
                    <a:pt x="811" y="1286"/>
                  </a:lnTo>
                  <a:lnTo>
                    <a:pt x="811" y="1289"/>
                  </a:lnTo>
                  <a:lnTo>
                    <a:pt x="808" y="1297"/>
                  </a:lnTo>
                  <a:lnTo>
                    <a:pt x="803" y="1309"/>
                  </a:lnTo>
                  <a:lnTo>
                    <a:pt x="804" y="1312"/>
                  </a:lnTo>
                  <a:lnTo>
                    <a:pt x="804" y="1317"/>
                  </a:lnTo>
                  <a:lnTo>
                    <a:pt x="808" y="1325"/>
                  </a:lnTo>
                  <a:lnTo>
                    <a:pt x="806" y="1328"/>
                  </a:lnTo>
                  <a:lnTo>
                    <a:pt x="803" y="1333"/>
                  </a:lnTo>
                  <a:lnTo>
                    <a:pt x="796" y="1351"/>
                  </a:lnTo>
                  <a:lnTo>
                    <a:pt x="793" y="1352"/>
                  </a:lnTo>
                  <a:lnTo>
                    <a:pt x="784" y="1362"/>
                  </a:lnTo>
                  <a:lnTo>
                    <a:pt x="783" y="1364"/>
                  </a:lnTo>
                  <a:lnTo>
                    <a:pt x="781" y="1365"/>
                  </a:lnTo>
                  <a:lnTo>
                    <a:pt x="776" y="1367"/>
                  </a:lnTo>
                  <a:lnTo>
                    <a:pt x="771" y="1370"/>
                  </a:lnTo>
                  <a:lnTo>
                    <a:pt x="765" y="1375"/>
                  </a:lnTo>
                  <a:lnTo>
                    <a:pt x="763" y="1381"/>
                  </a:lnTo>
                  <a:lnTo>
                    <a:pt x="761" y="1386"/>
                  </a:lnTo>
                  <a:lnTo>
                    <a:pt x="760" y="1391"/>
                  </a:lnTo>
                  <a:lnTo>
                    <a:pt x="758" y="1399"/>
                  </a:lnTo>
                  <a:lnTo>
                    <a:pt x="758" y="1409"/>
                  </a:lnTo>
                  <a:lnTo>
                    <a:pt x="760" y="1412"/>
                  </a:lnTo>
                  <a:lnTo>
                    <a:pt x="756" y="1419"/>
                  </a:lnTo>
                  <a:lnTo>
                    <a:pt x="758" y="1425"/>
                  </a:lnTo>
                  <a:lnTo>
                    <a:pt x="755" y="1459"/>
                  </a:lnTo>
                  <a:lnTo>
                    <a:pt x="755" y="1461"/>
                  </a:lnTo>
                  <a:lnTo>
                    <a:pt x="760" y="1477"/>
                  </a:lnTo>
                  <a:lnTo>
                    <a:pt x="760" y="1480"/>
                  </a:lnTo>
                  <a:lnTo>
                    <a:pt x="765" y="1490"/>
                  </a:lnTo>
                  <a:lnTo>
                    <a:pt x="765" y="1492"/>
                  </a:lnTo>
                  <a:lnTo>
                    <a:pt x="768" y="1501"/>
                  </a:lnTo>
                  <a:lnTo>
                    <a:pt x="770" y="1503"/>
                  </a:lnTo>
                  <a:lnTo>
                    <a:pt x="773" y="1509"/>
                  </a:lnTo>
                  <a:lnTo>
                    <a:pt x="774" y="1511"/>
                  </a:lnTo>
                  <a:lnTo>
                    <a:pt x="778" y="1514"/>
                  </a:lnTo>
                  <a:lnTo>
                    <a:pt x="781" y="1517"/>
                  </a:lnTo>
                  <a:lnTo>
                    <a:pt x="791" y="1524"/>
                  </a:lnTo>
                  <a:lnTo>
                    <a:pt x="799" y="1527"/>
                  </a:lnTo>
                  <a:lnTo>
                    <a:pt x="809" y="1530"/>
                  </a:lnTo>
                  <a:lnTo>
                    <a:pt x="816" y="1532"/>
                  </a:lnTo>
                  <a:lnTo>
                    <a:pt x="818" y="1532"/>
                  </a:lnTo>
                  <a:lnTo>
                    <a:pt x="819" y="1534"/>
                  </a:lnTo>
                  <a:lnTo>
                    <a:pt x="821" y="1534"/>
                  </a:lnTo>
                  <a:lnTo>
                    <a:pt x="827" y="1538"/>
                  </a:lnTo>
                  <a:lnTo>
                    <a:pt x="829" y="1540"/>
                  </a:lnTo>
                  <a:lnTo>
                    <a:pt x="829" y="1576"/>
                  </a:lnTo>
                  <a:lnTo>
                    <a:pt x="829" y="1579"/>
                  </a:lnTo>
                  <a:lnTo>
                    <a:pt x="827" y="1581"/>
                  </a:lnTo>
                  <a:lnTo>
                    <a:pt x="826" y="1587"/>
                  </a:lnTo>
                  <a:lnTo>
                    <a:pt x="822" y="1597"/>
                  </a:lnTo>
                  <a:lnTo>
                    <a:pt x="819" y="1606"/>
                  </a:lnTo>
                  <a:lnTo>
                    <a:pt x="814" y="1624"/>
                  </a:lnTo>
                  <a:lnTo>
                    <a:pt x="809" y="1644"/>
                  </a:lnTo>
                  <a:lnTo>
                    <a:pt x="811" y="1652"/>
                  </a:lnTo>
                  <a:lnTo>
                    <a:pt x="811" y="1655"/>
                  </a:lnTo>
                  <a:lnTo>
                    <a:pt x="803" y="1681"/>
                  </a:lnTo>
                  <a:lnTo>
                    <a:pt x="804" y="1684"/>
                  </a:lnTo>
                  <a:lnTo>
                    <a:pt x="804" y="1686"/>
                  </a:lnTo>
                  <a:lnTo>
                    <a:pt x="801" y="1695"/>
                  </a:lnTo>
                  <a:lnTo>
                    <a:pt x="771" y="1695"/>
                  </a:lnTo>
                  <a:lnTo>
                    <a:pt x="756" y="1699"/>
                  </a:lnTo>
                  <a:lnTo>
                    <a:pt x="750" y="1699"/>
                  </a:lnTo>
                  <a:lnTo>
                    <a:pt x="746" y="1699"/>
                  </a:lnTo>
                  <a:lnTo>
                    <a:pt x="733" y="1700"/>
                  </a:lnTo>
                  <a:lnTo>
                    <a:pt x="731" y="1712"/>
                  </a:lnTo>
                  <a:lnTo>
                    <a:pt x="728" y="1726"/>
                  </a:lnTo>
                  <a:lnTo>
                    <a:pt x="722" y="1736"/>
                  </a:lnTo>
                  <a:lnTo>
                    <a:pt x="713" y="1739"/>
                  </a:lnTo>
                  <a:lnTo>
                    <a:pt x="708" y="1747"/>
                  </a:lnTo>
                  <a:lnTo>
                    <a:pt x="713" y="1750"/>
                  </a:lnTo>
                  <a:lnTo>
                    <a:pt x="723" y="1752"/>
                  </a:lnTo>
                  <a:lnTo>
                    <a:pt x="723" y="1763"/>
                  </a:lnTo>
                  <a:lnTo>
                    <a:pt x="723" y="1771"/>
                  </a:lnTo>
                  <a:lnTo>
                    <a:pt x="723" y="1775"/>
                  </a:lnTo>
                  <a:lnTo>
                    <a:pt x="723" y="1778"/>
                  </a:lnTo>
                  <a:lnTo>
                    <a:pt x="723" y="1781"/>
                  </a:lnTo>
                  <a:lnTo>
                    <a:pt x="725" y="1784"/>
                  </a:lnTo>
                  <a:lnTo>
                    <a:pt x="725" y="1788"/>
                  </a:lnTo>
                  <a:lnTo>
                    <a:pt x="727" y="1801"/>
                  </a:lnTo>
                  <a:lnTo>
                    <a:pt x="728" y="1807"/>
                  </a:lnTo>
                  <a:lnTo>
                    <a:pt x="730" y="1809"/>
                  </a:lnTo>
                  <a:lnTo>
                    <a:pt x="730" y="1810"/>
                  </a:lnTo>
                  <a:lnTo>
                    <a:pt x="730" y="1814"/>
                  </a:lnTo>
                  <a:lnTo>
                    <a:pt x="725" y="1820"/>
                  </a:lnTo>
                  <a:lnTo>
                    <a:pt x="725" y="1823"/>
                  </a:lnTo>
                  <a:lnTo>
                    <a:pt x="723" y="1831"/>
                  </a:lnTo>
                  <a:lnTo>
                    <a:pt x="723" y="1836"/>
                  </a:lnTo>
                  <a:lnTo>
                    <a:pt x="723" y="1839"/>
                  </a:lnTo>
                  <a:lnTo>
                    <a:pt x="725" y="1851"/>
                  </a:lnTo>
                  <a:lnTo>
                    <a:pt x="725" y="1852"/>
                  </a:lnTo>
                  <a:lnTo>
                    <a:pt x="727" y="1859"/>
                  </a:lnTo>
                  <a:lnTo>
                    <a:pt x="728" y="1862"/>
                  </a:lnTo>
                  <a:lnTo>
                    <a:pt x="728" y="1865"/>
                  </a:lnTo>
                  <a:lnTo>
                    <a:pt x="728" y="1867"/>
                  </a:lnTo>
                  <a:lnTo>
                    <a:pt x="728" y="1877"/>
                  </a:lnTo>
                  <a:lnTo>
                    <a:pt x="727" y="1883"/>
                  </a:lnTo>
                  <a:lnTo>
                    <a:pt x="725" y="1890"/>
                  </a:lnTo>
                  <a:lnTo>
                    <a:pt x="723" y="1891"/>
                  </a:lnTo>
                  <a:lnTo>
                    <a:pt x="723" y="1893"/>
                  </a:lnTo>
                  <a:lnTo>
                    <a:pt x="723" y="1894"/>
                  </a:lnTo>
                  <a:lnTo>
                    <a:pt x="722" y="1899"/>
                  </a:lnTo>
                  <a:lnTo>
                    <a:pt x="722" y="1904"/>
                  </a:lnTo>
                  <a:lnTo>
                    <a:pt x="717" y="1912"/>
                  </a:lnTo>
                  <a:lnTo>
                    <a:pt x="715" y="1914"/>
                  </a:lnTo>
                  <a:lnTo>
                    <a:pt x="702" y="1924"/>
                  </a:lnTo>
                  <a:lnTo>
                    <a:pt x="698" y="1925"/>
                  </a:lnTo>
                  <a:lnTo>
                    <a:pt x="675" y="1940"/>
                  </a:lnTo>
                  <a:lnTo>
                    <a:pt x="665" y="1943"/>
                  </a:lnTo>
                  <a:lnTo>
                    <a:pt x="664" y="1945"/>
                  </a:lnTo>
                  <a:lnTo>
                    <a:pt x="657" y="1946"/>
                  </a:lnTo>
                  <a:lnTo>
                    <a:pt x="652" y="1949"/>
                  </a:lnTo>
                  <a:lnTo>
                    <a:pt x="650" y="1951"/>
                  </a:lnTo>
                  <a:lnTo>
                    <a:pt x="645" y="1954"/>
                  </a:lnTo>
                  <a:lnTo>
                    <a:pt x="641" y="1956"/>
                  </a:lnTo>
                  <a:lnTo>
                    <a:pt x="637" y="1958"/>
                  </a:lnTo>
                  <a:lnTo>
                    <a:pt x="632" y="1959"/>
                  </a:lnTo>
                  <a:lnTo>
                    <a:pt x="631" y="1961"/>
                  </a:lnTo>
                  <a:lnTo>
                    <a:pt x="629" y="1961"/>
                  </a:lnTo>
                  <a:lnTo>
                    <a:pt x="626" y="1962"/>
                  </a:lnTo>
                  <a:lnTo>
                    <a:pt x="622" y="1962"/>
                  </a:lnTo>
                  <a:lnTo>
                    <a:pt x="619" y="1962"/>
                  </a:lnTo>
                  <a:lnTo>
                    <a:pt x="612" y="1962"/>
                  </a:lnTo>
                  <a:lnTo>
                    <a:pt x="607" y="1961"/>
                  </a:lnTo>
                  <a:lnTo>
                    <a:pt x="599" y="1962"/>
                  </a:lnTo>
                  <a:lnTo>
                    <a:pt x="584" y="1959"/>
                  </a:lnTo>
                  <a:lnTo>
                    <a:pt x="553" y="1953"/>
                  </a:lnTo>
                  <a:lnTo>
                    <a:pt x="551" y="1953"/>
                  </a:lnTo>
                  <a:lnTo>
                    <a:pt x="545" y="1951"/>
                  </a:lnTo>
                  <a:lnTo>
                    <a:pt x="540" y="1951"/>
                  </a:lnTo>
                  <a:lnTo>
                    <a:pt x="536" y="1951"/>
                  </a:lnTo>
                  <a:lnTo>
                    <a:pt x="521" y="1951"/>
                  </a:lnTo>
                  <a:lnTo>
                    <a:pt x="510" y="1951"/>
                  </a:lnTo>
                  <a:lnTo>
                    <a:pt x="503" y="1951"/>
                  </a:lnTo>
                  <a:lnTo>
                    <a:pt x="488" y="1949"/>
                  </a:lnTo>
                  <a:lnTo>
                    <a:pt x="485" y="1949"/>
                  </a:lnTo>
                  <a:lnTo>
                    <a:pt x="478" y="1949"/>
                  </a:lnTo>
                  <a:lnTo>
                    <a:pt x="473" y="1949"/>
                  </a:lnTo>
                  <a:lnTo>
                    <a:pt x="460" y="1949"/>
                  </a:lnTo>
                  <a:lnTo>
                    <a:pt x="459" y="1949"/>
                  </a:lnTo>
                  <a:lnTo>
                    <a:pt x="455" y="1949"/>
                  </a:lnTo>
                  <a:lnTo>
                    <a:pt x="444" y="1951"/>
                  </a:lnTo>
                  <a:lnTo>
                    <a:pt x="440" y="1953"/>
                  </a:lnTo>
                  <a:lnTo>
                    <a:pt x="429" y="1954"/>
                  </a:lnTo>
                  <a:lnTo>
                    <a:pt x="422" y="1956"/>
                  </a:lnTo>
                  <a:lnTo>
                    <a:pt x="421" y="1954"/>
                  </a:lnTo>
                  <a:lnTo>
                    <a:pt x="419" y="1951"/>
                  </a:lnTo>
                  <a:lnTo>
                    <a:pt x="417" y="1948"/>
                  </a:lnTo>
                  <a:lnTo>
                    <a:pt x="412" y="1941"/>
                  </a:lnTo>
                  <a:lnTo>
                    <a:pt x="402" y="1925"/>
                  </a:lnTo>
                  <a:lnTo>
                    <a:pt x="401" y="1924"/>
                  </a:lnTo>
                  <a:lnTo>
                    <a:pt x="399" y="1922"/>
                  </a:lnTo>
                  <a:lnTo>
                    <a:pt x="397" y="1920"/>
                  </a:lnTo>
                  <a:lnTo>
                    <a:pt x="392" y="1917"/>
                  </a:lnTo>
                  <a:lnTo>
                    <a:pt x="391" y="1915"/>
                  </a:lnTo>
                  <a:lnTo>
                    <a:pt x="389" y="1915"/>
                  </a:lnTo>
                  <a:lnTo>
                    <a:pt x="386" y="1915"/>
                  </a:lnTo>
                  <a:lnTo>
                    <a:pt x="383" y="1914"/>
                  </a:lnTo>
                  <a:lnTo>
                    <a:pt x="378" y="1912"/>
                  </a:lnTo>
                  <a:lnTo>
                    <a:pt x="376" y="1912"/>
                  </a:lnTo>
                  <a:lnTo>
                    <a:pt x="371" y="1911"/>
                  </a:lnTo>
                  <a:lnTo>
                    <a:pt x="368" y="1911"/>
                  </a:lnTo>
                  <a:lnTo>
                    <a:pt x="364" y="1909"/>
                  </a:lnTo>
                  <a:lnTo>
                    <a:pt x="359" y="1907"/>
                  </a:lnTo>
                  <a:lnTo>
                    <a:pt x="358" y="1907"/>
                  </a:lnTo>
                  <a:lnTo>
                    <a:pt x="356" y="1906"/>
                  </a:lnTo>
                  <a:lnTo>
                    <a:pt x="354" y="1904"/>
                  </a:lnTo>
                  <a:lnTo>
                    <a:pt x="354" y="1901"/>
                  </a:lnTo>
                  <a:lnTo>
                    <a:pt x="353" y="1898"/>
                  </a:lnTo>
                  <a:lnTo>
                    <a:pt x="353" y="1894"/>
                  </a:lnTo>
                  <a:lnTo>
                    <a:pt x="351" y="1893"/>
                  </a:lnTo>
                  <a:lnTo>
                    <a:pt x="354" y="1886"/>
                  </a:lnTo>
                  <a:lnTo>
                    <a:pt x="356" y="1885"/>
                  </a:lnTo>
                  <a:lnTo>
                    <a:pt x="356" y="1883"/>
                  </a:lnTo>
                  <a:lnTo>
                    <a:pt x="358" y="1880"/>
                  </a:lnTo>
                  <a:lnTo>
                    <a:pt x="358" y="1877"/>
                  </a:lnTo>
                  <a:lnTo>
                    <a:pt x="354" y="1877"/>
                  </a:lnTo>
                  <a:lnTo>
                    <a:pt x="348" y="1877"/>
                  </a:lnTo>
                  <a:lnTo>
                    <a:pt x="338" y="1880"/>
                  </a:lnTo>
                  <a:lnTo>
                    <a:pt x="335" y="1880"/>
                  </a:lnTo>
                  <a:lnTo>
                    <a:pt x="331" y="1877"/>
                  </a:lnTo>
                  <a:lnTo>
                    <a:pt x="328" y="1872"/>
                  </a:lnTo>
                  <a:lnTo>
                    <a:pt x="320" y="1869"/>
                  </a:lnTo>
                  <a:lnTo>
                    <a:pt x="316" y="1867"/>
                  </a:lnTo>
                  <a:lnTo>
                    <a:pt x="308" y="1859"/>
                  </a:lnTo>
                  <a:lnTo>
                    <a:pt x="306" y="1857"/>
                  </a:lnTo>
                  <a:lnTo>
                    <a:pt x="297" y="1851"/>
                  </a:lnTo>
                  <a:lnTo>
                    <a:pt x="293" y="1844"/>
                  </a:lnTo>
                  <a:lnTo>
                    <a:pt x="293" y="1839"/>
                  </a:lnTo>
                  <a:lnTo>
                    <a:pt x="293" y="1836"/>
                  </a:lnTo>
                  <a:lnTo>
                    <a:pt x="293" y="1831"/>
                  </a:lnTo>
                  <a:lnTo>
                    <a:pt x="293" y="1830"/>
                  </a:lnTo>
                  <a:lnTo>
                    <a:pt x="290" y="1825"/>
                  </a:lnTo>
                  <a:lnTo>
                    <a:pt x="285" y="1818"/>
                  </a:lnTo>
                  <a:lnTo>
                    <a:pt x="282" y="1818"/>
                  </a:lnTo>
                  <a:lnTo>
                    <a:pt x="272" y="1817"/>
                  </a:lnTo>
                  <a:lnTo>
                    <a:pt x="270" y="1815"/>
                  </a:lnTo>
                  <a:lnTo>
                    <a:pt x="260" y="1814"/>
                  </a:lnTo>
                  <a:lnTo>
                    <a:pt x="250" y="1812"/>
                  </a:lnTo>
                  <a:lnTo>
                    <a:pt x="247" y="1812"/>
                  </a:lnTo>
                  <a:lnTo>
                    <a:pt x="239" y="1809"/>
                  </a:lnTo>
                  <a:lnTo>
                    <a:pt x="237" y="1809"/>
                  </a:lnTo>
                  <a:lnTo>
                    <a:pt x="227" y="1805"/>
                  </a:lnTo>
                  <a:lnTo>
                    <a:pt x="225" y="1805"/>
                  </a:lnTo>
                  <a:lnTo>
                    <a:pt x="219" y="1801"/>
                  </a:lnTo>
                  <a:lnTo>
                    <a:pt x="212" y="1799"/>
                  </a:lnTo>
                  <a:lnTo>
                    <a:pt x="206" y="1799"/>
                  </a:lnTo>
                  <a:lnTo>
                    <a:pt x="202" y="1799"/>
                  </a:lnTo>
                  <a:lnTo>
                    <a:pt x="199" y="1799"/>
                  </a:lnTo>
                  <a:lnTo>
                    <a:pt x="197" y="1797"/>
                  </a:lnTo>
                  <a:lnTo>
                    <a:pt x="192" y="1796"/>
                  </a:lnTo>
                  <a:lnTo>
                    <a:pt x="191" y="1794"/>
                  </a:lnTo>
                  <a:lnTo>
                    <a:pt x="187" y="1792"/>
                  </a:lnTo>
                  <a:lnTo>
                    <a:pt x="181" y="1792"/>
                  </a:lnTo>
                  <a:lnTo>
                    <a:pt x="176" y="1796"/>
                  </a:lnTo>
                  <a:lnTo>
                    <a:pt x="171" y="1801"/>
                  </a:lnTo>
                  <a:lnTo>
                    <a:pt x="166" y="1807"/>
                  </a:lnTo>
                  <a:lnTo>
                    <a:pt x="161" y="1810"/>
                  </a:lnTo>
                  <a:lnTo>
                    <a:pt x="158" y="1814"/>
                  </a:lnTo>
                  <a:lnTo>
                    <a:pt x="154" y="1815"/>
                  </a:lnTo>
                  <a:lnTo>
                    <a:pt x="149" y="1820"/>
                  </a:lnTo>
                  <a:lnTo>
                    <a:pt x="146" y="1822"/>
                  </a:lnTo>
                  <a:lnTo>
                    <a:pt x="146" y="1818"/>
                  </a:lnTo>
                  <a:lnTo>
                    <a:pt x="146" y="1817"/>
                  </a:lnTo>
                  <a:lnTo>
                    <a:pt x="148" y="1814"/>
                  </a:lnTo>
                  <a:lnTo>
                    <a:pt x="146" y="1810"/>
                  </a:lnTo>
                  <a:lnTo>
                    <a:pt x="146" y="1802"/>
                  </a:lnTo>
                  <a:lnTo>
                    <a:pt x="144" y="1799"/>
                  </a:lnTo>
                  <a:lnTo>
                    <a:pt x="144" y="1792"/>
                  </a:lnTo>
                  <a:lnTo>
                    <a:pt x="144" y="1789"/>
                  </a:lnTo>
                  <a:lnTo>
                    <a:pt x="144" y="1784"/>
                  </a:lnTo>
                  <a:lnTo>
                    <a:pt x="143" y="1780"/>
                  </a:lnTo>
                  <a:lnTo>
                    <a:pt x="141" y="1778"/>
                  </a:lnTo>
                  <a:lnTo>
                    <a:pt x="138" y="1776"/>
                  </a:lnTo>
                  <a:lnTo>
                    <a:pt x="134" y="1775"/>
                  </a:lnTo>
                  <a:lnTo>
                    <a:pt x="131" y="1775"/>
                  </a:lnTo>
                  <a:lnTo>
                    <a:pt x="126" y="1775"/>
                  </a:lnTo>
                  <a:lnTo>
                    <a:pt x="123" y="1771"/>
                  </a:lnTo>
                  <a:lnTo>
                    <a:pt x="121" y="1768"/>
                  </a:lnTo>
                  <a:lnTo>
                    <a:pt x="123" y="1765"/>
                  </a:lnTo>
                  <a:lnTo>
                    <a:pt x="125" y="1765"/>
                  </a:lnTo>
                  <a:lnTo>
                    <a:pt x="128" y="1763"/>
                  </a:lnTo>
                  <a:lnTo>
                    <a:pt x="129" y="1763"/>
                  </a:lnTo>
                  <a:lnTo>
                    <a:pt x="131" y="1762"/>
                  </a:lnTo>
                  <a:lnTo>
                    <a:pt x="134" y="1760"/>
                  </a:lnTo>
                  <a:lnTo>
                    <a:pt x="134" y="1750"/>
                  </a:lnTo>
                  <a:lnTo>
                    <a:pt x="146" y="1742"/>
                  </a:lnTo>
                  <a:lnTo>
                    <a:pt x="148" y="1742"/>
                  </a:lnTo>
                  <a:lnTo>
                    <a:pt x="153" y="1742"/>
                  </a:lnTo>
                  <a:lnTo>
                    <a:pt x="156" y="1741"/>
                  </a:lnTo>
                  <a:lnTo>
                    <a:pt x="158" y="1739"/>
                  </a:lnTo>
                  <a:lnTo>
                    <a:pt x="163" y="1739"/>
                  </a:lnTo>
                  <a:lnTo>
                    <a:pt x="166" y="1739"/>
                  </a:lnTo>
                  <a:lnTo>
                    <a:pt x="169" y="1739"/>
                  </a:lnTo>
                  <a:lnTo>
                    <a:pt x="171" y="1736"/>
                  </a:lnTo>
                  <a:lnTo>
                    <a:pt x="172" y="1731"/>
                  </a:lnTo>
                  <a:lnTo>
                    <a:pt x="174" y="1729"/>
                  </a:lnTo>
                  <a:lnTo>
                    <a:pt x="181" y="1725"/>
                  </a:lnTo>
                  <a:lnTo>
                    <a:pt x="182" y="1720"/>
                  </a:lnTo>
                  <a:lnTo>
                    <a:pt x="187" y="1710"/>
                  </a:lnTo>
                  <a:lnTo>
                    <a:pt x="192" y="1702"/>
                  </a:lnTo>
                  <a:lnTo>
                    <a:pt x="189" y="1699"/>
                  </a:lnTo>
                  <a:lnTo>
                    <a:pt x="194" y="1691"/>
                  </a:lnTo>
                  <a:lnTo>
                    <a:pt x="197" y="1687"/>
                  </a:lnTo>
                  <a:lnTo>
                    <a:pt x="196" y="1684"/>
                  </a:lnTo>
                  <a:lnTo>
                    <a:pt x="192" y="1681"/>
                  </a:lnTo>
                  <a:lnTo>
                    <a:pt x="189" y="1678"/>
                  </a:lnTo>
                  <a:lnTo>
                    <a:pt x="189" y="1674"/>
                  </a:lnTo>
                  <a:lnTo>
                    <a:pt x="192" y="1670"/>
                  </a:lnTo>
                  <a:lnTo>
                    <a:pt x="196" y="1668"/>
                  </a:lnTo>
                  <a:lnTo>
                    <a:pt x="197" y="1666"/>
                  </a:lnTo>
                  <a:lnTo>
                    <a:pt x="199" y="1665"/>
                  </a:lnTo>
                  <a:lnTo>
                    <a:pt x="201" y="1661"/>
                  </a:lnTo>
                  <a:lnTo>
                    <a:pt x="202" y="1660"/>
                  </a:lnTo>
                  <a:lnTo>
                    <a:pt x="202" y="1652"/>
                  </a:lnTo>
                  <a:lnTo>
                    <a:pt x="201" y="1645"/>
                  </a:lnTo>
                  <a:lnTo>
                    <a:pt x="201" y="1637"/>
                  </a:lnTo>
                  <a:lnTo>
                    <a:pt x="202" y="1629"/>
                  </a:lnTo>
                  <a:lnTo>
                    <a:pt x="204" y="1621"/>
                  </a:lnTo>
                  <a:lnTo>
                    <a:pt x="206" y="1619"/>
                  </a:lnTo>
                  <a:lnTo>
                    <a:pt x="207" y="1613"/>
                  </a:lnTo>
                  <a:lnTo>
                    <a:pt x="207" y="1605"/>
                  </a:lnTo>
                  <a:lnTo>
                    <a:pt x="207" y="1597"/>
                  </a:lnTo>
                  <a:lnTo>
                    <a:pt x="207" y="1595"/>
                  </a:lnTo>
                  <a:lnTo>
                    <a:pt x="209" y="1590"/>
                  </a:lnTo>
                  <a:lnTo>
                    <a:pt x="214" y="1585"/>
                  </a:lnTo>
                  <a:lnTo>
                    <a:pt x="217" y="1582"/>
                  </a:lnTo>
                  <a:lnTo>
                    <a:pt x="220" y="1581"/>
                  </a:lnTo>
                  <a:lnTo>
                    <a:pt x="230" y="1571"/>
                  </a:lnTo>
                  <a:lnTo>
                    <a:pt x="227" y="1556"/>
                  </a:lnTo>
                  <a:lnTo>
                    <a:pt x="227" y="1553"/>
                  </a:lnTo>
                  <a:lnTo>
                    <a:pt x="224" y="1550"/>
                  </a:lnTo>
                  <a:lnTo>
                    <a:pt x="219" y="1551"/>
                  </a:lnTo>
                  <a:lnTo>
                    <a:pt x="212" y="1551"/>
                  </a:lnTo>
                  <a:lnTo>
                    <a:pt x="202" y="1553"/>
                  </a:lnTo>
                  <a:lnTo>
                    <a:pt x="199" y="1550"/>
                  </a:lnTo>
                  <a:lnTo>
                    <a:pt x="197" y="1545"/>
                  </a:lnTo>
                  <a:lnTo>
                    <a:pt x="197" y="1538"/>
                  </a:lnTo>
                  <a:lnTo>
                    <a:pt x="197" y="1532"/>
                  </a:lnTo>
                  <a:lnTo>
                    <a:pt x="201" y="1521"/>
                  </a:lnTo>
                  <a:lnTo>
                    <a:pt x="201" y="1511"/>
                  </a:lnTo>
                  <a:lnTo>
                    <a:pt x="199" y="1503"/>
                  </a:lnTo>
                  <a:lnTo>
                    <a:pt x="199" y="1500"/>
                  </a:lnTo>
                  <a:lnTo>
                    <a:pt x="197" y="1495"/>
                  </a:lnTo>
                  <a:lnTo>
                    <a:pt x="196" y="1488"/>
                  </a:lnTo>
                  <a:lnTo>
                    <a:pt x="192" y="1480"/>
                  </a:lnTo>
                  <a:lnTo>
                    <a:pt x="189" y="1470"/>
                  </a:lnTo>
                  <a:lnTo>
                    <a:pt x="189" y="1466"/>
                  </a:lnTo>
                  <a:lnTo>
                    <a:pt x="187" y="1459"/>
                  </a:lnTo>
                  <a:lnTo>
                    <a:pt x="184" y="1448"/>
                  </a:lnTo>
                  <a:lnTo>
                    <a:pt x="176" y="1443"/>
                  </a:lnTo>
                  <a:lnTo>
                    <a:pt x="163" y="1443"/>
                  </a:lnTo>
                  <a:lnTo>
                    <a:pt x="149" y="1445"/>
                  </a:lnTo>
                  <a:lnTo>
                    <a:pt x="149" y="1441"/>
                  </a:lnTo>
                  <a:lnTo>
                    <a:pt x="146" y="1435"/>
                  </a:lnTo>
                  <a:lnTo>
                    <a:pt x="141" y="1427"/>
                  </a:lnTo>
                  <a:lnTo>
                    <a:pt x="131" y="1420"/>
                  </a:lnTo>
                  <a:lnTo>
                    <a:pt x="133" y="1415"/>
                  </a:lnTo>
                  <a:lnTo>
                    <a:pt x="136" y="1414"/>
                  </a:lnTo>
                  <a:lnTo>
                    <a:pt x="143" y="1411"/>
                  </a:lnTo>
                  <a:lnTo>
                    <a:pt x="148" y="1411"/>
                  </a:lnTo>
                  <a:lnTo>
                    <a:pt x="151" y="1404"/>
                  </a:lnTo>
                  <a:lnTo>
                    <a:pt x="161" y="1404"/>
                  </a:lnTo>
                  <a:lnTo>
                    <a:pt x="172" y="1398"/>
                  </a:lnTo>
                  <a:lnTo>
                    <a:pt x="184" y="1385"/>
                  </a:lnTo>
                  <a:lnTo>
                    <a:pt x="189" y="1385"/>
                  </a:lnTo>
                  <a:lnTo>
                    <a:pt x="189" y="1383"/>
                  </a:lnTo>
                  <a:lnTo>
                    <a:pt x="189" y="1380"/>
                  </a:lnTo>
                  <a:lnTo>
                    <a:pt x="189" y="1375"/>
                  </a:lnTo>
                  <a:lnTo>
                    <a:pt x="191" y="1370"/>
                  </a:lnTo>
                  <a:lnTo>
                    <a:pt x="189" y="1365"/>
                  </a:lnTo>
                  <a:lnTo>
                    <a:pt x="189" y="1359"/>
                  </a:lnTo>
                  <a:lnTo>
                    <a:pt x="179" y="1357"/>
                  </a:lnTo>
                  <a:lnTo>
                    <a:pt x="177" y="1354"/>
                  </a:lnTo>
                  <a:lnTo>
                    <a:pt x="169" y="1351"/>
                  </a:lnTo>
                  <a:lnTo>
                    <a:pt x="164" y="1347"/>
                  </a:lnTo>
                  <a:lnTo>
                    <a:pt x="161" y="1346"/>
                  </a:lnTo>
                  <a:lnTo>
                    <a:pt x="158" y="1346"/>
                  </a:lnTo>
                  <a:lnTo>
                    <a:pt x="153" y="1344"/>
                  </a:lnTo>
                  <a:lnTo>
                    <a:pt x="149" y="1341"/>
                  </a:lnTo>
                  <a:lnTo>
                    <a:pt x="144" y="1335"/>
                  </a:lnTo>
                  <a:lnTo>
                    <a:pt x="141" y="1328"/>
                  </a:lnTo>
                  <a:lnTo>
                    <a:pt x="141" y="1315"/>
                  </a:lnTo>
                  <a:lnTo>
                    <a:pt x="143" y="1309"/>
                  </a:lnTo>
                  <a:lnTo>
                    <a:pt x="144" y="1297"/>
                  </a:lnTo>
                  <a:lnTo>
                    <a:pt x="148" y="1292"/>
                  </a:lnTo>
                  <a:lnTo>
                    <a:pt x="149" y="1288"/>
                  </a:lnTo>
                  <a:lnTo>
                    <a:pt x="151" y="1283"/>
                  </a:lnTo>
                  <a:lnTo>
                    <a:pt x="151" y="1280"/>
                  </a:lnTo>
                  <a:lnTo>
                    <a:pt x="153" y="1276"/>
                  </a:lnTo>
                  <a:lnTo>
                    <a:pt x="156" y="1271"/>
                  </a:lnTo>
                  <a:lnTo>
                    <a:pt x="156" y="1267"/>
                  </a:lnTo>
                  <a:lnTo>
                    <a:pt x="156" y="1265"/>
                  </a:lnTo>
                  <a:lnTo>
                    <a:pt x="161" y="1255"/>
                  </a:lnTo>
                  <a:lnTo>
                    <a:pt x="163" y="1247"/>
                  </a:lnTo>
                  <a:lnTo>
                    <a:pt x="164" y="1244"/>
                  </a:lnTo>
                  <a:lnTo>
                    <a:pt x="163" y="1241"/>
                  </a:lnTo>
                  <a:lnTo>
                    <a:pt x="159" y="1239"/>
                  </a:lnTo>
                  <a:lnTo>
                    <a:pt x="158" y="1237"/>
                  </a:lnTo>
                  <a:lnTo>
                    <a:pt x="154" y="1234"/>
                  </a:lnTo>
                  <a:lnTo>
                    <a:pt x="151" y="1233"/>
                  </a:lnTo>
                  <a:lnTo>
                    <a:pt x="146" y="1231"/>
                  </a:lnTo>
                  <a:lnTo>
                    <a:pt x="143" y="1229"/>
                  </a:lnTo>
                  <a:lnTo>
                    <a:pt x="139" y="1225"/>
                  </a:lnTo>
                  <a:lnTo>
                    <a:pt x="136" y="1223"/>
                  </a:lnTo>
                  <a:lnTo>
                    <a:pt x="133" y="1221"/>
                  </a:lnTo>
                  <a:lnTo>
                    <a:pt x="121" y="1223"/>
                  </a:lnTo>
                  <a:lnTo>
                    <a:pt x="110" y="1218"/>
                  </a:lnTo>
                  <a:lnTo>
                    <a:pt x="105" y="1212"/>
                  </a:lnTo>
                  <a:lnTo>
                    <a:pt x="98" y="1207"/>
                  </a:lnTo>
                  <a:lnTo>
                    <a:pt x="83" y="1208"/>
                  </a:lnTo>
                  <a:lnTo>
                    <a:pt x="65" y="1208"/>
                  </a:lnTo>
                  <a:lnTo>
                    <a:pt x="53" y="1207"/>
                  </a:lnTo>
                  <a:lnTo>
                    <a:pt x="45" y="1205"/>
                  </a:lnTo>
                  <a:lnTo>
                    <a:pt x="37" y="1200"/>
                  </a:lnTo>
                  <a:lnTo>
                    <a:pt x="32" y="1195"/>
                  </a:lnTo>
                  <a:lnTo>
                    <a:pt x="25" y="1191"/>
                  </a:lnTo>
                  <a:lnTo>
                    <a:pt x="20" y="1189"/>
                  </a:lnTo>
                  <a:lnTo>
                    <a:pt x="14" y="1187"/>
                  </a:lnTo>
                  <a:lnTo>
                    <a:pt x="10" y="1186"/>
                  </a:lnTo>
                  <a:lnTo>
                    <a:pt x="5" y="1186"/>
                  </a:lnTo>
                  <a:lnTo>
                    <a:pt x="2" y="1186"/>
                  </a:lnTo>
                  <a:lnTo>
                    <a:pt x="0" y="1182"/>
                  </a:lnTo>
                  <a:lnTo>
                    <a:pt x="4" y="1181"/>
                  </a:lnTo>
                  <a:lnTo>
                    <a:pt x="5" y="1179"/>
                  </a:lnTo>
                  <a:lnTo>
                    <a:pt x="2" y="1173"/>
                  </a:lnTo>
                  <a:lnTo>
                    <a:pt x="5" y="1163"/>
                  </a:lnTo>
                  <a:lnTo>
                    <a:pt x="15" y="1144"/>
                  </a:lnTo>
                  <a:lnTo>
                    <a:pt x="19" y="1131"/>
                  </a:lnTo>
                  <a:lnTo>
                    <a:pt x="19" y="1119"/>
                  </a:lnTo>
                  <a:lnTo>
                    <a:pt x="19" y="1113"/>
                  </a:lnTo>
                  <a:lnTo>
                    <a:pt x="19" y="1108"/>
                  </a:lnTo>
                  <a:lnTo>
                    <a:pt x="15" y="1098"/>
                  </a:lnTo>
                  <a:lnTo>
                    <a:pt x="14" y="1090"/>
                  </a:lnTo>
                  <a:lnTo>
                    <a:pt x="10" y="1084"/>
                  </a:lnTo>
                  <a:lnTo>
                    <a:pt x="9" y="1079"/>
                  </a:lnTo>
                  <a:lnTo>
                    <a:pt x="34" y="1040"/>
                  </a:lnTo>
                  <a:lnTo>
                    <a:pt x="86" y="956"/>
                  </a:lnTo>
                  <a:lnTo>
                    <a:pt x="82" y="954"/>
                  </a:lnTo>
                  <a:lnTo>
                    <a:pt x="72" y="962"/>
                  </a:lnTo>
                  <a:lnTo>
                    <a:pt x="55" y="972"/>
                  </a:lnTo>
                  <a:lnTo>
                    <a:pt x="50" y="972"/>
                  </a:lnTo>
                  <a:lnTo>
                    <a:pt x="45" y="970"/>
                  </a:lnTo>
                  <a:lnTo>
                    <a:pt x="40" y="970"/>
                  </a:lnTo>
                  <a:lnTo>
                    <a:pt x="35" y="967"/>
                  </a:lnTo>
                  <a:lnTo>
                    <a:pt x="30" y="964"/>
                  </a:lnTo>
                  <a:lnTo>
                    <a:pt x="27" y="951"/>
                  </a:lnTo>
                  <a:lnTo>
                    <a:pt x="24" y="933"/>
                  </a:lnTo>
                  <a:lnTo>
                    <a:pt x="17" y="914"/>
                  </a:lnTo>
                  <a:lnTo>
                    <a:pt x="17" y="911"/>
                  </a:lnTo>
                  <a:lnTo>
                    <a:pt x="14" y="901"/>
                  </a:lnTo>
                  <a:lnTo>
                    <a:pt x="14" y="888"/>
                  </a:lnTo>
                  <a:lnTo>
                    <a:pt x="12" y="883"/>
                  </a:lnTo>
                  <a:lnTo>
                    <a:pt x="12" y="875"/>
                  </a:lnTo>
                  <a:lnTo>
                    <a:pt x="15" y="877"/>
                  </a:lnTo>
                  <a:lnTo>
                    <a:pt x="20" y="880"/>
                  </a:lnTo>
                  <a:lnTo>
                    <a:pt x="25" y="878"/>
                  </a:lnTo>
                  <a:lnTo>
                    <a:pt x="32" y="873"/>
                  </a:lnTo>
                  <a:lnTo>
                    <a:pt x="37" y="870"/>
                  </a:lnTo>
                  <a:lnTo>
                    <a:pt x="37" y="867"/>
                  </a:lnTo>
                  <a:lnTo>
                    <a:pt x="37" y="865"/>
                  </a:lnTo>
                  <a:lnTo>
                    <a:pt x="37" y="862"/>
                  </a:lnTo>
                  <a:lnTo>
                    <a:pt x="42" y="851"/>
                  </a:lnTo>
                  <a:lnTo>
                    <a:pt x="45" y="847"/>
                  </a:lnTo>
                  <a:lnTo>
                    <a:pt x="55" y="841"/>
                  </a:lnTo>
                  <a:lnTo>
                    <a:pt x="57" y="839"/>
                  </a:lnTo>
                  <a:lnTo>
                    <a:pt x="65" y="839"/>
                  </a:lnTo>
                  <a:lnTo>
                    <a:pt x="68" y="839"/>
                  </a:lnTo>
                  <a:lnTo>
                    <a:pt x="73" y="835"/>
                  </a:lnTo>
                  <a:lnTo>
                    <a:pt x="75" y="833"/>
                  </a:lnTo>
                  <a:lnTo>
                    <a:pt x="83" y="825"/>
                  </a:lnTo>
                  <a:lnTo>
                    <a:pt x="83" y="817"/>
                  </a:lnTo>
                  <a:lnTo>
                    <a:pt x="83" y="815"/>
                  </a:lnTo>
                  <a:lnTo>
                    <a:pt x="83" y="813"/>
                  </a:lnTo>
                  <a:lnTo>
                    <a:pt x="82" y="807"/>
                  </a:lnTo>
                  <a:lnTo>
                    <a:pt x="80" y="804"/>
                  </a:lnTo>
                  <a:lnTo>
                    <a:pt x="80" y="797"/>
                  </a:lnTo>
                  <a:lnTo>
                    <a:pt x="80" y="786"/>
                  </a:lnTo>
                  <a:lnTo>
                    <a:pt x="82" y="784"/>
                  </a:lnTo>
                  <a:lnTo>
                    <a:pt x="82" y="783"/>
                  </a:lnTo>
                  <a:lnTo>
                    <a:pt x="90" y="783"/>
                  </a:lnTo>
                  <a:lnTo>
                    <a:pt x="91" y="783"/>
                  </a:lnTo>
                  <a:lnTo>
                    <a:pt x="103" y="781"/>
                  </a:lnTo>
                  <a:lnTo>
                    <a:pt x="105" y="780"/>
                  </a:lnTo>
                  <a:lnTo>
                    <a:pt x="116" y="776"/>
                  </a:lnTo>
                  <a:lnTo>
                    <a:pt x="128" y="775"/>
                  </a:lnTo>
                  <a:lnTo>
                    <a:pt x="129" y="773"/>
                  </a:lnTo>
                  <a:lnTo>
                    <a:pt x="141" y="770"/>
                  </a:lnTo>
                  <a:lnTo>
                    <a:pt x="143" y="770"/>
                  </a:lnTo>
                  <a:lnTo>
                    <a:pt x="151" y="768"/>
                  </a:lnTo>
                  <a:lnTo>
                    <a:pt x="151" y="765"/>
                  </a:lnTo>
                  <a:lnTo>
                    <a:pt x="158" y="757"/>
                  </a:lnTo>
                  <a:lnTo>
                    <a:pt x="159" y="754"/>
                  </a:lnTo>
                  <a:lnTo>
                    <a:pt x="169" y="747"/>
                  </a:lnTo>
                  <a:lnTo>
                    <a:pt x="179" y="749"/>
                  </a:lnTo>
                  <a:lnTo>
                    <a:pt x="187" y="744"/>
                  </a:lnTo>
                  <a:lnTo>
                    <a:pt x="187" y="741"/>
                  </a:lnTo>
                  <a:lnTo>
                    <a:pt x="186" y="736"/>
                  </a:lnTo>
                  <a:lnTo>
                    <a:pt x="182" y="733"/>
                  </a:lnTo>
                  <a:lnTo>
                    <a:pt x="177" y="726"/>
                  </a:lnTo>
                  <a:lnTo>
                    <a:pt x="177" y="720"/>
                  </a:lnTo>
                  <a:lnTo>
                    <a:pt x="181" y="716"/>
                  </a:lnTo>
                  <a:lnTo>
                    <a:pt x="182" y="713"/>
                  </a:lnTo>
                  <a:lnTo>
                    <a:pt x="187" y="710"/>
                  </a:lnTo>
                  <a:lnTo>
                    <a:pt x="189" y="710"/>
                  </a:lnTo>
                  <a:lnTo>
                    <a:pt x="201" y="707"/>
                  </a:lnTo>
                  <a:lnTo>
                    <a:pt x="201" y="702"/>
                  </a:lnTo>
                  <a:lnTo>
                    <a:pt x="199" y="699"/>
                  </a:lnTo>
                  <a:lnTo>
                    <a:pt x="207" y="691"/>
                  </a:lnTo>
                  <a:lnTo>
                    <a:pt x="215" y="687"/>
                  </a:lnTo>
                  <a:lnTo>
                    <a:pt x="220" y="682"/>
                  </a:lnTo>
                  <a:lnTo>
                    <a:pt x="220" y="676"/>
                  </a:lnTo>
                  <a:lnTo>
                    <a:pt x="220" y="673"/>
                  </a:lnTo>
                  <a:lnTo>
                    <a:pt x="224" y="665"/>
                  </a:lnTo>
                  <a:lnTo>
                    <a:pt x="230" y="666"/>
                  </a:lnTo>
                  <a:lnTo>
                    <a:pt x="234" y="666"/>
                  </a:lnTo>
                  <a:lnTo>
                    <a:pt x="235" y="661"/>
                  </a:lnTo>
                  <a:lnTo>
                    <a:pt x="234" y="652"/>
                  </a:lnTo>
                  <a:lnTo>
                    <a:pt x="234" y="650"/>
                  </a:lnTo>
                  <a:lnTo>
                    <a:pt x="239" y="644"/>
                  </a:lnTo>
                  <a:lnTo>
                    <a:pt x="242" y="639"/>
                  </a:lnTo>
                  <a:lnTo>
                    <a:pt x="244" y="635"/>
                  </a:lnTo>
                  <a:lnTo>
                    <a:pt x="244" y="634"/>
                  </a:lnTo>
                  <a:lnTo>
                    <a:pt x="242" y="626"/>
                  </a:lnTo>
                  <a:lnTo>
                    <a:pt x="239" y="619"/>
                  </a:lnTo>
                  <a:lnTo>
                    <a:pt x="239" y="616"/>
                  </a:lnTo>
                  <a:lnTo>
                    <a:pt x="237" y="611"/>
                  </a:lnTo>
                  <a:lnTo>
                    <a:pt x="237" y="608"/>
                  </a:lnTo>
                  <a:lnTo>
                    <a:pt x="234" y="600"/>
                  </a:lnTo>
                  <a:lnTo>
                    <a:pt x="234" y="597"/>
                  </a:lnTo>
                  <a:lnTo>
                    <a:pt x="234" y="590"/>
                  </a:lnTo>
                  <a:lnTo>
                    <a:pt x="234" y="587"/>
                  </a:lnTo>
                  <a:lnTo>
                    <a:pt x="235" y="580"/>
                  </a:lnTo>
                  <a:lnTo>
                    <a:pt x="240" y="571"/>
                  </a:lnTo>
                  <a:lnTo>
                    <a:pt x="240" y="569"/>
                  </a:lnTo>
                  <a:lnTo>
                    <a:pt x="242" y="568"/>
                  </a:lnTo>
                  <a:lnTo>
                    <a:pt x="245" y="563"/>
                  </a:lnTo>
                  <a:lnTo>
                    <a:pt x="247" y="559"/>
                  </a:lnTo>
                  <a:lnTo>
                    <a:pt x="247" y="553"/>
                  </a:lnTo>
                  <a:lnTo>
                    <a:pt x="247" y="550"/>
                  </a:lnTo>
                  <a:lnTo>
                    <a:pt x="247" y="542"/>
                  </a:lnTo>
                  <a:lnTo>
                    <a:pt x="247" y="540"/>
                  </a:lnTo>
                  <a:lnTo>
                    <a:pt x="252" y="529"/>
                  </a:lnTo>
                  <a:lnTo>
                    <a:pt x="262" y="524"/>
                  </a:lnTo>
                  <a:lnTo>
                    <a:pt x="263" y="522"/>
                  </a:lnTo>
                  <a:lnTo>
                    <a:pt x="270" y="517"/>
                  </a:lnTo>
                  <a:lnTo>
                    <a:pt x="272" y="516"/>
                  </a:lnTo>
                  <a:lnTo>
                    <a:pt x="275" y="506"/>
                  </a:lnTo>
                  <a:lnTo>
                    <a:pt x="285" y="506"/>
                  </a:lnTo>
                  <a:lnTo>
                    <a:pt x="298" y="508"/>
                  </a:lnTo>
                  <a:lnTo>
                    <a:pt x="308" y="508"/>
                  </a:lnTo>
                  <a:lnTo>
                    <a:pt x="310" y="508"/>
                  </a:lnTo>
                  <a:lnTo>
                    <a:pt x="318" y="508"/>
                  </a:lnTo>
                  <a:lnTo>
                    <a:pt x="320" y="508"/>
                  </a:lnTo>
                  <a:lnTo>
                    <a:pt x="321" y="501"/>
                  </a:lnTo>
                  <a:lnTo>
                    <a:pt x="321" y="500"/>
                  </a:lnTo>
                  <a:lnTo>
                    <a:pt x="326" y="493"/>
                  </a:lnTo>
                  <a:lnTo>
                    <a:pt x="335" y="493"/>
                  </a:lnTo>
                  <a:lnTo>
                    <a:pt x="336" y="491"/>
                  </a:lnTo>
                  <a:lnTo>
                    <a:pt x="335" y="488"/>
                  </a:lnTo>
                  <a:lnTo>
                    <a:pt x="331" y="485"/>
                  </a:lnTo>
                  <a:lnTo>
                    <a:pt x="328" y="485"/>
                  </a:lnTo>
                  <a:lnTo>
                    <a:pt x="326" y="485"/>
                  </a:lnTo>
                  <a:lnTo>
                    <a:pt x="323" y="483"/>
                  </a:lnTo>
                  <a:lnTo>
                    <a:pt x="325" y="480"/>
                  </a:lnTo>
                  <a:lnTo>
                    <a:pt x="326" y="477"/>
                  </a:lnTo>
                  <a:lnTo>
                    <a:pt x="323" y="474"/>
                  </a:lnTo>
                  <a:lnTo>
                    <a:pt x="318" y="469"/>
                  </a:lnTo>
                  <a:lnTo>
                    <a:pt x="318" y="467"/>
                  </a:lnTo>
                  <a:lnTo>
                    <a:pt x="318" y="462"/>
                  </a:lnTo>
                  <a:lnTo>
                    <a:pt x="318" y="457"/>
                  </a:lnTo>
                  <a:lnTo>
                    <a:pt x="325" y="456"/>
                  </a:lnTo>
                  <a:lnTo>
                    <a:pt x="326" y="454"/>
                  </a:lnTo>
                  <a:lnTo>
                    <a:pt x="325" y="449"/>
                  </a:lnTo>
                  <a:lnTo>
                    <a:pt x="320" y="446"/>
                  </a:lnTo>
                  <a:lnTo>
                    <a:pt x="313" y="445"/>
                  </a:lnTo>
                  <a:lnTo>
                    <a:pt x="306" y="436"/>
                  </a:lnTo>
                  <a:lnTo>
                    <a:pt x="306" y="433"/>
                  </a:lnTo>
                  <a:lnTo>
                    <a:pt x="310" y="424"/>
                  </a:lnTo>
                  <a:lnTo>
                    <a:pt x="311" y="422"/>
                  </a:lnTo>
                  <a:lnTo>
                    <a:pt x="311" y="419"/>
                  </a:lnTo>
                  <a:lnTo>
                    <a:pt x="308" y="411"/>
                  </a:lnTo>
                  <a:lnTo>
                    <a:pt x="306" y="407"/>
                  </a:lnTo>
                  <a:lnTo>
                    <a:pt x="303" y="406"/>
                  </a:lnTo>
                  <a:lnTo>
                    <a:pt x="298" y="406"/>
                  </a:lnTo>
                  <a:lnTo>
                    <a:pt x="293" y="406"/>
                  </a:lnTo>
                  <a:lnTo>
                    <a:pt x="290" y="406"/>
                  </a:lnTo>
                  <a:lnTo>
                    <a:pt x="287" y="398"/>
                  </a:lnTo>
                  <a:lnTo>
                    <a:pt x="287" y="394"/>
                  </a:lnTo>
                  <a:lnTo>
                    <a:pt x="285" y="388"/>
                  </a:lnTo>
                  <a:lnTo>
                    <a:pt x="287" y="385"/>
                  </a:lnTo>
                  <a:lnTo>
                    <a:pt x="292" y="386"/>
                  </a:lnTo>
                  <a:lnTo>
                    <a:pt x="295" y="385"/>
                  </a:lnTo>
                  <a:lnTo>
                    <a:pt x="297" y="380"/>
                  </a:lnTo>
                  <a:lnTo>
                    <a:pt x="295" y="368"/>
                  </a:lnTo>
                  <a:lnTo>
                    <a:pt x="292" y="359"/>
                  </a:lnTo>
                  <a:lnTo>
                    <a:pt x="297" y="360"/>
                  </a:lnTo>
                  <a:lnTo>
                    <a:pt x="300" y="364"/>
                  </a:lnTo>
                  <a:lnTo>
                    <a:pt x="305" y="367"/>
                  </a:lnTo>
                  <a:lnTo>
                    <a:pt x="306" y="367"/>
                  </a:lnTo>
                  <a:lnTo>
                    <a:pt x="310" y="368"/>
                  </a:lnTo>
                  <a:lnTo>
                    <a:pt x="315" y="368"/>
                  </a:lnTo>
                  <a:lnTo>
                    <a:pt x="320" y="367"/>
                  </a:lnTo>
                  <a:lnTo>
                    <a:pt x="328" y="365"/>
                  </a:lnTo>
                  <a:lnTo>
                    <a:pt x="335" y="365"/>
                  </a:lnTo>
                  <a:lnTo>
                    <a:pt x="338" y="367"/>
                  </a:lnTo>
                  <a:lnTo>
                    <a:pt x="343" y="368"/>
                  </a:lnTo>
                  <a:lnTo>
                    <a:pt x="346" y="365"/>
                  </a:lnTo>
                  <a:lnTo>
                    <a:pt x="348" y="364"/>
                  </a:lnTo>
                  <a:lnTo>
                    <a:pt x="348" y="359"/>
                  </a:lnTo>
                  <a:lnTo>
                    <a:pt x="348" y="356"/>
                  </a:lnTo>
                  <a:lnTo>
                    <a:pt x="349" y="351"/>
                  </a:lnTo>
                  <a:lnTo>
                    <a:pt x="349" y="347"/>
                  </a:lnTo>
                  <a:lnTo>
                    <a:pt x="346" y="339"/>
                  </a:lnTo>
                  <a:lnTo>
                    <a:pt x="348" y="336"/>
                  </a:lnTo>
                  <a:lnTo>
                    <a:pt x="354" y="330"/>
                  </a:lnTo>
                  <a:lnTo>
                    <a:pt x="358" y="331"/>
                  </a:lnTo>
                  <a:lnTo>
                    <a:pt x="361" y="331"/>
                  </a:lnTo>
                  <a:lnTo>
                    <a:pt x="368" y="335"/>
                  </a:lnTo>
                  <a:lnTo>
                    <a:pt x="371" y="335"/>
                  </a:lnTo>
                  <a:lnTo>
                    <a:pt x="373" y="323"/>
                  </a:lnTo>
                  <a:lnTo>
                    <a:pt x="373" y="317"/>
                  </a:lnTo>
                  <a:lnTo>
                    <a:pt x="378" y="309"/>
                  </a:lnTo>
                  <a:lnTo>
                    <a:pt x="391" y="302"/>
                  </a:lnTo>
                  <a:lnTo>
                    <a:pt x="396" y="301"/>
                  </a:lnTo>
                  <a:lnTo>
                    <a:pt x="401" y="301"/>
                  </a:lnTo>
                  <a:lnTo>
                    <a:pt x="404" y="299"/>
                  </a:lnTo>
                  <a:lnTo>
                    <a:pt x="409" y="296"/>
                  </a:lnTo>
                  <a:lnTo>
                    <a:pt x="412" y="292"/>
                  </a:lnTo>
                  <a:lnTo>
                    <a:pt x="416" y="291"/>
                  </a:lnTo>
                  <a:lnTo>
                    <a:pt x="419" y="289"/>
                  </a:lnTo>
                  <a:lnTo>
                    <a:pt x="421" y="284"/>
                  </a:lnTo>
                  <a:lnTo>
                    <a:pt x="424" y="281"/>
                  </a:lnTo>
                  <a:lnTo>
                    <a:pt x="426" y="275"/>
                  </a:lnTo>
                  <a:lnTo>
                    <a:pt x="427" y="268"/>
                  </a:lnTo>
                  <a:lnTo>
                    <a:pt x="430" y="262"/>
                  </a:lnTo>
                  <a:lnTo>
                    <a:pt x="434" y="257"/>
                  </a:lnTo>
                  <a:lnTo>
                    <a:pt x="440" y="250"/>
                  </a:lnTo>
                  <a:lnTo>
                    <a:pt x="449" y="244"/>
                  </a:lnTo>
                  <a:lnTo>
                    <a:pt x="455" y="244"/>
                  </a:lnTo>
                  <a:lnTo>
                    <a:pt x="462" y="246"/>
                  </a:lnTo>
                  <a:lnTo>
                    <a:pt x="469" y="247"/>
                  </a:lnTo>
                  <a:lnTo>
                    <a:pt x="472" y="24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4" name="Freeform 137"/>
            <p:cNvSpPr>
              <a:spLocks/>
            </p:cNvSpPr>
            <p:nvPr/>
          </p:nvSpPr>
          <p:spPr bwMode="auto">
            <a:xfrm>
              <a:off x="2803524" y="3558383"/>
              <a:ext cx="658813" cy="1363663"/>
            </a:xfrm>
            <a:custGeom>
              <a:avLst/>
              <a:gdLst>
                <a:gd name="T0" fmla="*/ 781 w 829"/>
                <a:gd name="T1" fmla="*/ 1121 h 1718"/>
                <a:gd name="T2" fmla="*/ 756 w 829"/>
                <a:gd name="T3" fmla="*/ 1175 h 1718"/>
                <a:gd name="T4" fmla="*/ 773 w 829"/>
                <a:gd name="T5" fmla="*/ 1265 h 1718"/>
                <a:gd name="T6" fmla="*/ 821 w 829"/>
                <a:gd name="T7" fmla="*/ 1290 h 1718"/>
                <a:gd name="T8" fmla="*/ 809 w 829"/>
                <a:gd name="T9" fmla="*/ 1400 h 1718"/>
                <a:gd name="T10" fmla="*/ 746 w 829"/>
                <a:gd name="T11" fmla="*/ 1455 h 1718"/>
                <a:gd name="T12" fmla="*/ 723 w 829"/>
                <a:gd name="T13" fmla="*/ 1527 h 1718"/>
                <a:gd name="T14" fmla="*/ 730 w 829"/>
                <a:gd name="T15" fmla="*/ 1570 h 1718"/>
                <a:gd name="T16" fmla="*/ 728 w 829"/>
                <a:gd name="T17" fmla="*/ 1621 h 1718"/>
                <a:gd name="T18" fmla="*/ 717 w 829"/>
                <a:gd name="T19" fmla="*/ 1668 h 1718"/>
                <a:gd name="T20" fmla="*/ 645 w 829"/>
                <a:gd name="T21" fmla="*/ 1710 h 1718"/>
                <a:gd name="T22" fmla="*/ 607 w 829"/>
                <a:gd name="T23" fmla="*/ 1717 h 1718"/>
                <a:gd name="T24" fmla="*/ 503 w 829"/>
                <a:gd name="T25" fmla="*/ 1707 h 1718"/>
                <a:gd name="T26" fmla="*/ 429 w 829"/>
                <a:gd name="T27" fmla="*/ 1710 h 1718"/>
                <a:gd name="T28" fmla="*/ 392 w 829"/>
                <a:gd name="T29" fmla="*/ 1673 h 1718"/>
                <a:gd name="T30" fmla="*/ 359 w 829"/>
                <a:gd name="T31" fmla="*/ 1663 h 1718"/>
                <a:gd name="T32" fmla="*/ 356 w 829"/>
                <a:gd name="T33" fmla="*/ 1639 h 1718"/>
                <a:gd name="T34" fmla="*/ 316 w 829"/>
                <a:gd name="T35" fmla="*/ 1623 h 1718"/>
                <a:gd name="T36" fmla="*/ 285 w 829"/>
                <a:gd name="T37" fmla="*/ 1574 h 1718"/>
                <a:gd name="T38" fmla="*/ 225 w 829"/>
                <a:gd name="T39" fmla="*/ 1561 h 1718"/>
                <a:gd name="T40" fmla="*/ 181 w 829"/>
                <a:gd name="T41" fmla="*/ 1548 h 1718"/>
                <a:gd name="T42" fmla="*/ 146 w 829"/>
                <a:gd name="T43" fmla="*/ 1573 h 1718"/>
                <a:gd name="T44" fmla="*/ 138 w 829"/>
                <a:gd name="T45" fmla="*/ 1532 h 1718"/>
                <a:gd name="T46" fmla="*/ 131 w 829"/>
                <a:gd name="T47" fmla="*/ 1518 h 1718"/>
                <a:gd name="T48" fmla="*/ 169 w 829"/>
                <a:gd name="T49" fmla="*/ 1495 h 1718"/>
                <a:gd name="T50" fmla="*/ 197 w 829"/>
                <a:gd name="T51" fmla="*/ 1443 h 1718"/>
                <a:gd name="T52" fmla="*/ 202 w 829"/>
                <a:gd name="T53" fmla="*/ 1416 h 1718"/>
                <a:gd name="T54" fmla="*/ 207 w 829"/>
                <a:gd name="T55" fmla="*/ 1351 h 1718"/>
                <a:gd name="T56" fmla="*/ 212 w 829"/>
                <a:gd name="T57" fmla="*/ 1307 h 1718"/>
                <a:gd name="T58" fmla="*/ 197 w 829"/>
                <a:gd name="T59" fmla="*/ 1251 h 1718"/>
                <a:gd name="T60" fmla="*/ 149 w 829"/>
                <a:gd name="T61" fmla="*/ 1197 h 1718"/>
                <a:gd name="T62" fmla="*/ 172 w 829"/>
                <a:gd name="T63" fmla="*/ 1154 h 1718"/>
                <a:gd name="T64" fmla="*/ 177 w 829"/>
                <a:gd name="T65" fmla="*/ 1110 h 1718"/>
                <a:gd name="T66" fmla="*/ 143 w 829"/>
                <a:gd name="T67" fmla="*/ 1065 h 1718"/>
                <a:gd name="T68" fmla="*/ 161 w 829"/>
                <a:gd name="T69" fmla="*/ 1011 h 1718"/>
                <a:gd name="T70" fmla="*/ 139 w 829"/>
                <a:gd name="T71" fmla="*/ 981 h 1718"/>
                <a:gd name="T72" fmla="*/ 45 w 829"/>
                <a:gd name="T73" fmla="*/ 961 h 1718"/>
                <a:gd name="T74" fmla="*/ 4 w 829"/>
                <a:gd name="T75" fmla="*/ 937 h 1718"/>
                <a:gd name="T76" fmla="*/ 14 w 829"/>
                <a:gd name="T77" fmla="*/ 846 h 1718"/>
                <a:gd name="T78" fmla="*/ 40 w 829"/>
                <a:gd name="T79" fmla="*/ 726 h 1718"/>
                <a:gd name="T80" fmla="*/ 12 w 829"/>
                <a:gd name="T81" fmla="*/ 631 h 1718"/>
                <a:gd name="T82" fmla="*/ 45 w 829"/>
                <a:gd name="T83" fmla="*/ 603 h 1718"/>
                <a:gd name="T84" fmla="*/ 83 w 829"/>
                <a:gd name="T85" fmla="*/ 569 h 1718"/>
                <a:gd name="T86" fmla="*/ 105 w 829"/>
                <a:gd name="T87" fmla="*/ 536 h 1718"/>
                <a:gd name="T88" fmla="*/ 169 w 829"/>
                <a:gd name="T89" fmla="*/ 503 h 1718"/>
                <a:gd name="T90" fmla="*/ 187 w 829"/>
                <a:gd name="T91" fmla="*/ 466 h 1718"/>
                <a:gd name="T92" fmla="*/ 224 w 829"/>
                <a:gd name="T93" fmla="*/ 421 h 1718"/>
                <a:gd name="T94" fmla="*/ 242 w 829"/>
                <a:gd name="T95" fmla="*/ 382 h 1718"/>
                <a:gd name="T96" fmla="*/ 240 w 829"/>
                <a:gd name="T97" fmla="*/ 327 h 1718"/>
                <a:gd name="T98" fmla="*/ 262 w 829"/>
                <a:gd name="T99" fmla="*/ 280 h 1718"/>
                <a:gd name="T100" fmla="*/ 320 w 829"/>
                <a:gd name="T101" fmla="*/ 264 h 1718"/>
                <a:gd name="T102" fmla="*/ 323 w 829"/>
                <a:gd name="T103" fmla="*/ 239 h 1718"/>
                <a:gd name="T104" fmla="*/ 325 w 829"/>
                <a:gd name="T105" fmla="*/ 205 h 1718"/>
                <a:gd name="T106" fmla="*/ 303 w 829"/>
                <a:gd name="T107" fmla="*/ 162 h 1718"/>
                <a:gd name="T108" fmla="*/ 297 w 829"/>
                <a:gd name="T109" fmla="*/ 136 h 1718"/>
                <a:gd name="T110" fmla="*/ 328 w 829"/>
                <a:gd name="T111" fmla="*/ 121 h 1718"/>
                <a:gd name="T112" fmla="*/ 346 w 829"/>
                <a:gd name="T113" fmla="*/ 95 h 1718"/>
                <a:gd name="T114" fmla="*/ 391 w 829"/>
                <a:gd name="T115" fmla="*/ 58 h 1718"/>
                <a:gd name="T116" fmla="*/ 426 w 829"/>
                <a:gd name="T117" fmla="*/ 31 h 1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29" h="1718">
                  <a:moveTo>
                    <a:pt x="804" y="1068"/>
                  </a:moveTo>
                  <a:lnTo>
                    <a:pt x="804" y="1073"/>
                  </a:lnTo>
                  <a:lnTo>
                    <a:pt x="808" y="1081"/>
                  </a:lnTo>
                  <a:lnTo>
                    <a:pt x="806" y="1084"/>
                  </a:lnTo>
                  <a:lnTo>
                    <a:pt x="803" y="1089"/>
                  </a:lnTo>
                  <a:lnTo>
                    <a:pt x="796" y="1107"/>
                  </a:lnTo>
                  <a:lnTo>
                    <a:pt x="793" y="1108"/>
                  </a:lnTo>
                  <a:lnTo>
                    <a:pt x="784" y="1118"/>
                  </a:lnTo>
                  <a:lnTo>
                    <a:pt x="783" y="1120"/>
                  </a:lnTo>
                  <a:lnTo>
                    <a:pt x="781" y="1121"/>
                  </a:lnTo>
                  <a:lnTo>
                    <a:pt x="776" y="1123"/>
                  </a:lnTo>
                  <a:lnTo>
                    <a:pt x="771" y="1126"/>
                  </a:lnTo>
                  <a:lnTo>
                    <a:pt x="765" y="1131"/>
                  </a:lnTo>
                  <a:lnTo>
                    <a:pt x="763" y="1137"/>
                  </a:lnTo>
                  <a:lnTo>
                    <a:pt x="761" y="1142"/>
                  </a:lnTo>
                  <a:lnTo>
                    <a:pt x="760" y="1147"/>
                  </a:lnTo>
                  <a:lnTo>
                    <a:pt x="758" y="1155"/>
                  </a:lnTo>
                  <a:lnTo>
                    <a:pt x="758" y="1165"/>
                  </a:lnTo>
                  <a:lnTo>
                    <a:pt x="760" y="1168"/>
                  </a:lnTo>
                  <a:lnTo>
                    <a:pt x="756" y="1175"/>
                  </a:lnTo>
                  <a:lnTo>
                    <a:pt x="758" y="1181"/>
                  </a:lnTo>
                  <a:lnTo>
                    <a:pt x="755" y="1215"/>
                  </a:lnTo>
                  <a:lnTo>
                    <a:pt x="755" y="1217"/>
                  </a:lnTo>
                  <a:lnTo>
                    <a:pt x="760" y="1233"/>
                  </a:lnTo>
                  <a:lnTo>
                    <a:pt x="760" y="1236"/>
                  </a:lnTo>
                  <a:lnTo>
                    <a:pt x="765" y="1246"/>
                  </a:lnTo>
                  <a:lnTo>
                    <a:pt x="765" y="1248"/>
                  </a:lnTo>
                  <a:lnTo>
                    <a:pt x="768" y="1257"/>
                  </a:lnTo>
                  <a:lnTo>
                    <a:pt x="770" y="1259"/>
                  </a:lnTo>
                  <a:lnTo>
                    <a:pt x="773" y="1265"/>
                  </a:lnTo>
                  <a:lnTo>
                    <a:pt x="774" y="1267"/>
                  </a:lnTo>
                  <a:lnTo>
                    <a:pt x="778" y="1270"/>
                  </a:lnTo>
                  <a:lnTo>
                    <a:pt x="781" y="1273"/>
                  </a:lnTo>
                  <a:lnTo>
                    <a:pt x="791" y="1280"/>
                  </a:lnTo>
                  <a:lnTo>
                    <a:pt x="799" y="1283"/>
                  </a:lnTo>
                  <a:lnTo>
                    <a:pt x="809" y="1286"/>
                  </a:lnTo>
                  <a:lnTo>
                    <a:pt x="816" y="1288"/>
                  </a:lnTo>
                  <a:lnTo>
                    <a:pt x="818" y="1288"/>
                  </a:lnTo>
                  <a:lnTo>
                    <a:pt x="819" y="1290"/>
                  </a:lnTo>
                  <a:lnTo>
                    <a:pt x="821" y="1290"/>
                  </a:lnTo>
                  <a:lnTo>
                    <a:pt x="827" y="1294"/>
                  </a:lnTo>
                  <a:lnTo>
                    <a:pt x="829" y="1296"/>
                  </a:lnTo>
                  <a:lnTo>
                    <a:pt x="829" y="1332"/>
                  </a:lnTo>
                  <a:lnTo>
                    <a:pt x="829" y="1335"/>
                  </a:lnTo>
                  <a:lnTo>
                    <a:pt x="827" y="1337"/>
                  </a:lnTo>
                  <a:lnTo>
                    <a:pt x="826" y="1343"/>
                  </a:lnTo>
                  <a:lnTo>
                    <a:pt x="822" y="1353"/>
                  </a:lnTo>
                  <a:lnTo>
                    <a:pt x="819" y="1362"/>
                  </a:lnTo>
                  <a:lnTo>
                    <a:pt x="814" y="1380"/>
                  </a:lnTo>
                  <a:lnTo>
                    <a:pt x="809" y="1400"/>
                  </a:lnTo>
                  <a:lnTo>
                    <a:pt x="811" y="1408"/>
                  </a:lnTo>
                  <a:lnTo>
                    <a:pt x="811" y="1411"/>
                  </a:lnTo>
                  <a:lnTo>
                    <a:pt x="803" y="1437"/>
                  </a:lnTo>
                  <a:lnTo>
                    <a:pt x="804" y="1440"/>
                  </a:lnTo>
                  <a:lnTo>
                    <a:pt x="804" y="1442"/>
                  </a:lnTo>
                  <a:lnTo>
                    <a:pt x="801" y="1451"/>
                  </a:lnTo>
                  <a:lnTo>
                    <a:pt x="771" y="1451"/>
                  </a:lnTo>
                  <a:lnTo>
                    <a:pt x="756" y="1455"/>
                  </a:lnTo>
                  <a:lnTo>
                    <a:pt x="750" y="1455"/>
                  </a:lnTo>
                  <a:lnTo>
                    <a:pt x="746" y="1455"/>
                  </a:lnTo>
                  <a:lnTo>
                    <a:pt x="733" y="1456"/>
                  </a:lnTo>
                  <a:lnTo>
                    <a:pt x="731" y="1468"/>
                  </a:lnTo>
                  <a:lnTo>
                    <a:pt x="728" y="1482"/>
                  </a:lnTo>
                  <a:lnTo>
                    <a:pt x="722" y="1492"/>
                  </a:lnTo>
                  <a:lnTo>
                    <a:pt x="713" y="1495"/>
                  </a:lnTo>
                  <a:lnTo>
                    <a:pt x="708" y="1503"/>
                  </a:lnTo>
                  <a:lnTo>
                    <a:pt x="713" y="1506"/>
                  </a:lnTo>
                  <a:lnTo>
                    <a:pt x="723" y="1508"/>
                  </a:lnTo>
                  <a:lnTo>
                    <a:pt x="723" y="1519"/>
                  </a:lnTo>
                  <a:lnTo>
                    <a:pt x="723" y="1527"/>
                  </a:lnTo>
                  <a:lnTo>
                    <a:pt x="723" y="1531"/>
                  </a:lnTo>
                  <a:lnTo>
                    <a:pt x="723" y="1534"/>
                  </a:lnTo>
                  <a:lnTo>
                    <a:pt x="723" y="1537"/>
                  </a:lnTo>
                  <a:lnTo>
                    <a:pt x="725" y="1540"/>
                  </a:lnTo>
                  <a:lnTo>
                    <a:pt x="725" y="1544"/>
                  </a:lnTo>
                  <a:lnTo>
                    <a:pt x="727" y="1557"/>
                  </a:lnTo>
                  <a:lnTo>
                    <a:pt x="728" y="1563"/>
                  </a:lnTo>
                  <a:lnTo>
                    <a:pt x="730" y="1565"/>
                  </a:lnTo>
                  <a:lnTo>
                    <a:pt x="730" y="1566"/>
                  </a:lnTo>
                  <a:lnTo>
                    <a:pt x="730" y="1570"/>
                  </a:lnTo>
                  <a:lnTo>
                    <a:pt x="725" y="1576"/>
                  </a:lnTo>
                  <a:lnTo>
                    <a:pt x="725" y="1579"/>
                  </a:lnTo>
                  <a:lnTo>
                    <a:pt x="723" y="1587"/>
                  </a:lnTo>
                  <a:lnTo>
                    <a:pt x="723" y="1592"/>
                  </a:lnTo>
                  <a:lnTo>
                    <a:pt x="723" y="1595"/>
                  </a:lnTo>
                  <a:lnTo>
                    <a:pt x="725" y="1607"/>
                  </a:lnTo>
                  <a:lnTo>
                    <a:pt x="725" y="1608"/>
                  </a:lnTo>
                  <a:lnTo>
                    <a:pt x="727" y="1615"/>
                  </a:lnTo>
                  <a:lnTo>
                    <a:pt x="728" y="1618"/>
                  </a:lnTo>
                  <a:lnTo>
                    <a:pt x="728" y="1621"/>
                  </a:lnTo>
                  <a:lnTo>
                    <a:pt x="728" y="1623"/>
                  </a:lnTo>
                  <a:lnTo>
                    <a:pt x="728" y="1633"/>
                  </a:lnTo>
                  <a:lnTo>
                    <a:pt x="727" y="1639"/>
                  </a:lnTo>
                  <a:lnTo>
                    <a:pt x="725" y="1646"/>
                  </a:lnTo>
                  <a:lnTo>
                    <a:pt x="723" y="1647"/>
                  </a:lnTo>
                  <a:lnTo>
                    <a:pt x="723" y="1649"/>
                  </a:lnTo>
                  <a:lnTo>
                    <a:pt x="723" y="1650"/>
                  </a:lnTo>
                  <a:lnTo>
                    <a:pt x="722" y="1655"/>
                  </a:lnTo>
                  <a:lnTo>
                    <a:pt x="722" y="1660"/>
                  </a:lnTo>
                  <a:lnTo>
                    <a:pt x="717" y="1668"/>
                  </a:lnTo>
                  <a:lnTo>
                    <a:pt x="715" y="1670"/>
                  </a:lnTo>
                  <a:lnTo>
                    <a:pt x="702" y="1680"/>
                  </a:lnTo>
                  <a:lnTo>
                    <a:pt x="698" y="1681"/>
                  </a:lnTo>
                  <a:lnTo>
                    <a:pt x="675" y="1696"/>
                  </a:lnTo>
                  <a:lnTo>
                    <a:pt x="665" y="1699"/>
                  </a:lnTo>
                  <a:lnTo>
                    <a:pt x="664" y="1701"/>
                  </a:lnTo>
                  <a:lnTo>
                    <a:pt x="657" y="1702"/>
                  </a:lnTo>
                  <a:lnTo>
                    <a:pt x="652" y="1705"/>
                  </a:lnTo>
                  <a:lnTo>
                    <a:pt x="650" y="1707"/>
                  </a:lnTo>
                  <a:lnTo>
                    <a:pt x="645" y="1710"/>
                  </a:lnTo>
                  <a:lnTo>
                    <a:pt x="641" y="1712"/>
                  </a:lnTo>
                  <a:lnTo>
                    <a:pt x="637" y="1714"/>
                  </a:lnTo>
                  <a:lnTo>
                    <a:pt x="632" y="1715"/>
                  </a:lnTo>
                  <a:lnTo>
                    <a:pt x="631" y="1717"/>
                  </a:lnTo>
                  <a:lnTo>
                    <a:pt x="629" y="1717"/>
                  </a:lnTo>
                  <a:lnTo>
                    <a:pt x="626" y="1718"/>
                  </a:lnTo>
                  <a:lnTo>
                    <a:pt x="622" y="1718"/>
                  </a:lnTo>
                  <a:lnTo>
                    <a:pt x="619" y="1718"/>
                  </a:lnTo>
                  <a:lnTo>
                    <a:pt x="612" y="1718"/>
                  </a:lnTo>
                  <a:lnTo>
                    <a:pt x="607" y="1717"/>
                  </a:lnTo>
                  <a:lnTo>
                    <a:pt x="599" y="1718"/>
                  </a:lnTo>
                  <a:lnTo>
                    <a:pt x="584" y="1715"/>
                  </a:lnTo>
                  <a:lnTo>
                    <a:pt x="553" y="1709"/>
                  </a:lnTo>
                  <a:lnTo>
                    <a:pt x="551" y="1709"/>
                  </a:lnTo>
                  <a:lnTo>
                    <a:pt x="545" y="1707"/>
                  </a:lnTo>
                  <a:lnTo>
                    <a:pt x="540" y="1707"/>
                  </a:lnTo>
                  <a:lnTo>
                    <a:pt x="536" y="1707"/>
                  </a:lnTo>
                  <a:lnTo>
                    <a:pt x="521" y="1707"/>
                  </a:lnTo>
                  <a:lnTo>
                    <a:pt x="510" y="1707"/>
                  </a:lnTo>
                  <a:lnTo>
                    <a:pt x="503" y="1707"/>
                  </a:lnTo>
                  <a:lnTo>
                    <a:pt x="488" y="1705"/>
                  </a:lnTo>
                  <a:lnTo>
                    <a:pt x="485" y="1705"/>
                  </a:lnTo>
                  <a:lnTo>
                    <a:pt x="478" y="1705"/>
                  </a:lnTo>
                  <a:lnTo>
                    <a:pt x="473" y="1705"/>
                  </a:lnTo>
                  <a:lnTo>
                    <a:pt x="460" y="1705"/>
                  </a:lnTo>
                  <a:lnTo>
                    <a:pt x="459" y="1705"/>
                  </a:lnTo>
                  <a:lnTo>
                    <a:pt x="455" y="1705"/>
                  </a:lnTo>
                  <a:lnTo>
                    <a:pt x="444" y="1707"/>
                  </a:lnTo>
                  <a:lnTo>
                    <a:pt x="440" y="1709"/>
                  </a:lnTo>
                  <a:lnTo>
                    <a:pt x="429" y="1710"/>
                  </a:lnTo>
                  <a:lnTo>
                    <a:pt x="422" y="1712"/>
                  </a:lnTo>
                  <a:lnTo>
                    <a:pt x="421" y="1710"/>
                  </a:lnTo>
                  <a:lnTo>
                    <a:pt x="419" y="1707"/>
                  </a:lnTo>
                  <a:lnTo>
                    <a:pt x="417" y="1704"/>
                  </a:lnTo>
                  <a:lnTo>
                    <a:pt x="412" y="1697"/>
                  </a:lnTo>
                  <a:lnTo>
                    <a:pt x="402" y="1681"/>
                  </a:lnTo>
                  <a:lnTo>
                    <a:pt x="401" y="1680"/>
                  </a:lnTo>
                  <a:lnTo>
                    <a:pt x="399" y="1678"/>
                  </a:lnTo>
                  <a:lnTo>
                    <a:pt x="397" y="1676"/>
                  </a:lnTo>
                  <a:lnTo>
                    <a:pt x="392" y="1673"/>
                  </a:lnTo>
                  <a:lnTo>
                    <a:pt x="391" y="1671"/>
                  </a:lnTo>
                  <a:lnTo>
                    <a:pt x="389" y="1671"/>
                  </a:lnTo>
                  <a:lnTo>
                    <a:pt x="386" y="1671"/>
                  </a:lnTo>
                  <a:lnTo>
                    <a:pt x="383" y="1670"/>
                  </a:lnTo>
                  <a:lnTo>
                    <a:pt x="378" y="1668"/>
                  </a:lnTo>
                  <a:lnTo>
                    <a:pt x="376" y="1668"/>
                  </a:lnTo>
                  <a:lnTo>
                    <a:pt x="371" y="1667"/>
                  </a:lnTo>
                  <a:lnTo>
                    <a:pt x="368" y="1667"/>
                  </a:lnTo>
                  <a:lnTo>
                    <a:pt x="364" y="1665"/>
                  </a:lnTo>
                  <a:lnTo>
                    <a:pt x="359" y="1663"/>
                  </a:lnTo>
                  <a:lnTo>
                    <a:pt x="358" y="1663"/>
                  </a:lnTo>
                  <a:lnTo>
                    <a:pt x="356" y="1662"/>
                  </a:lnTo>
                  <a:lnTo>
                    <a:pt x="354" y="1660"/>
                  </a:lnTo>
                  <a:lnTo>
                    <a:pt x="354" y="1657"/>
                  </a:lnTo>
                  <a:lnTo>
                    <a:pt x="353" y="1654"/>
                  </a:lnTo>
                  <a:lnTo>
                    <a:pt x="353" y="1650"/>
                  </a:lnTo>
                  <a:lnTo>
                    <a:pt x="351" y="1649"/>
                  </a:lnTo>
                  <a:lnTo>
                    <a:pt x="354" y="1642"/>
                  </a:lnTo>
                  <a:lnTo>
                    <a:pt x="356" y="1641"/>
                  </a:lnTo>
                  <a:lnTo>
                    <a:pt x="356" y="1639"/>
                  </a:lnTo>
                  <a:lnTo>
                    <a:pt x="358" y="1636"/>
                  </a:lnTo>
                  <a:lnTo>
                    <a:pt x="358" y="1633"/>
                  </a:lnTo>
                  <a:lnTo>
                    <a:pt x="354" y="1633"/>
                  </a:lnTo>
                  <a:lnTo>
                    <a:pt x="348" y="1633"/>
                  </a:lnTo>
                  <a:lnTo>
                    <a:pt x="338" y="1636"/>
                  </a:lnTo>
                  <a:lnTo>
                    <a:pt x="335" y="1636"/>
                  </a:lnTo>
                  <a:lnTo>
                    <a:pt x="331" y="1633"/>
                  </a:lnTo>
                  <a:lnTo>
                    <a:pt x="328" y="1628"/>
                  </a:lnTo>
                  <a:lnTo>
                    <a:pt x="320" y="1625"/>
                  </a:lnTo>
                  <a:lnTo>
                    <a:pt x="316" y="1623"/>
                  </a:lnTo>
                  <a:lnTo>
                    <a:pt x="308" y="1615"/>
                  </a:lnTo>
                  <a:lnTo>
                    <a:pt x="306" y="1613"/>
                  </a:lnTo>
                  <a:lnTo>
                    <a:pt x="297" y="1607"/>
                  </a:lnTo>
                  <a:lnTo>
                    <a:pt x="293" y="1600"/>
                  </a:lnTo>
                  <a:lnTo>
                    <a:pt x="293" y="1595"/>
                  </a:lnTo>
                  <a:lnTo>
                    <a:pt x="293" y="1592"/>
                  </a:lnTo>
                  <a:lnTo>
                    <a:pt x="293" y="1587"/>
                  </a:lnTo>
                  <a:lnTo>
                    <a:pt x="293" y="1586"/>
                  </a:lnTo>
                  <a:lnTo>
                    <a:pt x="290" y="1581"/>
                  </a:lnTo>
                  <a:lnTo>
                    <a:pt x="285" y="1574"/>
                  </a:lnTo>
                  <a:lnTo>
                    <a:pt x="282" y="1574"/>
                  </a:lnTo>
                  <a:lnTo>
                    <a:pt x="272" y="1573"/>
                  </a:lnTo>
                  <a:lnTo>
                    <a:pt x="270" y="1571"/>
                  </a:lnTo>
                  <a:lnTo>
                    <a:pt x="260" y="1570"/>
                  </a:lnTo>
                  <a:lnTo>
                    <a:pt x="250" y="1568"/>
                  </a:lnTo>
                  <a:lnTo>
                    <a:pt x="247" y="1568"/>
                  </a:lnTo>
                  <a:lnTo>
                    <a:pt x="239" y="1565"/>
                  </a:lnTo>
                  <a:lnTo>
                    <a:pt x="237" y="1565"/>
                  </a:lnTo>
                  <a:lnTo>
                    <a:pt x="227" y="1561"/>
                  </a:lnTo>
                  <a:lnTo>
                    <a:pt x="225" y="1561"/>
                  </a:lnTo>
                  <a:lnTo>
                    <a:pt x="219" y="1557"/>
                  </a:lnTo>
                  <a:lnTo>
                    <a:pt x="212" y="1555"/>
                  </a:lnTo>
                  <a:lnTo>
                    <a:pt x="206" y="1555"/>
                  </a:lnTo>
                  <a:lnTo>
                    <a:pt x="202" y="1555"/>
                  </a:lnTo>
                  <a:lnTo>
                    <a:pt x="199" y="1555"/>
                  </a:lnTo>
                  <a:lnTo>
                    <a:pt x="197" y="1553"/>
                  </a:lnTo>
                  <a:lnTo>
                    <a:pt x="192" y="1552"/>
                  </a:lnTo>
                  <a:lnTo>
                    <a:pt x="191" y="1550"/>
                  </a:lnTo>
                  <a:lnTo>
                    <a:pt x="187" y="1548"/>
                  </a:lnTo>
                  <a:lnTo>
                    <a:pt x="181" y="1548"/>
                  </a:lnTo>
                  <a:lnTo>
                    <a:pt x="176" y="1552"/>
                  </a:lnTo>
                  <a:lnTo>
                    <a:pt x="171" y="1557"/>
                  </a:lnTo>
                  <a:lnTo>
                    <a:pt x="166" y="1563"/>
                  </a:lnTo>
                  <a:lnTo>
                    <a:pt x="161" y="1566"/>
                  </a:lnTo>
                  <a:lnTo>
                    <a:pt x="158" y="1570"/>
                  </a:lnTo>
                  <a:lnTo>
                    <a:pt x="154" y="1571"/>
                  </a:lnTo>
                  <a:lnTo>
                    <a:pt x="149" y="1576"/>
                  </a:lnTo>
                  <a:lnTo>
                    <a:pt x="146" y="1578"/>
                  </a:lnTo>
                  <a:lnTo>
                    <a:pt x="146" y="1574"/>
                  </a:lnTo>
                  <a:lnTo>
                    <a:pt x="146" y="1573"/>
                  </a:lnTo>
                  <a:lnTo>
                    <a:pt x="148" y="1570"/>
                  </a:lnTo>
                  <a:lnTo>
                    <a:pt x="146" y="1566"/>
                  </a:lnTo>
                  <a:lnTo>
                    <a:pt x="146" y="1558"/>
                  </a:lnTo>
                  <a:lnTo>
                    <a:pt x="144" y="1555"/>
                  </a:lnTo>
                  <a:lnTo>
                    <a:pt x="144" y="1548"/>
                  </a:lnTo>
                  <a:lnTo>
                    <a:pt x="144" y="1545"/>
                  </a:lnTo>
                  <a:lnTo>
                    <a:pt x="144" y="1540"/>
                  </a:lnTo>
                  <a:lnTo>
                    <a:pt x="143" y="1536"/>
                  </a:lnTo>
                  <a:lnTo>
                    <a:pt x="141" y="1534"/>
                  </a:lnTo>
                  <a:lnTo>
                    <a:pt x="138" y="1532"/>
                  </a:lnTo>
                  <a:lnTo>
                    <a:pt x="134" y="1531"/>
                  </a:lnTo>
                  <a:lnTo>
                    <a:pt x="131" y="1531"/>
                  </a:lnTo>
                  <a:lnTo>
                    <a:pt x="126" y="1531"/>
                  </a:lnTo>
                  <a:lnTo>
                    <a:pt x="123" y="1527"/>
                  </a:lnTo>
                  <a:lnTo>
                    <a:pt x="121" y="1524"/>
                  </a:lnTo>
                  <a:lnTo>
                    <a:pt x="123" y="1521"/>
                  </a:lnTo>
                  <a:lnTo>
                    <a:pt x="125" y="1521"/>
                  </a:lnTo>
                  <a:lnTo>
                    <a:pt x="128" y="1519"/>
                  </a:lnTo>
                  <a:lnTo>
                    <a:pt x="129" y="1519"/>
                  </a:lnTo>
                  <a:lnTo>
                    <a:pt x="131" y="1518"/>
                  </a:lnTo>
                  <a:lnTo>
                    <a:pt x="134" y="1516"/>
                  </a:lnTo>
                  <a:lnTo>
                    <a:pt x="134" y="1506"/>
                  </a:lnTo>
                  <a:lnTo>
                    <a:pt x="146" y="1498"/>
                  </a:lnTo>
                  <a:lnTo>
                    <a:pt x="148" y="1498"/>
                  </a:lnTo>
                  <a:lnTo>
                    <a:pt x="153" y="1498"/>
                  </a:lnTo>
                  <a:lnTo>
                    <a:pt x="156" y="1497"/>
                  </a:lnTo>
                  <a:lnTo>
                    <a:pt x="158" y="1495"/>
                  </a:lnTo>
                  <a:lnTo>
                    <a:pt x="163" y="1495"/>
                  </a:lnTo>
                  <a:lnTo>
                    <a:pt x="166" y="1495"/>
                  </a:lnTo>
                  <a:lnTo>
                    <a:pt x="169" y="1495"/>
                  </a:lnTo>
                  <a:lnTo>
                    <a:pt x="171" y="1492"/>
                  </a:lnTo>
                  <a:lnTo>
                    <a:pt x="172" y="1487"/>
                  </a:lnTo>
                  <a:lnTo>
                    <a:pt x="174" y="1485"/>
                  </a:lnTo>
                  <a:lnTo>
                    <a:pt x="181" y="1481"/>
                  </a:lnTo>
                  <a:lnTo>
                    <a:pt x="182" y="1476"/>
                  </a:lnTo>
                  <a:lnTo>
                    <a:pt x="187" y="1466"/>
                  </a:lnTo>
                  <a:lnTo>
                    <a:pt x="192" y="1458"/>
                  </a:lnTo>
                  <a:lnTo>
                    <a:pt x="189" y="1455"/>
                  </a:lnTo>
                  <a:lnTo>
                    <a:pt x="194" y="1447"/>
                  </a:lnTo>
                  <a:lnTo>
                    <a:pt x="197" y="1443"/>
                  </a:lnTo>
                  <a:lnTo>
                    <a:pt x="196" y="1440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9" y="1430"/>
                  </a:lnTo>
                  <a:lnTo>
                    <a:pt x="192" y="1426"/>
                  </a:lnTo>
                  <a:lnTo>
                    <a:pt x="196" y="1424"/>
                  </a:lnTo>
                  <a:lnTo>
                    <a:pt x="197" y="1422"/>
                  </a:lnTo>
                  <a:lnTo>
                    <a:pt x="199" y="1421"/>
                  </a:lnTo>
                  <a:lnTo>
                    <a:pt x="201" y="1417"/>
                  </a:lnTo>
                  <a:lnTo>
                    <a:pt x="202" y="1416"/>
                  </a:lnTo>
                  <a:lnTo>
                    <a:pt x="202" y="1408"/>
                  </a:lnTo>
                  <a:lnTo>
                    <a:pt x="201" y="1401"/>
                  </a:lnTo>
                  <a:lnTo>
                    <a:pt x="201" y="1393"/>
                  </a:lnTo>
                  <a:lnTo>
                    <a:pt x="202" y="1385"/>
                  </a:lnTo>
                  <a:lnTo>
                    <a:pt x="204" y="1377"/>
                  </a:lnTo>
                  <a:lnTo>
                    <a:pt x="206" y="1375"/>
                  </a:lnTo>
                  <a:lnTo>
                    <a:pt x="207" y="1369"/>
                  </a:lnTo>
                  <a:lnTo>
                    <a:pt x="207" y="1361"/>
                  </a:lnTo>
                  <a:lnTo>
                    <a:pt x="207" y="1353"/>
                  </a:lnTo>
                  <a:lnTo>
                    <a:pt x="207" y="1351"/>
                  </a:lnTo>
                  <a:lnTo>
                    <a:pt x="209" y="1346"/>
                  </a:lnTo>
                  <a:lnTo>
                    <a:pt x="214" y="1341"/>
                  </a:lnTo>
                  <a:lnTo>
                    <a:pt x="217" y="1338"/>
                  </a:lnTo>
                  <a:lnTo>
                    <a:pt x="220" y="1337"/>
                  </a:lnTo>
                  <a:lnTo>
                    <a:pt x="230" y="1327"/>
                  </a:lnTo>
                  <a:lnTo>
                    <a:pt x="227" y="1312"/>
                  </a:lnTo>
                  <a:lnTo>
                    <a:pt x="227" y="1309"/>
                  </a:lnTo>
                  <a:lnTo>
                    <a:pt x="224" y="1306"/>
                  </a:lnTo>
                  <a:lnTo>
                    <a:pt x="219" y="1307"/>
                  </a:lnTo>
                  <a:lnTo>
                    <a:pt x="212" y="1307"/>
                  </a:lnTo>
                  <a:lnTo>
                    <a:pt x="202" y="1309"/>
                  </a:lnTo>
                  <a:lnTo>
                    <a:pt x="199" y="1306"/>
                  </a:lnTo>
                  <a:lnTo>
                    <a:pt x="197" y="1301"/>
                  </a:lnTo>
                  <a:lnTo>
                    <a:pt x="197" y="1294"/>
                  </a:lnTo>
                  <a:lnTo>
                    <a:pt x="197" y="1288"/>
                  </a:lnTo>
                  <a:lnTo>
                    <a:pt x="201" y="1277"/>
                  </a:lnTo>
                  <a:lnTo>
                    <a:pt x="201" y="1267"/>
                  </a:lnTo>
                  <a:lnTo>
                    <a:pt x="199" y="1259"/>
                  </a:lnTo>
                  <a:lnTo>
                    <a:pt x="199" y="1256"/>
                  </a:lnTo>
                  <a:lnTo>
                    <a:pt x="197" y="1251"/>
                  </a:lnTo>
                  <a:lnTo>
                    <a:pt x="196" y="1244"/>
                  </a:lnTo>
                  <a:lnTo>
                    <a:pt x="192" y="1236"/>
                  </a:lnTo>
                  <a:lnTo>
                    <a:pt x="189" y="1226"/>
                  </a:lnTo>
                  <a:lnTo>
                    <a:pt x="189" y="1222"/>
                  </a:lnTo>
                  <a:lnTo>
                    <a:pt x="187" y="1215"/>
                  </a:lnTo>
                  <a:lnTo>
                    <a:pt x="184" y="1204"/>
                  </a:lnTo>
                  <a:lnTo>
                    <a:pt x="176" y="1199"/>
                  </a:lnTo>
                  <a:lnTo>
                    <a:pt x="163" y="1199"/>
                  </a:lnTo>
                  <a:lnTo>
                    <a:pt x="149" y="1201"/>
                  </a:lnTo>
                  <a:lnTo>
                    <a:pt x="149" y="1197"/>
                  </a:lnTo>
                  <a:lnTo>
                    <a:pt x="146" y="1191"/>
                  </a:lnTo>
                  <a:lnTo>
                    <a:pt x="141" y="1183"/>
                  </a:lnTo>
                  <a:lnTo>
                    <a:pt x="131" y="1176"/>
                  </a:lnTo>
                  <a:lnTo>
                    <a:pt x="133" y="1171"/>
                  </a:lnTo>
                  <a:lnTo>
                    <a:pt x="136" y="1170"/>
                  </a:lnTo>
                  <a:lnTo>
                    <a:pt x="143" y="1167"/>
                  </a:lnTo>
                  <a:lnTo>
                    <a:pt x="148" y="1167"/>
                  </a:lnTo>
                  <a:lnTo>
                    <a:pt x="151" y="1160"/>
                  </a:lnTo>
                  <a:lnTo>
                    <a:pt x="161" y="1160"/>
                  </a:lnTo>
                  <a:lnTo>
                    <a:pt x="172" y="1154"/>
                  </a:lnTo>
                  <a:lnTo>
                    <a:pt x="184" y="1141"/>
                  </a:lnTo>
                  <a:lnTo>
                    <a:pt x="189" y="1141"/>
                  </a:lnTo>
                  <a:lnTo>
                    <a:pt x="189" y="1139"/>
                  </a:lnTo>
                  <a:lnTo>
                    <a:pt x="189" y="1136"/>
                  </a:lnTo>
                  <a:lnTo>
                    <a:pt x="189" y="1131"/>
                  </a:lnTo>
                  <a:lnTo>
                    <a:pt x="191" y="1126"/>
                  </a:lnTo>
                  <a:lnTo>
                    <a:pt x="189" y="1121"/>
                  </a:lnTo>
                  <a:lnTo>
                    <a:pt x="189" y="1115"/>
                  </a:lnTo>
                  <a:lnTo>
                    <a:pt x="179" y="1113"/>
                  </a:lnTo>
                  <a:lnTo>
                    <a:pt x="177" y="1110"/>
                  </a:lnTo>
                  <a:lnTo>
                    <a:pt x="169" y="1107"/>
                  </a:lnTo>
                  <a:lnTo>
                    <a:pt x="164" y="1103"/>
                  </a:lnTo>
                  <a:lnTo>
                    <a:pt x="161" y="1102"/>
                  </a:lnTo>
                  <a:lnTo>
                    <a:pt x="158" y="1102"/>
                  </a:lnTo>
                  <a:lnTo>
                    <a:pt x="153" y="1100"/>
                  </a:lnTo>
                  <a:lnTo>
                    <a:pt x="149" y="1097"/>
                  </a:lnTo>
                  <a:lnTo>
                    <a:pt x="144" y="1091"/>
                  </a:lnTo>
                  <a:lnTo>
                    <a:pt x="141" y="1084"/>
                  </a:lnTo>
                  <a:lnTo>
                    <a:pt x="141" y="1071"/>
                  </a:lnTo>
                  <a:lnTo>
                    <a:pt x="143" y="1065"/>
                  </a:lnTo>
                  <a:lnTo>
                    <a:pt x="144" y="1053"/>
                  </a:lnTo>
                  <a:lnTo>
                    <a:pt x="148" y="1048"/>
                  </a:lnTo>
                  <a:lnTo>
                    <a:pt x="149" y="1044"/>
                  </a:lnTo>
                  <a:lnTo>
                    <a:pt x="151" y="1039"/>
                  </a:lnTo>
                  <a:lnTo>
                    <a:pt x="151" y="1036"/>
                  </a:lnTo>
                  <a:lnTo>
                    <a:pt x="153" y="1032"/>
                  </a:lnTo>
                  <a:lnTo>
                    <a:pt x="156" y="1027"/>
                  </a:lnTo>
                  <a:lnTo>
                    <a:pt x="156" y="1023"/>
                  </a:lnTo>
                  <a:lnTo>
                    <a:pt x="156" y="1021"/>
                  </a:lnTo>
                  <a:lnTo>
                    <a:pt x="161" y="1011"/>
                  </a:lnTo>
                  <a:lnTo>
                    <a:pt x="163" y="1003"/>
                  </a:lnTo>
                  <a:lnTo>
                    <a:pt x="164" y="1000"/>
                  </a:lnTo>
                  <a:lnTo>
                    <a:pt x="163" y="997"/>
                  </a:lnTo>
                  <a:lnTo>
                    <a:pt x="159" y="995"/>
                  </a:lnTo>
                  <a:lnTo>
                    <a:pt x="158" y="993"/>
                  </a:lnTo>
                  <a:lnTo>
                    <a:pt x="154" y="990"/>
                  </a:lnTo>
                  <a:lnTo>
                    <a:pt x="151" y="989"/>
                  </a:lnTo>
                  <a:lnTo>
                    <a:pt x="146" y="987"/>
                  </a:lnTo>
                  <a:lnTo>
                    <a:pt x="143" y="985"/>
                  </a:lnTo>
                  <a:lnTo>
                    <a:pt x="139" y="981"/>
                  </a:lnTo>
                  <a:lnTo>
                    <a:pt x="136" y="979"/>
                  </a:lnTo>
                  <a:lnTo>
                    <a:pt x="133" y="977"/>
                  </a:lnTo>
                  <a:lnTo>
                    <a:pt x="121" y="979"/>
                  </a:lnTo>
                  <a:lnTo>
                    <a:pt x="110" y="974"/>
                  </a:lnTo>
                  <a:lnTo>
                    <a:pt x="105" y="968"/>
                  </a:lnTo>
                  <a:lnTo>
                    <a:pt x="98" y="963"/>
                  </a:lnTo>
                  <a:lnTo>
                    <a:pt x="83" y="964"/>
                  </a:lnTo>
                  <a:lnTo>
                    <a:pt x="65" y="964"/>
                  </a:lnTo>
                  <a:lnTo>
                    <a:pt x="53" y="963"/>
                  </a:lnTo>
                  <a:lnTo>
                    <a:pt x="45" y="961"/>
                  </a:lnTo>
                  <a:lnTo>
                    <a:pt x="37" y="956"/>
                  </a:lnTo>
                  <a:lnTo>
                    <a:pt x="32" y="951"/>
                  </a:lnTo>
                  <a:lnTo>
                    <a:pt x="25" y="947"/>
                  </a:lnTo>
                  <a:lnTo>
                    <a:pt x="20" y="945"/>
                  </a:lnTo>
                  <a:lnTo>
                    <a:pt x="14" y="943"/>
                  </a:lnTo>
                  <a:lnTo>
                    <a:pt x="10" y="942"/>
                  </a:lnTo>
                  <a:lnTo>
                    <a:pt x="5" y="942"/>
                  </a:lnTo>
                  <a:lnTo>
                    <a:pt x="2" y="942"/>
                  </a:lnTo>
                  <a:lnTo>
                    <a:pt x="0" y="938"/>
                  </a:lnTo>
                  <a:lnTo>
                    <a:pt x="4" y="937"/>
                  </a:lnTo>
                  <a:lnTo>
                    <a:pt x="5" y="935"/>
                  </a:lnTo>
                  <a:lnTo>
                    <a:pt x="2" y="929"/>
                  </a:lnTo>
                  <a:lnTo>
                    <a:pt x="5" y="919"/>
                  </a:lnTo>
                  <a:lnTo>
                    <a:pt x="15" y="900"/>
                  </a:lnTo>
                  <a:lnTo>
                    <a:pt x="19" y="887"/>
                  </a:lnTo>
                  <a:lnTo>
                    <a:pt x="19" y="875"/>
                  </a:lnTo>
                  <a:lnTo>
                    <a:pt x="19" y="869"/>
                  </a:lnTo>
                  <a:lnTo>
                    <a:pt x="19" y="864"/>
                  </a:lnTo>
                  <a:lnTo>
                    <a:pt x="15" y="854"/>
                  </a:lnTo>
                  <a:lnTo>
                    <a:pt x="14" y="846"/>
                  </a:lnTo>
                  <a:lnTo>
                    <a:pt x="10" y="840"/>
                  </a:lnTo>
                  <a:lnTo>
                    <a:pt x="9" y="835"/>
                  </a:lnTo>
                  <a:lnTo>
                    <a:pt x="34" y="796"/>
                  </a:lnTo>
                  <a:lnTo>
                    <a:pt x="86" y="712"/>
                  </a:lnTo>
                  <a:lnTo>
                    <a:pt x="82" y="710"/>
                  </a:lnTo>
                  <a:lnTo>
                    <a:pt x="72" y="718"/>
                  </a:lnTo>
                  <a:lnTo>
                    <a:pt x="55" y="728"/>
                  </a:lnTo>
                  <a:lnTo>
                    <a:pt x="50" y="728"/>
                  </a:lnTo>
                  <a:lnTo>
                    <a:pt x="45" y="726"/>
                  </a:lnTo>
                  <a:lnTo>
                    <a:pt x="40" y="726"/>
                  </a:lnTo>
                  <a:lnTo>
                    <a:pt x="35" y="723"/>
                  </a:lnTo>
                  <a:lnTo>
                    <a:pt x="30" y="720"/>
                  </a:lnTo>
                  <a:lnTo>
                    <a:pt x="27" y="707"/>
                  </a:lnTo>
                  <a:lnTo>
                    <a:pt x="24" y="689"/>
                  </a:lnTo>
                  <a:lnTo>
                    <a:pt x="17" y="670"/>
                  </a:lnTo>
                  <a:lnTo>
                    <a:pt x="17" y="667"/>
                  </a:lnTo>
                  <a:lnTo>
                    <a:pt x="14" y="657"/>
                  </a:lnTo>
                  <a:lnTo>
                    <a:pt x="14" y="644"/>
                  </a:lnTo>
                  <a:lnTo>
                    <a:pt x="12" y="639"/>
                  </a:lnTo>
                  <a:lnTo>
                    <a:pt x="12" y="631"/>
                  </a:lnTo>
                  <a:lnTo>
                    <a:pt x="15" y="633"/>
                  </a:lnTo>
                  <a:lnTo>
                    <a:pt x="20" y="636"/>
                  </a:lnTo>
                  <a:lnTo>
                    <a:pt x="25" y="634"/>
                  </a:lnTo>
                  <a:lnTo>
                    <a:pt x="32" y="629"/>
                  </a:lnTo>
                  <a:lnTo>
                    <a:pt x="37" y="626"/>
                  </a:lnTo>
                  <a:lnTo>
                    <a:pt x="37" y="623"/>
                  </a:lnTo>
                  <a:lnTo>
                    <a:pt x="37" y="621"/>
                  </a:lnTo>
                  <a:lnTo>
                    <a:pt x="37" y="618"/>
                  </a:lnTo>
                  <a:lnTo>
                    <a:pt x="42" y="607"/>
                  </a:lnTo>
                  <a:lnTo>
                    <a:pt x="45" y="603"/>
                  </a:lnTo>
                  <a:lnTo>
                    <a:pt x="55" y="597"/>
                  </a:lnTo>
                  <a:lnTo>
                    <a:pt x="57" y="595"/>
                  </a:lnTo>
                  <a:lnTo>
                    <a:pt x="65" y="595"/>
                  </a:lnTo>
                  <a:lnTo>
                    <a:pt x="68" y="595"/>
                  </a:lnTo>
                  <a:lnTo>
                    <a:pt x="73" y="591"/>
                  </a:lnTo>
                  <a:lnTo>
                    <a:pt x="75" y="589"/>
                  </a:lnTo>
                  <a:lnTo>
                    <a:pt x="83" y="581"/>
                  </a:lnTo>
                  <a:lnTo>
                    <a:pt x="83" y="573"/>
                  </a:lnTo>
                  <a:lnTo>
                    <a:pt x="83" y="571"/>
                  </a:lnTo>
                  <a:lnTo>
                    <a:pt x="83" y="569"/>
                  </a:lnTo>
                  <a:lnTo>
                    <a:pt x="82" y="563"/>
                  </a:lnTo>
                  <a:lnTo>
                    <a:pt x="80" y="560"/>
                  </a:lnTo>
                  <a:lnTo>
                    <a:pt x="80" y="553"/>
                  </a:lnTo>
                  <a:lnTo>
                    <a:pt x="80" y="542"/>
                  </a:lnTo>
                  <a:lnTo>
                    <a:pt x="82" y="540"/>
                  </a:lnTo>
                  <a:lnTo>
                    <a:pt x="82" y="539"/>
                  </a:lnTo>
                  <a:lnTo>
                    <a:pt x="90" y="539"/>
                  </a:lnTo>
                  <a:lnTo>
                    <a:pt x="91" y="539"/>
                  </a:lnTo>
                  <a:lnTo>
                    <a:pt x="103" y="537"/>
                  </a:lnTo>
                  <a:lnTo>
                    <a:pt x="105" y="536"/>
                  </a:lnTo>
                  <a:lnTo>
                    <a:pt x="116" y="532"/>
                  </a:lnTo>
                  <a:lnTo>
                    <a:pt x="128" y="531"/>
                  </a:lnTo>
                  <a:lnTo>
                    <a:pt x="129" y="529"/>
                  </a:lnTo>
                  <a:lnTo>
                    <a:pt x="141" y="526"/>
                  </a:lnTo>
                  <a:lnTo>
                    <a:pt x="143" y="526"/>
                  </a:lnTo>
                  <a:lnTo>
                    <a:pt x="151" y="524"/>
                  </a:lnTo>
                  <a:lnTo>
                    <a:pt x="151" y="521"/>
                  </a:lnTo>
                  <a:lnTo>
                    <a:pt x="158" y="513"/>
                  </a:lnTo>
                  <a:lnTo>
                    <a:pt x="159" y="510"/>
                  </a:lnTo>
                  <a:lnTo>
                    <a:pt x="169" y="503"/>
                  </a:lnTo>
                  <a:lnTo>
                    <a:pt x="179" y="505"/>
                  </a:lnTo>
                  <a:lnTo>
                    <a:pt x="187" y="500"/>
                  </a:lnTo>
                  <a:lnTo>
                    <a:pt x="187" y="497"/>
                  </a:lnTo>
                  <a:lnTo>
                    <a:pt x="186" y="492"/>
                  </a:lnTo>
                  <a:lnTo>
                    <a:pt x="182" y="489"/>
                  </a:lnTo>
                  <a:lnTo>
                    <a:pt x="177" y="482"/>
                  </a:lnTo>
                  <a:lnTo>
                    <a:pt x="177" y="476"/>
                  </a:lnTo>
                  <a:lnTo>
                    <a:pt x="181" y="472"/>
                  </a:lnTo>
                  <a:lnTo>
                    <a:pt x="182" y="469"/>
                  </a:lnTo>
                  <a:lnTo>
                    <a:pt x="187" y="466"/>
                  </a:lnTo>
                  <a:lnTo>
                    <a:pt x="189" y="466"/>
                  </a:lnTo>
                  <a:lnTo>
                    <a:pt x="201" y="463"/>
                  </a:lnTo>
                  <a:lnTo>
                    <a:pt x="201" y="458"/>
                  </a:lnTo>
                  <a:lnTo>
                    <a:pt x="199" y="455"/>
                  </a:lnTo>
                  <a:lnTo>
                    <a:pt x="207" y="447"/>
                  </a:lnTo>
                  <a:lnTo>
                    <a:pt x="215" y="443"/>
                  </a:lnTo>
                  <a:lnTo>
                    <a:pt x="220" y="438"/>
                  </a:lnTo>
                  <a:lnTo>
                    <a:pt x="220" y="432"/>
                  </a:lnTo>
                  <a:lnTo>
                    <a:pt x="220" y="429"/>
                  </a:lnTo>
                  <a:lnTo>
                    <a:pt x="224" y="421"/>
                  </a:lnTo>
                  <a:lnTo>
                    <a:pt x="230" y="422"/>
                  </a:lnTo>
                  <a:lnTo>
                    <a:pt x="234" y="422"/>
                  </a:lnTo>
                  <a:lnTo>
                    <a:pt x="235" y="417"/>
                  </a:lnTo>
                  <a:lnTo>
                    <a:pt x="234" y="408"/>
                  </a:lnTo>
                  <a:lnTo>
                    <a:pt x="234" y="406"/>
                  </a:lnTo>
                  <a:lnTo>
                    <a:pt x="239" y="400"/>
                  </a:lnTo>
                  <a:lnTo>
                    <a:pt x="242" y="395"/>
                  </a:lnTo>
                  <a:lnTo>
                    <a:pt x="244" y="391"/>
                  </a:lnTo>
                  <a:lnTo>
                    <a:pt x="244" y="390"/>
                  </a:lnTo>
                  <a:lnTo>
                    <a:pt x="242" y="382"/>
                  </a:lnTo>
                  <a:lnTo>
                    <a:pt x="239" y="375"/>
                  </a:lnTo>
                  <a:lnTo>
                    <a:pt x="239" y="372"/>
                  </a:lnTo>
                  <a:lnTo>
                    <a:pt x="237" y="367"/>
                  </a:lnTo>
                  <a:lnTo>
                    <a:pt x="237" y="364"/>
                  </a:lnTo>
                  <a:lnTo>
                    <a:pt x="234" y="356"/>
                  </a:lnTo>
                  <a:lnTo>
                    <a:pt x="234" y="353"/>
                  </a:lnTo>
                  <a:lnTo>
                    <a:pt x="234" y="346"/>
                  </a:lnTo>
                  <a:lnTo>
                    <a:pt x="234" y="343"/>
                  </a:lnTo>
                  <a:lnTo>
                    <a:pt x="235" y="336"/>
                  </a:lnTo>
                  <a:lnTo>
                    <a:pt x="240" y="327"/>
                  </a:lnTo>
                  <a:lnTo>
                    <a:pt x="240" y="325"/>
                  </a:lnTo>
                  <a:lnTo>
                    <a:pt x="242" y="324"/>
                  </a:lnTo>
                  <a:lnTo>
                    <a:pt x="245" y="319"/>
                  </a:lnTo>
                  <a:lnTo>
                    <a:pt x="247" y="315"/>
                  </a:lnTo>
                  <a:lnTo>
                    <a:pt x="247" y="309"/>
                  </a:lnTo>
                  <a:lnTo>
                    <a:pt x="247" y="306"/>
                  </a:lnTo>
                  <a:lnTo>
                    <a:pt x="247" y="298"/>
                  </a:lnTo>
                  <a:lnTo>
                    <a:pt x="247" y="296"/>
                  </a:lnTo>
                  <a:lnTo>
                    <a:pt x="252" y="285"/>
                  </a:lnTo>
                  <a:lnTo>
                    <a:pt x="262" y="280"/>
                  </a:lnTo>
                  <a:lnTo>
                    <a:pt x="263" y="278"/>
                  </a:lnTo>
                  <a:lnTo>
                    <a:pt x="270" y="273"/>
                  </a:lnTo>
                  <a:lnTo>
                    <a:pt x="272" y="272"/>
                  </a:lnTo>
                  <a:lnTo>
                    <a:pt x="275" y="262"/>
                  </a:lnTo>
                  <a:lnTo>
                    <a:pt x="285" y="262"/>
                  </a:lnTo>
                  <a:lnTo>
                    <a:pt x="298" y="264"/>
                  </a:lnTo>
                  <a:lnTo>
                    <a:pt x="308" y="264"/>
                  </a:lnTo>
                  <a:lnTo>
                    <a:pt x="310" y="264"/>
                  </a:lnTo>
                  <a:lnTo>
                    <a:pt x="318" y="264"/>
                  </a:lnTo>
                  <a:lnTo>
                    <a:pt x="320" y="264"/>
                  </a:lnTo>
                  <a:lnTo>
                    <a:pt x="321" y="257"/>
                  </a:lnTo>
                  <a:lnTo>
                    <a:pt x="321" y="256"/>
                  </a:lnTo>
                  <a:lnTo>
                    <a:pt x="326" y="249"/>
                  </a:lnTo>
                  <a:lnTo>
                    <a:pt x="335" y="249"/>
                  </a:lnTo>
                  <a:lnTo>
                    <a:pt x="336" y="247"/>
                  </a:lnTo>
                  <a:lnTo>
                    <a:pt x="335" y="244"/>
                  </a:lnTo>
                  <a:lnTo>
                    <a:pt x="331" y="241"/>
                  </a:lnTo>
                  <a:lnTo>
                    <a:pt x="328" y="241"/>
                  </a:lnTo>
                  <a:lnTo>
                    <a:pt x="326" y="241"/>
                  </a:lnTo>
                  <a:lnTo>
                    <a:pt x="323" y="239"/>
                  </a:lnTo>
                  <a:lnTo>
                    <a:pt x="325" y="236"/>
                  </a:lnTo>
                  <a:lnTo>
                    <a:pt x="326" y="233"/>
                  </a:lnTo>
                  <a:lnTo>
                    <a:pt x="323" y="230"/>
                  </a:lnTo>
                  <a:lnTo>
                    <a:pt x="318" y="225"/>
                  </a:lnTo>
                  <a:lnTo>
                    <a:pt x="318" y="223"/>
                  </a:lnTo>
                  <a:lnTo>
                    <a:pt x="318" y="218"/>
                  </a:lnTo>
                  <a:lnTo>
                    <a:pt x="318" y="213"/>
                  </a:lnTo>
                  <a:lnTo>
                    <a:pt x="325" y="212"/>
                  </a:lnTo>
                  <a:lnTo>
                    <a:pt x="326" y="210"/>
                  </a:lnTo>
                  <a:lnTo>
                    <a:pt x="325" y="205"/>
                  </a:lnTo>
                  <a:lnTo>
                    <a:pt x="320" y="202"/>
                  </a:lnTo>
                  <a:lnTo>
                    <a:pt x="313" y="201"/>
                  </a:lnTo>
                  <a:lnTo>
                    <a:pt x="306" y="192"/>
                  </a:lnTo>
                  <a:lnTo>
                    <a:pt x="306" y="189"/>
                  </a:lnTo>
                  <a:lnTo>
                    <a:pt x="310" y="180"/>
                  </a:lnTo>
                  <a:lnTo>
                    <a:pt x="311" y="178"/>
                  </a:lnTo>
                  <a:lnTo>
                    <a:pt x="311" y="175"/>
                  </a:lnTo>
                  <a:lnTo>
                    <a:pt x="308" y="167"/>
                  </a:lnTo>
                  <a:lnTo>
                    <a:pt x="306" y="163"/>
                  </a:lnTo>
                  <a:lnTo>
                    <a:pt x="303" y="162"/>
                  </a:lnTo>
                  <a:lnTo>
                    <a:pt x="298" y="162"/>
                  </a:lnTo>
                  <a:lnTo>
                    <a:pt x="293" y="162"/>
                  </a:lnTo>
                  <a:lnTo>
                    <a:pt x="290" y="162"/>
                  </a:lnTo>
                  <a:lnTo>
                    <a:pt x="287" y="154"/>
                  </a:lnTo>
                  <a:lnTo>
                    <a:pt x="287" y="150"/>
                  </a:lnTo>
                  <a:lnTo>
                    <a:pt x="285" y="144"/>
                  </a:lnTo>
                  <a:lnTo>
                    <a:pt x="287" y="141"/>
                  </a:lnTo>
                  <a:lnTo>
                    <a:pt x="292" y="142"/>
                  </a:lnTo>
                  <a:lnTo>
                    <a:pt x="295" y="141"/>
                  </a:lnTo>
                  <a:lnTo>
                    <a:pt x="297" y="136"/>
                  </a:lnTo>
                  <a:lnTo>
                    <a:pt x="295" y="124"/>
                  </a:lnTo>
                  <a:lnTo>
                    <a:pt x="292" y="115"/>
                  </a:lnTo>
                  <a:lnTo>
                    <a:pt x="297" y="116"/>
                  </a:lnTo>
                  <a:lnTo>
                    <a:pt x="300" y="120"/>
                  </a:lnTo>
                  <a:lnTo>
                    <a:pt x="305" y="123"/>
                  </a:lnTo>
                  <a:lnTo>
                    <a:pt x="306" y="123"/>
                  </a:lnTo>
                  <a:lnTo>
                    <a:pt x="310" y="124"/>
                  </a:lnTo>
                  <a:lnTo>
                    <a:pt x="315" y="124"/>
                  </a:lnTo>
                  <a:lnTo>
                    <a:pt x="320" y="123"/>
                  </a:lnTo>
                  <a:lnTo>
                    <a:pt x="328" y="121"/>
                  </a:lnTo>
                  <a:lnTo>
                    <a:pt x="335" y="121"/>
                  </a:lnTo>
                  <a:lnTo>
                    <a:pt x="338" y="123"/>
                  </a:lnTo>
                  <a:lnTo>
                    <a:pt x="343" y="124"/>
                  </a:lnTo>
                  <a:lnTo>
                    <a:pt x="346" y="121"/>
                  </a:lnTo>
                  <a:lnTo>
                    <a:pt x="348" y="120"/>
                  </a:lnTo>
                  <a:lnTo>
                    <a:pt x="348" y="115"/>
                  </a:lnTo>
                  <a:lnTo>
                    <a:pt x="348" y="112"/>
                  </a:lnTo>
                  <a:lnTo>
                    <a:pt x="349" y="107"/>
                  </a:lnTo>
                  <a:lnTo>
                    <a:pt x="349" y="103"/>
                  </a:lnTo>
                  <a:lnTo>
                    <a:pt x="346" y="95"/>
                  </a:lnTo>
                  <a:lnTo>
                    <a:pt x="348" y="92"/>
                  </a:lnTo>
                  <a:lnTo>
                    <a:pt x="354" y="86"/>
                  </a:lnTo>
                  <a:lnTo>
                    <a:pt x="358" y="87"/>
                  </a:lnTo>
                  <a:lnTo>
                    <a:pt x="361" y="87"/>
                  </a:lnTo>
                  <a:lnTo>
                    <a:pt x="368" y="91"/>
                  </a:lnTo>
                  <a:lnTo>
                    <a:pt x="371" y="91"/>
                  </a:lnTo>
                  <a:lnTo>
                    <a:pt x="373" y="79"/>
                  </a:lnTo>
                  <a:lnTo>
                    <a:pt x="373" y="73"/>
                  </a:lnTo>
                  <a:lnTo>
                    <a:pt x="378" y="65"/>
                  </a:lnTo>
                  <a:lnTo>
                    <a:pt x="391" y="58"/>
                  </a:lnTo>
                  <a:lnTo>
                    <a:pt x="396" y="57"/>
                  </a:lnTo>
                  <a:lnTo>
                    <a:pt x="401" y="57"/>
                  </a:lnTo>
                  <a:lnTo>
                    <a:pt x="404" y="55"/>
                  </a:lnTo>
                  <a:lnTo>
                    <a:pt x="409" y="52"/>
                  </a:lnTo>
                  <a:lnTo>
                    <a:pt x="412" y="48"/>
                  </a:lnTo>
                  <a:lnTo>
                    <a:pt x="416" y="47"/>
                  </a:lnTo>
                  <a:lnTo>
                    <a:pt x="419" y="45"/>
                  </a:lnTo>
                  <a:lnTo>
                    <a:pt x="421" y="40"/>
                  </a:lnTo>
                  <a:lnTo>
                    <a:pt x="424" y="37"/>
                  </a:lnTo>
                  <a:lnTo>
                    <a:pt x="426" y="31"/>
                  </a:lnTo>
                  <a:lnTo>
                    <a:pt x="427" y="24"/>
                  </a:lnTo>
                  <a:lnTo>
                    <a:pt x="430" y="18"/>
                  </a:lnTo>
                  <a:lnTo>
                    <a:pt x="434" y="13"/>
                  </a:lnTo>
                  <a:lnTo>
                    <a:pt x="440" y="6"/>
                  </a:lnTo>
                  <a:lnTo>
                    <a:pt x="449" y="0"/>
                  </a:lnTo>
                  <a:lnTo>
                    <a:pt x="455" y="0"/>
                  </a:lnTo>
                  <a:lnTo>
                    <a:pt x="462" y="2"/>
                  </a:lnTo>
                  <a:lnTo>
                    <a:pt x="469" y="3"/>
                  </a:lnTo>
                  <a:lnTo>
                    <a:pt x="472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5" name="Freeform 138"/>
            <p:cNvSpPr>
              <a:spLocks/>
            </p:cNvSpPr>
            <p:nvPr/>
          </p:nvSpPr>
          <p:spPr bwMode="auto">
            <a:xfrm>
              <a:off x="3178175" y="3364708"/>
              <a:ext cx="620713" cy="1041400"/>
            </a:xfrm>
            <a:custGeom>
              <a:avLst/>
              <a:gdLst>
                <a:gd name="T0" fmla="*/ 35 w 782"/>
                <a:gd name="T1" fmla="*/ 257 h 1312"/>
                <a:gd name="T2" fmla="*/ 49 w 782"/>
                <a:gd name="T3" fmla="*/ 215 h 1312"/>
                <a:gd name="T4" fmla="*/ 63 w 782"/>
                <a:gd name="T5" fmla="*/ 179 h 1312"/>
                <a:gd name="T6" fmla="*/ 83 w 782"/>
                <a:gd name="T7" fmla="*/ 105 h 1312"/>
                <a:gd name="T8" fmla="*/ 116 w 782"/>
                <a:gd name="T9" fmla="*/ 82 h 1312"/>
                <a:gd name="T10" fmla="*/ 142 w 782"/>
                <a:gd name="T11" fmla="*/ 21 h 1312"/>
                <a:gd name="T12" fmla="*/ 182 w 782"/>
                <a:gd name="T13" fmla="*/ 9 h 1312"/>
                <a:gd name="T14" fmla="*/ 208 w 782"/>
                <a:gd name="T15" fmla="*/ 30 h 1312"/>
                <a:gd name="T16" fmla="*/ 238 w 782"/>
                <a:gd name="T17" fmla="*/ 42 h 1312"/>
                <a:gd name="T18" fmla="*/ 271 w 782"/>
                <a:gd name="T19" fmla="*/ 53 h 1312"/>
                <a:gd name="T20" fmla="*/ 339 w 782"/>
                <a:gd name="T21" fmla="*/ 53 h 1312"/>
                <a:gd name="T22" fmla="*/ 377 w 782"/>
                <a:gd name="T23" fmla="*/ 53 h 1312"/>
                <a:gd name="T24" fmla="*/ 427 w 782"/>
                <a:gd name="T25" fmla="*/ 43 h 1312"/>
                <a:gd name="T26" fmla="*/ 465 w 782"/>
                <a:gd name="T27" fmla="*/ 63 h 1312"/>
                <a:gd name="T28" fmla="*/ 503 w 782"/>
                <a:gd name="T29" fmla="*/ 93 h 1312"/>
                <a:gd name="T30" fmla="*/ 524 w 782"/>
                <a:gd name="T31" fmla="*/ 137 h 1312"/>
                <a:gd name="T32" fmla="*/ 590 w 782"/>
                <a:gd name="T33" fmla="*/ 129 h 1312"/>
                <a:gd name="T34" fmla="*/ 625 w 782"/>
                <a:gd name="T35" fmla="*/ 95 h 1312"/>
                <a:gd name="T36" fmla="*/ 633 w 782"/>
                <a:gd name="T37" fmla="*/ 127 h 1312"/>
                <a:gd name="T38" fmla="*/ 671 w 782"/>
                <a:gd name="T39" fmla="*/ 205 h 1312"/>
                <a:gd name="T40" fmla="*/ 663 w 782"/>
                <a:gd name="T41" fmla="*/ 284 h 1312"/>
                <a:gd name="T42" fmla="*/ 699 w 782"/>
                <a:gd name="T43" fmla="*/ 338 h 1312"/>
                <a:gd name="T44" fmla="*/ 676 w 782"/>
                <a:gd name="T45" fmla="*/ 362 h 1312"/>
                <a:gd name="T46" fmla="*/ 734 w 782"/>
                <a:gd name="T47" fmla="*/ 407 h 1312"/>
                <a:gd name="T48" fmla="*/ 782 w 782"/>
                <a:gd name="T49" fmla="*/ 399 h 1312"/>
                <a:gd name="T50" fmla="*/ 777 w 782"/>
                <a:gd name="T51" fmla="*/ 436 h 1312"/>
                <a:gd name="T52" fmla="*/ 767 w 782"/>
                <a:gd name="T53" fmla="*/ 467 h 1312"/>
                <a:gd name="T54" fmla="*/ 754 w 782"/>
                <a:gd name="T55" fmla="*/ 490 h 1312"/>
                <a:gd name="T56" fmla="*/ 721 w 782"/>
                <a:gd name="T57" fmla="*/ 513 h 1312"/>
                <a:gd name="T58" fmla="*/ 604 w 782"/>
                <a:gd name="T59" fmla="*/ 485 h 1312"/>
                <a:gd name="T60" fmla="*/ 539 w 782"/>
                <a:gd name="T61" fmla="*/ 438 h 1312"/>
                <a:gd name="T62" fmla="*/ 527 w 782"/>
                <a:gd name="T63" fmla="*/ 462 h 1312"/>
                <a:gd name="T64" fmla="*/ 557 w 782"/>
                <a:gd name="T65" fmla="*/ 516 h 1312"/>
                <a:gd name="T66" fmla="*/ 518 w 782"/>
                <a:gd name="T67" fmla="*/ 496 h 1312"/>
                <a:gd name="T68" fmla="*/ 488 w 782"/>
                <a:gd name="T69" fmla="*/ 487 h 1312"/>
                <a:gd name="T70" fmla="*/ 496 w 782"/>
                <a:gd name="T71" fmla="*/ 545 h 1312"/>
                <a:gd name="T72" fmla="*/ 471 w 782"/>
                <a:gd name="T73" fmla="*/ 585 h 1312"/>
                <a:gd name="T74" fmla="*/ 468 w 782"/>
                <a:gd name="T75" fmla="*/ 616 h 1312"/>
                <a:gd name="T76" fmla="*/ 486 w 782"/>
                <a:gd name="T77" fmla="*/ 635 h 1312"/>
                <a:gd name="T78" fmla="*/ 453 w 782"/>
                <a:gd name="T79" fmla="*/ 660 h 1312"/>
                <a:gd name="T80" fmla="*/ 428 w 782"/>
                <a:gd name="T81" fmla="*/ 681 h 1312"/>
                <a:gd name="T82" fmla="*/ 423 w 782"/>
                <a:gd name="T83" fmla="*/ 726 h 1312"/>
                <a:gd name="T84" fmla="*/ 402 w 782"/>
                <a:gd name="T85" fmla="*/ 750 h 1312"/>
                <a:gd name="T86" fmla="*/ 367 w 782"/>
                <a:gd name="T87" fmla="*/ 784 h 1312"/>
                <a:gd name="T88" fmla="*/ 367 w 782"/>
                <a:gd name="T89" fmla="*/ 809 h 1312"/>
                <a:gd name="T90" fmla="*/ 337 w 782"/>
                <a:gd name="T91" fmla="*/ 856 h 1312"/>
                <a:gd name="T92" fmla="*/ 329 w 782"/>
                <a:gd name="T93" fmla="*/ 898 h 1312"/>
                <a:gd name="T94" fmla="*/ 319 w 782"/>
                <a:gd name="T95" fmla="*/ 941 h 1312"/>
                <a:gd name="T96" fmla="*/ 317 w 782"/>
                <a:gd name="T97" fmla="*/ 959 h 1312"/>
                <a:gd name="T98" fmla="*/ 317 w 782"/>
                <a:gd name="T99" fmla="*/ 987 h 1312"/>
                <a:gd name="T100" fmla="*/ 307 w 782"/>
                <a:gd name="T101" fmla="*/ 1022 h 1312"/>
                <a:gd name="T102" fmla="*/ 288 w 782"/>
                <a:gd name="T103" fmla="*/ 1108 h 1312"/>
                <a:gd name="T104" fmla="*/ 278 w 782"/>
                <a:gd name="T105" fmla="*/ 1158 h 1312"/>
                <a:gd name="T106" fmla="*/ 283 w 782"/>
                <a:gd name="T107" fmla="*/ 1195 h 1312"/>
                <a:gd name="T108" fmla="*/ 312 w 782"/>
                <a:gd name="T109" fmla="*/ 1255 h 1312"/>
                <a:gd name="T110" fmla="*/ 349 w 782"/>
                <a:gd name="T111" fmla="*/ 1270 h 1312"/>
                <a:gd name="T112" fmla="*/ 336 w 782"/>
                <a:gd name="T113" fmla="*/ 1297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82" h="1312">
                  <a:moveTo>
                    <a:pt x="0" y="247"/>
                  </a:moveTo>
                  <a:lnTo>
                    <a:pt x="3" y="247"/>
                  </a:lnTo>
                  <a:lnTo>
                    <a:pt x="6" y="247"/>
                  </a:lnTo>
                  <a:lnTo>
                    <a:pt x="11" y="249"/>
                  </a:lnTo>
                  <a:lnTo>
                    <a:pt x="16" y="254"/>
                  </a:lnTo>
                  <a:lnTo>
                    <a:pt x="20" y="255"/>
                  </a:lnTo>
                  <a:lnTo>
                    <a:pt x="25" y="255"/>
                  </a:lnTo>
                  <a:lnTo>
                    <a:pt x="26" y="257"/>
                  </a:lnTo>
                  <a:lnTo>
                    <a:pt x="35" y="257"/>
                  </a:lnTo>
                  <a:lnTo>
                    <a:pt x="35" y="255"/>
                  </a:lnTo>
                  <a:lnTo>
                    <a:pt x="43" y="249"/>
                  </a:lnTo>
                  <a:lnTo>
                    <a:pt x="43" y="242"/>
                  </a:lnTo>
                  <a:lnTo>
                    <a:pt x="43" y="237"/>
                  </a:lnTo>
                  <a:lnTo>
                    <a:pt x="44" y="236"/>
                  </a:lnTo>
                  <a:lnTo>
                    <a:pt x="44" y="234"/>
                  </a:lnTo>
                  <a:lnTo>
                    <a:pt x="48" y="224"/>
                  </a:lnTo>
                  <a:lnTo>
                    <a:pt x="49" y="218"/>
                  </a:lnTo>
                  <a:lnTo>
                    <a:pt x="49" y="215"/>
                  </a:lnTo>
                  <a:lnTo>
                    <a:pt x="51" y="210"/>
                  </a:lnTo>
                  <a:lnTo>
                    <a:pt x="56" y="208"/>
                  </a:lnTo>
                  <a:lnTo>
                    <a:pt x="58" y="207"/>
                  </a:lnTo>
                  <a:lnTo>
                    <a:pt x="59" y="203"/>
                  </a:lnTo>
                  <a:lnTo>
                    <a:pt x="61" y="199"/>
                  </a:lnTo>
                  <a:lnTo>
                    <a:pt x="63" y="194"/>
                  </a:lnTo>
                  <a:lnTo>
                    <a:pt x="61" y="189"/>
                  </a:lnTo>
                  <a:lnTo>
                    <a:pt x="63" y="184"/>
                  </a:lnTo>
                  <a:lnTo>
                    <a:pt x="63" y="179"/>
                  </a:lnTo>
                  <a:lnTo>
                    <a:pt x="66" y="166"/>
                  </a:lnTo>
                  <a:lnTo>
                    <a:pt x="68" y="163"/>
                  </a:lnTo>
                  <a:lnTo>
                    <a:pt x="69" y="155"/>
                  </a:lnTo>
                  <a:lnTo>
                    <a:pt x="74" y="139"/>
                  </a:lnTo>
                  <a:lnTo>
                    <a:pt x="74" y="127"/>
                  </a:lnTo>
                  <a:lnTo>
                    <a:pt x="73" y="118"/>
                  </a:lnTo>
                  <a:lnTo>
                    <a:pt x="74" y="113"/>
                  </a:lnTo>
                  <a:lnTo>
                    <a:pt x="76" y="106"/>
                  </a:lnTo>
                  <a:lnTo>
                    <a:pt x="83" y="105"/>
                  </a:lnTo>
                  <a:lnTo>
                    <a:pt x="84" y="103"/>
                  </a:lnTo>
                  <a:lnTo>
                    <a:pt x="91" y="102"/>
                  </a:lnTo>
                  <a:lnTo>
                    <a:pt x="92" y="102"/>
                  </a:lnTo>
                  <a:lnTo>
                    <a:pt x="99" y="98"/>
                  </a:lnTo>
                  <a:lnTo>
                    <a:pt x="104" y="97"/>
                  </a:lnTo>
                  <a:lnTo>
                    <a:pt x="106" y="95"/>
                  </a:lnTo>
                  <a:lnTo>
                    <a:pt x="109" y="90"/>
                  </a:lnTo>
                  <a:lnTo>
                    <a:pt x="114" y="84"/>
                  </a:lnTo>
                  <a:lnTo>
                    <a:pt x="116" y="82"/>
                  </a:lnTo>
                  <a:lnTo>
                    <a:pt x="121" y="74"/>
                  </a:lnTo>
                  <a:lnTo>
                    <a:pt x="129" y="63"/>
                  </a:lnTo>
                  <a:lnTo>
                    <a:pt x="130" y="61"/>
                  </a:lnTo>
                  <a:lnTo>
                    <a:pt x="135" y="55"/>
                  </a:lnTo>
                  <a:lnTo>
                    <a:pt x="137" y="48"/>
                  </a:lnTo>
                  <a:lnTo>
                    <a:pt x="137" y="42"/>
                  </a:lnTo>
                  <a:lnTo>
                    <a:pt x="139" y="34"/>
                  </a:lnTo>
                  <a:lnTo>
                    <a:pt x="142" y="30"/>
                  </a:lnTo>
                  <a:lnTo>
                    <a:pt x="142" y="21"/>
                  </a:lnTo>
                  <a:lnTo>
                    <a:pt x="145" y="14"/>
                  </a:lnTo>
                  <a:lnTo>
                    <a:pt x="144" y="9"/>
                  </a:lnTo>
                  <a:lnTo>
                    <a:pt x="150" y="8"/>
                  </a:lnTo>
                  <a:lnTo>
                    <a:pt x="155" y="3"/>
                  </a:lnTo>
                  <a:lnTo>
                    <a:pt x="160" y="1"/>
                  </a:lnTo>
                  <a:lnTo>
                    <a:pt x="169" y="0"/>
                  </a:lnTo>
                  <a:lnTo>
                    <a:pt x="175" y="0"/>
                  </a:lnTo>
                  <a:lnTo>
                    <a:pt x="178" y="6"/>
                  </a:lnTo>
                  <a:lnTo>
                    <a:pt x="182" y="9"/>
                  </a:lnTo>
                  <a:lnTo>
                    <a:pt x="183" y="13"/>
                  </a:lnTo>
                  <a:lnTo>
                    <a:pt x="185" y="13"/>
                  </a:lnTo>
                  <a:lnTo>
                    <a:pt x="188" y="14"/>
                  </a:lnTo>
                  <a:lnTo>
                    <a:pt x="192" y="16"/>
                  </a:lnTo>
                  <a:lnTo>
                    <a:pt x="193" y="16"/>
                  </a:lnTo>
                  <a:lnTo>
                    <a:pt x="197" y="21"/>
                  </a:lnTo>
                  <a:lnTo>
                    <a:pt x="202" y="24"/>
                  </a:lnTo>
                  <a:lnTo>
                    <a:pt x="203" y="25"/>
                  </a:lnTo>
                  <a:lnTo>
                    <a:pt x="208" y="30"/>
                  </a:lnTo>
                  <a:lnTo>
                    <a:pt x="210" y="34"/>
                  </a:lnTo>
                  <a:lnTo>
                    <a:pt x="213" y="35"/>
                  </a:lnTo>
                  <a:lnTo>
                    <a:pt x="215" y="38"/>
                  </a:lnTo>
                  <a:lnTo>
                    <a:pt x="218" y="40"/>
                  </a:lnTo>
                  <a:lnTo>
                    <a:pt x="223" y="42"/>
                  </a:lnTo>
                  <a:lnTo>
                    <a:pt x="225" y="43"/>
                  </a:lnTo>
                  <a:lnTo>
                    <a:pt x="228" y="43"/>
                  </a:lnTo>
                  <a:lnTo>
                    <a:pt x="235" y="43"/>
                  </a:lnTo>
                  <a:lnTo>
                    <a:pt x="238" y="42"/>
                  </a:lnTo>
                  <a:lnTo>
                    <a:pt x="240" y="42"/>
                  </a:lnTo>
                  <a:lnTo>
                    <a:pt x="243" y="40"/>
                  </a:lnTo>
                  <a:lnTo>
                    <a:pt x="251" y="38"/>
                  </a:lnTo>
                  <a:lnTo>
                    <a:pt x="251" y="40"/>
                  </a:lnTo>
                  <a:lnTo>
                    <a:pt x="259" y="40"/>
                  </a:lnTo>
                  <a:lnTo>
                    <a:pt x="263" y="40"/>
                  </a:lnTo>
                  <a:lnTo>
                    <a:pt x="264" y="43"/>
                  </a:lnTo>
                  <a:lnTo>
                    <a:pt x="266" y="46"/>
                  </a:lnTo>
                  <a:lnTo>
                    <a:pt x="271" y="53"/>
                  </a:lnTo>
                  <a:lnTo>
                    <a:pt x="276" y="58"/>
                  </a:lnTo>
                  <a:lnTo>
                    <a:pt x="279" y="63"/>
                  </a:lnTo>
                  <a:lnTo>
                    <a:pt x="286" y="63"/>
                  </a:lnTo>
                  <a:lnTo>
                    <a:pt x="294" y="58"/>
                  </a:lnTo>
                  <a:lnTo>
                    <a:pt x="302" y="53"/>
                  </a:lnTo>
                  <a:lnTo>
                    <a:pt x="306" y="53"/>
                  </a:lnTo>
                  <a:lnTo>
                    <a:pt x="312" y="53"/>
                  </a:lnTo>
                  <a:lnTo>
                    <a:pt x="332" y="55"/>
                  </a:lnTo>
                  <a:lnTo>
                    <a:pt x="339" y="53"/>
                  </a:lnTo>
                  <a:lnTo>
                    <a:pt x="341" y="53"/>
                  </a:lnTo>
                  <a:lnTo>
                    <a:pt x="350" y="48"/>
                  </a:lnTo>
                  <a:lnTo>
                    <a:pt x="350" y="45"/>
                  </a:lnTo>
                  <a:lnTo>
                    <a:pt x="354" y="42"/>
                  </a:lnTo>
                  <a:lnTo>
                    <a:pt x="357" y="43"/>
                  </a:lnTo>
                  <a:lnTo>
                    <a:pt x="360" y="43"/>
                  </a:lnTo>
                  <a:lnTo>
                    <a:pt x="365" y="46"/>
                  </a:lnTo>
                  <a:lnTo>
                    <a:pt x="370" y="51"/>
                  </a:lnTo>
                  <a:lnTo>
                    <a:pt x="377" y="53"/>
                  </a:lnTo>
                  <a:lnTo>
                    <a:pt x="379" y="55"/>
                  </a:lnTo>
                  <a:lnTo>
                    <a:pt x="389" y="58"/>
                  </a:lnTo>
                  <a:lnTo>
                    <a:pt x="397" y="61"/>
                  </a:lnTo>
                  <a:lnTo>
                    <a:pt x="403" y="59"/>
                  </a:lnTo>
                  <a:lnTo>
                    <a:pt x="408" y="56"/>
                  </a:lnTo>
                  <a:lnTo>
                    <a:pt x="417" y="48"/>
                  </a:lnTo>
                  <a:lnTo>
                    <a:pt x="418" y="46"/>
                  </a:lnTo>
                  <a:lnTo>
                    <a:pt x="422" y="45"/>
                  </a:lnTo>
                  <a:lnTo>
                    <a:pt x="427" y="43"/>
                  </a:lnTo>
                  <a:lnTo>
                    <a:pt x="428" y="42"/>
                  </a:lnTo>
                  <a:lnTo>
                    <a:pt x="433" y="46"/>
                  </a:lnTo>
                  <a:lnTo>
                    <a:pt x="438" y="50"/>
                  </a:lnTo>
                  <a:lnTo>
                    <a:pt x="441" y="58"/>
                  </a:lnTo>
                  <a:lnTo>
                    <a:pt x="446" y="59"/>
                  </a:lnTo>
                  <a:lnTo>
                    <a:pt x="451" y="58"/>
                  </a:lnTo>
                  <a:lnTo>
                    <a:pt x="461" y="61"/>
                  </a:lnTo>
                  <a:lnTo>
                    <a:pt x="463" y="63"/>
                  </a:lnTo>
                  <a:lnTo>
                    <a:pt x="465" y="63"/>
                  </a:lnTo>
                  <a:lnTo>
                    <a:pt x="468" y="66"/>
                  </a:lnTo>
                  <a:lnTo>
                    <a:pt x="470" y="68"/>
                  </a:lnTo>
                  <a:lnTo>
                    <a:pt x="471" y="69"/>
                  </a:lnTo>
                  <a:lnTo>
                    <a:pt x="475" y="72"/>
                  </a:lnTo>
                  <a:lnTo>
                    <a:pt x="476" y="74"/>
                  </a:lnTo>
                  <a:lnTo>
                    <a:pt x="478" y="76"/>
                  </a:lnTo>
                  <a:lnTo>
                    <a:pt x="486" y="79"/>
                  </a:lnTo>
                  <a:lnTo>
                    <a:pt x="491" y="79"/>
                  </a:lnTo>
                  <a:lnTo>
                    <a:pt x="503" y="93"/>
                  </a:lnTo>
                  <a:lnTo>
                    <a:pt x="504" y="95"/>
                  </a:lnTo>
                  <a:lnTo>
                    <a:pt x="503" y="97"/>
                  </a:lnTo>
                  <a:lnTo>
                    <a:pt x="503" y="98"/>
                  </a:lnTo>
                  <a:lnTo>
                    <a:pt x="506" y="110"/>
                  </a:lnTo>
                  <a:lnTo>
                    <a:pt x="508" y="113"/>
                  </a:lnTo>
                  <a:lnTo>
                    <a:pt x="508" y="114"/>
                  </a:lnTo>
                  <a:lnTo>
                    <a:pt x="514" y="129"/>
                  </a:lnTo>
                  <a:lnTo>
                    <a:pt x="518" y="132"/>
                  </a:lnTo>
                  <a:lnTo>
                    <a:pt x="524" y="137"/>
                  </a:lnTo>
                  <a:lnTo>
                    <a:pt x="534" y="145"/>
                  </a:lnTo>
                  <a:lnTo>
                    <a:pt x="537" y="152"/>
                  </a:lnTo>
                  <a:lnTo>
                    <a:pt x="539" y="153"/>
                  </a:lnTo>
                  <a:lnTo>
                    <a:pt x="546" y="152"/>
                  </a:lnTo>
                  <a:lnTo>
                    <a:pt x="561" y="150"/>
                  </a:lnTo>
                  <a:lnTo>
                    <a:pt x="567" y="145"/>
                  </a:lnTo>
                  <a:lnTo>
                    <a:pt x="575" y="142"/>
                  </a:lnTo>
                  <a:lnTo>
                    <a:pt x="585" y="140"/>
                  </a:lnTo>
                  <a:lnTo>
                    <a:pt x="590" y="129"/>
                  </a:lnTo>
                  <a:lnTo>
                    <a:pt x="592" y="126"/>
                  </a:lnTo>
                  <a:lnTo>
                    <a:pt x="595" y="121"/>
                  </a:lnTo>
                  <a:lnTo>
                    <a:pt x="607" y="105"/>
                  </a:lnTo>
                  <a:lnTo>
                    <a:pt x="610" y="92"/>
                  </a:lnTo>
                  <a:lnTo>
                    <a:pt x="612" y="92"/>
                  </a:lnTo>
                  <a:lnTo>
                    <a:pt x="615" y="92"/>
                  </a:lnTo>
                  <a:lnTo>
                    <a:pt x="618" y="93"/>
                  </a:lnTo>
                  <a:lnTo>
                    <a:pt x="622" y="95"/>
                  </a:lnTo>
                  <a:lnTo>
                    <a:pt x="625" y="95"/>
                  </a:lnTo>
                  <a:lnTo>
                    <a:pt x="627" y="95"/>
                  </a:lnTo>
                  <a:lnTo>
                    <a:pt x="627" y="98"/>
                  </a:lnTo>
                  <a:lnTo>
                    <a:pt x="627" y="102"/>
                  </a:lnTo>
                  <a:lnTo>
                    <a:pt x="627" y="106"/>
                  </a:lnTo>
                  <a:lnTo>
                    <a:pt x="628" y="108"/>
                  </a:lnTo>
                  <a:lnTo>
                    <a:pt x="628" y="110"/>
                  </a:lnTo>
                  <a:lnTo>
                    <a:pt x="630" y="118"/>
                  </a:lnTo>
                  <a:lnTo>
                    <a:pt x="633" y="126"/>
                  </a:lnTo>
                  <a:lnTo>
                    <a:pt x="633" y="127"/>
                  </a:lnTo>
                  <a:lnTo>
                    <a:pt x="643" y="150"/>
                  </a:lnTo>
                  <a:lnTo>
                    <a:pt x="658" y="176"/>
                  </a:lnTo>
                  <a:lnTo>
                    <a:pt x="661" y="184"/>
                  </a:lnTo>
                  <a:lnTo>
                    <a:pt x="665" y="189"/>
                  </a:lnTo>
                  <a:lnTo>
                    <a:pt x="665" y="191"/>
                  </a:lnTo>
                  <a:lnTo>
                    <a:pt x="666" y="192"/>
                  </a:lnTo>
                  <a:lnTo>
                    <a:pt x="668" y="197"/>
                  </a:lnTo>
                  <a:lnTo>
                    <a:pt x="668" y="199"/>
                  </a:lnTo>
                  <a:lnTo>
                    <a:pt x="671" y="205"/>
                  </a:lnTo>
                  <a:lnTo>
                    <a:pt x="671" y="216"/>
                  </a:lnTo>
                  <a:lnTo>
                    <a:pt x="670" y="228"/>
                  </a:lnTo>
                  <a:lnTo>
                    <a:pt x="668" y="236"/>
                  </a:lnTo>
                  <a:lnTo>
                    <a:pt x="668" y="237"/>
                  </a:lnTo>
                  <a:lnTo>
                    <a:pt x="666" y="249"/>
                  </a:lnTo>
                  <a:lnTo>
                    <a:pt x="665" y="250"/>
                  </a:lnTo>
                  <a:lnTo>
                    <a:pt x="665" y="257"/>
                  </a:lnTo>
                  <a:lnTo>
                    <a:pt x="665" y="270"/>
                  </a:lnTo>
                  <a:lnTo>
                    <a:pt x="663" y="284"/>
                  </a:lnTo>
                  <a:lnTo>
                    <a:pt x="666" y="296"/>
                  </a:lnTo>
                  <a:lnTo>
                    <a:pt x="668" y="301"/>
                  </a:lnTo>
                  <a:lnTo>
                    <a:pt x="670" y="302"/>
                  </a:lnTo>
                  <a:lnTo>
                    <a:pt x="673" y="309"/>
                  </a:lnTo>
                  <a:lnTo>
                    <a:pt x="675" y="310"/>
                  </a:lnTo>
                  <a:lnTo>
                    <a:pt x="685" y="320"/>
                  </a:lnTo>
                  <a:lnTo>
                    <a:pt x="693" y="325"/>
                  </a:lnTo>
                  <a:lnTo>
                    <a:pt x="699" y="333"/>
                  </a:lnTo>
                  <a:lnTo>
                    <a:pt x="699" y="338"/>
                  </a:lnTo>
                  <a:lnTo>
                    <a:pt x="703" y="344"/>
                  </a:lnTo>
                  <a:lnTo>
                    <a:pt x="701" y="347"/>
                  </a:lnTo>
                  <a:lnTo>
                    <a:pt x="691" y="347"/>
                  </a:lnTo>
                  <a:lnTo>
                    <a:pt x="688" y="347"/>
                  </a:lnTo>
                  <a:lnTo>
                    <a:pt x="686" y="349"/>
                  </a:lnTo>
                  <a:lnTo>
                    <a:pt x="680" y="351"/>
                  </a:lnTo>
                  <a:lnTo>
                    <a:pt x="676" y="354"/>
                  </a:lnTo>
                  <a:lnTo>
                    <a:pt x="676" y="360"/>
                  </a:lnTo>
                  <a:lnTo>
                    <a:pt x="676" y="362"/>
                  </a:lnTo>
                  <a:lnTo>
                    <a:pt x="680" y="367"/>
                  </a:lnTo>
                  <a:lnTo>
                    <a:pt x="696" y="396"/>
                  </a:lnTo>
                  <a:lnTo>
                    <a:pt x="708" y="404"/>
                  </a:lnTo>
                  <a:lnTo>
                    <a:pt x="716" y="411"/>
                  </a:lnTo>
                  <a:lnTo>
                    <a:pt x="718" y="411"/>
                  </a:lnTo>
                  <a:lnTo>
                    <a:pt x="723" y="409"/>
                  </a:lnTo>
                  <a:lnTo>
                    <a:pt x="724" y="409"/>
                  </a:lnTo>
                  <a:lnTo>
                    <a:pt x="731" y="407"/>
                  </a:lnTo>
                  <a:lnTo>
                    <a:pt x="734" y="407"/>
                  </a:lnTo>
                  <a:lnTo>
                    <a:pt x="739" y="407"/>
                  </a:lnTo>
                  <a:lnTo>
                    <a:pt x="746" y="407"/>
                  </a:lnTo>
                  <a:lnTo>
                    <a:pt x="751" y="406"/>
                  </a:lnTo>
                  <a:lnTo>
                    <a:pt x="752" y="406"/>
                  </a:lnTo>
                  <a:lnTo>
                    <a:pt x="757" y="404"/>
                  </a:lnTo>
                  <a:lnTo>
                    <a:pt x="764" y="402"/>
                  </a:lnTo>
                  <a:lnTo>
                    <a:pt x="771" y="401"/>
                  </a:lnTo>
                  <a:lnTo>
                    <a:pt x="782" y="398"/>
                  </a:lnTo>
                  <a:lnTo>
                    <a:pt x="782" y="399"/>
                  </a:lnTo>
                  <a:lnTo>
                    <a:pt x="780" y="401"/>
                  </a:lnTo>
                  <a:lnTo>
                    <a:pt x="780" y="404"/>
                  </a:lnTo>
                  <a:lnTo>
                    <a:pt x="780" y="406"/>
                  </a:lnTo>
                  <a:lnTo>
                    <a:pt x="772" y="414"/>
                  </a:lnTo>
                  <a:lnTo>
                    <a:pt x="769" y="419"/>
                  </a:lnTo>
                  <a:lnTo>
                    <a:pt x="772" y="425"/>
                  </a:lnTo>
                  <a:lnTo>
                    <a:pt x="776" y="432"/>
                  </a:lnTo>
                  <a:lnTo>
                    <a:pt x="777" y="433"/>
                  </a:lnTo>
                  <a:lnTo>
                    <a:pt x="777" y="436"/>
                  </a:lnTo>
                  <a:lnTo>
                    <a:pt x="777" y="440"/>
                  </a:lnTo>
                  <a:lnTo>
                    <a:pt x="777" y="445"/>
                  </a:lnTo>
                  <a:lnTo>
                    <a:pt x="777" y="446"/>
                  </a:lnTo>
                  <a:lnTo>
                    <a:pt x="776" y="448"/>
                  </a:lnTo>
                  <a:lnTo>
                    <a:pt x="772" y="454"/>
                  </a:lnTo>
                  <a:lnTo>
                    <a:pt x="772" y="456"/>
                  </a:lnTo>
                  <a:lnTo>
                    <a:pt x="771" y="461"/>
                  </a:lnTo>
                  <a:lnTo>
                    <a:pt x="769" y="462"/>
                  </a:lnTo>
                  <a:lnTo>
                    <a:pt x="767" y="467"/>
                  </a:lnTo>
                  <a:lnTo>
                    <a:pt x="767" y="470"/>
                  </a:lnTo>
                  <a:lnTo>
                    <a:pt x="766" y="475"/>
                  </a:lnTo>
                  <a:lnTo>
                    <a:pt x="766" y="479"/>
                  </a:lnTo>
                  <a:lnTo>
                    <a:pt x="764" y="480"/>
                  </a:lnTo>
                  <a:lnTo>
                    <a:pt x="764" y="483"/>
                  </a:lnTo>
                  <a:lnTo>
                    <a:pt x="761" y="487"/>
                  </a:lnTo>
                  <a:lnTo>
                    <a:pt x="759" y="487"/>
                  </a:lnTo>
                  <a:lnTo>
                    <a:pt x="757" y="488"/>
                  </a:lnTo>
                  <a:lnTo>
                    <a:pt x="754" y="490"/>
                  </a:lnTo>
                  <a:lnTo>
                    <a:pt x="751" y="491"/>
                  </a:lnTo>
                  <a:lnTo>
                    <a:pt x="747" y="495"/>
                  </a:lnTo>
                  <a:lnTo>
                    <a:pt x="746" y="496"/>
                  </a:lnTo>
                  <a:lnTo>
                    <a:pt x="742" y="500"/>
                  </a:lnTo>
                  <a:lnTo>
                    <a:pt x="734" y="503"/>
                  </a:lnTo>
                  <a:lnTo>
                    <a:pt x="729" y="504"/>
                  </a:lnTo>
                  <a:lnTo>
                    <a:pt x="728" y="508"/>
                  </a:lnTo>
                  <a:lnTo>
                    <a:pt x="724" y="509"/>
                  </a:lnTo>
                  <a:lnTo>
                    <a:pt x="721" y="513"/>
                  </a:lnTo>
                  <a:lnTo>
                    <a:pt x="708" y="516"/>
                  </a:lnTo>
                  <a:lnTo>
                    <a:pt x="701" y="506"/>
                  </a:lnTo>
                  <a:lnTo>
                    <a:pt x="691" y="501"/>
                  </a:lnTo>
                  <a:lnTo>
                    <a:pt x="683" y="490"/>
                  </a:lnTo>
                  <a:lnTo>
                    <a:pt x="671" y="485"/>
                  </a:lnTo>
                  <a:lnTo>
                    <a:pt x="640" y="485"/>
                  </a:lnTo>
                  <a:lnTo>
                    <a:pt x="627" y="487"/>
                  </a:lnTo>
                  <a:lnTo>
                    <a:pt x="610" y="487"/>
                  </a:lnTo>
                  <a:lnTo>
                    <a:pt x="604" y="485"/>
                  </a:lnTo>
                  <a:lnTo>
                    <a:pt x="597" y="479"/>
                  </a:lnTo>
                  <a:lnTo>
                    <a:pt x="590" y="469"/>
                  </a:lnTo>
                  <a:lnTo>
                    <a:pt x="584" y="461"/>
                  </a:lnTo>
                  <a:lnTo>
                    <a:pt x="577" y="459"/>
                  </a:lnTo>
                  <a:lnTo>
                    <a:pt x="574" y="457"/>
                  </a:lnTo>
                  <a:lnTo>
                    <a:pt x="569" y="449"/>
                  </a:lnTo>
                  <a:lnTo>
                    <a:pt x="556" y="443"/>
                  </a:lnTo>
                  <a:lnTo>
                    <a:pt x="546" y="440"/>
                  </a:lnTo>
                  <a:lnTo>
                    <a:pt x="539" y="438"/>
                  </a:lnTo>
                  <a:lnTo>
                    <a:pt x="532" y="438"/>
                  </a:lnTo>
                  <a:lnTo>
                    <a:pt x="531" y="438"/>
                  </a:lnTo>
                  <a:lnTo>
                    <a:pt x="521" y="436"/>
                  </a:lnTo>
                  <a:lnTo>
                    <a:pt x="519" y="440"/>
                  </a:lnTo>
                  <a:lnTo>
                    <a:pt x="518" y="443"/>
                  </a:lnTo>
                  <a:lnTo>
                    <a:pt x="519" y="446"/>
                  </a:lnTo>
                  <a:lnTo>
                    <a:pt x="521" y="453"/>
                  </a:lnTo>
                  <a:lnTo>
                    <a:pt x="522" y="454"/>
                  </a:lnTo>
                  <a:lnTo>
                    <a:pt x="527" y="462"/>
                  </a:lnTo>
                  <a:lnTo>
                    <a:pt x="536" y="469"/>
                  </a:lnTo>
                  <a:lnTo>
                    <a:pt x="546" y="475"/>
                  </a:lnTo>
                  <a:lnTo>
                    <a:pt x="551" y="480"/>
                  </a:lnTo>
                  <a:lnTo>
                    <a:pt x="552" y="482"/>
                  </a:lnTo>
                  <a:lnTo>
                    <a:pt x="554" y="485"/>
                  </a:lnTo>
                  <a:lnTo>
                    <a:pt x="557" y="490"/>
                  </a:lnTo>
                  <a:lnTo>
                    <a:pt x="559" y="498"/>
                  </a:lnTo>
                  <a:lnTo>
                    <a:pt x="561" y="503"/>
                  </a:lnTo>
                  <a:lnTo>
                    <a:pt x="557" y="516"/>
                  </a:lnTo>
                  <a:lnTo>
                    <a:pt x="554" y="525"/>
                  </a:lnTo>
                  <a:lnTo>
                    <a:pt x="544" y="529"/>
                  </a:lnTo>
                  <a:lnTo>
                    <a:pt x="539" y="521"/>
                  </a:lnTo>
                  <a:lnTo>
                    <a:pt x="536" y="514"/>
                  </a:lnTo>
                  <a:lnTo>
                    <a:pt x="531" y="509"/>
                  </a:lnTo>
                  <a:lnTo>
                    <a:pt x="529" y="508"/>
                  </a:lnTo>
                  <a:lnTo>
                    <a:pt x="526" y="504"/>
                  </a:lnTo>
                  <a:lnTo>
                    <a:pt x="522" y="501"/>
                  </a:lnTo>
                  <a:lnTo>
                    <a:pt x="518" y="496"/>
                  </a:lnTo>
                  <a:lnTo>
                    <a:pt x="516" y="495"/>
                  </a:lnTo>
                  <a:lnTo>
                    <a:pt x="514" y="493"/>
                  </a:lnTo>
                  <a:lnTo>
                    <a:pt x="508" y="490"/>
                  </a:lnTo>
                  <a:lnTo>
                    <a:pt x="503" y="488"/>
                  </a:lnTo>
                  <a:lnTo>
                    <a:pt x="499" y="487"/>
                  </a:lnTo>
                  <a:lnTo>
                    <a:pt x="498" y="487"/>
                  </a:lnTo>
                  <a:lnTo>
                    <a:pt x="494" y="487"/>
                  </a:lnTo>
                  <a:lnTo>
                    <a:pt x="493" y="487"/>
                  </a:lnTo>
                  <a:lnTo>
                    <a:pt x="488" y="487"/>
                  </a:lnTo>
                  <a:lnTo>
                    <a:pt x="486" y="487"/>
                  </a:lnTo>
                  <a:lnTo>
                    <a:pt x="483" y="488"/>
                  </a:lnTo>
                  <a:lnTo>
                    <a:pt x="481" y="491"/>
                  </a:lnTo>
                  <a:lnTo>
                    <a:pt x="481" y="493"/>
                  </a:lnTo>
                  <a:lnTo>
                    <a:pt x="481" y="501"/>
                  </a:lnTo>
                  <a:lnTo>
                    <a:pt x="479" y="516"/>
                  </a:lnTo>
                  <a:lnTo>
                    <a:pt x="484" y="527"/>
                  </a:lnTo>
                  <a:lnTo>
                    <a:pt x="488" y="537"/>
                  </a:lnTo>
                  <a:lnTo>
                    <a:pt x="496" y="545"/>
                  </a:lnTo>
                  <a:lnTo>
                    <a:pt x="498" y="550"/>
                  </a:lnTo>
                  <a:lnTo>
                    <a:pt x="494" y="553"/>
                  </a:lnTo>
                  <a:lnTo>
                    <a:pt x="489" y="556"/>
                  </a:lnTo>
                  <a:lnTo>
                    <a:pt x="479" y="561"/>
                  </a:lnTo>
                  <a:lnTo>
                    <a:pt x="475" y="563"/>
                  </a:lnTo>
                  <a:lnTo>
                    <a:pt x="471" y="568"/>
                  </a:lnTo>
                  <a:lnTo>
                    <a:pt x="470" y="571"/>
                  </a:lnTo>
                  <a:lnTo>
                    <a:pt x="470" y="579"/>
                  </a:lnTo>
                  <a:lnTo>
                    <a:pt x="471" y="585"/>
                  </a:lnTo>
                  <a:lnTo>
                    <a:pt x="471" y="587"/>
                  </a:lnTo>
                  <a:lnTo>
                    <a:pt x="470" y="590"/>
                  </a:lnTo>
                  <a:lnTo>
                    <a:pt x="468" y="597"/>
                  </a:lnTo>
                  <a:lnTo>
                    <a:pt x="466" y="600"/>
                  </a:lnTo>
                  <a:lnTo>
                    <a:pt x="468" y="603"/>
                  </a:lnTo>
                  <a:lnTo>
                    <a:pt x="468" y="605"/>
                  </a:lnTo>
                  <a:lnTo>
                    <a:pt x="466" y="608"/>
                  </a:lnTo>
                  <a:lnTo>
                    <a:pt x="468" y="611"/>
                  </a:lnTo>
                  <a:lnTo>
                    <a:pt x="468" y="616"/>
                  </a:lnTo>
                  <a:lnTo>
                    <a:pt x="470" y="618"/>
                  </a:lnTo>
                  <a:lnTo>
                    <a:pt x="475" y="619"/>
                  </a:lnTo>
                  <a:lnTo>
                    <a:pt x="479" y="623"/>
                  </a:lnTo>
                  <a:lnTo>
                    <a:pt x="483" y="624"/>
                  </a:lnTo>
                  <a:lnTo>
                    <a:pt x="486" y="626"/>
                  </a:lnTo>
                  <a:lnTo>
                    <a:pt x="488" y="629"/>
                  </a:lnTo>
                  <a:lnTo>
                    <a:pt x="488" y="631"/>
                  </a:lnTo>
                  <a:lnTo>
                    <a:pt x="486" y="632"/>
                  </a:lnTo>
                  <a:lnTo>
                    <a:pt x="486" y="635"/>
                  </a:lnTo>
                  <a:lnTo>
                    <a:pt x="484" y="637"/>
                  </a:lnTo>
                  <a:lnTo>
                    <a:pt x="481" y="640"/>
                  </a:lnTo>
                  <a:lnTo>
                    <a:pt x="479" y="642"/>
                  </a:lnTo>
                  <a:lnTo>
                    <a:pt x="473" y="647"/>
                  </a:lnTo>
                  <a:lnTo>
                    <a:pt x="468" y="650"/>
                  </a:lnTo>
                  <a:lnTo>
                    <a:pt x="465" y="652"/>
                  </a:lnTo>
                  <a:lnTo>
                    <a:pt x="463" y="653"/>
                  </a:lnTo>
                  <a:lnTo>
                    <a:pt x="458" y="655"/>
                  </a:lnTo>
                  <a:lnTo>
                    <a:pt x="453" y="660"/>
                  </a:lnTo>
                  <a:lnTo>
                    <a:pt x="450" y="660"/>
                  </a:lnTo>
                  <a:lnTo>
                    <a:pt x="446" y="660"/>
                  </a:lnTo>
                  <a:lnTo>
                    <a:pt x="443" y="660"/>
                  </a:lnTo>
                  <a:lnTo>
                    <a:pt x="440" y="661"/>
                  </a:lnTo>
                  <a:lnTo>
                    <a:pt x="436" y="665"/>
                  </a:lnTo>
                  <a:lnTo>
                    <a:pt x="432" y="668"/>
                  </a:lnTo>
                  <a:lnTo>
                    <a:pt x="432" y="671"/>
                  </a:lnTo>
                  <a:lnTo>
                    <a:pt x="432" y="674"/>
                  </a:lnTo>
                  <a:lnTo>
                    <a:pt x="428" y="681"/>
                  </a:lnTo>
                  <a:lnTo>
                    <a:pt x="432" y="689"/>
                  </a:lnTo>
                  <a:lnTo>
                    <a:pt x="433" y="692"/>
                  </a:lnTo>
                  <a:lnTo>
                    <a:pt x="433" y="694"/>
                  </a:lnTo>
                  <a:lnTo>
                    <a:pt x="436" y="697"/>
                  </a:lnTo>
                  <a:lnTo>
                    <a:pt x="440" y="703"/>
                  </a:lnTo>
                  <a:lnTo>
                    <a:pt x="438" y="713"/>
                  </a:lnTo>
                  <a:lnTo>
                    <a:pt x="433" y="718"/>
                  </a:lnTo>
                  <a:lnTo>
                    <a:pt x="432" y="720"/>
                  </a:lnTo>
                  <a:lnTo>
                    <a:pt x="423" y="726"/>
                  </a:lnTo>
                  <a:lnTo>
                    <a:pt x="423" y="728"/>
                  </a:lnTo>
                  <a:lnTo>
                    <a:pt x="422" y="729"/>
                  </a:lnTo>
                  <a:lnTo>
                    <a:pt x="413" y="736"/>
                  </a:lnTo>
                  <a:lnTo>
                    <a:pt x="413" y="739"/>
                  </a:lnTo>
                  <a:lnTo>
                    <a:pt x="412" y="742"/>
                  </a:lnTo>
                  <a:lnTo>
                    <a:pt x="410" y="746"/>
                  </a:lnTo>
                  <a:lnTo>
                    <a:pt x="408" y="747"/>
                  </a:lnTo>
                  <a:lnTo>
                    <a:pt x="403" y="749"/>
                  </a:lnTo>
                  <a:lnTo>
                    <a:pt x="402" y="750"/>
                  </a:lnTo>
                  <a:lnTo>
                    <a:pt x="397" y="755"/>
                  </a:lnTo>
                  <a:lnTo>
                    <a:pt x="395" y="757"/>
                  </a:lnTo>
                  <a:lnTo>
                    <a:pt x="392" y="762"/>
                  </a:lnTo>
                  <a:lnTo>
                    <a:pt x="390" y="763"/>
                  </a:lnTo>
                  <a:lnTo>
                    <a:pt x="382" y="770"/>
                  </a:lnTo>
                  <a:lnTo>
                    <a:pt x="379" y="773"/>
                  </a:lnTo>
                  <a:lnTo>
                    <a:pt x="379" y="775"/>
                  </a:lnTo>
                  <a:lnTo>
                    <a:pt x="372" y="781"/>
                  </a:lnTo>
                  <a:lnTo>
                    <a:pt x="367" y="784"/>
                  </a:lnTo>
                  <a:lnTo>
                    <a:pt x="369" y="789"/>
                  </a:lnTo>
                  <a:lnTo>
                    <a:pt x="365" y="794"/>
                  </a:lnTo>
                  <a:lnTo>
                    <a:pt x="362" y="794"/>
                  </a:lnTo>
                  <a:lnTo>
                    <a:pt x="364" y="797"/>
                  </a:lnTo>
                  <a:lnTo>
                    <a:pt x="364" y="799"/>
                  </a:lnTo>
                  <a:lnTo>
                    <a:pt x="365" y="802"/>
                  </a:lnTo>
                  <a:lnTo>
                    <a:pt x="367" y="802"/>
                  </a:lnTo>
                  <a:lnTo>
                    <a:pt x="369" y="804"/>
                  </a:lnTo>
                  <a:lnTo>
                    <a:pt x="367" y="809"/>
                  </a:lnTo>
                  <a:lnTo>
                    <a:pt x="362" y="815"/>
                  </a:lnTo>
                  <a:lnTo>
                    <a:pt x="359" y="820"/>
                  </a:lnTo>
                  <a:lnTo>
                    <a:pt x="349" y="833"/>
                  </a:lnTo>
                  <a:lnTo>
                    <a:pt x="347" y="836"/>
                  </a:lnTo>
                  <a:lnTo>
                    <a:pt x="342" y="843"/>
                  </a:lnTo>
                  <a:lnTo>
                    <a:pt x="342" y="844"/>
                  </a:lnTo>
                  <a:lnTo>
                    <a:pt x="339" y="847"/>
                  </a:lnTo>
                  <a:lnTo>
                    <a:pt x="337" y="854"/>
                  </a:lnTo>
                  <a:lnTo>
                    <a:pt x="337" y="856"/>
                  </a:lnTo>
                  <a:lnTo>
                    <a:pt x="337" y="860"/>
                  </a:lnTo>
                  <a:lnTo>
                    <a:pt x="336" y="867"/>
                  </a:lnTo>
                  <a:lnTo>
                    <a:pt x="337" y="870"/>
                  </a:lnTo>
                  <a:lnTo>
                    <a:pt x="334" y="877"/>
                  </a:lnTo>
                  <a:lnTo>
                    <a:pt x="334" y="878"/>
                  </a:lnTo>
                  <a:lnTo>
                    <a:pt x="334" y="881"/>
                  </a:lnTo>
                  <a:lnTo>
                    <a:pt x="334" y="888"/>
                  </a:lnTo>
                  <a:lnTo>
                    <a:pt x="332" y="893"/>
                  </a:lnTo>
                  <a:lnTo>
                    <a:pt x="329" y="898"/>
                  </a:lnTo>
                  <a:lnTo>
                    <a:pt x="329" y="899"/>
                  </a:lnTo>
                  <a:lnTo>
                    <a:pt x="326" y="907"/>
                  </a:lnTo>
                  <a:lnTo>
                    <a:pt x="326" y="909"/>
                  </a:lnTo>
                  <a:lnTo>
                    <a:pt x="324" y="915"/>
                  </a:lnTo>
                  <a:lnTo>
                    <a:pt x="324" y="922"/>
                  </a:lnTo>
                  <a:lnTo>
                    <a:pt x="322" y="933"/>
                  </a:lnTo>
                  <a:lnTo>
                    <a:pt x="322" y="935"/>
                  </a:lnTo>
                  <a:lnTo>
                    <a:pt x="319" y="940"/>
                  </a:lnTo>
                  <a:lnTo>
                    <a:pt x="319" y="941"/>
                  </a:lnTo>
                  <a:lnTo>
                    <a:pt x="314" y="943"/>
                  </a:lnTo>
                  <a:lnTo>
                    <a:pt x="312" y="943"/>
                  </a:lnTo>
                  <a:lnTo>
                    <a:pt x="309" y="945"/>
                  </a:lnTo>
                  <a:lnTo>
                    <a:pt x="309" y="946"/>
                  </a:lnTo>
                  <a:lnTo>
                    <a:pt x="307" y="949"/>
                  </a:lnTo>
                  <a:lnTo>
                    <a:pt x="307" y="953"/>
                  </a:lnTo>
                  <a:lnTo>
                    <a:pt x="311" y="954"/>
                  </a:lnTo>
                  <a:lnTo>
                    <a:pt x="314" y="958"/>
                  </a:lnTo>
                  <a:lnTo>
                    <a:pt x="317" y="959"/>
                  </a:lnTo>
                  <a:lnTo>
                    <a:pt x="319" y="961"/>
                  </a:lnTo>
                  <a:lnTo>
                    <a:pt x="322" y="962"/>
                  </a:lnTo>
                  <a:lnTo>
                    <a:pt x="324" y="967"/>
                  </a:lnTo>
                  <a:lnTo>
                    <a:pt x="327" y="972"/>
                  </a:lnTo>
                  <a:lnTo>
                    <a:pt x="327" y="975"/>
                  </a:lnTo>
                  <a:lnTo>
                    <a:pt x="326" y="977"/>
                  </a:lnTo>
                  <a:lnTo>
                    <a:pt x="324" y="980"/>
                  </a:lnTo>
                  <a:lnTo>
                    <a:pt x="324" y="982"/>
                  </a:lnTo>
                  <a:lnTo>
                    <a:pt x="317" y="987"/>
                  </a:lnTo>
                  <a:lnTo>
                    <a:pt x="317" y="988"/>
                  </a:lnTo>
                  <a:lnTo>
                    <a:pt x="312" y="993"/>
                  </a:lnTo>
                  <a:lnTo>
                    <a:pt x="307" y="998"/>
                  </a:lnTo>
                  <a:lnTo>
                    <a:pt x="306" y="1003"/>
                  </a:lnTo>
                  <a:lnTo>
                    <a:pt x="306" y="1009"/>
                  </a:lnTo>
                  <a:lnTo>
                    <a:pt x="306" y="1011"/>
                  </a:lnTo>
                  <a:lnTo>
                    <a:pt x="306" y="1017"/>
                  </a:lnTo>
                  <a:lnTo>
                    <a:pt x="307" y="1019"/>
                  </a:lnTo>
                  <a:lnTo>
                    <a:pt x="307" y="1022"/>
                  </a:lnTo>
                  <a:lnTo>
                    <a:pt x="306" y="1029"/>
                  </a:lnTo>
                  <a:lnTo>
                    <a:pt x="301" y="1040"/>
                  </a:lnTo>
                  <a:lnTo>
                    <a:pt x="299" y="1043"/>
                  </a:lnTo>
                  <a:lnTo>
                    <a:pt x="296" y="1051"/>
                  </a:lnTo>
                  <a:lnTo>
                    <a:pt x="296" y="1066"/>
                  </a:lnTo>
                  <a:lnTo>
                    <a:pt x="294" y="1069"/>
                  </a:lnTo>
                  <a:lnTo>
                    <a:pt x="294" y="1074"/>
                  </a:lnTo>
                  <a:lnTo>
                    <a:pt x="294" y="1082"/>
                  </a:lnTo>
                  <a:lnTo>
                    <a:pt x="288" y="1108"/>
                  </a:lnTo>
                  <a:lnTo>
                    <a:pt x="291" y="1114"/>
                  </a:lnTo>
                  <a:lnTo>
                    <a:pt x="293" y="1116"/>
                  </a:lnTo>
                  <a:lnTo>
                    <a:pt x="293" y="1121"/>
                  </a:lnTo>
                  <a:lnTo>
                    <a:pt x="284" y="1121"/>
                  </a:lnTo>
                  <a:lnTo>
                    <a:pt x="283" y="1131"/>
                  </a:lnTo>
                  <a:lnTo>
                    <a:pt x="284" y="1132"/>
                  </a:lnTo>
                  <a:lnTo>
                    <a:pt x="281" y="1144"/>
                  </a:lnTo>
                  <a:lnTo>
                    <a:pt x="281" y="1147"/>
                  </a:lnTo>
                  <a:lnTo>
                    <a:pt x="278" y="1158"/>
                  </a:lnTo>
                  <a:lnTo>
                    <a:pt x="278" y="1161"/>
                  </a:lnTo>
                  <a:lnTo>
                    <a:pt x="278" y="1171"/>
                  </a:lnTo>
                  <a:lnTo>
                    <a:pt x="279" y="1173"/>
                  </a:lnTo>
                  <a:lnTo>
                    <a:pt x="281" y="1176"/>
                  </a:lnTo>
                  <a:lnTo>
                    <a:pt x="281" y="1179"/>
                  </a:lnTo>
                  <a:lnTo>
                    <a:pt x="279" y="1182"/>
                  </a:lnTo>
                  <a:lnTo>
                    <a:pt x="278" y="1186"/>
                  </a:lnTo>
                  <a:lnTo>
                    <a:pt x="279" y="1192"/>
                  </a:lnTo>
                  <a:lnTo>
                    <a:pt x="283" y="1195"/>
                  </a:lnTo>
                  <a:lnTo>
                    <a:pt x="284" y="1200"/>
                  </a:lnTo>
                  <a:lnTo>
                    <a:pt x="286" y="1210"/>
                  </a:lnTo>
                  <a:lnTo>
                    <a:pt x="291" y="1220"/>
                  </a:lnTo>
                  <a:lnTo>
                    <a:pt x="294" y="1229"/>
                  </a:lnTo>
                  <a:lnTo>
                    <a:pt x="296" y="1234"/>
                  </a:lnTo>
                  <a:lnTo>
                    <a:pt x="296" y="1239"/>
                  </a:lnTo>
                  <a:lnTo>
                    <a:pt x="299" y="1247"/>
                  </a:lnTo>
                  <a:lnTo>
                    <a:pt x="307" y="1254"/>
                  </a:lnTo>
                  <a:lnTo>
                    <a:pt x="312" y="1255"/>
                  </a:lnTo>
                  <a:lnTo>
                    <a:pt x="317" y="1257"/>
                  </a:lnTo>
                  <a:lnTo>
                    <a:pt x="327" y="1258"/>
                  </a:lnTo>
                  <a:lnTo>
                    <a:pt x="332" y="1258"/>
                  </a:lnTo>
                  <a:lnTo>
                    <a:pt x="336" y="1258"/>
                  </a:lnTo>
                  <a:lnTo>
                    <a:pt x="339" y="1258"/>
                  </a:lnTo>
                  <a:lnTo>
                    <a:pt x="344" y="1260"/>
                  </a:lnTo>
                  <a:lnTo>
                    <a:pt x="346" y="1262"/>
                  </a:lnTo>
                  <a:lnTo>
                    <a:pt x="347" y="1265"/>
                  </a:lnTo>
                  <a:lnTo>
                    <a:pt x="349" y="1270"/>
                  </a:lnTo>
                  <a:lnTo>
                    <a:pt x="350" y="1275"/>
                  </a:lnTo>
                  <a:lnTo>
                    <a:pt x="350" y="1278"/>
                  </a:lnTo>
                  <a:lnTo>
                    <a:pt x="349" y="1280"/>
                  </a:lnTo>
                  <a:lnTo>
                    <a:pt x="347" y="1281"/>
                  </a:lnTo>
                  <a:lnTo>
                    <a:pt x="342" y="1281"/>
                  </a:lnTo>
                  <a:lnTo>
                    <a:pt x="339" y="1284"/>
                  </a:lnTo>
                  <a:lnTo>
                    <a:pt x="339" y="1286"/>
                  </a:lnTo>
                  <a:lnTo>
                    <a:pt x="339" y="1289"/>
                  </a:lnTo>
                  <a:lnTo>
                    <a:pt x="336" y="1297"/>
                  </a:lnTo>
                  <a:lnTo>
                    <a:pt x="331" y="1309"/>
                  </a:lnTo>
                  <a:lnTo>
                    <a:pt x="332" y="131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6" name="Freeform 139"/>
            <p:cNvSpPr>
              <a:spLocks/>
            </p:cNvSpPr>
            <p:nvPr/>
          </p:nvSpPr>
          <p:spPr bwMode="auto">
            <a:xfrm>
              <a:off x="2411412" y="5115720"/>
              <a:ext cx="261938" cy="336550"/>
            </a:xfrm>
            <a:custGeom>
              <a:avLst/>
              <a:gdLst>
                <a:gd name="T0" fmla="*/ 289 w 329"/>
                <a:gd name="T1" fmla="*/ 68 h 424"/>
                <a:gd name="T2" fmla="*/ 316 w 329"/>
                <a:gd name="T3" fmla="*/ 84 h 424"/>
                <a:gd name="T4" fmla="*/ 316 w 329"/>
                <a:gd name="T5" fmla="*/ 110 h 424"/>
                <a:gd name="T6" fmla="*/ 298 w 329"/>
                <a:gd name="T7" fmla="*/ 129 h 424"/>
                <a:gd name="T8" fmla="*/ 288 w 329"/>
                <a:gd name="T9" fmla="*/ 144 h 424"/>
                <a:gd name="T10" fmla="*/ 286 w 329"/>
                <a:gd name="T11" fmla="*/ 174 h 424"/>
                <a:gd name="T12" fmla="*/ 271 w 329"/>
                <a:gd name="T13" fmla="*/ 192 h 424"/>
                <a:gd name="T14" fmla="*/ 265 w 329"/>
                <a:gd name="T15" fmla="*/ 208 h 424"/>
                <a:gd name="T16" fmla="*/ 273 w 329"/>
                <a:gd name="T17" fmla="*/ 257 h 424"/>
                <a:gd name="T18" fmla="*/ 284 w 329"/>
                <a:gd name="T19" fmla="*/ 275 h 424"/>
                <a:gd name="T20" fmla="*/ 306 w 329"/>
                <a:gd name="T21" fmla="*/ 310 h 424"/>
                <a:gd name="T22" fmla="*/ 314 w 329"/>
                <a:gd name="T23" fmla="*/ 327 h 424"/>
                <a:gd name="T24" fmla="*/ 316 w 329"/>
                <a:gd name="T25" fmla="*/ 338 h 424"/>
                <a:gd name="T26" fmla="*/ 316 w 329"/>
                <a:gd name="T27" fmla="*/ 357 h 424"/>
                <a:gd name="T28" fmla="*/ 314 w 329"/>
                <a:gd name="T29" fmla="*/ 375 h 424"/>
                <a:gd name="T30" fmla="*/ 329 w 329"/>
                <a:gd name="T31" fmla="*/ 393 h 424"/>
                <a:gd name="T32" fmla="*/ 318 w 329"/>
                <a:gd name="T33" fmla="*/ 409 h 424"/>
                <a:gd name="T34" fmla="*/ 306 w 329"/>
                <a:gd name="T35" fmla="*/ 422 h 424"/>
                <a:gd name="T36" fmla="*/ 278 w 329"/>
                <a:gd name="T37" fmla="*/ 416 h 424"/>
                <a:gd name="T38" fmla="*/ 253 w 329"/>
                <a:gd name="T39" fmla="*/ 419 h 424"/>
                <a:gd name="T40" fmla="*/ 253 w 329"/>
                <a:gd name="T41" fmla="*/ 398 h 424"/>
                <a:gd name="T42" fmla="*/ 236 w 329"/>
                <a:gd name="T43" fmla="*/ 390 h 424"/>
                <a:gd name="T44" fmla="*/ 222 w 329"/>
                <a:gd name="T45" fmla="*/ 401 h 424"/>
                <a:gd name="T46" fmla="*/ 208 w 329"/>
                <a:gd name="T47" fmla="*/ 391 h 424"/>
                <a:gd name="T48" fmla="*/ 195 w 329"/>
                <a:gd name="T49" fmla="*/ 380 h 424"/>
                <a:gd name="T50" fmla="*/ 177 w 329"/>
                <a:gd name="T51" fmla="*/ 370 h 424"/>
                <a:gd name="T52" fmla="*/ 172 w 329"/>
                <a:gd name="T53" fmla="*/ 356 h 424"/>
                <a:gd name="T54" fmla="*/ 147 w 329"/>
                <a:gd name="T55" fmla="*/ 341 h 424"/>
                <a:gd name="T56" fmla="*/ 126 w 329"/>
                <a:gd name="T57" fmla="*/ 356 h 424"/>
                <a:gd name="T58" fmla="*/ 112 w 329"/>
                <a:gd name="T59" fmla="*/ 354 h 424"/>
                <a:gd name="T60" fmla="*/ 101 w 329"/>
                <a:gd name="T61" fmla="*/ 348 h 424"/>
                <a:gd name="T62" fmla="*/ 81 w 329"/>
                <a:gd name="T63" fmla="*/ 346 h 424"/>
                <a:gd name="T64" fmla="*/ 60 w 329"/>
                <a:gd name="T65" fmla="*/ 346 h 424"/>
                <a:gd name="T66" fmla="*/ 40 w 329"/>
                <a:gd name="T67" fmla="*/ 343 h 424"/>
                <a:gd name="T68" fmla="*/ 25 w 329"/>
                <a:gd name="T69" fmla="*/ 325 h 424"/>
                <a:gd name="T70" fmla="*/ 33 w 329"/>
                <a:gd name="T71" fmla="*/ 301 h 424"/>
                <a:gd name="T72" fmla="*/ 38 w 329"/>
                <a:gd name="T73" fmla="*/ 265 h 424"/>
                <a:gd name="T74" fmla="*/ 41 w 329"/>
                <a:gd name="T75" fmla="*/ 251 h 424"/>
                <a:gd name="T76" fmla="*/ 30 w 329"/>
                <a:gd name="T77" fmla="*/ 241 h 424"/>
                <a:gd name="T78" fmla="*/ 43 w 329"/>
                <a:gd name="T79" fmla="*/ 226 h 424"/>
                <a:gd name="T80" fmla="*/ 20 w 329"/>
                <a:gd name="T81" fmla="*/ 226 h 424"/>
                <a:gd name="T82" fmla="*/ 3 w 329"/>
                <a:gd name="T83" fmla="*/ 218 h 424"/>
                <a:gd name="T84" fmla="*/ 7 w 329"/>
                <a:gd name="T85" fmla="*/ 192 h 424"/>
                <a:gd name="T86" fmla="*/ 20 w 329"/>
                <a:gd name="T87" fmla="*/ 183 h 424"/>
                <a:gd name="T88" fmla="*/ 45 w 329"/>
                <a:gd name="T89" fmla="*/ 178 h 424"/>
                <a:gd name="T90" fmla="*/ 69 w 329"/>
                <a:gd name="T91" fmla="*/ 184 h 424"/>
                <a:gd name="T92" fmla="*/ 93 w 329"/>
                <a:gd name="T93" fmla="*/ 179 h 424"/>
                <a:gd name="T94" fmla="*/ 101 w 329"/>
                <a:gd name="T95" fmla="*/ 165 h 424"/>
                <a:gd name="T96" fmla="*/ 81 w 329"/>
                <a:gd name="T97" fmla="*/ 139 h 424"/>
                <a:gd name="T98" fmla="*/ 84 w 329"/>
                <a:gd name="T99" fmla="*/ 121 h 424"/>
                <a:gd name="T100" fmla="*/ 66 w 329"/>
                <a:gd name="T101" fmla="*/ 103 h 424"/>
                <a:gd name="T102" fmla="*/ 56 w 329"/>
                <a:gd name="T103" fmla="*/ 85 h 424"/>
                <a:gd name="T104" fmla="*/ 61 w 329"/>
                <a:gd name="T105" fmla="*/ 64 h 424"/>
                <a:gd name="T106" fmla="*/ 91 w 329"/>
                <a:gd name="T107" fmla="*/ 58 h 424"/>
                <a:gd name="T108" fmla="*/ 121 w 329"/>
                <a:gd name="T109" fmla="*/ 48 h 424"/>
                <a:gd name="T110" fmla="*/ 139 w 329"/>
                <a:gd name="T111" fmla="*/ 27 h 424"/>
                <a:gd name="T112" fmla="*/ 179 w 329"/>
                <a:gd name="T113" fmla="*/ 1 h 424"/>
                <a:gd name="T114" fmla="*/ 195 w 329"/>
                <a:gd name="T115" fmla="*/ 19 h 424"/>
                <a:gd name="T116" fmla="*/ 215 w 329"/>
                <a:gd name="T117" fmla="*/ 26 h 424"/>
                <a:gd name="T118" fmla="*/ 240 w 329"/>
                <a:gd name="T119" fmla="*/ 35 h 424"/>
                <a:gd name="T120" fmla="*/ 265 w 329"/>
                <a:gd name="T121" fmla="*/ 43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29" h="424">
                  <a:moveTo>
                    <a:pt x="266" y="45"/>
                  </a:moveTo>
                  <a:lnTo>
                    <a:pt x="265" y="56"/>
                  </a:lnTo>
                  <a:lnTo>
                    <a:pt x="268" y="58"/>
                  </a:lnTo>
                  <a:lnTo>
                    <a:pt x="278" y="61"/>
                  </a:lnTo>
                  <a:lnTo>
                    <a:pt x="289" y="68"/>
                  </a:lnTo>
                  <a:lnTo>
                    <a:pt x="296" y="73"/>
                  </a:lnTo>
                  <a:lnTo>
                    <a:pt x="301" y="74"/>
                  </a:lnTo>
                  <a:lnTo>
                    <a:pt x="303" y="76"/>
                  </a:lnTo>
                  <a:lnTo>
                    <a:pt x="313" y="82"/>
                  </a:lnTo>
                  <a:lnTo>
                    <a:pt x="316" y="84"/>
                  </a:lnTo>
                  <a:lnTo>
                    <a:pt x="322" y="89"/>
                  </a:lnTo>
                  <a:lnTo>
                    <a:pt x="322" y="98"/>
                  </a:lnTo>
                  <a:lnTo>
                    <a:pt x="322" y="100"/>
                  </a:lnTo>
                  <a:lnTo>
                    <a:pt x="321" y="102"/>
                  </a:lnTo>
                  <a:lnTo>
                    <a:pt x="316" y="110"/>
                  </a:lnTo>
                  <a:lnTo>
                    <a:pt x="316" y="111"/>
                  </a:lnTo>
                  <a:lnTo>
                    <a:pt x="311" y="121"/>
                  </a:lnTo>
                  <a:lnTo>
                    <a:pt x="306" y="126"/>
                  </a:lnTo>
                  <a:lnTo>
                    <a:pt x="304" y="128"/>
                  </a:lnTo>
                  <a:lnTo>
                    <a:pt x="298" y="129"/>
                  </a:lnTo>
                  <a:lnTo>
                    <a:pt x="296" y="129"/>
                  </a:lnTo>
                  <a:lnTo>
                    <a:pt x="291" y="129"/>
                  </a:lnTo>
                  <a:lnTo>
                    <a:pt x="286" y="132"/>
                  </a:lnTo>
                  <a:lnTo>
                    <a:pt x="288" y="142"/>
                  </a:lnTo>
                  <a:lnTo>
                    <a:pt x="288" y="144"/>
                  </a:lnTo>
                  <a:lnTo>
                    <a:pt x="288" y="147"/>
                  </a:lnTo>
                  <a:lnTo>
                    <a:pt x="288" y="152"/>
                  </a:lnTo>
                  <a:lnTo>
                    <a:pt x="289" y="157"/>
                  </a:lnTo>
                  <a:lnTo>
                    <a:pt x="289" y="160"/>
                  </a:lnTo>
                  <a:lnTo>
                    <a:pt x="286" y="174"/>
                  </a:lnTo>
                  <a:lnTo>
                    <a:pt x="286" y="178"/>
                  </a:lnTo>
                  <a:lnTo>
                    <a:pt x="281" y="186"/>
                  </a:lnTo>
                  <a:lnTo>
                    <a:pt x="279" y="187"/>
                  </a:lnTo>
                  <a:lnTo>
                    <a:pt x="275" y="191"/>
                  </a:lnTo>
                  <a:lnTo>
                    <a:pt x="271" y="192"/>
                  </a:lnTo>
                  <a:lnTo>
                    <a:pt x="270" y="194"/>
                  </a:lnTo>
                  <a:lnTo>
                    <a:pt x="265" y="199"/>
                  </a:lnTo>
                  <a:lnTo>
                    <a:pt x="265" y="202"/>
                  </a:lnTo>
                  <a:lnTo>
                    <a:pt x="265" y="205"/>
                  </a:lnTo>
                  <a:lnTo>
                    <a:pt x="265" y="208"/>
                  </a:lnTo>
                  <a:lnTo>
                    <a:pt x="268" y="212"/>
                  </a:lnTo>
                  <a:lnTo>
                    <a:pt x="273" y="236"/>
                  </a:lnTo>
                  <a:lnTo>
                    <a:pt x="273" y="244"/>
                  </a:lnTo>
                  <a:lnTo>
                    <a:pt x="273" y="247"/>
                  </a:lnTo>
                  <a:lnTo>
                    <a:pt x="273" y="257"/>
                  </a:lnTo>
                  <a:lnTo>
                    <a:pt x="276" y="265"/>
                  </a:lnTo>
                  <a:lnTo>
                    <a:pt x="281" y="268"/>
                  </a:lnTo>
                  <a:lnTo>
                    <a:pt x="283" y="272"/>
                  </a:lnTo>
                  <a:lnTo>
                    <a:pt x="284" y="273"/>
                  </a:lnTo>
                  <a:lnTo>
                    <a:pt x="284" y="275"/>
                  </a:lnTo>
                  <a:lnTo>
                    <a:pt x="291" y="281"/>
                  </a:lnTo>
                  <a:lnTo>
                    <a:pt x="296" y="289"/>
                  </a:lnTo>
                  <a:lnTo>
                    <a:pt x="298" y="291"/>
                  </a:lnTo>
                  <a:lnTo>
                    <a:pt x="303" y="296"/>
                  </a:lnTo>
                  <a:lnTo>
                    <a:pt x="306" y="310"/>
                  </a:lnTo>
                  <a:lnTo>
                    <a:pt x="308" y="314"/>
                  </a:lnTo>
                  <a:lnTo>
                    <a:pt x="308" y="317"/>
                  </a:lnTo>
                  <a:lnTo>
                    <a:pt x="309" y="319"/>
                  </a:lnTo>
                  <a:lnTo>
                    <a:pt x="309" y="322"/>
                  </a:lnTo>
                  <a:lnTo>
                    <a:pt x="314" y="327"/>
                  </a:lnTo>
                  <a:lnTo>
                    <a:pt x="314" y="330"/>
                  </a:lnTo>
                  <a:lnTo>
                    <a:pt x="316" y="331"/>
                  </a:lnTo>
                  <a:lnTo>
                    <a:pt x="316" y="335"/>
                  </a:lnTo>
                  <a:lnTo>
                    <a:pt x="316" y="336"/>
                  </a:lnTo>
                  <a:lnTo>
                    <a:pt x="316" y="338"/>
                  </a:lnTo>
                  <a:lnTo>
                    <a:pt x="314" y="346"/>
                  </a:lnTo>
                  <a:lnTo>
                    <a:pt x="314" y="349"/>
                  </a:lnTo>
                  <a:lnTo>
                    <a:pt x="313" y="352"/>
                  </a:lnTo>
                  <a:lnTo>
                    <a:pt x="314" y="354"/>
                  </a:lnTo>
                  <a:lnTo>
                    <a:pt x="316" y="357"/>
                  </a:lnTo>
                  <a:lnTo>
                    <a:pt x="316" y="364"/>
                  </a:lnTo>
                  <a:lnTo>
                    <a:pt x="314" y="367"/>
                  </a:lnTo>
                  <a:lnTo>
                    <a:pt x="314" y="370"/>
                  </a:lnTo>
                  <a:lnTo>
                    <a:pt x="314" y="374"/>
                  </a:lnTo>
                  <a:lnTo>
                    <a:pt x="314" y="375"/>
                  </a:lnTo>
                  <a:lnTo>
                    <a:pt x="319" y="380"/>
                  </a:lnTo>
                  <a:lnTo>
                    <a:pt x="322" y="383"/>
                  </a:lnTo>
                  <a:lnTo>
                    <a:pt x="327" y="385"/>
                  </a:lnTo>
                  <a:lnTo>
                    <a:pt x="327" y="386"/>
                  </a:lnTo>
                  <a:lnTo>
                    <a:pt x="329" y="393"/>
                  </a:lnTo>
                  <a:lnTo>
                    <a:pt x="327" y="396"/>
                  </a:lnTo>
                  <a:lnTo>
                    <a:pt x="327" y="398"/>
                  </a:lnTo>
                  <a:lnTo>
                    <a:pt x="322" y="401"/>
                  </a:lnTo>
                  <a:lnTo>
                    <a:pt x="318" y="406"/>
                  </a:lnTo>
                  <a:lnTo>
                    <a:pt x="318" y="409"/>
                  </a:lnTo>
                  <a:lnTo>
                    <a:pt x="319" y="414"/>
                  </a:lnTo>
                  <a:lnTo>
                    <a:pt x="318" y="419"/>
                  </a:lnTo>
                  <a:lnTo>
                    <a:pt x="316" y="422"/>
                  </a:lnTo>
                  <a:lnTo>
                    <a:pt x="311" y="424"/>
                  </a:lnTo>
                  <a:lnTo>
                    <a:pt x="306" y="422"/>
                  </a:lnTo>
                  <a:lnTo>
                    <a:pt x="298" y="422"/>
                  </a:lnTo>
                  <a:lnTo>
                    <a:pt x="291" y="424"/>
                  </a:lnTo>
                  <a:lnTo>
                    <a:pt x="286" y="424"/>
                  </a:lnTo>
                  <a:lnTo>
                    <a:pt x="283" y="416"/>
                  </a:lnTo>
                  <a:lnTo>
                    <a:pt x="278" y="416"/>
                  </a:lnTo>
                  <a:lnTo>
                    <a:pt x="271" y="417"/>
                  </a:lnTo>
                  <a:lnTo>
                    <a:pt x="270" y="417"/>
                  </a:lnTo>
                  <a:lnTo>
                    <a:pt x="263" y="419"/>
                  </a:lnTo>
                  <a:lnTo>
                    <a:pt x="255" y="419"/>
                  </a:lnTo>
                  <a:lnTo>
                    <a:pt x="253" y="419"/>
                  </a:lnTo>
                  <a:lnTo>
                    <a:pt x="251" y="411"/>
                  </a:lnTo>
                  <a:lnTo>
                    <a:pt x="253" y="409"/>
                  </a:lnTo>
                  <a:lnTo>
                    <a:pt x="255" y="406"/>
                  </a:lnTo>
                  <a:lnTo>
                    <a:pt x="255" y="401"/>
                  </a:lnTo>
                  <a:lnTo>
                    <a:pt x="253" y="398"/>
                  </a:lnTo>
                  <a:lnTo>
                    <a:pt x="251" y="396"/>
                  </a:lnTo>
                  <a:lnTo>
                    <a:pt x="250" y="395"/>
                  </a:lnTo>
                  <a:lnTo>
                    <a:pt x="245" y="393"/>
                  </a:lnTo>
                  <a:lnTo>
                    <a:pt x="241" y="391"/>
                  </a:lnTo>
                  <a:lnTo>
                    <a:pt x="236" y="390"/>
                  </a:lnTo>
                  <a:lnTo>
                    <a:pt x="232" y="393"/>
                  </a:lnTo>
                  <a:lnTo>
                    <a:pt x="230" y="395"/>
                  </a:lnTo>
                  <a:lnTo>
                    <a:pt x="227" y="399"/>
                  </a:lnTo>
                  <a:lnTo>
                    <a:pt x="225" y="399"/>
                  </a:lnTo>
                  <a:lnTo>
                    <a:pt x="222" y="401"/>
                  </a:lnTo>
                  <a:lnTo>
                    <a:pt x="218" y="401"/>
                  </a:lnTo>
                  <a:lnTo>
                    <a:pt x="215" y="401"/>
                  </a:lnTo>
                  <a:lnTo>
                    <a:pt x="210" y="399"/>
                  </a:lnTo>
                  <a:lnTo>
                    <a:pt x="208" y="395"/>
                  </a:lnTo>
                  <a:lnTo>
                    <a:pt x="208" y="391"/>
                  </a:lnTo>
                  <a:lnTo>
                    <a:pt x="208" y="390"/>
                  </a:lnTo>
                  <a:lnTo>
                    <a:pt x="207" y="388"/>
                  </a:lnTo>
                  <a:lnTo>
                    <a:pt x="207" y="385"/>
                  </a:lnTo>
                  <a:lnTo>
                    <a:pt x="205" y="382"/>
                  </a:lnTo>
                  <a:lnTo>
                    <a:pt x="195" y="380"/>
                  </a:lnTo>
                  <a:lnTo>
                    <a:pt x="193" y="380"/>
                  </a:lnTo>
                  <a:lnTo>
                    <a:pt x="185" y="380"/>
                  </a:lnTo>
                  <a:lnTo>
                    <a:pt x="184" y="374"/>
                  </a:lnTo>
                  <a:lnTo>
                    <a:pt x="182" y="372"/>
                  </a:lnTo>
                  <a:lnTo>
                    <a:pt x="177" y="370"/>
                  </a:lnTo>
                  <a:lnTo>
                    <a:pt x="175" y="370"/>
                  </a:lnTo>
                  <a:lnTo>
                    <a:pt x="170" y="369"/>
                  </a:lnTo>
                  <a:lnTo>
                    <a:pt x="170" y="364"/>
                  </a:lnTo>
                  <a:lnTo>
                    <a:pt x="170" y="361"/>
                  </a:lnTo>
                  <a:lnTo>
                    <a:pt x="172" y="356"/>
                  </a:lnTo>
                  <a:lnTo>
                    <a:pt x="167" y="352"/>
                  </a:lnTo>
                  <a:lnTo>
                    <a:pt x="162" y="348"/>
                  </a:lnTo>
                  <a:lnTo>
                    <a:pt x="159" y="341"/>
                  </a:lnTo>
                  <a:lnTo>
                    <a:pt x="154" y="341"/>
                  </a:lnTo>
                  <a:lnTo>
                    <a:pt x="147" y="341"/>
                  </a:lnTo>
                  <a:lnTo>
                    <a:pt x="141" y="344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29" y="354"/>
                  </a:lnTo>
                  <a:lnTo>
                    <a:pt x="126" y="356"/>
                  </a:lnTo>
                  <a:lnTo>
                    <a:pt x="124" y="357"/>
                  </a:lnTo>
                  <a:lnTo>
                    <a:pt x="121" y="359"/>
                  </a:lnTo>
                  <a:lnTo>
                    <a:pt x="119" y="359"/>
                  </a:lnTo>
                  <a:lnTo>
                    <a:pt x="114" y="357"/>
                  </a:lnTo>
                  <a:lnTo>
                    <a:pt x="112" y="354"/>
                  </a:lnTo>
                  <a:lnTo>
                    <a:pt x="111" y="352"/>
                  </a:lnTo>
                  <a:lnTo>
                    <a:pt x="107" y="351"/>
                  </a:lnTo>
                  <a:lnTo>
                    <a:pt x="106" y="349"/>
                  </a:lnTo>
                  <a:lnTo>
                    <a:pt x="104" y="349"/>
                  </a:lnTo>
                  <a:lnTo>
                    <a:pt x="101" y="348"/>
                  </a:lnTo>
                  <a:lnTo>
                    <a:pt x="99" y="346"/>
                  </a:lnTo>
                  <a:lnTo>
                    <a:pt x="98" y="346"/>
                  </a:lnTo>
                  <a:lnTo>
                    <a:pt x="94" y="344"/>
                  </a:lnTo>
                  <a:lnTo>
                    <a:pt x="84" y="346"/>
                  </a:lnTo>
                  <a:lnTo>
                    <a:pt x="81" y="346"/>
                  </a:lnTo>
                  <a:lnTo>
                    <a:pt x="76" y="348"/>
                  </a:lnTo>
                  <a:lnTo>
                    <a:pt x="74" y="346"/>
                  </a:lnTo>
                  <a:lnTo>
                    <a:pt x="68" y="348"/>
                  </a:lnTo>
                  <a:lnTo>
                    <a:pt x="66" y="348"/>
                  </a:lnTo>
                  <a:lnTo>
                    <a:pt x="60" y="346"/>
                  </a:lnTo>
                  <a:lnTo>
                    <a:pt x="55" y="348"/>
                  </a:lnTo>
                  <a:lnTo>
                    <a:pt x="51" y="348"/>
                  </a:lnTo>
                  <a:lnTo>
                    <a:pt x="48" y="348"/>
                  </a:lnTo>
                  <a:lnTo>
                    <a:pt x="45" y="344"/>
                  </a:lnTo>
                  <a:lnTo>
                    <a:pt x="40" y="343"/>
                  </a:lnTo>
                  <a:lnTo>
                    <a:pt x="38" y="341"/>
                  </a:lnTo>
                  <a:lnTo>
                    <a:pt x="33" y="340"/>
                  </a:lnTo>
                  <a:lnTo>
                    <a:pt x="31" y="336"/>
                  </a:lnTo>
                  <a:lnTo>
                    <a:pt x="26" y="333"/>
                  </a:lnTo>
                  <a:lnTo>
                    <a:pt x="25" y="325"/>
                  </a:lnTo>
                  <a:lnTo>
                    <a:pt x="30" y="317"/>
                  </a:lnTo>
                  <a:lnTo>
                    <a:pt x="31" y="312"/>
                  </a:lnTo>
                  <a:lnTo>
                    <a:pt x="31" y="307"/>
                  </a:lnTo>
                  <a:lnTo>
                    <a:pt x="31" y="304"/>
                  </a:lnTo>
                  <a:lnTo>
                    <a:pt x="33" y="301"/>
                  </a:lnTo>
                  <a:lnTo>
                    <a:pt x="33" y="297"/>
                  </a:lnTo>
                  <a:lnTo>
                    <a:pt x="35" y="294"/>
                  </a:lnTo>
                  <a:lnTo>
                    <a:pt x="38" y="278"/>
                  </a:lnTo>
                  <a:lnTo>
                    <a:pt x="40" y="268"/>
                  </a:lnTo>
                  <a:lnTo>
                    <a:pt x="38" y="265"/>
                  </a:lnTo>
                  <a:lnTo>
                    <a:pt x="38" y="260"/>
                  </a:lnTo>
                  <a:lnTo>
                    <a:pt x="40" y="259"/>
                  </a:lnTo>
                  <a:lnTo>
                    <a:pt x="43" y="255"/>
                  </a:lnTo>
                  <a:lnTo>
                    <a:pt x="43" y="251"/>
                  </a:lnTo>
                  <a:lnTo>
                    <a:pt x="41" y="251"/>
                  </a:lnTo>
                  <a:lnTo>
                    <a:pt x="35" y="249"/>
                  </a:lnTo>
                  <a:lnTo>
                    <a:pt x="31" y="249"/>
                  </a:lnTo>
                  <a:lnTo>
                    <a:pt x="30" y="247"/>
                  </a:lnTo>
                  <a:lnTo>
                    <a:pt x="28" y="242"/>
                  </a:lnTo>
                  <a:lnTo>
                    <a:pt x="30" y="241"/>
                  </a:lnTo>
                  <a:lnTo>
                    <a:pt x="31" y="238"/>
                  </a:lnTo>
                  <a:lnTo>
                    <a:pt x="36" y="234"/>
                  </a:lnTo>
                  <a:lnTo>
                    <a:pt x="40" y="231"/>
                  </a:lnTo>
                  <a:lnTo>
                    <a:pt x="43" y="230"/>
                  </a:lnTo>
                  <a:lnTo>
                    <a:pt x="43" y="226"/>
                  </a:lnTo>
                  <a:lnTo>
                    <a:pt x="41" y="225"/>
                  </a:lnTo>
                  <a:lnTo>
                    <a:pt x="40" y="223"/>
                  </a:lnTo>
                  <a:lnTo>
                    <a:pt x="35" y="225"/>
                  </a:lnTo>
                  <a:lnTo>
                    <a:pt x="28" y="225"/>
                  </a:lnTo>
                  <a:lnTo>
                    <a:pt x="20" y="226"/>
                  </a:lnTo>
                  <a:lnTo>
                    <a:pt x="18" y="226"/>
                  </a:lnTo>
                  <a:lnTo>
                    <a:pt x="10" y="226"/>
                  </a:lnTo>
                  <a:lnTo>
                    <a:pt x="8" y="226"/>
                  </a:lnTo>
                  <a:lnTo>
                    <a:pt x="3" y="221"/>
                  </a:lnTo>
                  <a:lnTo>
                    <a:pt x="3" y="218"/>
                  </a:lnTo>
                  <a:lnTo>
                    <a:pt x="2" y="213"/>
                  </a:lnTo>
                  <a:lnTo>
                    <a:pt x="2" y="210"/>
                  </a:lnTo>
                  <a:lnTo>
                    <a:pt x="0" y="205"/>
                  </a:lnTo>
                  <a:lnTo>
                    <a:pt x="3" y="196"/>
                  </a:lnTo>
                  <a:lnTo>
                    <a:pt x="7" y="192"/>
                  </a:lnTo>
                  <a:lnTo>
                    <a:pt x="12" y="191"/>
                  </a:lnTo>
                  <a:lnTo>
                    <a:pt x="15" y="189"/>
                  </a:lnTo>
                  <a:lnTo>
                    <a:pt x="18" y="187"/>
                  </a:lnTo>
                  <a:lnTo>
                    <a:pt x="18" y="186"/>
                  </a:lnTo>
                  <a:lnTo>
                    <a:pt x="20" y="183"/>
                  </a:lnTo>
                  <a:lnTo>
                    <a:pt x="21" y="174"/>
                  </a:lnTo>
                  <a:lnTo>
                    <a:pt x="33" y="174"/>
                  </a:lnTo>
                  <a:lnTo>
                    <a:pt x="35" y="176"/>
                  </a:lnTo>
                  <a:lnTo>
                    <a:pt x="40" y="176"/>
                  </a:lnTo>
                  <a:lnTo>
                    <a:pt x="45" y="178"/>
                  </a:lnTo>
                  <a:lnTo>
                    <a:pt x="51" y="181"/>
                  </a:lnTo>
                  <a:lnTo>
                    <a:pt x="56" y="183"/>
                  </a:lnTo>
                  <a:lnTo>
                    <a:pt x="64" y="184"/>
                  </a:lnTo>
                  <a:lnTo>
                    <a:pt x="66" y="184"/>
                  </a:lnTo>
                  <a:lnTo>
                    <a:pt x="69" y="184"/>
                  </a:lnTo>
                  <a:lnTo>
                    <a:pt x="74" y="183"/>
                  </a:lnTo>
                  <a:lnTo>
                    <a:pt x="83" y="179"/>
                  </a:lnTo>
                  <a:lnTo>
                    <a:pt x="88" y="181"/>
                  </a:lnTo>
                  <a:lnTo>
                    <a:pt x="91" y="179"/>
                  </a:lnTo>
                  <a:lnTo>
                    <a:pt x="93" y="179"/>
                  </a:lnTo>
                  <a:lnTo>
                    <a:pt x="96" y="178"/>
                  </a:lnTo>
                  <a:lnTo>
                    <a:pt x="96" y="176"/>
                  </a:lnTo>
                  <a:lnTo>
                    <a:pt x="98" y="173"/>
                  </a:lnTo>
                  <a:lnTo>
                    <a:pt x="101" y="170"/>
                  </a:lnTo>
                  <a:lnTo>
                    <a:pt x="101" y="165"/>
                  </a:lnTo>
                  <a:lnTo>
                    <a:pt x="99" y="158"/>
                  </a:lnTo>
                  <a:lnTo>
                    <a:pt x="94" y="150"/>
                  </a:lnTo>
                  <a:lnTo>
                    <a:pt x="88" y="147"/>
                  </a:lnTo>
                  <a:lnTo>
                    <a:pt x="83" y="142"/>
                  </a:lnTo>
                  <a:lnTo>
                    <a:pt x="81" y="139"/>
                  </a:lnTo>
                  <a:lnTo>
                    <a:pt x="81" y="134"/>
                  </a:lnTo>
                  <a:lnTo>
                    <a:pt x="79" y="132"/>
                  </a:lnTo>
                  <a:lnTo>
                    <a:pt x="79" y="129"/>
                  </a:lnTo>
                  <a:lnTo>
                    <a:pt x="83" y="126"/>
                  </a:lnTo>
                  <a:lnTo>
                    <a:pt x="84" y="121"/>
                  </a:lnTo>
                  <a:lnTo>
                    <a:pt x="79" y="116"/>
                  </a:lnTo>
                  <a:lnTo>
                    <a:pt x="78" y="113"/>
                  </a:lnTo>
                  <a:lnTo>
                    <a:pt x="76" y="107"/>
                  </a:lnTo>
                  <a:lnTo>
                    <a:pt x="76" y="105"/>
                  </a:lnTo>
                  <a:lnTo>
                    <a:pt x="66" y="103"/>
                  </a:lnTo>
                  <a:lnTo>
                    <a:pt x="66" y="97"/>
                  </a:lnTo>
                  <a:lnTo>
                    <a:pt x="61" y="97"/>
                  </a:lnTo>
                  <a:lnTo>
                    <a:pt x="56" y="97"/>
                  </a:lnTo>
                  <a:lnTo>
                    <a:pt x="56" y="92"/>
                  </a:lnTo>
                  <a:lnTo>
                    <a:pt x="56" y="85"/>
                  </a:lnTo>
                  <a:lnTo>
                    <a:pt x="55" y="77"/>
                  </a:lnTo>
                  <a:lnTo>
                    <a:pt x="55" y="74"/>
                  </a:lnTo>
                  <a:lnTo>
                    <a:pt x="56" y="73"/>
                  </a:lnTo>
                  <a:lnTo>
                    <a:pt x="60" y="69"/>
                  </a:lnTo>
                  <a:lnTo>
                    <a:pt x="61" y="64"/>
                  </a:lnTo>
                  <a:lnTo>
                    <a:pt x="68" y="60"/>
                  </a:lnTo>
                  <a:lnTo>
                    <a:pt x="73" y="60"/>
                  </a:lnTo>
                  <a:lnTo>
                    <a:pt x="78" y="61"/>
                  </a:lnTo>
                  <a:lnTo>
                    <a:pt x="84" y="63"/>
                  </a:lnTo>
                  <a:lnTo>
                    <a:pt x="91" y="58"/>
                  </a:lnTo>
                  <a:lnTo>
                    <a:pt x="96" y="53"/>
                  </a:lnTo>
                  <a:lnTo>
                    <a:pt x="99" y="52"/>
                  </a:lnTo>
                  <a:lnTo>
                    <a:pt x="104" y="53"/>
                  </a:lnTo>
                  <a:lnTo>
                    <a:pt x="112" y="55"/>
                  </a:lnTo>
                  <a:lnTo>
                    <a:pt x="121" y="48"/>
                  </a:lnTo>
                  <a:lnTo>
                    <a:pt x="117" y="37"/>
                  </a:lnTo>
                  <a:lnTo>
                    <a:pt x="122" y="35"/>
                  </a:lnTo>
                  <a:lnTo>
                    <a:pt x="127" y="34"/>
                  </a:lnTo>
                  <a:lnTo>
                    <a:pt x="129" y="32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9" y="19"/>
                  </a:lnTo>
                  <a:lnTo>
                    <a:pt x="154" y="19"/>
                  </a:lnTo>
                  <a:lnTo>
                    <a:pt x="160" y="16"/>
                  </a:lnTo>
                  <a:lnTo>
                    <a:pt x="179" y="1"/>
                  </a:lnTo>
                  <a:lnTo>
                    <a:pt x="180" y="0"/>
                  </a:lnTo>
                  <a:lnTo>
                    <a:pt x="182" y="5"/>
                  </a:lnTo>
                  <a:lnTo>
                    <a:pt x="185" y="8"/>
                  </a:lnTo>
                  <a:lnTo>
                    <a:pt x="190" y="16"/>
                  </a:lnTo>
                  <a:lnTo>
                    <a:pt x="195" y="19"/>
                  </a:lnTo>
                  <a:lnTo>
                    <a:pt x="198" y="21"/>
                  </a:lnTo>
                  <a:lnTo>
                    <a:pt x="200" y="22"/>
                  </a:lnTo>
                  <a:lnTo>
                    <a:pt x="205" y="24"/>
                  </a:lnTo>
                  <a:lnTo>
                    <a:pt x="210" y="26"/>
                  </a:lnTo>
                  <a:lnTo>
                    <a:pt x="215" y="26"/>
                  </a:lnTo>
                  <a:lnTo>
                    <a:pt x="223" y="24"/>
                  </a:lnTo>
                  <a:lnTo>
                    <a:pt x="225" y="26"/>
                  </a:lnTo>
                  <a:lnTo>
                    <a:pt x="230" y="29"/>
                  </a:lnTo>
                  <a:lnTo>
                    <a:pt x="233" y="32"/>
                  </a:lnTo>
                  <a:lnTo>
                    <a:pt x="240" y="35"/>
                  </a:lnTo>
                  <a:lnTo>
                    <a:pt x="245" y="39"/>
                  </a:lnTo>
                  <a:lnTo>
                    <a:pt x="250" y="40"/>
                  </a:lnTo>
                  <a:lnTo>
                    <a:pt x="253" y="42"/>
                  </a:lnTo>
                  <a:lnTo>
                    <a:pt x="255" y="43"/>
                  </a:lnTo>
                  <a:lnTo>
                    <a:pt x="265" y="43"/>
                  </a:lnTo>
                  <a:lnTo>
                    <a:pt x="266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7" name="Freeform 140"/>
            <p:cNvSpPr>
              <a:spLocks/>
            </p:cNvSpPr>
            <p:nvPr/>
          </p:nvSpPr>
          <p:spPr bwMode="auto">
            <a:xfrm>
              <a:off x="1463674" y="4169570"/>
              <a:ext cx="1522413" cy="982663"/>
            </a:xfrm>
            <a:custGeom>
              <a:avLst/>
              <a:gdLst>
                <a:gd name="T0" fmla="*/ 1839 w 1918"/>
                <a:gd name="T1" fmla="*/ 266 h 1238"/>
                <a:gd name="T2" fmla="*/ 1877 w 1918"/>
                <a:gd name="T3" fmla="*/ 351 h 1238"/>
                <a:gd name="T4" fmla="*/ 1837 w 1918"/>
                <a:gd name="T5" fmla="*/ 431 h 1238"/>
                <a:gd name="T6" fmla="*/ 1890 w 1918"/>
                <a:gd name="T7" fmla="*/ 539 h 1238"/>
                <a:gd name="T8" fmla="*/ 1889 w 1918"/>
                <a:gd name="T9" fmla="*/ 623 h 1238"/>
                <a:gd name="T10" fmla="*/ 1870 w 1918"/>
                <a:gd name="T11" fmla="*/ 706 h 1238"/>
                <a:gd name="T12" fmla="*/ 1813 w 1918"/>
                <a:gd name="T13" fmla="*/ 751 h 1238"/>
                <a:gd name="T14" fmla="*/ 1834 w 1918"/>
                <a:gd name="T15" fmla="*/ 804 h 1238"/>
                <a:gd name="T16" fmla="*/ 1718 w 1918"/>
                <a:gd name="T17" fmla="*/ 845 h 1238"/>
                <a:gd name="T18" fmla="*/ 1687 w 1918"/>
                <a:gd name="T19" fmla="*/ 956 h 1238"/>
                <a:gd name="T20" fmla="*/ 1637 w 1918"/>
                <a:gd name="T21" fmla="*/ 1037 h 1238"/>
                <a:gd name="T22" fmla="*/ 1579 w 1918"/>
                <a:gd name="T23" fmla="*/ 1104 h 1238"/>
                <a:gd name="T24" fmla="*/ 1536 w 1918"/>
                <a:gd name="T25" fmla="*/ 1183 h 1238"/>
                <a:gd name="T26" fmla="*/ 1473 w 1918"/>
                <a:gd name="T27" fmla="*/ 1215 h 1238"/>
                <a:gd name="T28" fmla="*/ 1404 w 1918"/>
                <a:gd name="T29" fmla="*/ 1219 h 1238"/>
                <a:gd name="T30" fmla="*/ 1373 w 1918"/>
                <a:gd name="T31" fmla="*/ 1151 h 1238"/>
                <a:gd name="T32" fmla="*/ 1308 w 1918"/>
                <a:gd name="T33" fmla="*/ 1089 h 1238"/>
                <a:gd name="T34" fmla="*/ 1280 w 1918"/>
                <a:gd name="T35" fmla="*/ 995 h 1238"/>
                <a:gd name="T36" fmla="*/ 1232 w 1918"/>
                <a:gd name="T37" fmla="*/ 934 h 1238"/>
                <a:gd name="T38" fmla="*/ 1166 w 1918"/>
                <a:gd name="T39" fmla="*/ 889 h 1238"/>
                <a:gd name="T40" fmla="*/ 1105 w 1918"/>
                <a:gd name="T41" fmla="*/ 858 h 1238"/>
                <a:gd name="T42" fmla="*/ 1063 w 1918"/>
                <a:gd name="T43" fmla="*/ 827 h 1238"/>
                <a:gd name="T44" fmla="*/ 1014 w 1918"/>
                <a:gd name="T45" fmla="*/ 762 h 1238"/>
                <a:gd name="T46" fmla="*/ 948 w 1918"/>
                <a:gd name="T47" fmla="*/ 764 h 1238"/>
                <a:gd name="T48" fmla="*/ 931 w 1918"/>
                <a:gd name="T49" fmla="*/ 668 h 1238"/>
                <a:gd name="T50" fmla="*/ 866 w 1918"/>
                <a:gd name="T51" fmla="*/ 591 h 1238"/>
                <a:gd name="T52" fmla="*/ 822 w 1918"/>
                <a:gd name="T53" fmla="*/ 638 h 1238"/>
                <a:gd name="T54" fmla="*/ 713 w 1918"/>
                <a:gd name="T55" fmla="*/ 568 h 1238"/>
                <a:gd name="T56" fmla="*/ 650 w 1918"/>
                <a:gd name="T57" fmla="*/ 573 h 1238"/>
                <a:gd name="T58" fmla="*/ 567 w 1918"/>
                <a:gd name="T59" fmla="*/ 622 h 1238"/>
                <a:gd name="T60" fmla="*/ 496 w 1918"/>
                <a:gd name="T61" fmla="*/ 675 h 1238"/>
                <a:gd name="T62" fmla="*/ 427 w 1918"/>
                <a:gd name="T63" fmla="*/ 694 h 1238"/>
                <a:gd name="T64" fmla="*/ 359 w 1918"/>
                <a:gd name="T65" fmla="*/ 638 h 1238"/>
                <a:gd name="T66" fmla="*/ 303 w 1918"/>
                <a:gd name="T67" fmla="*/ 583 h 1238"/>
                <a:gd name="T68" fmla="*/ 218 w 1918"/>
                <a:gd name="T69" fmla="*/ 545 h 1238"/>
                <a:gd name="T70" fmla="*/ 150 w 1918"/>
                <a:gd name="T71" fmla="*/ 487 h 1238"/>
                <a:gd name="T72" fmla="*/ 53 w 1918"/>
                <a:gd name="T73" fmla="*/ 460 h 1238"/>
                <a:gd name="T74" fmla="*/ 10 w 1918"/>
                <a:gd name="T75" fmla="*/ 393 h 1238"/>
                <a:gd name="T76" fmla="*/ 63 w 1918"/>
                <a:gd name="T77" fmla="*/ 321 h 1238"/>
                <a:gd name="T78" fmla="*/ 134 w 1918"/>
                <a:gd name="T79" fmla="*/ 278 h 1238"/>
                <a:gd name="T80" fmla="*/ 223 w 1918"/>
                <a:gd name="T81" fmla="*/ 335 h 1238"/>
                <a:gd name="T82" fmla="*/ 288 w 1918"/>
                <a:gd name="T83" fmla="*/ 308 h 1238"/>
                <a:gd name="T84" fmla="*/ 397 w 1918"/>
                <a:gd name="T85" fmla="*/ 325 h 1238"/>
                <a:gd name="T86" fmla="*/ 526 w 1918"/>
                <a:gd name="T87" fmla="*/ 324 h 1238"/>
                <a:gd name="T88" fmla="*/ 675 w 1918"/>
                <a:gd name="T89" fmla="*/ 351 h 1238"/>
                <a:gd name="T90" fmla="*/ 787 w 1918"/>
                <a:gd name="T91" fmla="*/ 304 h 1238"/>
                <a:gd name="T92" fmla="*/ 860 w 1918"/>
                <a:gd name="T93" fmla="*/ 177 h 1238"/>
                <a:gd name="T94" fmla="*/ 938 w 1918"/>
                <a:gd name="T95" fmla="*/ 136 h 1238"/>
                <a:gd name="T96" fmla="*/ 1020 w 1918"/>
                <a:gd name="T97" fmla="*/ 49 h 1238"/>
                <a:gd name="T98" fmla="*/ 1067 w 1918"/>
                <a:gd name="T99" fmla="*/ 36 h 1238"/>
                <a:gd name="T100" fmla="*/ 1096 w 1918"/>
                <a:gd name="T101" fmla="*/ 104 h 1238"/>
                <a:gd name="T102" fmla="*/ 1120 w 1918"/>
                <a:gd name="T103" fmla="*/ 167 h 1238"/>
                <a:gd name="T104" fmla="*/ 1169 w 1918"/>
                <a:gd name="T105" fmla="*/ 240 h 1238"/>
                <a:gd name="T106" fmla="*/ 1199 w 1918"/>
                <a:gd name="T107" fmla="*/ 290 h 1238"/>
                <a:gd name="T108" fmla="*/ 1252 w 1918"/>
                <a:gd name="T109" fmla="*/ 270 h 1238"/>
                <a:gd name="T110" fmla="*/ 1323 w 1918"/>
                <a:gd name="T111" fmla="*/ 266 h 1238"/>
                <a:gd name="T112" fmla="*/ 1358 w 1918"/>
                <a:gd name="T113" fmla="*/ 274 h 1238"/>
                <a:gd name="T114" fmla="*/ 1480 w 1918"/>
                <a:gd name="T115" fmla="*/ 295 h 1238"/>
                <a:gd name="T116" fmla="*/ 1566 w 1918"/>
                <a:gd name="T117" fmla="*/ 280 h 1238"/>
                <a:gd name="T118" fmla="*/ 1601 w 1918"/>
                <a:gd name="T119" fmla="*/ 282 h 1238"/>
                <a:gd name="T120" fmla="*/ 1685 w 1918"/>
                <a:gd name="T121" fmla="*/ 236 h 1238"/>
                <a:gd name="T122" fmla="*/ 1766 w 1918"/>
                <a:gd name="T123" fmla="*/ 22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8" h="1238">
                  <a:moveTo>
                    <a:pt x="1821" y="207"/>
                  </a:moveTo>
                  <a:lnTo>
                    <a:pt x="1824" y="209"/>
                  </a:lnTo>
                  <a:lnTo>
                    <a:pt x="1827" y="211"/>
                  </a:lnTo>
                  <a:lnTo>
                    <a:pt x="1831" y="215"/>
                  </a:lnTo>
                  <a:lnTo>
                    <a:pt x="1834" y="217"/>
                  </a:lnTo>
                  <a:lnTo>
                    <a:pt x="1839" y="219"/>
                  </a:lnTo>
                  <a:lnTo>
                    <a:pt x="1842" y="220"/>
                  </a:lnTo>
                  <a:lnTo>
                    <a:pt x="1846" y="223"/>
                  </a:lnTo>
                  <a:lnTo>
                    <a:pt x="1847" y="225"/>
                  </a:lnTo>
                  <a:lnTo>
                    <a:pt x="1851" y="227"/>
                  </a:lnTo>
                  <a:lnTo>
                    <a:pt x="1852" y="230"/>
                  </a:lnTo>
                  <a:lnTo>
                    <a:pt x="1851" y="233"/>
                  </a:lnTo>
                  <a:lnTo>
                    <a:pt x="1849" y="241"/>
                  </a:lnTo>
                  <a:lnTo>
                    <a:pt x="1844" y="251"/>
                  </a:lnTo>
                  <a:lnTo>
                    <a:pt x="1844" y="253"/>
                  </a:lnTo>
                  <a:lnTo>
                    <a:pt x="1844" y="257"/>
                  </a:lnTo>
                  <a:lnTo>
                    <a:pt x="1841" y="262"/>
                  </a:lnTo>
                  <a:lnTo>
                    <a:pt x="1839" y="266"/>
                  </a:lnTo>
                  <a:lnTo>
                    <a:pt x="1839" y="269"/>
                  </a:lnTo>
                  <a:lnTo>
                    <a:pt x="1837" y="274"/>
                  </a:lnTo>
                  <a:lnTo>
                    <a:pt x="1836" y="278"/>
                  </a:lnTo>
                  <a:lnTo>
                    <a:pt x="1832" y="283"/>
                  </a:lnTo>
                  <a:lnTo>
                    <a:pt x="1831" y="295"/>
                  </a:lnTo>
                  <a:lnTo>
                    <a:pt x="1829" y="301"/>
                  </a:lnTo>
                  <a:lnTo>
                    <a:pt x="1829" y="314"/>
                  </a:lnTo>
                  <a:lnTo>
                    <a:pt x="1832" y="321"/>
                  </a:lnTo>
                  <a:lnTo>
                    <a:pt x="1837" y="327"/>
                  </a:lnTo>
                  <a:lnTo>
                    <a:pt x="1841" y="330"/>
                  </a:lnTo>
                  <a:lnTo>
                    <a:pt x="1846" y="332"/>
                  </a:lnTo>
                  <a:lnTo>
                    <a:pt x="1849" y="332"/>
                  </a:lnTo>
                  <a:lnTo>
                    <a:pt x="1852" y="333"/>
                  </a:lnTo>
                  <a:lnTo>
                    <a:pt x="1857" y="337"/>
                  </a:lnTo>
                  <a:lnTo>
                    <a:pt x="1865" y="340"/>
                  </a:lnTo>
                  <a:lnTo>
                    <a:pt x="1867" y="343"/>
                  </a:lnTo>
                  <a:lnTo>
                    <a:pt x="1877" y="345"/>
                  </a:lnTo>
                  <a:lnTo>
                    <a:pt x="1877" y="351"/>
                  </a:lnTo>
                  <a:lnTo>
                    <a:pt x="1879" y="356"/>
                  </a:lnTo>
                  <a:lnTo>
                    <a:pt x="1877" y="361"/>
                  </a:lnTo>
                  <a:lnTo>
                    <a:pt x="1877" y="366"/>
                  </a:lnTo>
                  <a:lnTo>
                    <a:pt x="1877" y="369"/>
                  </a:lnTo>
                  <a:lnTo>
                    <a:pt x="1877" y="371"/>
                  </a:lnTo>
                  <a:lnTo>
                    <a:pt x="1872" y="371"/>
                  </a:lnTo>
                  <a:lnTo>
                    <a:pt x="1860" y="384"/>
                  </a:lnTo>
                  <a:lnTo>
                    <a:pt x="1849" y="390"/>
                  </a:lnTo>
                  <a:lnTo>
                    <a:pt x="1839" y="390"/>
                  </a:lnTo>
                  <a:lnTo>
                    <a:pt x="1836" y="397"/>
                  </a:lnTo>
                  <a:lnTo>
                    <a:pt x="1831" y="397"/>
                  </a:lnTo>
                  <a:lnTo>
                    <a:pt x="1824" y="400"/>
                  </a:lnTo>
                  <a:lnTo>
                    <a:pt x="1821" y="401"/>
                  </a:lnTo>
                  <a:lnTo>
                    <a:pt x="1819" y="406"/>
                  </a:lnTo>
                  <a:lnTo>
                    <a:pt x="1829" y="413"/>
                  </a:lnTo>
                  <a:lnTo>
                    <a:pt x="1834" y="421"/>
                  </a:lnTo>
                  <a:lnTo>
                    <a:pt x="1837" y="427"/>
                  </a:lnTo>
                  <a:lnTo>
                    <a:pt x="1837" y="431"/>
                  </a:lnTo>
                  <a:lnTo>
                    <a:pt x="1851" y="429"/>
                  </a:lnTo>
                  <a:lnTo>
                    <a:pt x="1864" y="429"/>
                  </a:lnTo>
                  <a:lnTo>
                    <a:pt x="1872" y="434"/>
                  </a:lnTo>
                  <a:lnTo>
                    <a:pt x="1875" y="445"/>
                  </a:lnTo>
                  <a:lnTo>
                    <a:pt x="1877" y="452"/>
                  </a:lnTo>
                  <a:lnTo>
                    <a:pt x="1877" y="456"/>
                  </a:lnTo>
                  <a:lnTo>
                    <a:pt x="1880" y="466"/>
                  </a:lnTo>
                  <a:lnTo>
                    <a:pt x="1884" y="474"/>
                  </a:lnTo>
                  <a:lnTo>
                    <a:pt x="1885" y="481"/>
                  </a:lnTo>
                  <a:lnTo>
                    <a:pt x="1887" y="486"/>
                  </a:lnTo>
                  <a:lnTo>
                    <a:pt x="1887" y="489"/>
                  </a:lnTo>
                  <a:lnTo>
                    <a:pt x="1889" y="497"/>
                  </a:lnTo>
                  <a:lnTo>
                    <a:pt x="1889" y="507"/>
                  </a:lnTo>
                  <a:lnTo>
                    <a:pt x="1885" y="518"/>
                  </a:lnTo>
                  <a:lnTo>
                    <a:pt x="1885" y="524"/>
                  </a:lnTo>
                  <a:lnTo>
                    <a:pt x="1885" y="531"/>
                  </a:lnTo>
                  <a:lnTo>
                    <a:pt x="1887" y="536"/>
                  </a:lnTo>
                  <a:lnTo>
                    <a:pt x="1890" y="539"/>
                  </a:lnTo>
                  <a:lnTo>
                    <a:pt x="1900" y="537"/>
                  </a:lnTo>
                  <a:lnTo>
                    <a:pt x="1907" y="537"/>
                  </a:lnTo>
                  <a:lnTo>
                    <a:pt x="1912" y="536"/>
                  </a:lnTo>
                  <a:lnTo>
                    <a:pt x="1915" y="539"/>
                  </a:lnTo>
                  <a:lnTo>
                    <a:pt x="1915" y="542"/>
                  </a:lnTo>
                  <a:lnTo>
                    <a:pt x="1918" y="557"/>
                  </a:lnTo>
                  <a:lnTo>
                    <a:pt x="1908" y="567"/>
                  </a:lnTo>
                  <a:lnTo>
                    <a:pt x="1905" y="568"/>
                  </a:lnTo>
                  <a:lnTo>
                    <a:pt x="1902" y="571"/>
                  </a:lnTo>
                  <a:lnTo>
                    <a:pt x="1897" y="576"/>
                  </a:lnTo>
                  <a:lnTo>
                    <a:pt x="1895" y="581"/>
                  </a:lnTo>
                  <a:lnTo>
                    <a:pt x="1895" y="583"/>
                  </a:lnTo>
                  <a:lnTo>
                    <a:pt x="1895" y="591"/>
                  </a:lnTo>
                  <a:lnTo>
                    <a:pt x="1895" y="599"/>
                  </a:lnTo>
                  <a:lnTo>
                    <a:pt x="1894" y="605"/>
                  </a:lnTo>
                  <a:lnTo>
                    <a:pt x="1892" y="607"/>
                  </a:lnTo>
                  <a:lnTo>
                    <a:pt x="1890" y="615"/>
                  </a:lnTo>
                  <a:lnTo>
                    <a:pt x="1889" y="623"/>
                  </a:lnTo>
                  <a:lnTo>
                    <a:pt x="1889" y="631"/>
                  </a:lnTo>
                  <a:lnTo>
                    <a:pt x="1890" y="638"/>
                  </a:lnTo>
                  <a:lnTo>
                    <a:pt x="1890" y="646"/>
                  </a:lnTo>
                  <a:lnTo>
                    <a:pt x="1889" y="647"/>
                  </a:lnTo>
                  <a:lnTo>
                    <a:pt x="1887" y="651"/>
                  </a:lnTo>
                  <a:lnTo>
                    <a:pt x="1885" y="652"/>
                  </a:lnTo>
                  <a:lnTo>
                    <a:pt x="1884" y="654"/>
                  </a:lnTo>
                  <a:lnTo>
                    <a:pt x="1880" y="656"/>
                  </a:lnTo>
                  <a:lnTo>
                    <a:pt x="1877" y="660"/>
                  </a:lnTo>
                  <a:lnTo>
                    <a:pt x="1877" y="664"/>
                  </a:lnTo>
                  <a:lnTo>
                    <a:pt x="1880" y="667"/>
                  </a:lnTo>
                  <a:lnTo>
                    <a:pt x="1884" y="670"/>
                  </a:lnTo>
                  <a:lnTo>
                    <a:pt x="1885" y="673"/>
                  </a:lnTo>
                  <a:lnTo>
                    <a:pt x="1882" y="677"/>
                  </a:lnTo>
                  <a:lnTo>
                    <a:pt x="1877" y="685"/>
                  </a:lnTo>
                  <a:lnTo>
                    <a:pt x="1880" y="688"/>
                  </a:lnTo>
                  <a:lnTo>
                    <a:pt x="1875" y="696"/>
                  </a:lnTo>
                  <a:lnTo>
                    <a:pt x="1870" y="706"/>
                  </a:lnTo>
                  <a:lnTo>
                    <a:pt x="1869" y="711"/>
                  </a:lnTo>
                  <a:lnTo>
                    <a:pt x="1862" y="715"/>
                  </a:lnTo>
                  <a:lnTo>
                    <a:pt x="1860" y="717"/>
                  </a:lnTo>
                  <a:lnTo>
                    <a:pt x="1859" y="722"/>
                  </a:lnTo>
                  <a:lnTo>
                    <a:pt x="1857" y="725"/>
                  </a:lnTo>
                  <a:lnTo>
                    <a:pt x="1854" y="725"/>
                  </a:lnTo>
                  <a:lnTo>
                    <a:pt x="1851" y="725"/>
                  </a:lnTo>
                  <a:lnTo>
                    <a:pt x="1846" y="725"/>
                  </a:lnTo>
                  <a:lnTo>
                    <a:pt x="1844" y="727"/>
                  </a:lnTo>
                  <a:lnTo>
                    <a:pt x="1841" y="728"/>
                  </a:lnTo>
                  <a:lnTo>
                    <a:pt x="1836" y="728"/>
                  </a:lnTo>
                  <a:lnTo>
                    <a:pt x="1834" y="728"/>
                  </a:lnTo>
                  <a:lnTo>
                    <a:pt x="1822" y="736"/>
                  </a:lnTo>
                  <a:lnTo>
                    <a:pt x="1822" y="746"/>
                  </a:lnTo>
                  <a:lnTo>
                    <a:pt x="1819" y="748"/>
                  </a:lnTo>
                  <a:lnTo>
                    <a:pt x="1817" y="749"/>
                  </a:lnTo>
                  <a:lnTo>
                    <a:pt x="1816" y="749"/>
                  </a:lnTo>
                  <a:lnTo>
                    <a:pt x="1813" y="751"/>
                  </a:lnTo>
                  <a:lnTo>
                    <a:pt x="1811" y="751"/>
                  </a:lnTo>
                  <a:lnTo>
                    <a:pt x="1809" y="754"/>
                  </a:lnTo>
                  <a:lnTo>
                    <a:pt x="1811" y="757"/>
                  </a:lnTo>
                  <a:lnTo>
                    <a:pt x="1814" y="761"/>
                  </a:lnTo>
                  <a:lnTo>
                    <a:pt x="1819" y="761"/>
                  </a:lnTo>
                  <a:lnTo>
                    <a:pt x="1822" y="761"/>
                  </a:lnTo>
                  <a:lnTo>
                    <a:pt x="1826" y="762"/>
                  </a:lnTo>
                  <a:lnTo>
                    <a:pt x="1829" y="764"/>
                  </a:lnTo>
                  <a:lnTo>
                    <a:pt x="1831" y="766"/>
                  </a:lnTo>
                  <a:lnTo>
                    <a:pt x="1832" y="770"/>
                  </a:lnTo>
                  <a:lnTo>
                    <a:pt x="1832" y="775"/>
                  </a:lnTo>
                  <a:lnTo>
                    <a:pt x="1832" y="778"/>
                  </a:lnTo>
                  <a:lnTo>
                    <a:pt x="1832" y="785"/>
                  </a:lnTo>
                  <a:lnTo>
                    <a:pt x="1834" y="788"/>
                  </a:lnTo>
                  <a:lnTo>
                    <a:pt x="1834" y="796"/>
                  </a:lnTo>
                  <a:lnTo>
                    <a:pt x="1836" y="800"/>
                  </a:lnTo>
                  <a:lnTo>
                    <a:pt x="1834" y="803"/>
                  </a:lnTo>
                  <a:lnTo>
                    <a:pt x="1834" y="804"/>
                  </a:lnTo>
                  <a:lnTo>
                    <a:pt x="1834" y="808"/>
                  </a:lnTo>
                  <a:lnTo>
                    <a:pt x="1831" y="808"/>
                  </a:lnTo>
                  <a:lnTo>
                    <a:pt x="1811" y="814"/>
                  </a:lnTo>
                  <a:lnTo>
                    <a:pt x="1803" y="817"/>
                  </a:lnTo>
                  <a:lnTo>
                    <a:pt x="1799" y="821"/>
                  </a:lnTo>
                  <a:lnTo>
                    <a:pt x="1791" y="822"/>
                  </a:lnTo>
                  <a:lnTo>
                    <a:pt x="1781" y="825"/>
                  </a:lnTo>
                  <a:lnTo>
                    <a:pt x="1776" y="827"/>
                  </a:lnTo>
                  <a:lnTo>
                    <a:pt x="1766" y="834"/>
                  </a:lnTo>
                  <a:lnTo>
                    <a:pt x="1761" y="832"/>
                  </a:lnTo>
                  <a:lnTo>
                    <a:pt x="1758" y="832"/>
                  </a:lnTo>
                  <a:lnTo>
                    <a:pt x="1755" y="834"/>
                  </a:lnTo>
                  <a:lnTo>
                    <a:pt x="1746" y="837"/>
                  </a:lnTo>
                  <a:lnTo>
                    <a:pt x="1743" y="838"/>
                  </a:lnTo>
                  <a:lnTo>
                    <a:pt x="1735" y="840"/>
                  </a:lnTo>
                  <a:lnTo>
                    <a:pt x="1727" y="843"/>
                  </a:lnTo>
                  <a:lnTo>
                    <a:pt x="1720" y="845"/>
                  </a:lnTo>
                  <a:lnTo>
                    <a:pt x="1718" y="845"/>
                  </a:lnTo>
                  <a:lnTo>
                    <a:pt x="1708" y="851"/>
                  </a:lnTo>
                  <a:lnTo>
                    <a:pt x="1702" y="856"/>
                  </a:lnTo>
                  <a:lnTo>
                    <a:pt x="1698" y="861"/>
                  </a:lnTo>
                  <a:lnTo>
                    <a:pt x="1700" y="869"/>
                  </a:lnTo>
                  <a:lnTo>
                    <a:pt x="1698" y="874"/>
                  </a:lnTo>
                  <a:lnTo>
                    <a:pt x="1697" y="880"/>
                  </a:lnTo>
                  <a:lnTo>
                    <a:pt x="1695" y="892"/>
                  </a:lnTo>
                  <a:lnTo>
                    <a:pt x="1693" y="898"/>
                  </a:lnTo>
                  <a:lnTo>
                    <a:pt x="1693" y="900"/>
                  </a:lnTo>
                  <a:lnTo>
                    <a:pt x="1690" y="910"/>
                  </a:lnTo>
                  <a:lnTo>
                    <a:pt x="1688" y="918"/>
                  </a:lnTo>
                  <a:lnTo>
                    <a:pt x="1685" y="929"/>
                  </a:lnTo>
                  <a:lnTo>
                    <a:pt x="1684" y="937"/>
                  </a:lnTo>
                  <a:lnTo>
                    <a:pt x="1682" y="942"/>
                  </a:lnTo>
                  <a:lnTo>
                    <a:pt x="1682" y="945"/>
                  </a:lnTo>
                  <a:lnTo>
                    <a:pt x="1682" y="947"/>
                  </a:lnTo>
                  <a:lnTo>
                    <a:pt x="1685" y="953"/>
                  </a:lnTo>
                  <a:lnTo>
                    <a:pt x="1687" y="956"/>
                  </a:lnTo>
                  <a:lnTo>
                    <a:pt x="1679" y="965"/>
                  </a:lnTo>
                  <a:lnTo>
                    <a:pt x="1672" y="976"/>
                  </a:lnTo>
                  <a:lnTo>
                    <a:pt x="1665" y="981"/>
                  </a:lnTo>
                  <a:lnTo>
                    <a:pt x="1665" y="987"/>
                  </a:lnTo>
                  <a:lnTo>
                    <a:pt x="1662" y="994"/>
                  </a:lnTo>
                  <a:lnTo>
                    <a:pt x="1652" y="997"/>
                  </a:lnTo>
                  <a:lnTo>
                    <a:pt x="1644" y="1000"/>
                  </a:lnTo>
                  <a:lnTo>
                    <a:pt x="1636" y="1003"/>
                  </a:lnTo>
                  <a:lnTo>
                    <a:pt x="1632" y="1007"/>
                  </a:lnTo>
                  <a:lnTo>
                    <a:pt x="1631" y="1010"/>
                  </a:lnTo>
                  <a:lnTo>
                    <a:pt x="1629" y="1013"/>
                  </a:lnTo>
                  <a:lnTo>
                    <a:pt x="1627" y="1018"/>
                  </a:lnTo>
                  <a:lnTo>
                    <a:pt x="1627" y="1021"/>
                  </a:lnTo>
                  <a:lnTo>
                    <a:pt x="1629" y="1023"/>
                  </a:lnTo>
                  <a:lnTo>
                    <a:pt x="1636" y="1024"/>
                  </a:lnTo>
                  <a:lnTo>
                    <a:pt x="1641" y="1028"/>
                  </a:lnTo>
                  <a:lnTo>
                    <a:pt x="1641" y="1033"/>
                  </a:lnTo>
                  <a:lnTo>
                    <a:pt x="1637" y="1037"/>
                  </a:lnTo>
                  <a:lnTo>
                    <a:pt x="1637" y="1041"/>
                  </a:lnTo>
                  <a:lnTo>
                    <a:pt x="1637" y="1047"/>
                  </a:lnTo>
                  <a:lnTo>
                    <a:pt x="1639" y="1052"/>
                  </a:lnTo>
                  <a:lnTo>
                    <a:pt x="1639" y="1054"/>
                  </a:lnTo>
                  <a:lnTo>
                    <a:pt x="1637" y="1060"/>
                  </a:lnTo>
                  <a:lnTo>
                    <a:pt x="1631" y="1065"/>
                  </a:lnTo>
                  <a:lnTo>
                    <a:pt x="1624" y="1068"/>
                  </a:lnTo>
                  <a:lnTo>
                    <a:pt x="1622" y="1068"/>
                  </a:lnTo>
                  <a:lnTo>
                    <a:pt x="1611" y="1073"/>
                  </a:lnTo>
                  <a:lnTo>
                    <a:pt x="1609" y="1075"/>
                  </a:lnTo>
                  <a:lnTo>
                    <a:pt x="1607" y="1075"/>
                  </a:lnTo>
                  <a:lnTo>
                    <a:pt x="1606" y="1078"/>
                  </a:lnTo>
                  <a:lnTo>
                    <a:pt x="1601" y="1088"/>
                  </a:lnTo>
                  <a:lnTo>
                    <a:pt x="1598" y="1091"/>
                  </a:lnTo>
                  <a:lnTo>
                    <a:pt x="1591" y="1094"/>
                  </a:lnTo>
                  <a:lnTo>
                    <a:pt x="1586" y="1097"/>
                  </a:lnTo>
                  <a:lnTo>
                    <a:pt x="1581" y="1102"/>
                  </a:lnTo>
                  <a:lnTo>
                    <a:pt x="1579" y="1104"/>
                  </a:lnTo>
                  <a:lnTo>
                    <a:pt x="1578" y="1104"/>
                  </a:lnTo>
                  <a:lnTo>
                    <a:pt x="1578" y="1109"/>
                  </a:lnTo>
                  <a:lnTo>
                    <a:pt x="1576" y="1117"/>
                  </a:lnTo>
                  <a:lnTo>
                    <a:pt x="1569" y="1122"/>
                  </a:lnTo>
                  <a:lnTo>
                    <a:pt x="1563" y="1122"/>
                  </a:lnTo>
                  <a:lnTo>
                    <a:pt x="1556" y="1125"/>
                  </a:lnTo>
                  <a:lnTo>
                    <a:pt x="1551" y="1128"/>
                  </a:lnTo>
                  <a:lnTo>
                    <a:pt x="1550" y="1133"/>
                  </a:lnTo>
                  <a:lnTo>
                    <a:pt x="1548" y="1141"/>
                  </a:lnTo>
                  <a:lnTo>
                    <a:pt x="1545" y="1141"/>
                  </a:lnTo>
                  <a:lnTo>
                    <a:pt x="1546" y="1147"/>
                  </a:lnTo>
                  <a:lnTo>
                    <a:pt x="1546" y="1154"/>
                  </a:lnTo>
                  <a:lnTo>
                    <a:pt x="1546" y="1157"/>
                  </a:lnTo>
                  <a:lnTo>
                    <a:pt x="1543" y="1167"/>
                  </a:lnTo>
                  <a:lnTo>
                    <a:pt x="1540" y="1173"/>
                  </a:lnTo>
                  <a:lnTo>
                    <a:pt x="1540" y="1178"/>
                  </a:lnTo>
                  <a:lnTo>
                    <a:pt x="1538" y="1183"/>
                  </a:lnTo>
                  <a:lnTo>
                    <a:pt x="1536" y="1183"/>
                  </a:lnTo>
                  <a:lnTo>
                    <a:pt x="1533" y="1183"/>
                  </a:lnTo>
                  <a:lnTo>
                    <a:pt x="1530" y="1183"/>
                  </a:lnTo>
                  <a:lnTo>
                    <a:pt x="1526" y="1183"/>
                  </a:lnTo>
                  <a:lnTo>
                    <a:pt x="1523" y="1183"/>
                  </a:lnTo>
                  <a:lnTo>
                    <a:pt x="1518" y="1183"/>
                  </a:lnTo>
                  <a:lnTo>
                    <a:pt x="1515" y="1183"/>
                  </a:lnTo>
                  <a:lnTo>
                    <a:pt x="1512" y="1183"/>
                  </a:lnTo>
                  <a:lnTo>
                    <a:pt x="1507" y="1185"/>
                  </a:lnTo>
                  <a:lnTo>
                    <a:pt x="1502" y="1185"/>
                  </a:lnTo>
                  <a:lnTo>
                    <a:pt x="1493" y="1188"/>
                  </a:lnTo>
                  <a:lnTo>
                    <a:pt x="1493" y="1189"/>
                  </a:lnTo>
                  <a:lnTo>
                    <a:pt x="1492" y="1191"/>
                  </a:lnTo>
                  <a:lnTo>
                    <a:pt x="1488" y="1196"/>
                  </a:lnTo>
                  <a:lnTo>
                    <a:pt x="1487" y="1199"/>
                  </a:lnTo>
                  <a:lnTo>
                    <a:pt x="1482" y="1204"/>
                  </a:lnTo>
                  <a:lnTo>
                    <a:pt x="1480" y="1204"/>
                  </a:lnTo>
                  <a:lnTo>
                    <a:pt x="1475" y="1211"/>
                  </a:lnTo>
                  <a:lnTo>
                    <a:pt x="1473" y="1215"/>
                  </a:lnTo>
                  <a:lnTo>
                    <a:pt x="1472" y="1219"/>
                  </a:lnTo>
                  <a:lnTo>
                    <a:pt x="1469" y="1225"/>
                  </a:lnTo>
                  <a:lnTo>
                    <a:pt x="1467" y="1230"/>
                  </a:lnTo>
                  <a:lnTo>
                    <a:pt x="1469" y="1233"/>
                  </a:lnTo>
                  <a:lnTo>
                    <a:pt x="1464" y="1236"/>
                  </a:lnTo>
                  <a:lnTo>
                    <a:pt x="1460" y="1238"/>
                  </a:lnTo>
                  <a:lnTo>
                    <a:pt x="1459" y="1236"/>
                  </a:lnTo>
                  <a:lnTo>
                    <a:pt x="1449" y="1236"/>
                  </a:lnTo>
                  <a:lnTo>
                    <a:pt x="1447" y="1235"/>
                  </a:lnTo>
                  <a:lnTo>
                    <a:pt x="1444" y="1233"/>
                  </a:lnTo>
                  <a:lnTo>
                    <a:pt x="1439" y="1232"/>
                  </a:lnTo>
                  <a:lnTo>
                    <a:pt x="1434" y="1228"/>
                  </a:lnTo>
                  <a:lnTo>
                    <a:pt x="1427" y="1225"/>
                  </a:lnTo>
                  <a:lnTo>
                    <a:pt x="1424" y="1222"/>
                  </a:lnTo>
                  <a:lnTo>
                    <a:pt x="1419" y="1219"/>
                  </a:lnTo>
                  <a:lnTo>
                    <a:pt x="1417" y="1217"/>
                  </a:lnTo>
                  <a:lnTo>
                    <a:pt x="1409" y="1219"/>
                  </a:lnTo>
                  <a:lnTo>
                    <a:pt x="1404" y="1219"/>
                  </a:lnTo>
                  <a:lnTo>
                    <a:pt x="1399" y="1217"/>
                  </a:lnTo>
                  <a:lnTo>
                    <a:pt x="1394" y="1215"/>
                  </a:lnTo>
                  <a:lnTo>
                    <a:pt x="1392" y="1214"/>
                  </a:lnTo>
                  <a:lnTo>
                    <a:pt x="1389" y="1212"/>
                  </a:lnTo>
                  <a:lnTo>
                    <a:pt x="1384" y="1209"/>
                  </a:lnTo>
                  <a:lnTo>
                    <a:pt x="1379" y="1201"/>
                  </a:lnTo>
                  <a:lnTo>
                    <a:pt x="1376" y="1198"/>
                  </a:lnTo>
                  <a:lnTo>
                    <a:pt x="1374" y="1193"/>
                  </a:lnTo>
                  <a:lnTo>
                    <a:pt x="1373" y="1191"/>
                  </a:lnTo>
                  <a:lnTo>
                    <a:pt x="1369" y="1183"/>
                  </a:lnTo>
                  <a:lnTo>
                    <a:pt x="1366" y="1177"/>
                  </a:lnTo>
                  <a:lnTo>
                    <a:pt x="1364" y="1170"/>
                  </a:lnTo>
                  <a:lnTo>
                    <a:pt x="1364" y="1165"/>
                  </a:lnTo>
                  <a:lnTo>
                    <a:pt x="1366" y="1164"/>
                  </a:lnTo>
                  <a:lnTo>
                    <a:pt x="1369" y="1160"/>
                  </a:lnTo>
                  <a:lnTo>
                    <a:pt x="1371" y="1157"/>
                  </a:lnTo>
                  <a:lnTo>
                    <a:pt x="1373" y="1156"/>
                  </a:lnTo>
                  <a:lnTo>
                    <a:pt x="1373" y="1151"/>
                  </a:lnTo>
                  <a:lnTo>
                    <a:pt x="1369" y="1144"/>
                  </a:lnTo>
                  <a:lnTo>
                    <a:pt x="1368" y="1138"/>
                  </a:lnTo>
                  <a:lnTo>
                    <a:pt x="1366" y="1136"/>
                  </a:lnTo>
                  <a:lnTo>
                    <a:pt x="1364" y="1134"/>
                  </a:lnTo>
                  <a:lnTo>
                    <a:pt x="1361" y="1133"/>
                  </a:lnTo>
                  <a:lnTo>
                    <a:pt x="1359" y="1131"/>
                  </a:lnTo>
                  <a:lnTo>
                    <a:pt x="1354" y="1128"/>
                  </a:lnTo>
                  <a:lnTo>
                    <a:pt x="1348" y="1128"/>
                  </a:lnTo>
                  <a:lnTo>
                    <a:pt x="1340" y="1126"/>
                  </a:lnTo>
                  <a:lnTo>
                    <a:pt x="1330" y="1123"/>
                  </a:lnTo>
                  <a:lnTo>
                    <a:pt x="1323" y="1118"/>
                  </a:lnTo>
                  <a:lnTo>
                    <a:pt x="1321" y="1118"/>
                  </a:lnTo>
                  <a:lnTo>
                    <a:pt x="1318" y="1115"/>
                  </a:lnTo>
                  <a:lnTo>
                    <a:pt x="1311" y="1109"/>
                  </a:lnTo>
                  <a:lnTo>
                    <a:pt x="1310" y="1105"/>
                  </a:lnTo>
                  <a:lnTo>
                    <a:pt x="1308" y="1097"/>
                  </a:lnTo>
                  <a:lnTo>
                    <a:pt x="1308" y="1096"/>
                  </a:lnTo>
                  <a:lnTo>
                    <a:pt x="1308" y="1089"/>
                  </a:lnTo>
                  <a:lnTo>
                    <a:pt x="1308" y="1086"/>
                  </a:lnTo>
                  <a:lnTo>
                    <a:pt x="1306" y="1079"/>
                  </a:lnTo>
                  <a:lnTo>
                    <a:pt x="1303" y="1060"/>
                  </a:lnTo>
                  <a:lnTo>
                    <a:pt x="1301" y="1057"/>
                  </a:lnTo>
                  <a:lnTo>
                    <a:pt x="1301" y="1055"/>
                  </a:lnTo>
                  <a:lnTo>
                    <a:pt x="1297" y="1052"/>
                  </a:lnTo>
                  <a:lnTo>
                    <a:pt x="1293" y="1049"/>
                  </a:lnTo>
                  <a:lnTo>
                    <a:pt x="1292" y="1047"/>
                  </a:lnTo>
                  <a:lnTo>
                    <a:pt x="1288" y="1041"/>
                  </a:lnTo>
                  <a:lnTo>
                    <a:pt x="1288" y="1037"/>
                  </a:lnTo>
                  <a:lnTo>
                    <a:pt x="1287" y="1031"/>
                  </a:lnTo>
                  <a:lnTo>
                    <a:pt x="1287" y="1028"/>
                  </a:lnTo>
                  <a:lnTo>
                    <a:pt x="1287" y="1026"/>
                  </a:lnTo>
                  <a:lnTo>
                    <a:pt x="1285" y="1021"/>
                  </a:lnTo>
                  <a:lnTo>
                    <a:pt x="1280" y="1008"/>
                  </a:lnTo>
                  <a:lnTo>
                    <a:pt x="1280" y="1002"/>
                  </a:lnTo>
                  <a:lnTo>
                    <a:pt x="1280" y="997"/>
                  </a:lnTo>
                  <a:lnTo>
                    <a:pt x="1280" y="995"/>
                  </a:lnTo>
                  <a:lnTo>
                    <a:pt x="1277" y="990"/>
                  </a:lnTo>
                  <a:lnTo>
                    <a:pt x="1275" y="989"/>
                  </a:lnTo>
                  <a:lnTo>
                    <a:pt x="1270" y="986"/>
                  </a:lnTo>
                  <a:lnTo>
                    <a:pt x="1270" y="984"/>
                  </a:lnTo>
                  <a:lnTo>
                    <a:pt x="1268" y="978"/>
                  </a:lnTo>
                  <a:lnTo>
                    <a:pt x="1267" y="976"/>
                  </a:lnTo>
                  <a:lnTo>
                    <a:pt x="1263" y="973"/>
                  </a:lnTo>
                  <a:lnTo>
                    <a:pt x="1262" y="969"/>
                  </a:lnTo>
                  <a:lnTo>
                    <a:pt x="1260" y="968"/>
                  </a:lnTo>
                  <a:lnTo>
                    <a:pt x="1262" y="966"/>
                  </a:lnTo>
                  <a:lnTo>
                    <a:pt x="1257" y="961"/>
                  </a:lnTo>
                  <a:lnTo>
                    <a:pt x="1254" y="958"/>
                  </a:lnTo>
                  <a:lnTo>
                    <a:pt x="1250" y="953"/>
                  </a:lnTo>
                  <a:lnTo>
                    <a:pt x="1249" y="950"/>
                  </a:lnTo>
                  <a:lnTo>
                    <a:pt x="1247" y="948"/>
                  </a:lnTo>
                  <a:lnTo>
                    <a:pt x="1240" y="940"/>
                  </a:lnTo>
                  <a:lnTo>
                    <a:pt x="1235" y="937"/>
                  </a:lnTo>
                  <a:lnTo>
                    <a:pt x="1232" y="934"/>
                  </a:lnTo>
                  <a:lnTo>
                    <a:pt x="1225" y="927"/>
                  </a:lnTo>
                  <a:lnTo>
                    <a:pt x="1220" y="923"/>
                  </a:lnTo>
                  <a:lnTo>
                    <a:pt x="1219" y="918"/>
                  </a:lnTo>
                  <a:lnTo>
                    <a:pt x="1215" y="914"/>
                  </a:lnTo>
                  <a:lnTo>
                    <a:pt x="1212" y="911"/>
                  </a:lnTo>
                  <a:lnTo>
                    <a:pt x="1209" y="911"/>
                  </a:lnTo>
                  <a:lnTo>
                    <a:pt x="1202" y="910"/>
                  </a:lnTo>
                  <a:lnTo>
                    <a:pt x="1197" y="908"/>
                  </a:lnTo>
                  <a:lnTo>
                    <a:pt x="1192" y="906"/>
                  </a:lnTo>
                  <a:lnTo>
                    <a:pt x="1191" y="906"/>
                  </a:lnTo>
                  <a:lnTo>
                    <a:pt x="1189" y="905"/>
                  </a:lnTo>
                  <a:lnTo>
                    <a:pt x="1186" y="903"/>
                  </a:lnTo>
                  <a:lnTo>
                    <a:pt x="1182" y="901"/>
                  </a:lnTo>
                  <a:lnTo>
                    <a:pt x="1181" y="900"/>
                  </a:lnTo>
                  <a:lnTo>
                    <a:pt x="1176" y="897"/>
                  </a:lnTo>
                  <a:lnTo>
                    <a:pt x="1174" y="897"/>
                  </a:lnTo>
                  <a:lnTo>
                    <a:pt x="1167" y="892"/>
                  </a:lnTo>
                  <a:lnTo>
                    <a:pt x="1166" y="889"/>
                  </a:lnTo>
                  <a:lnTo>
                    <a:pt x="1159" y="885"/>
                  </a:lnTo>
                  <a:lnTo>
                    <a:pt x="1156" y="884"/>
                  </a:lnTo>
                  <a:lnTo>
                    <a:pt x="1151" y="880"/>
                  </a:lnTo>
                  <a:lnTo>
                    <a:pt x="1149" y="876"/>
                  </a:lnTo>
                  <a:lnTo>
                    <a:pt x="1148" y="874"/>
                  </a:lnTo>
                  <a:lnTo>
                    <a:pt x="1143" y="872"/>
                  </a:lnTo>
                  <a:lnTo>
                    <a:pt x="1141" y="872"/>
                  </a:lnTo>
                  <a:lnTo>
                    <a:pt x="1138" y="871"/>
                  </a:lnTo>
                  <a:lnTo>
                    <a:pt x="1134" y="866"/>
                  </a:lnTo>
                  <a:lnTo>
                    <a:pt x="1133" y="863"/>
                  </a:lnTo>
                  <a:lnTo>
                    <a:pt x="1129" y="863"/>
                  </a:lnTo>
                  <a:lnTo>
                    <a:pt x="1126" y="861"/>
                  </a:lnTo>
                  <a:lnTo>
                    <a:pt x="1121" y="861"/>
                  </a:lnTo>
                  <a:lnTo>
                    <a:pt x="1120" y="859"/>
                  </a:lnTo>
                  <a:lnTo>
                    <a:pt x="1115" y="859"/>
                  </a:lnTo>
                  <a:lnTo>
                    <a:pt x="1113" y="859"/>
                  </a:lnTo>
                  <a:lnTo>
                    <a:pt x="1110" y="859"/>
                  </a:lnTo>
                  <a:lnTo>
                    <a:pt x="1105" y="858"/>
                  </a:lnTo>
                  <a:lnTo>
                    <a:pt x="1103" y="856"/>
                  </a:lnTo>
                  <a:lnTo>
                    <a:pt x="1095" y="855"/>
                  </a:lnTo>
                  <a:lnTo>
                    <a:pt x="1088" y="851"/>
                  </a:lnTo>
                  <a:lnTo>
                    <a:pt x="1086" y="851"/>
                  </a:lnTo>
                  <a:lnTo>
                    <a:pt x="1075" y="850"/>
                  </a:lnTo>
                  <a:lnTo>
                    <a:pt x="1065" y="850"/>
                  </a:lnTo>
                  <a:lnTo>
                    <a:pt x="1063" y="851"/>
                  </a:lnTo>
                  <a:lnTo>
                    <a:pt x="1062" y="851"/>
                  </a:lnTo>
                  <a:lnTo>
                    <a:pt x="1053" y="855"/>
                  </a:lnTo>
                  <a:lnTo>
                    <a:pt x="1053" y="853"/>
                  </a:lnTo>
                  <a:lnTo>
                    <a:pt x="1053" y="850"/>
                  </a:lnTo>
                  <a:lnTo>
                    <a:pt x="1053" y="846"/>
                  </a:lnTo>
                  <a:lnTo>
                    <a:pt x="1057" y="843"/>
                  </a:lnTo>
                  <a:lnTo>
                    <a:pt x="1057" y="842"/>
                  </a:lnTo>
                  <a:lnTo>
                    <a:pt x="1058" y="838"/>
                  </a:lnTo>
                  <a:lnTo>
                    <a:pt x="1062" y="837"/>
                  </a:lnTo>
                  <a:lnTo>
                    <a:pt x="1063" y="834"/>
                  </a:lnTo>
                  <a:lnTo>
                    <a:pt x="1063" y="827"/>
                  </a:lnTo>
                  <a:lnTo>
                    <a:pt x="1065" y="821"/>
                  </a:lnTo>
                  <a:lnTo>
                    <a:pt x="1065" y="817"/>
                  </a:lnTo>
                  <a:lnTo>
                    <a:pt x="1062" y="814"/>
                  </a:lnTo>
                  <a:lnTo>
                    <a:pt x="1055" y="812"/>
                  </a:lnTo>
                  <a:lnTo>
                    <a:pt x="1048" y="811"/>
                  </a:lnTo>
                  <a:lnTo>
                    <a:pt x="1047" y="811"/>
                  </a:lnTo>
                  <a:lnTo>
                    <a:pt x="1038" y="806"/>
                  </a:lnTo>
                  <a:lnTo>
                    <a:pt x="1032" y="800"/>
                  </a:lnTo>
                  <a:lnTo>
                    <a:pt x="1030" y="798"/>
                  </a:lnTo>
                  <a:lnTo>
                    <a:pt x="1027" y="791"/>
                  </a:lnTo>
                  <a:lnTo>
                    <a:pt x="1024" y="787"/>
                  </a:lnTo>
                  <a:lnTo>
                    <a:pt x="1024" y="785"/>
                  </a:lnTo>
                  <a:lnTo>
                    <a:pt x="1024" y="782"/>
                  </a:lnTo>
                  <a:lnTo>
                    <a:pt x="1027" y="766"/>
                  </a:lnTo>
                  <a:lnTo>
                    <a:pt x="1027" y="762"/>
                  </a:lnTo>
                  <a:lnTo>
                    <a:pt x="1022" y="759"/>
                  </a:lnTo>
                  <a:lnTo>
                    <a:pt x="1015" y="761"/>
                  </a:lnTo>
                  <a:lnTo>
                    <a:pt x="1014" y="762"/>
                  </a:lnTo>
                  <a:lnTo>
                    <a:pt x="1009" y="764"/>
                  </a:lnTo>
                  <a:lnTo>
                    <a:pt x="1005" y="764"/>
                  </a:lnTo>
                  <a:lnTo>
                    <a:pt x="1004" y="764"/>
                  </a:lnTo>
                  <a:lnTo>
                    <a:pt x="1004" y="772"/>
                  </a:lnTo>
                  <a:lnTo>
                    <a:pt x="1005" y="780"/>
                  </a:lnTo>
                  <a:lnTo>
                    <a:pt x="1004" y="780"/>
                  </a:lnTo>
                  <a:lnTo>
                    <a:pt x="999" y="787"/>
                  </a:lnTo>
                  <a:lnTo>
                    <a:pt x="994" y="787"/>
                  </a:lnTo>
                  <a:lnTo>
                    <a:pt x="991" y="785"/>
                  </a:lnTo>
                  <a:lnTo>
                    <a:pt x="982" y="782"/>
                  </a:lnTo>
                  <a:lnTo>
                    <a:pt x="977" y="778"/>
                  </a:lnTo>
                  <a:lnTo>
                    <a:pt x="976" y="778"/>
                  </a:lnTo>
                  <a:lnTo>
                    <a:pt x="969" y="772"/>
                  </a:lnTo>
                  <a:lnTo>
                    <a:pt x="961" y="766"/>
                  </a:lnTo>
                  <a:lnTo>
                    <a:pt x="959" y="766"/>
                  </a:lnTo>
                  <a:lnTo>
                    <a:pt x="957" y="764"/>
                  </a:lnTo>
                  <a:lnTo>
                    <a:pt x="949" y="764"/>
                  </a:lnTo>
                  <a:lnTo>
                    <a:pt x="948" y="764"/>
                  </a:lnTo>
                  <a:lnTo>
                    <a:pt x="946" y="766"/>
                  </a:lnTo>
                  <a:lnTo>
                    <a:pt x="938" y="769"/>
                  </a:lnTo>
                  <a:lnTo>
                    <a:pt x="936" y="767"/>
                  </a:lnTo>
                  <a:lnTo>
                    <a:pt x="934" y="764"/>
                  </a:lnTo>
                  <a:lnTo>
                    <a:pt x="934" y="759"/>
                  </a:lnTo>
                  <a:lnTo>
                    <a:pt x="934" y="749"/>
                  </a:lnTo>
                  <a:lnTo>
                    <a:pt x="933" y="741"/>
                  </a:lnTo>
                  <a:lnTo>
                    <a:pt x="931" y="733"/>
                  </a:lnTo>
                  <a:lnTo>
                    <a:pt x="931" y="732"/>
                  </a:lnTo>
                  <a:lnTo>
                    <a:pt x="929" y="717"/>
                  </a:lnTo>
                  <a:lnTo>
                    <a:pt x="929" y="714"/>
                  </a:lnTo>
                  <a:lnTo>
                    <a:pt x="929" y="694"/>
                  </a:lnTo>
                  <a:lnTo>
                    <a:pt x="929" y="693"/>
                  </a:lnTo>
                  <a:lnTo>
                    <a:pt x="929" y="691"/>
                  </a:lnTo>
                  <a:lnTo>
                    <a:pt x="929" y="685"/>
                  </a:lnTo>
                  <a:lnTo>
                    <a:pt x="929" y="675"/>
                  </a:lnTo>
                  <a:lnTo>
                    <a:pt x="931" y="672"/>
                  </a:lnTo>
                  <a:lnTo>
                    <a:pt x="931" y="668"/>
                  </a:lnTo>
                  <a:lnTo>
                    <a:pt x="931" y="667"/>
                  </a:lnTo>
                  <a:lnTo>
                    <a:pt x="929" y="664"/>
                  </a:lnTo>
                  <a:lnTo>
                    <a:pt x="931" y="654"/>
                  </a:lnTo>
                  <a:lnTo>
                    <a:pt x="931" y="651"/>
                  </a:lnTo>
                  <a:lnTo>
                    <a:pt x="933" y="644"/>
                  </a:lnTo>
                  <a:lnTo>
                    <a:pt x="926" y="615"/>
                  </a:lnTo>
                  <a:lnTo>
                    <a:pt x="926" y="613"/>
                  </a:lnTo>
                  <a:lnTo>
                    <a:pt x="926" y="612"/>
                  </a:lnTo>
                  <a:lnTo>
                    <a:pt x="926" y="589"/>
                  </a:lnTo>
                  <a:lnTo>
                    <a:pt x="926" y="586"/>
                  </a:lnTo>
                  <a:lnTo>
                    <a:pt x="919" y="581"/>
                  </a:lnTo>
                  <a:lnTo>
                    <a:pt x="909" y="583"/>
                  </a:lnTo>
                  <a:lnTo>
                    <a:pt x="908" y="583"/>
                  </a:lnTo>
                  <a:lnTo>
                    <a:pt x="886" y="586"/>
                  </a:lnTo>
                  <a:lnTo>
                    <a:pt x="883" y="586"/>
                  </a:lnTo>
                  <a:lnTo>
                    <a:pt x="870" y="589"/>
                  </a:lnTo>
                  <a:lnTo>
                    <a:pt x="868" y="589"/>
                  </a:lnTo>
                  <a:lnTo>
                    <a:pt x="866" y="591"/>
                  </a:lnTo>
                  <a:lnTo>
                    <a:pt x="865" y="591"/>
                  </a:lnTo>
                  <a:lnTo>
                    <a:pt x="863" y="592"/>
                  </a:lnTo>
                  <a:lnTo>
                    <a:pt x="852" y="597"/>
                  </a:lnTo>
                  <a:lnTo>
                    <a:pt x="850" y="597"/>
                  </a:lnTo>
                  <a:lnTo>
                    <a:pt x="845" y="607"/>
                  </a:lnTo>
                  <a:lnTo>
                    <a:pt x="847" y="617"/>
                  </a:lnTo>
                  <a:lnTo>
                    <a:pt x="847" y="620"/>
                  </a:lnTo>
                  <a:lnTo>
                    <a:pt x="847" y="628"/>
                  </a:lnTo>
                  <a:lnTo>
                    <a:pt x="847" y="631"/>
                  </a:lnTo>
                  <a:lnTo>
                    <a:pt x="847" y="633"/>
                  </a:lnTo>
                  <a:lnTo>
                    <a:pt x="847" y="639"/>
                  </a:lnTo>
                  <a:lnTo>
                    <a:pt x="845" y="641"/>
                  </a:lnTo>
                  <a:lnTo>
                    <a:pt x="843" y="641"/>
                  </a:lnTo>
                  <a:lnTo>
                    <a:pt x="838" y="641"/>
                  </a:lnTo>
                  <a:lnTo>
                    <a:pt x="837" y="641"/>
                  </a:lnTo>
                  <a:lnTo>
                    <a:pt x="828" y="641"/>
                  </a:lnTo>
                  <a:lnTo>
                    <a:pt x="823" y="639"/>
                  </a:lnTo>
                  <a:lnTo>
                    <a:pt x="822" y="638"/>
                  </a:lnTo>
                  <a:lnTo>
                    <a:pt x="812" y="634"/>
                  </a:lnTo>
                  <a:lnTo>
                    <a:pt x="810" y="634"/>
                  </a:lnTo>
                  <a:lnTo>
                    <a:pt x="809" y="633"/>
                  </a:lnTo>
                  <a:lnTo>
                    <a:pt x="799" y="628"/>
                  </a:lnTo>
                  <a:lnTo>
                    <a:pt x="795" y="625"/>
                  </a:lnTo>
                  <a:lnTo>
                    <a:pt x="782" y="617"/>
                  </a:lnTo>
                  <a:lnTo>
                    <a:pt x="779" y="617"/>
                  </a:lnTo>
                  <a:lnTo>
                    <a:pt x="769" y="610"/>
                  </a:lnTo>
                  <a:lnTo>
                    <a:pt x="767" y="607"/>
                  </a:lnTo>
                  <a:lnTo>
                    <a:pt x="766" y="607"/>
                  </a:lnTo>
                  <a:lnTo>
                    <a:pt x="761" y="602"/>
                  </a:lnTo>
                  <a:lnTo>
                    <a:pt x="759" y="600"/>
                  </a:lnTo>
                  <a:lnTo>
                    <a:pt x="757" y="600"/>
                  </a:lnTo>
                  <a:lnTo>
                    <a:pt x="731" y="581"/>
                  </a:lnTo>
                  <a:lnTo>
                    <a:pt x="724" y="576"/>
                  </a:lnTo>
                  <a:lnTo>
                    <a:pt x="721" y="575"/>
                  </a:lnTo>
                  <a:lnTo>
                    <a:pt x="718" y="573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9" y="565"/>
                  </a:lnTo>
                  <a:lnTo>
                    <a:pt x="706" y="563"/>
                  </a:lnTo>
                  <a:lnTo>
                    <a:pt x="704" y="562"/>
                  </a:lnTo>
                  <a:lnTo>
                    <a:pt x="701" y="562"/>
                  </a:lnTo>
                  <a:lnTo>
                    <a:pt x="696" y="563"/>
                  </a:lnTo>
                  <a:lnTo>
                    <a:pt x="693" y="565"/>
                  </a:lnTo>
                  <a:lnTo>
                    <a:pt x="688" y="567"/>
                  </a:lnTo>
                  <a:lnTo>
                    <a:pt x="685" y="568"/>
                  </a:lnTo>
                  <a:lnTo>
                    <a:pt x="680" y="565"/>
                  </a:lnTo>
                  <a:lnTo>
                    <a:pt x="676" y="565"/>
                  </a:lnTo>
                  <a:lnTo>
                    <a:pt x="673" y="563"/>
                  </a:lnTo>
                  <a:lnTo>
                    <a:pt x="668" y="567"/>
                  </a:lnTo>
                  <a:lnTo>
                    <a:pt x="665" y="567"/>
                  </a:lnTo>
                  <a:lnTo>
                    <a:pt x="660" y="568"/>
                  </a:lnTo>
                  <a:lnTo>
                    <a:pt x="656" y="570"/>
                  </a:lnTo>
                  <a:lnTo>
                    <a:pt x="651" y="571"/>
                  </a:lnTo>
                  <a:lnTo>
                    <a:pt x="650" y="573"/>
                  </a:lnTo>
                  <a:lnTo>
                    <a:pt x="647" y="575"/>
                  </a:lnTo>
                  <a:lnTo>
                    <a:pt x="645" y="576"/>
                  </a:lnTo>
                  <a:lnTo>
                    <a:pt x="638" y="579"/>
                  </a:lnTo>
                  <a:lnTo>
                    <a:pt x="635" y="581"/>
                  </a:lnTo>
                  <a:lnTo>
                    <a:pt x="630" y="581"/>
                  </a:lnTo>
                  <a:lnTo>
                    <a:pt x="622" y="586"/>
                  </a:lnTo>
                  <a:lnTo>
                    <a:pt x="617" y="592"/>
                  </a:lnTo>
                  <a:lnTo>
                    <a:pt x="610" y="597"/>
                  </a:lnTo>
                  <a:lnTo>
                    <a:pt x="610" y="599"/>
                  </a:lnTo>
                  <a:lnTo>
                    <a:pt x="605" y="602"/>
                  </a:lnTo>
                  <a:lnTo>
                    <a:pt x="600" y="607"/>
                  </a:ln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8" name="Freeform 141"/>
            <p:cNvSpPr>
              <a:spLocks/>
            </p:cNvSpPr>
            <p:nvPr/>
          </p:nvSpPr>
          <p:spPr bwMode="auto">
            <a:xfrm>
              <a:off x="1463674" y="4169570"/>
              <a:ext cx="1444625" cy="554038"/>
            </a:xfrm>
            <a:custGeom>
              <a:avLst/>
              <a:gdLst>
                <a:gd name="T0" fmla="*/ 562 w 1821"/>
                <a:gd name="T1" fmla="*/ 625 h 698"/>
                <a:gd name="T2" fmla="*/ 518 w 1821"/>
                <a:gd name="T3" fmla="*/ 668 h 698"/>
                <a:gd name="T4" fmla="*/ 483 w 1821"/>
                <a:gd name="T5" fmla="*/ 686 h 698"/>
                <a:gd name="T6" fmla="*/ 443 w 1821"/>
                <a:gd name="T7" fmla="*/ 691 h 698"/>
                <a:gd name="T8" fmla="*/ 403 w 1821"/>
                <a:gd name="T9" fmla="*/ 677 h 698"/>
                <a:gd name="T10" fmla="*/ 367 w 1821"/>
                <a:gd name="T11" fmla="*/ 643 h 698"/>
                <a:gd name="T12" fmla="*/ 319 w 1821"/>
                <a:gd name="T13" fmla="*/ 628 h 698"/>
                <a:gd name="T14" fmla="*/ 303 w 1821"/>
                <a:gd name="T15" fmla="*/ 583 h 698"/>
                <a:gd name="T16" fmla="*/ 261 w 1821"/>
                <a:gd name="T17" fmla="*/ 560 h 698"/>
                <a:gd name="T18" fmla="*/ 212 w 1821"/>
                <a:gd name="T19" fmla="*/ 537 h 698"/>
                <a:gd name="T20" fmla="*/ 165 w 1821"/>
                <a:gd name="T21" fmla="*/ 507 h 698"/>
                <a:gd name="T22" fmla="*/ 135 w 1821"/>
                <a:gd name="T23" fmla="*/ 474 h 698"/>
                <a:gd name="T24" fmla="*/ 84 w 1821"/>
                <a:gd name="T25" fmla="*/ 463 h 698"/>
                <a:gd name="T26" fmla="*/ 49 w 1821"/>
                <a:gd name="T27" fmla="*/ 439 h 698"/>
                <a:gd name="T28" fmla="*/ 6 w 1821"/>
                <a:gd name="T29" fmla="*/ 398 h 698"/>
                <a:gd name="T30" fmla="*/ 0 w 1821"/>
                <a:gd name="T31" fmla="*/ 350 h 698"/>
                <a:gd name="T32" fmla="*/ 63 w 1821"/>
                <a:gd name="T33" fmla="*/ 321 h 698"/>
                <a:gd name="T34" fmla="*/ 116 w 1821"/>
                <a:gd name="T35" fmla="*/ 291 h 698"/>
                <a:gd name="T36" fmla="*/ 142 w 1821"/>
                <a:gd name="T37" fmla="*/ 282 h 698"/>
                <a:gd name="T38" fmla="*/ 188 w 1821"/>
                <a:gd name="T39" fmla="*/ 312 h 698"/>
                <a:gd name="T40" fmla="*/ 233 w 1821"/>
                <a:gd name="T41" fmla="*/ 321 h 698"/>
                <a:gd name="T42" fmla="*/ 261 w 1821"/>
                <a:gd name="T43" fmla="*/ 312 h 698"/>
                <a:gd name="T44" fmla="*/ 326 w 1821"/>
                <a:gd name="T45" fmla="*/ 311 h 698"/>
                <a:gd name="T46" fmla="*/ 392 w 1821"/>
                <a:gd name="T47" fmla="*/ 325 h 698"/>
                <a:gd name="T48" fmla="*/ 440 w 1821"/>
                <a:gd name="T49" fmla="*/ 304 h 698"/>
                <a:gd name="T50" fmla="*/ 526 w 1821"/>
                <a:gd name="T51" fmla="*/ 324 h 698"/>
                <a:gd name="T52" fmla="*/ 608 w 1821"/>
                <a:gd name="T53" fmla="*/ 364 h 698"/>
                <a:gd name="T54" fmla="*/ 690 w 1821"/>
                <a:gd name="T55" fmla="*/ 356 h 698"/>
                <a:gd name="T56" fmla="*/ 747 w 1821"/>
                <a:gd name="T57" fmla="*/ 314 h 698"/>
                <a:gd name="T58" fmla="*/ 787 w 1821"/>
                <a:gd name="T59" fmla="*/ 282 h 698"/>
                <a:gd name="T60" fmla="*/ 827 w 1821"/>
                <a:gd name="T61" fmla="*/ 201 h 698"/>
                <a:gd name="T62" fmla="*/ 900 w 1821"/>
                <a:gd name="T63" fmla="*/ 167 h 698"/>
                <a:gd name="T64" fmla="*/ 929 w 1821"/>
                <a:gd name="T65" fmla="*/ 144 h 698"/>
                <a:gd name="T66" fmla="*/ 972 w 1821"/>
                <a:gd name="T67" fmla="*/ 97 h 698"/>
                <a:gd name="T68" fmla="*/ 1020 w 1821"/>
                <a:gd name="T69" fmla="*/ 49 h 698"/>
                <a:gd name="T70" fmla="*/ 1048 w 1821"/>
                <a:gd name="T71" fmla="*/ 0 h 698"/>
                <a:gd name="T72" fmla="*/ 1067 w 1821"/>
                <a:gd name="T73" fmla="*/ 42 h 698"/>
                <a:gd name="T74" fmla="*/ 1078 w 1821"/>
                <a:gd name="T75" fmla="*/ 84 h 698"/>
                <a:gd name="T76" fmla="*/ 1101 w 1821"/>
                <a:gd name="T77" fmla="*/ 115 h 698"/>
                <a:gd name="T78" fmla="*/ 1120 w 1821"/>
                <a:gd name="T79" fmla="*/ 151 h 698"/>
                <a:gd name="T80" fmla="*/ 1134 w 1821"/>
                <a:gd name="T81" fmla="*/ 191 h 698"/>
                <a:gd name="T82" fmla="*/ 1161 w 1821"/>
                <a:gd name="T83" fmla="*/ 232 h 698"/>
                <a:gd name="T84" fmla="*/ 1179 w 1821"/>
                <a:gd name="T85" fmla="*/ 264 h 698"/>
                <a:gd name="T86" fmla="*/ 1199 w 1821"/>
                <a:gd name="T87" fmla="*/ 290 h 698"/>
                <a:gd name="T88" fmla="*/ 1235 w 1821"/>
                <a:gd name="T89" fmla="*/ 303 h 698"/>
                <a:gd name="T90" fmla="*/ 1255 w 1821"/>
                <a:gd name="T91" fmla="*/ 262 h 698"/>
                <a:gd name="T92" fmla="*/ 1292 w 1821"/>
                <a:gd name="T93" fmla="*/ 285 h 698"/>
                <a:gd name="T94" fmla="*/ 1333 w 1821"/>
                <a:gd name="T95" fmla="*/ 253 h 698"/>
                <a:gd name="T96" fmla="*/ 1369 w 1821"/>
                <a:gd name="T97" fmla="*/ 249 h 698"/>
                <a:gd name="T98" fmla="*/ 1392 w 1821"/>
                <a:gd name="T99" fmla="*/ 282 h 698"/>
                <a:gd name="T100" fmla="*/ 1459 w 1821"/>
                <a:gd name="T101" fmla="*/ 293 h 698"/>
                <a:gd name="T102" fmla="*/ 1513 w 1821"/>
                <a:gd name="T103" fmla="*/ 295 h 698"/>
                <a:gd name="T104" fmla="*/ 1566 w 1821"/>
                <a:gd name="T105" fmla="*/ 280 h 698"/>
                <a:gd name="T106" fmla="*/ 1571 w 1821"/>
                <a:gd name="T107" fmla="*/ 304 h 698"/>
                <a:gd name="T108" fmla="*/ 1607 w 1821"/>
                <a:gd name="T109" fmla="*/ 278 h 698"/>
                <a:gd name="T110" fmla="*/ 1654 w 1821"/>
                <a:gd name="T111" fmla="*/ 249 h 698"/>
                <a:gd name="T112" fmla="*/ 1700 w 1821"/>
                <a:gd name="T113" fmla="*/ 228 h 698"/>
                <a:gd name="T114" fmla="*/ 1743 w 1821"/>
                <a:gd name="T115" fmla="*/ 225 h 698"/>
                <a:gd name="T116" fmla="*/ 1791 w 1821"/>
                <a:gd name="T117" fmla="*/ 23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21" h="698">
                  <a:moveTo>
                    <a:pt x="600" y="607"/>
                  </a:move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29" name="Freeform 142"/>
            <p:cNvSpPr>
              <a:spLocks/>
            </p:cNvSpPr>
            <p:nvPr/>
          </p:nvSpPr>
          <p:spPr bwMode="auto">
            <a:xfrm>
              <a:off x="1939924" y="4334670"/>
              <a:ext cx="1046163" cy="817563"/>
            </a:xfrm>
            <a:custGeom>
              <a:avLst/>
              <a:gdLst>
                <a:gd name="T0" fmla="*/ 1247 w 1318"/>
                <a:gd name="T1" fmla="*/ 18 h 1031"/>
                <a:gd name="T2" fmla="*/ 1239 w 1318"/>
                <a:gd name="T3" fmla="*/ 59 h 1031"/>
                <a:gd name="T4" fmla="*/ 1237 w 1318"/>
                <a:gd name="T5" fmla="*/ 120 h 1031"/>
                <a:gd name="T6" fmla="*/ 1277 w 1318"/>
                <a:gd name="T7" fmla="*/ 144 h 1031"/>
                <a:gd name="T8" fmla="*/ 1239 w 1318"/>
                <a:gd name="T9" fmla="*/ 183 h 1031"/>
                <a:gd name="T10" fmla="*/ 1237 w 1318"/>
                <a:gd name="T11" fmla="*/ 224 h 1031"/>
                <a:gd name="T12" fmla="*/ 1285 w 1318"/>
                <a:gd name="T13" fmla="*/ 274 h 1031"/>
                <a:gd name="T14" fmla="*/ 1290 w 1318"/>
                <a:gd name="T15" fmla="*/ 332 h 1031"/>
                <a:gd name="T16" fmla="*/ 1302 w 1318"/>
                <a:gd name="T17" fmla="*/ 364 h 1031"/>
                <a:gd name="T18" fmla="*/ 1289 w 1318"/>
                <a:gd name="T19" fmla="*/ 416 h 1031"/>
                <a:gd name="T20" fmla="*/ 1277 w 1318"/>
                <a:gd name="T21" fmla="*/ 453 h 1031"/>
                <a:gd name="T22" fmla="*/ 1270 w 1318"/>
                <a:gd name="T23" fmla="*/ 499 h 1031"/>
                <a:gd name="T24" fmla="*/ 1244 w 1318"/>
                <a:gd name="T25" fmla="*/ 520 h 1031"/>
                <a:gd name="T26" fmla="*/ 1213 w 1318"/>
                <a:gd name="T27" fmla="*/ 544 h 1031"/>
                <a:gd name="T28" fmla="*/ 1231 w 1318"/>
                <a:gd name="T29" fmla="*/ 559 h 1031"/>
                <a:gd name="T30" fmla="*/ 1234 w 1318"/>
                <a:gd name="T31" fmla="*/ 597 h 1031"/>
                <a:gd name="T32" fmla="*/ 1166 w 1318"/>
                <a:gd name="T33" fmla="*/ 627 h 1031"/>
                <a:gd name="T34" fmla="*/ 1118 w 1318"/>
                <a:gd name="T35" fmla="*/ 638 h 1031"/>
                <a:gd name="T36" fmla="*/ 1093 w 1318"/>
                <a:gd name="T37" fmla="*/ 693 h 1031"/>
                <a:gd name="T38" fmla="*/ 1087 w 1318"/>
                <a:gd name="T39" fmla="*/ 749 h 1031"/>
                <a:gd name="T40" fmla="*/ 1032 w 1318"/>
                <a:gd name="T41" fmla="*/ 800 h 1031"/>
                <a:gd name="T42" fmla="*/ 1037 w 1318"/>
                <a:gd name="T43" fmla="*/ 830 h 1031"/>
                <a:gd name="T44" fmla="*/ 1011 w 1318"/>
                <a:gd name="T45" fmla="*/ 866 h 1031"/>
                <a:gd name="T46" fmla="*/ 979 w 1318"/>
                <a:gd name="T47" fmla="*/ 897 h 1031"/>
                <a:gd name="T48" fmla="*/ 948 w 1318"/>
                <a:gd name="T49" fmla="*/ 934 h 1031"/>
                <a:gd name="T50" fmla="*/ 936 w 1318"/>
                <a:gd name="T51" fmla="*/ 976 h 1031"/>
                <a:gd name="T52" fmla="*/ 902 w 1318"/>
                <a:gd name="T53" fmla="*/ 978 h 1031"/>
                <a:gd name="T54" fmla="*/ 873 w 1318"/>
                <a:gd name="T55" fmla="*/ 1008 h 1031"/>
                <a:gd name="T56" fmla="*/ 847 w 1318"/>
                <a:gd name="T57" fmla="*/ 1028 h 1031"/>
                <a:gd name="T58" fmla="*/ 804 w 1318"/>
                <a:gd name="T59" fmla="*/ 1012 h 1031"/>
                <a:gd name="T60" fmla="*/ 773 w 1318"/>
                <a:gd name="T61" fmla="*/ 984 h 1031"/>
                <a:gd name="T62" fmla="*/ 773 w 1318"/>
                <a:gd name="T63" fmla="*/ 944 h 1031"/>
                <a:gd name="T64" fmla="*/ 740 w 1318"/>
                <a:gd name="T65" fmla="*/ 919 h 1031"/>
                <a:gd name="T66" fmla="*/ 708 w 1318"/>
                <a:gd name="T67" fmla="*/ 882 h 1031"/>
                <a:gd name="T68" fmla="*/ 688 w 1318"/>
                <a:gd name="T69" fmla="*/ 834 h 1031"/>
                <a:gd name="T70" fmla="*/ 680 w 1318"/>
                <a:gd name="T71" fmla="*/ 788 h 1031"/>
                <a:gd name="T72" fmla="*/ 660 w 1318"/>
                <a:gd name="T73" fmla="*/ 761 h 1031"/>
                <a:gd name="T74" fmla="*/ 632 w 1318"/>
                <a:gd name="T75" fmla="*/ 727 h 1031"/>
                <a:gd name="T76" fmla="*/ 592 w 1318"/>
                <a:gd name="T77" fmla="*/ 699 h 1031"/>
                <a:gd name="T78" fmla="*/ 566 w 1318"/>
                <a:gd name="T79" fmla="*/ 682 h 1031"/>
                <a:gd name="T80" fmla="*/ 534 w 1318"/>
                <a:gd name="T81" fmla="*/ 659 h 1031"/>
                <a:gd name="T82" fmla="*/ 505 w 1318"/>
                <a:gd name="T83" fmla="*/ 651 h 1031"/>
                <a:gd name="T84" fmla="*/ 453 w 1318"/>
                <a:gd name="T85" fmla="*/ 648 h 1031"/>
                <a:gd name="T86" fmla="*/ 463 w 1318"/>
                <a:gd name="T87" fmla="*/ 620 h 1031"/>
                <a:gd name="T88" fmla="*/ 430 w 1318"/>
                <a:gd name="T89" fmla="*/ 591 h 1031"/>
                <a:gd name="T90" fmla="*/ 414 w 1318"/>
                <a:gd name="T91" fmla="*/ 555 h 1031"/>
                <a:gd name="T92" fmla="*/ 391 w 1318"/>
                <a:gd name="T93" fmla="*/ 578 h 1031"/>
                <a:gd name="T94" fmla="*/ 348 w 1318"/>
                <a:gd name="T95" fmla="*/ 557 h 1031"/>
                <a:gd name="T96" fmla="*/ 331 w 1318"/>
                <a:gd name="T97" fmla="*/ 525 h 1031"/>
                <a:gd name="T98" fmla="*/ 331 w 1318"/>
                <a:gd name="T99" fmla="*/ 461 h 1031"/>
                <a:gd name="T100" fmla="*/ 326 w 1318"/>
                <a:gd name="T101" fmla="*/ 382 h 1031"/>
                <a:gd name="T102" fmla="*/ 266 w 1318"/>
                <a:gd name="T103" fmla="*/ 384 h 1031"/>
                <a:gd name="T104" fmla="*/ 247 w 1318"/>
                <a:gd name="T105" fmla="*/ 424 h 1031"/>
                <a:gd name="T106" fmla="*/ 222 w 1318"/>
                <a:gd name="T107" fmla="*/ 431 h 1031"/>
                <a:gd name="T108" fmla="*/ 167 w 1318"/>
                <a:gd name="T109" fmla="*/ 400 h 1031"/>
                <a:gd name="T110" fmla="*/ 113 w 1318"/>
                <a:gd name="T111" fmla="*/ 361 h 1031"/>
                <a:gd name="T112" fmla="*/ 85 w 1318"/>
                <a:gd name="T113" fmla="*/ 361 h 1031"/>
                <a:gd name="T114" fmla="*/ 50 w 1318"/>
                <a:gd name="T115" fmla="*/ 366 h 1031"/>
                <a:gd name="T116" fmla="*/ 10 w 1318"/>
                <a:gd name="T117" fmla="*/ 392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18" h="1031">
                  <a:moveTo>
                    <a:pt x="1221" y="0"/>
                  </a:moveTo>
                  <a:lnTo>
                    <a:pt x="1224" y="2"/>
                  </a:lnTo>
                  <a:lnTo>
                    <a:pt x="1227" y="4"/>
                  </a:lnTo>
                  <a:lnTo>
                    <a:pt x="1231" y="8"/>
                  </a:lnTo>
                  <a:lnTo>
                    <a:pt x="1234" y="10"/>
                  </a:lnTo>
                  <a:lnTo>
                    <a:pt x="1239" y="12"/>
                  </a:lnTo>
                  <a:lnTo>
                    <a:pt x="1242" y="13"/>
                  </a:lnTo>
                  <a:lnTo>
                    <a:pt x="1246" y="16"/>
                  </a:lnTo>
                  <a:lnTo>
                    <a:pt x="1247" y="18"/>
                  </a:lnTo>
                  <a:lnTo>
                    <a:pt x="1251" y="20"/>
                  </a:lnTo>
                  <a:lnTo>
                    <a:pt x="1252" y="23"/>
                  </a:lnTo>
                  <a:lnTo>
                    <a:pt x="1251" y="26"/>
                  </a:lnTo>
                  <a:lnTo>
                    <a:pt x="1249" y="34"/>
                  </a:lnTo>
                  <a:lnTo>
                    <a:pt x="1244" y="44"/>
                  </a:lnTo>
                  <a:lnTo>
                    <a:pt x="1244" y="46"/>
                  </a:lnTo>
                  <a:lnTo>
                    <a:pt x="1244" y="50"/>
                  </a:lnTo>
                  <a:lnTo>
                    <a:pt x="1241" y="55"/>
                  </a:lnTo>
                  <a:lnTo>
                    <a:pt x="1239" y="59"/>
                  </a:lnTo>
                  <a:lnTo>
                    <a:pt x="1239" y="62"/>
                  </a:lnTo>
                  <a:lnTo>
                    <a:pt x="1237" y="67"/>
                  </a:lnTo>
                  <a:lnTo>
                    <a:pt x="1236" y="71"/>
                  </a:lnTo>
                  <a:lnTo>
                    <a:pt x="1232" y="76"/>
                  </a:lnTo>
                  <a:lnTo>
                    <a:pt x="1231" y="88"/>
                  </a:lnTo>
                  <a:lnTo>
                    <a:pt x="1229" y="94"/>
                  </a:lnTo>
                  <a:lnTo>
                    <a:pt x="1229" y="107"/>
                  </a:lnTo>
                  <a:lnTo>
                    <a:pt x="1232" y="114"/>
                  </a:lnTo>
                  <a:lnTo>
                    <a:pt x="1237" y="120"/>
                  </a:lnTo>
                  <a:lnTo>
                    <a:pt x="1241" y="123"/>
                  </a:lnTo>
                  <a:lnTo>
                    <a:pt x="1246" y="125"/>
                  </a:lnTo>
                  <a:lnTo>
                    <a:pt x="1249" y="125"/>
                  </a:lnTo>
                  <a:lnTo>
                    <a:pt x="1252" y="126"/>
                  </a:lnTo>
                  <a:lnTo>
                    <a:pt x="1257" y="130"/>
                  </a:lnTo>
                  <a:lnTo>
                    <a:pt x="1265" y="133"/>
                  </a:lnTo>
                  <a:lnTo>
                    <a:pt x="1267" y="136"/>
                  </a:lnTo>
                  <a:lnTo>
                    <a:pt x="1277" y="138"/>
                  </a:lnTo>
                  <a:lnTo>
                    <a:pt x="1277" y="144"/>
                  </a:lnTo>
                  <a:lnTo>
                    <a:pt x="1279" y="149"/>
                  </a:lnTo>
                  <a:lnTo>
                    <a:pt x="1277" y="154"/>
                  </a:lnTo>
                  <a:lnTo>
                    <a:pt x="1277" y="159"/>
                  </a:lnTo>
                  <a:lnTo>
                    <a:pt x="1277" y="162"/>
                  </a:lnTo>
                  <a:lnTo>
                    <a:pt x="1277" y="164"/>
                  </a:lnTo>
                  <a:lnTo>
                    <a:pt x="1272" y="164"/>
                  </a:lnTo>
                  <a:lnTo>
                    <a:pt x="1260" y="177"/>
                  </a:lnTo>
                  <a:lnTo>
                    <a:pt x="1249" y="183"/>
                  </a:lnTo>
                  <a:lnTo>
                    <a:pt x="1239" y="183"/>
                  </a:lnTo>
                  <a:lnTo>
                    <a:pt x="1236" y="190"/>
                  </a:lnTo>
                  <a:lnTo>
                    <a:pt x="1231" y="190"/>
                  </a:lnTo>
                  <a:lnTo>
                    <a:pt x="1224" y="193"/>
                  </a:lnTo>
                  <a:lnTo>
                    <a:pt x="1221" y="194"/>
                  </a:lnTo>
                  <a:lnTo>
                    <a:pt x="1219" y="199"/>
                  </a:lnTo>
                  <a:lnTo>
                    <a:pt x="1229" y="206"/>
                  </a:lnTo>
                  <a:lnTo>
                    <a:pt x="1234" y="214"/>
                  </a:lnTo>
                  <a:lnTo>
                    <a:pt x="1237" y="220"/>
                  </a:lnTo>
                  <a:lnTo>
                    <a:pt x="1237" y="224"/>
                  </a:lnTo>
                  <a:lnTo>
                    <a:pt x="1251" y="222"/>
                  </a:lnTo>
                  <a:lnTo>
                    <a:pt x="1264" y="222"/>
                  </a:lnTo>
                  <a:lnTo>
                    <a:pt x="1272" y="227"/>
                  </a:lnTo>
                  <a:lnTo>
                    <a:pt x="1275" y="238"/>
                  </a:lnTo>
                  <a:lnTo>
                    <a:pt x="1277" y="245"/>
                  </a:lnTo>
                  <a:lnTo>
                    <a:pt x="1277" y="249"/>
                  </a:lnTo>
                  <a:lnTo>
                    <a:pt x="1280" y="259"/>
                  </a:lnTo>
                  <a:lnTo>
                    <a:pt x="1284" y="267"/>
                  </a:lnTo>
                  <a:lnTo>
                    <a:pt x="1285" y="274"/>
                  </a:lnTo>
                  <a:lnTo>
                    <a:pt x="1287" y="279"/>
                  </a:lnTo>
                  <a:lnTo>
                    <a:pt x="1287" y="282"/>
                  </a:lnTo>
                  <a:lnTo>
                    <a:pt x="1289" y="290"/>
                  </a:lnTo>
                  <a:lnTo>
                    <a:pt x="1289" y="300"/>
                  </a:lnTo>
                  <a:lnTo>
                    <a:pt x="1285" y="311"/>
                  </a:lnTo>
                  <a:lnTo>
                    <a:pt x="1285" y="317"/>
                  </a:lnTo>
                  <a:lnTo>
                    <a:pt x="1285" y="324"/>
                  </a:lnTo>
                  <a:lnTo>
                    <a:pt x="1287" y="329"/>
                  </a:lnTo>
                  <a:lnTo>
                    <a:pt x="1290" y="332"/>
                  </a:lnTo>
                  <a:lnTo>
                    <a:pt x="1300" y="330"/>
                  </a:lnTo>
                  <a:lnTo>
                    <a:pt x="1307" y="330"/>
                  </a:lnTo>
                  <a:lnTo>
                    <a:pt x="1312" y="329"/>
                  </a:lnTo>
                  <a:lnTo>
                    <a:pt x="1315" y="332"/>
                  </a:lnTo>
                  <a:lnTo>
                    <a:pt x="1315" y="335"/>
                  </a:lnTo>
                  <a:lnTo>
                    <a:pt x="1318" y="350"/>
                  </a:lnTo>
                  <a:lnTo>
                    <a:pt x="1308" y="360"/>
                  </a:lnTo>
                  <a:lnTo>
                    <a:pt x="1305" y="361"/>
                  </a:lnTo>
                  <a:lnTo>
                    <a:pt x="1302" y="364"/>
                  </a:lnTo>
                  <a:lnTo>
                    <a:pt x="1297" y="369"/>
                  </a:lnTo>
                  <a:lnTo>
                    <a:pt x="1295" y="374"/>
                  </a:lnTo>
                  <a:lnTo>
                    <a:pt x="1295" y="376"/>
                  </a:lnTo>
                  <a:lnTo>
                    <a:pt x="1295" y="384"/>
                  </a:lnTo>
                  <a:lnTo>
                    <a:pt x="1295" y="392"/>
                  </a:lnTo>
                  <a:lnTo>
                    <a:pt x="1294" y="398"/>
                  </a:lnTo>
                  <a:lnTo>
                    <a:pt x="1292" y="400"/>
                  </a:lnTo>
                  <a:lnTo>
                    <a:pt x="1290" y="408"/>
                  </a:lnTo>
                  <a:lnTo>
                    <a:pt x="1289" y="416"/>
                  </a:lnTo>
                  <a:lnTo>
                    <a:pt x="1289" y="424"/>
                  </a:lnTo>
                  <a:lnTo>
                    <a:pt x="1290" y="431"/>
                  </a:lnTo>
                  <a:lnTo>
                    <a:pt x="1290" y="439"/>
                  </a:lnTo>
                  <a:lnTo>
                    <a:pt x="1289" y="440"/>
                  </a:lnTo>
                  <a:lnTo>
                    <a:pt x="1287" y="444"/>
                  </a:lnTo>
                  <a:lnTo>
                    <a:pt x="1285" y="445"/>
                  </a:lnTo>
                  <a:lnTo>
                    <a:pt x="1284" y="447"/>
                  </a:lnTo>
                  <a:lnTo>
                    <a:pt x="1280" y="449"/>
                  </a:lnTo>
                  <a:lnTo>
                    <a:pt x="1277" y="453"/>
                  </a:lnTo>
                  <a:lnTo>
                    <a:pt x="1277" y="457"/>
                  </a:lnTo>
                  <a:lnTo>
                    <a:pt x="1280" y="460"/>
                  </a:lnTo>
                  <a:lnTo>
                    <a:pt x="1284" y="463"/>
                  </a:lnTo>
                  <a:lnTo>
                    <a:pt x="1285" y="466"/>
                  </a:lnTo>
                  <a:lnTo>
                    <a:pt x="1282" y="470"/>
                  </a:lnTo>
                  <a:lnTo>
                    <a:pt x="1277" y="478"/>
                  </a:lnTo>
                  <a:lnTo>
                    <a:pt x="1280" y="481"/>
                  </a:lnTo>
                  <a:lnTo>
                    <a:pt x="1275" y="489"/>
                  </a:lnTo>
                  <a:lnTo>
                    <a:pt x="1270" y="499"/>
                  </a:lnTo>
                  <a:lnTo>
                    <a:pt x="1269" y="504"/>
                  </a:lnTo>
                  <a:lnTo>
                    <a:pt x="1262" y="508"/>
                  </a:lnTo>
                  <a:lnTo>
                    <a:pt x="1260" y="510"/>
                  </a:lnTo>
                  <a:lnTo>
                    <a:pt x="1259" y="515"/>
                  </a:lnTo>
                  <a:lnTo>
                    <a:pt x="1257" y="518"/>
                  </a:lnTo>
                  <a:lnTo>
                    <a:pt x="1254" y="518"/>
                  </a:lnTo>
                  <a:lnTo>
                    <a:pt x="1251" y="518"/>
                  </a:lnTo>
                  <a:lnTo>
                    <a:pt x="1246" y="518"/>
                  </a:lnTo>
                  <a:lnTo>
                    <a:pt x="1244" y="520"/>
                  </a:lnTo>
                  <a:lnTo>
                    <a:pt x="1241" y="521"/>
                  </a:lnTo>
                  <a:lnTo>
                    <a:pt x="1236" y="521"/>
                  </a:lnTo>
                  <a:lnTo>
                    <a:pt x="1234" y="521"/>
                  </a:lnTo>
                  <a:lnTo>
                    <a:pt x="1222" y="529"/>
                  </a:lnTo>
                  <a:lnTo>
                    <a:pt x="1222" y="539"/>
                  </a:lnTo>
                  <a:lnTo>
                    <a:pt x="1219" y="541"/>
                  </a:lnTo>
                  <a:lnTo>
                    <a:pt x="1217" y="542"/>
                  </a:lnTo>
                  <a:lnTo>
                    <a:pt x="1216" y="542"/>
                  </a:lnTo>
                  <a:lnTo>
                    <a:pt x="1213" y="544"/>
                  </a:lnTo>
                  <a:lnTo>
                    <a:pt x="1211" y="544"/>
                  </a:lnTo>
                  <a:lnTo>
                    <a:pt x="1209" y="547"/>
                  </a:lnTo>
                  <a:lnTo>
                    <a:pt x="1211" y="550"/>
                  </a:lnTo>
                  <a:lnTo>
                    <a:pt x="1214" y="554"/>
                  </a:lnTo>
                  <a:lnTo>
                    <a:pt x="1219" y="554"/>
                  </a:lnTo>
                  <a:lnTo>
                    <a:pt x="1222" y="554"/>
                  </a:lnTo>
                  <a:lnTo>
                    <a:pt x="1226" y="555"/>
                  </a:lnTo>
                  <a:lnTo>
                    <a:pt x="1229" y="557"/>
                  </a:lnTo>
                  <a:lnTo>
                    <a:pt x="1231" y="559"/>
                  </a:lnTo>
                  <a:lnTo>
                    <a:pt x="1232" y="563"/>
                  </a:lnTo>
                  <a:lnTo>
                    <a:pt x="1232" y="568"/>
                  </a:lnTo>
                  <a:lnTo>
                    <a:pt x="1232" y="571"/>
                  </a:lnTo>
                  <a:lnTo>
                    <a:pt x="1232" y="578"/>
                  </a:lnTo>
                  <a:lnTo>
                    <a:pt x="1234" y="581"/>
                  </a:lnTo>
                  <a:lnTo>
                    <a:pt x="1234" y="589"/>
                  </a:lnTo>
                  <a:lnTo>
                    <a:pt x="1236" y="593"/>
                  </a:lnTo>
                  <a:lnTo>
                    <a:pt x="1234" y="596"/>
                  </a:lnTo>
                  <a:lnTo>
                    <a:pt x="1234" y="597"/>
                  </a:lnTo>
                  <a:lnTo>
                    <a:pt x="1234" y="601"/>
                  </a:lnTo>
                  <a:lnTo>
                    <a:pt x="1231" y="601"/>
                  </a:lnTo>
                  <a:lnTo>
                    <a:pt x="1211" y="607"/>
                  </a:lnTo>
                  <a:lnTo>
                    <a:pt x="1203" y="610"/>
                  </a:lnTo>
                  <a:lnTo>
                    <a:pt x="1199" y="614"/>
                  </a:lnTo>
                  <a:lnTo>
                    <a:pt x="1191" y="615"/>
                  </a:lnTo>
                  <a:lnTo>
                    <a:pt x="1181" y="618"/>
                  </a:lnTo>
                  <a:lnTo>
                    <a:pt x="1176" y="620"/>
                  </a:lnTo>
                  <a:lnTo>
                    <a:pt x="1166" y="627"/>
                  </a:lnTo>
                  <a:lnTo>
                    <a:pt x="1161" y="625"/>
                  </a:lnTo>
                  <a:lnTo>
                    <a:pt x="1158" y="625"/>
                  </a:lnTo>
                  <a:lnTo>
                    <a:pt x="1155" y="627"/>
                  </a:lnTo>
                  <a:lnTo>
                    <a:pt x="1146" y="630"/>
                  </a:lnTo>
                  <a:lnTo>
                    <a:pt x="1143" y="631"/>
                  </a:lnTo>
                  <a:lnTo>
                    <a:pt x="1135" y="633"/>
                  </a:lnTo>
                  <a:lnTo>
                    <a:pt x="1127" y="636"/>
                  </a:lnTo>
                  <a:lnTo>
                    <a:pt x="1120" y="638"/>
                  </a:lnTo>
                  <a:lnTo>
                    <a:pt x="1118" y="638"/>
                  </a:lnTo>
                  <a:lnTo>
                    <a:pt x="1108" y="644"/>
                  </a:lnTo>
                  <a:lnTo>
                    <a:pt x="1102" y="649"/>
                  </a:lnTo>
                  <a:lnTo>
                    <a:pt x="1098" y="654"/>
                  </a:lnTo>
                  <a:lnTo>
                    <a:pt x="1100" y="662"/>
                  </a:lnTo>
                  <a:lnTo>
                    <a:pt x="1098" y="667"/>
                  </a:lnTo>
                  <a:lnTo>
                    <a:pt x="1097" y="673"/>
                  </a:lnTo>
                  <a:lnTo>
                    <a:pt x="1095" y="685"/>
                  </a:lnTo>
                  <a:lnTo>
                    <a:pt x="1093" y="691"/>
                  </a:lnTo>
                  <a:lnTo>
                    <a:pt x="1093" y="693"/>
                  </a:lnTo>
                  <a:lnTo>
                    <a:pt x="1090" y="703"/>
                  </a:lnTo>
                  <a:lnTo>
                    <a:pt x="1088" y="711"/>
                  </a:lnTo>
                  <a:lnTo>
                    <a:pt x="1085" y="722"/>
                  </a:lnTo>
                  <a:lnTo>
                    <a:pt x="1084" y="730"/>
                  </a:lnTo>
                  <a:lnTo>
                    <a:pt x="1082" y="735"/>
                  </a:lnTo>
                  <a:lnTo>
                    <a:pt x="1082" y="738"/>
                  </a:lnTo>
                  <a:lnTo>
                    <a:pt x="1082" y="740"/>
                  </a:lnTo>
                  <a:lnTo>
                    <a:pt x="1085" y="746"/>
                  </a:lnTo>
                  <a:lnTo>
                    <a:pt x="1087" y="749"/>
                  </a:lnTo>
                  <a:lnTo>
                    <a:pt x="1079" y="758"/>
                  </a:lnTo>
                  <a:lnTo>
                    <a:pt x="1072" y="769"/>
                  </a:lnTo>
                  <a:lnTo>
                    <a:pt x="1065" y="774"/>
                  </a:lnTo>
                  <a:lnTo>
                    <a:pt x="1065" y="780"/>
                  </a:lnTo>
                  <a:lnTo>
                    <a:pt x="1062" y="787"/>
                  </a:lnTo>
                  <a:lnTo>
                    <a:pt x="1052" y="790"/>
                  </a:lnTo>
                  <a:lnTo>
                    <a:pt x="1044" y="793"/>
                  </a:lnTo>
                  <a:lnTo>
                    <a:pt x="1036" y="796"/>
                  </a:lnTo>
                  <a:lnTo>
                    <a:pt x="1032" y="800"/>
                  </a:lnTo>
                  <a:lnTo>
                    <a:pt x="1031" y="803"/>
                  </a:lnTo>
                  <a:lnTo>
                    <a:pt x="1029" y="806"/>
                  </a:lnTo>
                  <a:lnTo>
                    <a:pt x="1027" y="811"/>
                  </a:lnTo>
                  <a:lnTo>
                    <a:pt x="1027" y="814"/>
                  </a:lnTo>
                  <a:lnTo>
                    <a:pt x="1029" y="816"/>
                  </a:lnTo>
                  <a:lnTo>
                    <a:pt x="1036" y="817"/>
                  </a:lnTo>
                  <a:lnTo>
                    <a:pt x="1041" y="821"/>
                  </a:lnTo>
                  <a:lnTo>
                    <a:pt x="1041" y="826"/>
                  </a:lnTo>
                  <a:lnTo>
                    <a:pt x="1037" y="830"/>
                  </a:lnTo>
                  <a:lnTo>
                    <a:pt x="1037" y="834"/>
                  </a:lnTo>
                  <a:lnTo>
                    <a:pt x="1037" y="840"/>
                  </a:lnTo>
                  <a:lnTo>
                    <a:pt x="1039" y="845"/>
                  </a:lnTo>
                  <a:lnTo>
                    <a:pt x="1039" y="847"/>
                  </a:lnTo>
                  <a:lnTo>
                    <a:pt x="1037" y="853"/>
                  </a:lnTo>
                  <a:lnTo>
                    <a:pt x="1031" y="858"/>
                  </a:lnTo>
                  <a:lnTo>
                    <a:pt x="1024" y="861"/>
                  </a:lnTo>
                  <a:lnTo>
                    <a:pt x="1022" y="861"/>
                  </a:lnTo>
                  <a:lnTo>
                    <a:pt x="1011" y="866"/>
                  </a:lnTo>
                  <a:lnTo>
                    <a:pt x="1009" y="868"/>
                  </a:lnTo>
                  <a:lnTo>
                    <a:pt x="1007" y="868"/>
                  </a:lnTo>
                  <a:lnTo>
                    <a:pt x="1006" y="871"/>
                  </a:lnTo>
                  <a:lnTo>
                    <a:pt x="1001" y="881"/>
                  </a:lnTo>
                  <a:lnTo>
                    <a:pt x="998" y="884"/>
                  </a:lnTo>
                  <a:lnTo>
                    <a:pt x="991" y="887"/>
                  </a:lnTo>
                  <a:lnTo>
                    <a:pt x="986" y="890"/>
                  </a:lnTo>
                  <a:lnTo>
                    <a:pt x="981" y="895"/>
                  </a:lnTo>
                  <a:lnTo>
                    <a:pt x="979" y="897"/>
                  </a:lnTo>
                  <a:lnTo>
                    <a:pt x="978" y="897"/>
                  </a:lnTo>
                  <a:lnTo>
                    <a:pt x="978" y="902"/>
                  </a:lnTo>
                  <a:lnTo>
                    <a:pt x="976" y="910"/>
                  </a:lnTo>
                  <a:lnTo>
                    <a:pt x="969" y="915"/>
                  </a:lnTo>
                  <a:lnTo>
                    <a:pt x="963" y="915"/>
                  </a:lnTo>
                  <a:lnTo>
                    <a:pt x="956" y="918"/>
                  </a:lnTo>
                  <a:lnTo>
                    <a:pt x="951" y="921"/>
                  </a:lnTo>
                  <a:lnTo>
                    <a:pt x="950" y="926"/>
                  </a:lnTo>
                  <a:lnTo>
                    <a:pt x="948" y="934"/>
                  </a:lnTo>
                  <a:lnTo>
                    <a:pt x="945" y="934"/>
                  </a:lnTo>
                  <a:lnTo>
                    <a:pt x="946" y="940"/>
                  </a:lnTo>
                  <a:lnTo>
                    <a:pt x="946" y="947"/>
                  </a:lnTo>
                  <a:lnTo>
                    <a:pt x="946" y="950"/>
                  </a:lnTo>
                  <a:lnTo>
                    <a:pt x="943" y="960"/>
                  </a:lnTo>
                  <a:lnTo>
                    <a:pt x="940" y="966"/>
                  </a:lnTo>
                  <a:lnTo>
                    <a:pt x="940" y="971"/>
                  </a:lnTo>
                  <a:lnTo>
                    <a:pt x="938" y="976"/>
                  </a:lnTo>
                  <a:lnTo>
                    <a:pt x="936" y="976"/>
                  </a:lnTo>
                  <a:lnTo>
                    <a:pt x="933" y="976"/>
                  </a:lnTo>
                  <a:lnTo>
                    <a:pt x="930" y="976"/>
                  </a:lnTo>
                  <a:lnTo>
                    <a:pt x="926" y="976"/>
                  </a:lnTo>
                  <a:lnTo>
                    <a:pt x="923" y="976"/>
                  </a:lnTo>
                  <a:lnTo>
                    <a:pt x="918" y="976"/>
                  </a:lnTo>
                  <a:lnTo>
                    <a:pt x="915" y="976"/>
                  </a:lnTo>
                  <a:lnTo>
                    <a:pt x="912" y="976"/>
                  </a:lnTo>
                  <a:lnTo>
                    <a:pt x="907" y="978"/>
                  </a:lnTo>
                  <a:lnTo>
                    <a:pt x="902" y="978"/>
                  </a:lnTo>
                  <a:lnTo>
                    <a:pt x="893" y="981"/>
                  </a:lnTo>
                  <a:lnTo>
                    <a:pt x="893" y="982"/>
                  </a:lnTo>
                  <a:lnTo>
                    <a:pt x="892" y="984"/>
                  </a:lnTo>
                  <a:lnTo>
                    <a:pt x="888" y="989"/>
                  </a:lnTo>
                  <a:lnTo>
                    <a:pt x="887" y="992"/>
                  </a:lnTo>
                  <a:lnTo>
                    <a:pt x="882" y="997"/>
                  </a:lnTo>
                  <a:lnTo>
                    <a:pt x="880" y="997"/>
                  </a:lnTo>
                  <a:lnTo>
                    <a:pt x="875" y="1004"/>
                  </a:lnTo>
                  <a:lnTo>
                    <a:pt x="873" y="1008"/>
                  </a:lnTo>
                  <a:lnTo>
                    <a:pt x="872" y="1012"/>
                  </a:lnTo>
                  <a:lnTo>
                    <a:pt x="869" y="1018"/>
                  </a:lnTo>
                  <a:lnTo>
                    <a:pt x="867" y="1023"/>
                  </a:lnTo>
                  <a:lnTo>
                    <a:pt x="869" y="1026"/>
                  </a:lnTo>
                  <a:lnTo>
                    <a:pt x="864" y="1029"/>
                  </a:lnTo>
                  <a:lnTo>
                    <a:pt x="860" y="1031"/>
                  </a:lnTo>
                  <a:lnTo>
                    <a:pt x="859" y="1029"/>
                  </a:lnTo>
                  <a:lnTo>
                    <a:pt x="849" y="1029"/>
                  </a:lnTo>
                  <a:lnTo>
                    <a:pt x="847" y="1028"/>
                  </a:lnTo>
                  <a:lnTo>
                    <a:pt x="844" y="1026"/>
                  </a:lnTo>
                  <a:lnTo>
                    <a:pt x="839" y="1025"/>
                  </a:lnTo>
                  <a:lnTo>
                    <a:pt x="834" y="1021"/>
                  </a:lnTo>
                  <a:lnTo>
                    <a:pt x="827" y="1018"/>
                  </a:lnTo>
                  <a:lnTo>
                    <a:pt x="824" y="1015"/>
                  </a:lnTo>
                  <a:lnTo>
                    <a:pt x="819" y="1012"/>
                  </a:lnTo>
                  <a:lnTo>
                    <a:pt x="817" y="1010"/>
                  </a:lnTo>
                  <a:lnTo>
                    <a:pt x="809" y="1012"/>
                  </a:lnTo>
                  <a:lnTo>
                    <a:pt x="804" y="1012"/>
                  </a:lnTo>
                  <a:lnTo>
                    <a:pt x="799" y="1010"/>
                  </a:lnTo>
                  <a:lnTo>
                    <a:pt x="794" y="1008"/>
                  </a:lnTo>
                  <a:lnTo>
                    <a:pt x="792" y="1007"/>
                  </a:lnTo>
                  <a:lnTo>
                    <a:pt x="789" y="1005"/>
                  </a:lnTo>
                  <a:lnTo>
                    <a:pt x="784" y="1002"/>
                  </a:lnTo>
                  <a:lnTo>
                    <a:pt x="779" y="994"/>
                  </a:lnTo>
                  <a:lnTo>
                    <a:pt x="776" y="991"/>
                  </a:lnTo>
                  <a:lnTo>
                    <a:pt x="774" y="986"/>
                  </a:lnTo>
                  <a:lnTo>
                    <a:pt x="773" y="984"/>
                  </a:lnTo>
                  <a:lnTo>
                    <a:pt x="769" y="976"/>
                  </a:lnTo>
                  <a:lnTo>
                    <a:pt x="766" y="970"/>
                  </a:lnTo>
                  <a:lnTo>
                    <a:pt x="764" y="963"/>
                  </a:lnTo>
                  <a:lnTo>
                    <a:pt x="764" y="958"/>
                  </a:lnTo>
                  <a:lnTo>
                    <a:pt x="766" y="957"/>
                  </a:lnTo>
                  <a:lnTo>
                    <a:pt x="769" y="953"/>
                  </a:lnTo>
                  <a:lnTo>
                    <a:pt x="771" y="950"/>
                  </a:lnTo>
                  <a:lnTo>
                    <a:pt x="773" y="949"/>
                  </a:lnTo>
                  <a:lnTo>
                    <a:pt x="773" y="944"/>
                  </a:lnTo>
                  <a:lnTo>
                    <a:pt x="769" y="937"/>
                  </a:lnTo>
                  <a:lnTo>
                    <a:pt x="768" y="931"/>
                  </a:lnTo>
                  <a:lnTo>
                    <a:pt x="766" y="929"/>
                  </a:lnTo>
                  <a:lnTo>
                    <a:pt x="764" y="927"/>
                  </a:lnTo>
                  <a:lnTo>
                    <a:pt x="761" y="926"/>
                  </a:lnTo>
                  <a:lnTo>
                    <a:pt x="759" y="924"/>
                  </a:lnTo>
                  <a:lnTo>
                    <a:pt x="754" y="921"/>
                  </a:lnTo>
                  <a:lnTo>
                    <a:pt x="748" y="921"/>
                  </a:lnTo>
                  <a:lnTo>
                    <a:pt x="740" y="919"/>
                  </a:lnTo>
                  <a:lnTo>
                    <a:pt x="730" y="916"/>
                  </a:lnTo>
                  <a:lnTo>
                    <a:pt x="723" y="911"/>
                  </a:lnTo>
                  <a:lnTo>
                    <a:pt x="721" y="911"/>
                  </a:lnTo>
                  <a:lnTo>
                    <a:pt x="718" y="908"/>
                  </a:lnTo>
                  <a:lnTo>
                    <a:pt x="711" y="902"/>
                  </a:lnTo>
                  <a:lnTo>
                    <a:pt x="710" y="898"/>
                  </a:lnTo>
                  <a:lnTo>
                    <a:pt x="708" y="890"/>
                  </a:lnTo>
                  <a:lnTo>
                    <a:pt x="708" y="889"/>
                  </a:lnTo>
                  <a:lnTo>
                    <a:pt x="708" y="882"/>
                  </a:lnTo>
                  <a:lnTo>
                    <a:pt x="708" y="879"/>
                  </a:lnTo>
                  <a:lnTo>
                    <a:pt x="706" y="872"/>
                  </a:lnTo>
                  <a:lnTo>
                    <a:pt x="703" y="853"/>
                  </a:lnTo>
                  <a:lnTo>
                    <a:pt x="701" y="850"/>
                  </a:lnTo>
                  <a:lnTo>
                    <a:pt x="701" y="848"/>
                  </a:lnTo>
                  <a:lnTo>
                    <a:pt x="697" y="845"/>
                  </a:lnTo>
                  <a:lnTo>
                    <a:pt x="693" y="842"/>
                  </a:lnTo>
                  <a:lnTo>
                    <a:pt x="692" y="840"/>
                  </a:lnTo>
                  <a:lnTo>
                    <a:pt x="688" y="834"/>
                  </a:lnTo>
                  <a:lnTo>
                    <a:pt x="688" y="830"/>
                  </a:lnTo>
                  <a:lnTo>
                    <a:pt x="687" y="824"/>
                  </a:lnTo>
                  <a:lnTo>
                    <a:pt x="687" y="821"/>
                  </a:lnTo>
                  <a:lnTo>
                    <a:pt x="687" y="819"/>
                  </a:lnTo>
                  <a:lnTo>
                    <a:pt x="685" y="814"/>
                  </a:lnTo>
                  <a:lnTo>
                    <a:pt x="680" y="801"/>
                  </a:lnTo>
                  <a:lnTo>
                    <a:pt x="680" y="795"/>
                  </a:lnTo>
                  <a:lnTo>
                    <a:pt x="680" y="790"/>
                  </a:lnTo>
                  <a:lnTo>
                    <a:pt x="680" y="788"/>
                  </a:lnTo>
                  <a:lnTo>
                    <a:pt x="677" y="783"/>
                  </a:lnTo>
                  <a:lnTo>
                    <a:pt x="675" y="782"/>
                  </a:lnTo>
                  <a:lnTo>
                    <a:pt x="670" y="779"/>
                  </a:lnTo>
                  <a:lnTo>
                    <a:pt x="670" y="777"/>
                  </a:lnTo>
                  <a:lnTo>
                    <a:pt x="668" y="771"/>
                  </a:lnTo>
                  <a:lnTo>
                    <a:pt x="667" y="769"/>
                  </a:lnTo>
                  <a:lnTo>
                    <a:pt x="663" y="766"/>
                  </a:lnTo>
                  <a:lnTo>
                    <a:pt x="662" y="762"/>
                  </a:lnTo>
                  <a:lnTo>
                    <a:pt x="660" y="761"/>
                  </a:lnTo>
                  <a:lnTo>
                    <a:pt x="662" y="759"/>
                  </a:lnTo>
                  <a:lnTo>
                    <a:pt x="657" y="754"/>
                  </a:lnTo>
                  <a:lnTo>
                    <a:pt x="654" y="751"/>
                  </a:lnTo>
                  <a:lnTo>
                    <a:pt x="650" y="746"/>
                  </a:lnTo>
                  <a:lnTo>
                    <a:pt x="649" y="743"/>
                  </a:lnTo>
                  <a:lnTo>
                    <a:pt x="647" y="741"/>
                  </a:lnTo>
                  <a:lnTo>
                    <a:pt x="640" y="733"/>
                  </a:lnTo>
                  <a:lnTo>
                    <a:pt x="635" y="730"/>
                  </a:lnTo>
                  <a:lnTo>
                    <a:pt x="632" y="727"/>
                  </a:lnTo>
                  <a:lnTo>
                    <a:pt x="625" y="720"/>
                  </a:lnTo>
                  <a:lnTo>
                    <a:pt x="620" y="716"/>
                  </a:lnTo>
                  <a:lnTo>
                    <a:pt x="619" y="711"/>
                  </a:lnTo>
                  <a:lnTo>
                    <a:pt x="615" y="707"/>
                  </a:lnTo>
                  <a:lnTo>
                    <a:pt x="612" y="704"/>
                  </a:lnTo>
                  <a:lnTo>
                    <a:pt x="609" y="704"/>
                  </a:lnTo>
                  <a:lnTo>
                    <a:pt x="602" y="703"/>
                  </a:lnTo>
                  <a:lnTo>
                    <a:pt x="597" y="701"/>
                  </a:lnTo>
                  <a:lnTo>
                    <a:pt x="592" y="699"/>
                  </a:lnTo>
                  <a:lnTo>
                    <a:pt x="591" y="699"/>
                  </a:lnTo>
                  <a:lnTo>
                    <a:pt x="589" y="698"/>
                  </a:lnTo>
                  <a:lnTo>
                    <a:pt x="586" y="696"/>
                  </a:lnTo>
                  <a:lnTo>
                    <a:pt x="582" y="694"/>
                  </a:lnTo>
                  <a:lnTo>
                    <a:pt x="581" y="693"/>
                  </a:lnTo>
                  <a:lnTo>
                    <a:pt x="576" y="690"/>
                  </a:lnTo>
                  <a:lnTo>
                    <a:pt x="574" y="690"/>
                  </a:lnTo>
                  <a:lnTo>
                    <a:pt x="567" y="685"/>
                  </a:lnTo>
                  <a:lnTo>
                    <a:pt x="566" y="682"/>
                  </a:lnTo>
                  <a:lnTo>
                    <a:pt x="559" y="678"/>
                  </a:lnTo>
                  <a:lnTo>
                    <a:pt x="556" y="677"/>
                  </a:lnTo>
                  <a:lnTo>
                    <a:pt x="551" y="673"/>
                  </a:lnTo>
                  <a:lnTo>
                    <a:pt x="549" y="669"/>
                  </a:lnTo>
                  <a:lnTo>
                    <a:pt x="548" y="667"/>
                  </a:lnTo>
                  <a:lnTo>
                    <a:pt x="543" y="665"/>
                  </a:lnTo>
                  <a:lnTo>
                    <a:pt x="541" y="665"/>
                  </a:lnTo>
                  <a:lnTo>
                    <a:pt x="538" y="664"/>
                  </a:lnTo>
                  <a:lnTo>
                    <a:pt x="534" y="659"/>
                  </a:lnTo>
                  <a:lnTo>
                    <a:pt x="533" y="656"/>
                  </a:lnTo>
                  <a:lnTo>
                    <a:pt x="529" y="656"/>
                  </a:lnTo>
                  <a:lnTo>
                    <a:pt x="526" y="654"/>
                  </a:lnTo>
                  <a:lnTo>
                    <a:pt x="521" y="654"/>
                  </a:lnTo>
                  <a:lnTo>
                    <a:pt x="520" y="652"/>
                  </a:lnTo>
                  <a:lnTo>
                    <a:pt x="515" y="652"/>
                  </a:lnTo>
                  <a:lnTo>
                    <a:pt x="513" y="652"/>
                  </a:lnTo>
                  <a:lnTo>
                    <a:pt x="510" y="652"/>
                  </a:lnTo>
                  <a:lnTo>
                    <a:pt x="505" y="651"/>
                  </a:lnTo>
                  <a:lnTo>
                    <a:pt x="503" y="649"/>
                  </a:lnTo>
                  <a:lnTo>
                    <a:pt x="495" y="648"/>
                  </a:lnTo>
                  <a:lnTo>
                    <a:pt x="488" y="644"/>
                  </a:lnTo>
                  <a:lnTo>
                    <a:pt x="486" y="644"/>
                  </a:lnTo>
                  <a:lnTo>
                    <a:pt x="475" y="643"/>
                  </a:lnTo>
                  <a:lnTo>
                    <a:pt x="465" y="643"/>
                  </a:lnTo>
                  <a:lnTo>
                    <a:pt x="463" y="644"/>
                  </a:lnTo>
                  <a:lnTo>
                    <a:pt x="462" y="644"/>
                  </a:lnTo>
                  <a:lnTo>
                    <a:pt x="453" y="648"/>
                  </a:lnTo>
                  <a:lnTo>
                    <a:pt x="453" y="646"/>
                  </a:lnTo>
                  <a:lnTo>
                    <a:pt x="453" y="643"/>
                  </a:lnTo>
                  <a:lnTo>
                    <a:pt x="453" y="639"/>
                  </a:lnTo>
                  <a:lnTo>
                    <a:pt x="457" y="636"/>
                  </a:lnTo>
                  <a:lnTo>
                    <a:pt x="457" y="635"/>
                  </a:lnTo>
                  <a:lnTo>
                    <a:pt x="458" y="631"/>
                  </a:lnTo>
                  <a:lnTo>
                    <a:pt x="462" y="630"/>
                  </a:lnTo>
                  <a:lnTo>
                    <a:pt x="463" y="627"/>
                  </a:lnTo>
                  <a:lnTo>
                    <a:pt x="463" y="620"/>
                  </a:lnTo>
                  <a:lnTo>
                    <a:pt x="465" y="614"/>
                  </a:lnTo>
                  <a:lnTo>
                    <a:pt x="465" y="610"/>
                  </a:lnTo>
                  <a:lnTo>
                    <a:pt x="462" y="607"/>
                  </a:lnTo>
                  <a:lnTo>
                    <a:pt x="455" y="605"/>
                  </a:lnTo>
                  <a:lnTo>
                    <a:pt x="448" y="604"/>
                  </a:lnTo>
                  <a:lnTo>
                    <a:pt x="447" y="604"/>
                  </a:lnTo>
                  <a:lnTo>
                    <a:pt x="438" y="599"/>
                  </a:lnTo>
                  <a:lnTo>
                    <a:pt x="432" y="593"/>
                  </a:lnTo>
                  <a:lnTo>
                    <a:pt x="430" y="591"/>
                  </a:lnTo>
                  <a:lnTo>
                    <a:pt x="427" y="584"/>
                  </a:lnTo>
                  <a:lnTo>
                    <a:pt x="424" y="580"/>
                  </a:lnTo>
                  <a:lnTo>
                    <a:pt x="424" y="578"/>
                  </a:lnTo>
                  <a:lnTo>
                    <a:pt x="424" y="575"/>
                  </a:lnTo>
                  <a:lnTo>
                    <a:pt x="427" y="559"/>
                  </a:lnTo>
                  <a:lnTo>
                    <a:pt x="427" y="555"/>
                  </a:lnTo>
                  <a:lnTo>
                    <a:pt x="422" y="552"/>
                  </a:lnTo>
                  <a:lnTo>
                    <a:pt x="415" y="554"/>
                  </a:lnTo>
                  <a:lnTo>
                    <a:pt x="414" y="555"/>
                  </a:lnTo>
                  <a:lnTo>
                    <a:pt x="409" y="557"/>
                  </a:lnTo>
                  <a:lnTo>
                    <a:pt x="405" y="557"/>
                  </a:lnTo>
                  <a:lnTo>
                    <a:pt x="404" y="557"/>
                  </a:lnTo>
                  <a:lnTo>
                    <a:pt x="404" y="565"/>
                  </a:lnTo>
                  <a:lnTo>
                    <a:pt x="405" y="573"/>
                  </a:lnTo>
                  <a:lnTo>
                    <a:pt x="404" y="573"/>
                  </a:lnTo>
                  <a:lnTo>
                    <a:pt x="399" y="580"/>
                  </a:lnTo>
                  <a:lnTo>
                    <a:pt x="394" y="580"/>
                  </a:lnTo>
                  <a:lnTo>
                    <a:pt x="391" y="578"/>
                  </a:lnTo>
                  <a:lnTo>
                    <a:pt x="382" y="575"/>
                  </a:lnTo>
                  <a:lnTo>
                    <a:pt x="377" y="571"/>
                  </a:lnTo>
                  <a:lnTo>
                    <a:pt x="376" y="571"/>
                  </a:lnTo>
                  <a:lnTo>
                    <a:pt x="369" y="565"/>
                  </a:lnTo>
                  <a:lnTo>
                    <a:pt x="361" y="559"/>
                  </a:lnTo>
                  <a:lnTo>
                    <a:pt x="359" y="559"/>
                  </a:lnTo>
                  <a:lnTo>
                    <a:pt x="357" y="557"/>
                  </a:lnTo>
                  <a:lnTo>
                    <a:pt x="349" y="557"/>
                  </a:lnTo>
                  <a:lnTo>
                    <a:pt x="348" y="557"/>
                  </a:lnTo>
                  <a:lnTo>
                    <a:pt x="346" y="559"/>
                  </a:lnTo>
                  <a:lnTo>
                    <a:pt x="338" y="562"/>
                  </a:lnTo>
                  <a:lnTo>
                    <a:pt x="336" y="560"/>
                  </a:lnTo>
                  <a:lnTo>
                    <a:pt x="334" y="557"/>
                  </a:lnTo>
                  <a:lnTo>
                    <a:pt x="334" y="552"/>
                  </a:lnTo>
                  <a:lnTo>
                    <a:pt x="334" y="542"/>
                  </a:lnTo>
                  <a:lnTo>
                    <a:pt x="333" y="534"/>
                  </a:lnTo>
                  <a:lnTo>
                    <a:pt x="331" y="526"/>
                  </a:lnTo>
                  <a:lnTo>
                    <a:pt x="331" y="525"/>
                  </a:lnTo>
                  <a:lnTo>
                    <a:pt x="329" y="510"/>
                  </a:lnTo>
                  <a:lnTo>
                    <a:pt x="329" y="507"/>
                  </a:lnTo>
                  <a:lnTo>
                    <a:pt x="329" y="487"/>
                  </a:lnTo>
                  <a:lnTo>
                    <a:pt x="329" y="486"/>
                  </a:lnTo>
                  <a:lnTo>
                    <a:pt x="329" y="484"/>
                  </a:lnTo>
                  <a:lnTo>
                    <a:pt x="329" y="478"/>
                  </a:lnTo>
                  <a:lnTo>
                    <a:pt x="329" y="468"/>
                  </a:lnTo>
                  <a:lnTo>
                    <a:pt x="331" y="465"/>
                  </a:lnTo>
                  <a:lnTo>
                    <a:pt x="331" y="461"/>
                  </a:lnTo>
                  <a:lnTo>
                    <a:pt x="331" y="460"/>
                  </a:lnTo>
                  <a:lnTo>
                    <a:pt x="329" y="457"/>
                  </a:lnTo>
                  <a:lnTo>
                    <a:pt x="331" y="447"/>
                  </a:lnTo>
                  <a:lnTo>
                    <a:pt x="331" y="444"/>
                  </a:lnTo>
                  <a:lnTo>
                    <a:pt x="333" y="437"/>
                  </a:lnTo>
                  <a:lnTo>
                    <a:pt x="326" y="408"/>
                  </a:lnTo>
                  <a:lnTo>
                    <a:pt x="326" y="406"/>
                  </a:lnTo>
                  <a:lnTo>
                    <a:pt x="326" y="405"/>
                  </a:lnTo>
                  <a:lnTo>
                    <a:pt x="326" y="382"/>
                  </a:lnTo>
                  <a:lnTo>
                    <a:pt x="326" y="379"/>
                  </a:lnTo>
                  <a:lnTo>
                    <a:pt x="319" y="374"/>
                  </a:lnTo>
                  <a:lnTo>
                    <a:pt x="309" y="376"/>
                  </a:lnTo>
                  <a:lnTo>
                    <a:pt x="308" y="376"/>
                  </a:lnTo>
                  <a:lnTo>
                    <a:pt x="286" y="379"/>
                  </a:lnTo>
                  <a:lnTo>
                    <a:pt x="283" y="379"/>
                  </a:lnTo>
                  <a:lnTo>
                    <a:pt x="270" y="382"/>
                  </a:lnTo>
                  <a:lnTo>
                    <a:pt x="268" y="382"/>
                  </a:lnTo>
                  <a:lnTo>
                    <a:pt x="266" y="384"/>
                  </a:lnTo>
                  <a:lnTo>
                    <a:pt x="265" y="384"/>
                  </a:lnTo>
                  <a:lnTo>
                    <a:pt x="263" y="385"/>
                  </a:lnTo>
                  <a:lnTo>
                    <a:pt x="252" y="390"/>
                  </a:lnTo>
                  <a:lnTo>
                    <a:pt x="250" y="390"/>
                  </a:lnTo>
                  <a:lnTo>
                    <a:pt x="245" y="400"/>
                  </a:lnTo>
                  <a:lnTo>
                    <a:pt x="247" y="410"/>
                  </a:lnTo>
                  <a:lnTo>
                    <a:pt x="247" y="413"/>
                  </a:lnTo>
                  <a:lnTo>
                    <a:pt x="247" y="421"/>
                  </a:lnTo>
                  <a:lnTo>
                    <a:pt x="247" y="424"/>
                  </a:lnTo>
                  <a:lnTo>
                    <a:pt x="247" y="426"/>
                  </a:lnTo>
                  <a:lnTo>
                    <a:pt x="247" y="432"/>
                  </a:lnTo>
                  <a:lnTo>
                    <a:pt x="245" y="434"/>
                  </a:lnTo>
                  <a:lnTo>
                    <a:pt x="243" y="434"/>
                  </a:lnTo>
                  <a:lnTo>
                    <a:pt x="238" y="434"/>
                  </a:lnTo>
                  <a:lnTo>
                    <a:pt x="237" y="434"/>
                  </a:lnTo>
                  <a:lnTo>
                    <a:pt x="228" y="434"/>
                  </a:lnTo>
                  <a:lnTo>
                    <a:pt x="223" y="432"/>
                  </a:lnTo>
                  <a:lnTo>
                    <a:pt x="222" y="431"/>
                  </a:lnTo>
                  <a:lnTo>
                    <a:pt x="212" y="427"/>
                  </a:lnTo>
                  <a:lnTo>
                    <a:pt x="210" y="427"/>
                  </a:lnTo>
                  <a:lnTo>
                    <a:pt x="209" y="426"/>
                  </a:lnTo>
                  <a:lnTo>
                    <a:pt x="199" y="421"/>
                  </a:lnTo>
                  <a:lnTo>
                    <a:pt x="195" y="418"/>
                  </a:lnTo>
                  <a:lnTo>
                    <a:pt x="182" y="410"/>
                  </a:lnTo>
                  <a:lnTo>
                    <a:pt x="179" y="410"/>
                  </a:lnTo>
                  <a:lnTo>
                    <a:pt x="169" y="403"/>
                  </a:lnTo>
                  <a:lnTo>
                    <a:pt x="167" y="400"/>
                  </a:lnTo>
                  <a:lnTo>
                    <a:pt x="166" y="400"/>
                  </a:lnTo>
                  <a:lnTo>
                    <a:pt x="161" y="395"/>
                  </a:lnTo>
                  <a:lnTo>
                    <a:pt x="159" y="393"/>
                  </a:lnTo>
                  <a:lnTo>
                    <a:pt x="157" y="393"/>
                  </a:lnTo>
                  <a:lnTo>
                    <a:pt x="131" y="374"/>
                  </a:lnTo>
                  <a:lnTo>
                    <a:pt x="124" y="369"/>
                  </a:lnTo>
                  <a:lnTo>
                    <a:pt x="121" y="368"/>
                  </a:lnTo>
                  <a:lnTo>
                    <a:pt x="118" y="366"/>
                  </a:lnTo>
                  <a:lnTo>
                    <a:pt x="113" y="361"/>
                  </a:lnTo>
                  <a:lnTo>
                    <a:pt x="111" y="361"/>
                  </a:lnTo>
                  <a:lnTo>
                    <a:pt x="109" y="358"/>
                  </a:lnTo>
                  <a:lnTo>
                    <a:pt x="106" y="356"/>
                  </a:lnTo>
                  <a:lnTo>
                    <a:pt x="104" y="355"/>
                  </a:lnTo>
                  <a:lnTo>
                    <a:pt x="101" y="355"/>
                  </a:lnTo>
                  <a:lnTo>
                    <a:pt x="96" y="356"/>
                  </a:lnTo>
                  <a:lnTo>
                    <a:pt x="93" y="358"/>
                  </a:lnTo>
                  <a:lnTo>
                    <a:pt x="88" y="360"/>
                  </a:lnTo>
                  <a:lnTo>
                    <a:pt x="85" y="361"/>
                  </a:lnTo>
                  <a:lnTo>
                    <a:pt x="80" y="358"/>
                  </a:lnTo>
                  <a:lnTo>
                    <a:pt x="76" y="358"/>
                  </a:lnTo>
                  <a:lnTo>
                    <a:pt x="73" y="356"/>
                  </a:lnTo>
                  <a:lnTo>
                    <a:pt x="68" y="360"/>
                  </a:lnTo>
                  <a:lnTo>
                    <a:pt x="65" y="360"/>
                  </a:lnTo>
                  <a:lnTo>
                    <a:pt x="60" y="361"/>
                  </a:lnTo>
                  <a:lnTo>
                    <a:pt x="56" y="363"/>
                  </a:lnTo>
                  <a:lnTo>
                    <a:pt x="51" y="364"/>
                  </a:lnTo>
                  <a:lnTo>
                    <a:pt x="50" y="366"/>
                  </a:lnTo>
                  <a:lnTo>
                    <a:pt x="47" y="368"/>
                  </a:lnTo>
                  <a:lnTo>
                    <a:pt x="45" y="369"/>
                  </a:lnTo>
                  <a:lnTo>
                    <a:pt x="38" y="372"/>
                  </a:lnTo>
                  <a:lnTo>
                    <a:pt x="35" y="374"/>
                  </a:lnTo>
                  <a:lnTo>
                    <a:pt x="30" y="374"/>
                  </a:lnTo>
                  <a:lnTo>
                    <a:pt x="22" y="379"/>
                  </a:lnTo>
                  <a:lnTo>
                    <a:pt x="17" y="385"/>
                  </a:lnTo>
                  <a:lnTo>
                    <a:pt x="10" y="390"/>
                  </a:lnTo>
                  <a:lnTo>
                    <a:pt x="10" y="392"/>
                  </a:lnTo>
                  <a:lnTo>
                    <a:pt x="5" y="395"/>
                  </a:lnTo>
                  <a:lnTo>
                    <a:pt x="0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0" name="Freeform 143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421 w 1083"/>
                <a:gd name="T1" fmla="*/ 4 h 910"/>
                <a:gd name="T2" fmla="*/ 479 w 1083"/>
                <a:gd name="T3" fmla="*/ 20 h 910"/>
                <a:gd name="T4" fmla="*/ 526 w 1083"/>
                <a:gd name="T5" fmla="*/ 59 h 910"/>
                <a:gd name="T6" fmla="*/ 587 w 1083"/>
                <a:gd name="T7" fmla="*/ 88 h 910"/>
                <a:gd name="T8" fmla="*/ 593 w 1083"/>
                <a:gd name="T9" fmla="*/ 117 h 910"/>
                <a:gd name="T10" fmla="*/ 630 w 1083"/>
                <a:gd name="T11" fmla="*/ 132 h 910"/>
                <a:gd name="T12" fmla="*/ 689 w 1083"/>
                <a:gd name="T13" fmla="*/ 157 h 910"/>
                <a:gd name="T14" fmla="*/ 782 w 1083"/>
                <a:gd name="T15" fmla="*/ 161 h 910"/>
                <a:gd name="T16" fmla="*/ 870 w 1083"/>
                <a:gd name="T17" fmla="*/ 164 h 910"/>
                <a:gd name="T18" fmla="*/ 951 w 1083"/>
                <a:gd name="T19" fmla="*/ 112 h 910"/>
                <a:gd name="T20" fmla="*/ 954 w 1083"/>
                <a:gd name="T21" fmla="*/ 60 h 910"/>
                <a:gd name="T22" fmla="*/ 972 w 1083"/>
                <a:gd name="T23" fmla="*/ 12 h 910"/>
                <a:gd name="T24" fmla="*/ 1017 w 1083"/>
                <a:gd name="T25" fmla="*/ 15 h 910"/>
                <a:gd name="T26" fmla="*/ 1045 w 1083"/>
                <a:gd name="T27" fmla="*/ 23 h 910"/>
                <a:gd name="T28" fmla="*/ 1035 w 1083"/>
                <a:gd name="T29" fmla="*/ 78 h 910"/>
                <a:gd name="T30" fmla="*/ 1035 w 1083"/>
                <a:gd name="T31" fmla="*/ 136 h 910"/>
                <a:gd name="T32" fmla="*/ 1045 w 1083"/>
                <a:gd name="T33" fmla="*/ 175 h 910"/>
                <a:gd name="T34" fmla="*/ 1047 w 1083"/>
                <a:gd name="T35" fmla="*/ 242 h 910"/>
                <a:gd name="T36" fmla="*/ 1055 w 1083"/>
                <a:gd name="T37" fmla="*/ 326 h 910"/>
                <a:gd name="T38" fmla="*/ 1061 w 1083"/>
                <a:gd name="T39" fmla="*/ 424 h 910"/>
                <a:gd name="T40" fmla="*/ 1078 w 1083"/>
                <a:gd name="T41" fmla="*/ 494 h 910"/>
                <a:gd name="T42" fmla="*/ 1017 w 1083"/>
                <a:gd name="T43" fmla="*/ 500 h 910"/>
                <a:gd name="T44" fmla="*/ 989 w 1083"/>
                <a:gd name="T45" fmla="*/ 554 h 910"/>
                <a:gd name="T46" fmla="*/ 929 w 1083"/>
                <a:gd name="T47" fmla="*/ 568 h 910"/>
                <a:gd name="T48" fmla="*/ 901 w 1083"/>
                <a:gd name="T49" fmla="*/ 630 h 910"/>
                <a:gd name="T50" fmla="*/ 848 w 1083"/>
                <a:gd name="T51" fmla="*/ 623 h 910"/>
                <a:gd name="T52" fmla="*/ 784 w 1083"/>
                <a:gd name="T53" fmla="*/ 646 h 910"/>
                <a:gd name="T54" fmla="*/ 731 w 1083"/>
                <a:gd name="T55" fmla="*/ 635 h 910"/>
                <a:gd name="T56" fmla="*/ 712 w 1083"/>
                <a:gd name="T57" fmla="*/ 682 h 910"/>
                <a:gd name="T58" fmla="*/ 707 w 1083"/>
                <a:gd name="T59" fmla="*/ 709 h 910"/>
                <a:gd name="T60" fmla="*/ 712 w 1083"/>
                <a:gd name="T61" fmla="*/ 740 h 910"/>
                <a:gd name="T62" fmla="*/ 691 w 1083"/>
                <a:gd name="T63" fmla="*/ 764 h 910"/>
                <a:gd name="T64" fmla="*/ 655 w 1083"/>
                <a:gd name="T65" fmla="*/ 743 h 910"/>
                <a:gd name="T66" fmla="*/ 607 w 1083"/>
                <a:gd name="T67" fmla="*/ 780 h 910"/>
                <a:gd name="T68" fmla="*/ 567 w 1083"/>
                <a:gd name="T69" fmla="*/ 818 h 910"/>
                <a:gd name="T70" fmla="*/ 504 w 1083"/>
                <a:gd name="T71" fmla="*/ 785 h 910"/>
                <a:gd name="T72" fmla="*/ 473 w 1083"/>
                <a:gd name="T73" fmla="*/ 774 h 910"/>
                <a:gd name="T74" fmla="*/ 416 w 1083"/>
                <a:gd name="T75" fmla="*/ 755 h 910"/>
                <a:gd name="T76" fmla="*/ 349 w 1083"/>
                <a:gd name="T77" fmla="*/ 748 h 910"/>
                <a:gd name="T78" fmla="*/ 325 w 1083"/>
                <a:gd name="T79" fmla="*/ 797 h 910"/>
                <a:gd name="T80" fmla="*/ 258 w 1083"/>
                <a:gd name="T81" fmla="*/ 835 h 910"/>
                <a:gd name="T82" fmla="*/ 223 w 1083"/>
                <a:gd name="T83" fmla="*/ 892 h 910"/>
                <a:gd name="T84" fmla="*/ 155 w 1083"/>
                <a:gd name="T85" fmla="*/ 902 h 910"/>
                <a:gd name="T86" fmla="*/ 117 w 1083"/>
                <a:gd name="T87" fmla="*/ 900 h 910"/>
                <a:gd name="T88" fmla="*/ 76 w 1083"/>
                <a:gd name="T89" fmla="*/ 868 h 910"/>
                <a:gd name="T90" fmla="*/ 51 w 1083"/>
                <a:gd name="T91" fmla="*/ 837 h 910"/>
                <a:gd name="T92" fmla="*/ 54 w 1083"/>
                <a:gd name="T93" fmla="*/ 795 h 910"/>
                <a:gd name="T94" fmla="*/ 51 w 1083"/>
                <a:gd name="T95" fmla="*/ 751 h 910"/>
                <a:gd name="T96" fmla="*/ 31 w 1083"/>
                <a:gd name="T97" fmla="*/ 704 h 910"/>
                <a:gd name="T98" fmla="*/ 0 w 1083"/>
                <a:gd name="T99" fmla="*/ 623 h 910"/>
                <a:gd name="T100" fmla="*/ 24 w 1083"/>
                <a:gd name="T101" fmla="*/ 572 h 910"/>
                <a:gd name="T102" fmla="*/ 51 w 1083"/>
                <a:gd name="T103" fmla="*/ 526 h 910"/>
                <a:gd name="T104" fmla="*/ 13 w 1083"/>
                <a:gd name="T105" fmla="*/ 476 h 910"/>
                <a:gd name="T106" fmla="*/ 23 w 1083"/>
                <a:gd name="T107" fmla="*/ 426 h 910"/>
                <a:gd name="T108" fmla="*/ 67 w 1083"/>
                <a:gd name="T109" fmla="*/ 405 h 910"/>
                <a:gd name="T110" fmla="*/ 89 w 1083"/>
                <a:gd name="T111" fmla="*/ 363 h 910"/>
                <a:gd name="T112" fmla="*/ 132 w 1083"/>
                <a:gd name="T113" fmla="*/ 316 h 910"/>
                <a:gd name="T114" fmla="*/ 180 w 1083"/>
                <a:gd name="T115" fmla="*/ 274 h 910"/>
                <a:gd name="T116" fmla="*/ 173 w 1083"/>
                <a:gd name="T117" fmla="*/ 229 h 910"/>
                <a:gd name="T118" fmla="*/ 223 w 1083"/>
                <a:gd name="T119" fmla="*/ 167 h 910"/>
                <a:gd name="T120" fmla="*/ 239 w 1083"/>
                <a:gd name="T121" fmla="*/ 83 h 910"/>
                <a:gd name="T122" fmla="*/ 307 w 1083"/>
                <a:gd name="T123" fmla="*/ 5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83" h="910">
                  <a:moveTo>
                    <a:pt x="375" y="30"/>
                  </a:moveTo>
                  <a:lnTo>
                    <a:pt x="378" y="28"/>
                  </a:lnTo>
                  <a:lnTo>
                    <a:pt x="383" y="23"/>
                  </a:lnTo>
                  <a:lnTo>
                    <a:pt x="387" y="22"/>
                  </a:lnTo>
                  <a:lnTo>
                    <a:pt x="390" y="18"/>
                  </a:lnTo>
                  <a:lnTo>
                    <a:pt x="395" y="15"/>
                  </a:lnTo>
                  <a:lnTo>
                    <a:pt x="400" y="9"/>
                  </a:lnTo>
                  <a:lnTo>
                    <a:pt x="405" y="4"/>
                  </a:lnTo>
                  <a:lnTo>
                    <a:pt x="410" y="0"/>
                  </a:lnTo>
                  <a:lnTo>
                    <a:pt x="416" y="0"/>
                  </a:lnTo>
                  <a:lnTo>
                    <a:pt x="420" y="2"/>
                  </a:lnTo>
                  <a:lnTo>
                    <a:pt x="421" y="4"/>
                  </a:lnTo>
                  <a:lnTo>
                    <a:pt x="426" y="5"/>
                  </a:lnTo>
                  <a:lnTo>
                    <a:pt x="428" y="7"/>
                  </a:lnTo>
                  <a:lnTo>
                    <a:pt x="431" y="7"/>
                  </a:lnTo>
                  <a:lnTo>
                    <a:pt x="435" y="7"/>
                  </a:lnTo>
                  <a:lnTo>
                    <a:pt x="441" y="7"/>
                  </a:lnTo>
                  <a:lnTo>
                    <a:pt x="448" y="9"/>
                  </a:lnTo>
                  <a:lnTo>
                    <a:pt x="454" y="13"/>
                  </a:lnTo>
                  <a:lnTo>
                    <a:pt x="456" y="13"/>
                  </a:lnTo>
                  <a:lnTo>
                    <a:pt x="466" y="17"/>
                  </a:lnTo>
                  <a:lnTo>
                    <a:pt x="468" y="17"/>
                  </a:lnTo>
                  <a:lnTo>
                    <a:pt x="476" y="20"/>
                  </a:lnTo>
                  <a:lnTo>
                    <a:pt x="479" y="20"/>
                  </a:lnTo>
                  <a:lnTo>
                    <a:pt x="489" y="22"/>
                  </a:lnTo>
                  <a:lnTo>
                    <a:pt x="499" y="23"/>
                  </a:lnTo>
                  <a:lnTo>
                    <a:pt x="501" y="25"/>
                  </a:lnTo>
                  <a:lnTo>
                    <a:pt x="511" y="26"/>
                  </a:lnTo>
                  <a:lnTo>
                    <a:pt x="514" y="26"/>
                  </a:lnTo>
                  <a:lnTo>
                    <a:pt x="519" y="33"/>
                  </a:lnTo>
                  <a:lnTo>
                    <a:pt x="522" y="38"/>
                  </a:lnTo>
                  <a:lnTo>
                    <a:pt x="522" y="39"/>
                  </a:lnTo>
                  <a:lnTo>
                    <a:pt x="522" y="44"/>
                  </a:lnTo>
                  <a:lnTo>
                    <a:pt x="522" y="47"/>
                  </a:lnTo>
                  <a:lnTo>
                    <a:pt x="522" y="52"/>
                  </a:lnTo>
                  <a:lnTo>
                    <a:pt x="526" y="59"/>
                  </a:lnTo>
                  <a:lnTo>
                    <a:pt x="535" y="65"/>
                  </a:lnTo>
                  <a:lnTo>
                    <a:pt x="537" y="67"/>
                  </a:lnTo>
                  <a:lnTo>
                    <a:pt x="545" y="75"/>
                  </a:lnTo>
                  <a:lnTo>
                    <a:pt x="549" y="77"/>
                  </a:lnTo>
                  <a:lnTo>
                    <a:pt x="557" y="80"/>
                  </a:lnTo>
                  <a:lnTo>
                    <a:pt x="560" y="85"/>
                  </a:lnTo>
                  <a:lnTo>
                    <a:pt x="564" y="88"/>
                  </a:lnTo>
                  <a:lnTo>
                    <a:pt x="567" y="88"/>
                  </a:lnTo>
                  <a:lnTo>
                    <a:pt x="577" y="85"/>
                  </a:lnTo>
                  <a:lnTo>
                    <a:pt x="583" y="85"/>
                  </a:lnTo>
                  <a:lnTo>
                    <a:pt x="587" y="85"/>
                  </a:lnTo>
                  <a:lnTo>
                    <a:pt x="587" y="88"/>
                  </a:lnTo>
                  <a:lnTo>
                    <a:pt x="585" y="91"/>
                  </a:lnTo>
                  <a:lnTo>
                    <a:pt x="585" y="93"/>
                  </a:lnTo>
                  <a:lnTo>
                    <a:pt x="583" y="94"/>
                  </a:lnTo>
                  <a:lnTo>
                    <a:pt x="580" y="101"/>
                  </a:lnTo>
                  <a:lnTo>
                    <a:pt x="582" y="102"/>
                  </a:lnTo>
                  <a:lnTo>
                    <a:pt x="582" y="106"/>
                  </a:lnTo>
                  <a:lnTo>
                    <a:pt x="583" y="109"/>
                  </a:lnTo>
                  <a:lnTo>
                    <a:pt x="583" y="112"/>
                  </a:lnTo>
                  <a:lnTo>
                    <a:pt x="585" y="114"/>
                  </a:lnTo>
                  <a:lnTo>
                    <a:pt x="587" y="115"/>
                  </a:lnTo>
                  <a:lnTo>
                    <a:pt x="588" y="115"/>
                  </a:lnTo>
                  <a:lnTo>
                    <a:pt x="593" y="117"/>
                  </a:lnTo>
                  <a:lnTo>
                    <a:pt x="597" y="119"/>
                  </a:lnTo>
                  <a:lnTo>
                    <a:pt x="600" y="119"/>
                  </a:lnTo>
                  <a:lnTo>
                    <a:pt x="605" y="120"/>
                  </a:lnTo>
                  <a:lnTo>
                    <a:pt x="607" y="120"/>
                  </a:lnTo>
                  <a:lnTo>
                    <a:pt x="612" y="122"/>
                  </a:lnTo>
                  <a:lnTo>
                    <a:pt x="615" y="123"/>
                  </a:lnTo>
                  <a:lnTo>
                    <a:pt x="618" y="123"/>
                  </a:lnTo>
                  <a:lnTo>
                    <a:pt x="620" y="123"/>
                  </a:lnTo>
                  <a:lnTo>
                    <a:pt x="621" y="125"/>
                  </a:lnTo>
                  <a:lnTo>
                    <a:pt x="626" y="128"/>
                  </a:lnTo>
                  <a:lnTo>
                    <a:pt x="628" y="130"/>
                  </a:lnTo>
                  <a:lnTo>
                    <a:pt x="630" y="132"/>
                  </a:lnTo>
                  <a:lnTo>
                    <a:pt x="631" y="133"/>
                  </a:lnTo>
                  <a:lnTo>
                    <a:pt x="641" y="149"/>
                  </a:lnTo>
                  <a:lnTo>
                    <a:pt x="646" y="156"/>
                  </a:lnTo>
                  <a:lnTo>
                    <a:pt x="648" y="159"/>
                  </a:lnTo>
                  <a:lnTo>
                    <a:pt x="650" y="162"/>
                  </a:lnTo>
                  <a:lnTo>
                    <a:pt x="651" y="164"/>
                  </a:lnTo>
                  <a:lnTo>
                    <a:pt x="658" y="162"/>
                  </a:lnTo>
                  <a:lnTo>
                    <a:pt x="669" y="161"/>
                  </a:lnTo>
                  <a:lnTo>
                    <a:pt x="673" y="159"/>
                  </a:lnTo>
                  <a:lnTo>
                    <a:pt x="684" y="157"/>
                  </a:lnTo>
                  <a:lnTo>
                    <a:pt x="688" y="157"/>
                  </a:lnTo>
                  <a:lnTo>
                    <a:pt x="689" y="157"/>
                  </a:lnTo>
                  <a:lnTo>
                    <a:pt x="702" y="157"/>
                  </a:lnTo>
                  <a:lnTo>
                    <a:pt x="707" y="157"/>
                  </a:lnTo>
                  <a:lnTo>
                    <a:pt x="714" y="157"/>
                  </a:lnTo>
                  <a:lnTo>
                    <a:pt x="717" y="157"/>
                  </a:lnTo>
                  <a:lnTo>
                    <a:pt x="732" y="159"/>
                  </a:lnTo>
                  <a:lnTo>
                    <a:pt x="739" y="159"/>
                  </a:lnTo>
                  <a:lnTo>
                    <a:pt x="750" y="159"/>
                  </a:lnTo>
                  <a:lnTo>
                    <a:pt x="765" y="159"/>
                  </a:lnTo>
                  <a:lnTo>
                    <a:pt x="769" y="159"/>
                  </a:lnTo>
                  <a:lnTo>
                    <a:pt x="774" y="159"/>
                  </a:lnTo>
                  <a:lnTo>
                    <a:pt x="780" y="161"/>
                  </a:lnTo>
                  <a:lnTo>
                    <a:pt x="782" y="161"/>
                  </a:lnTo>
                  <a:lnTo>
                    <a:pt x="813" y="167"/>
                  </a:lnTo>
                  <a:lnTo>
                    <a:pt x="828" y="170"/>
                  </a:lnTo>
                  <a:lnTo>
                    <a:pt x="836" y="169"/>
                  </a:lnTo>
                  <a:lnTo>
                    <a:pt x="841" y="170"/>
                  </a:lnTo>
                  <a:lnTo>
                    <a:pt x="848" y="170"/>
                  </a:lnTo>
                  <a:lnTo>
                    <a:pt x="851" y="170"/>
                  </a:lnTo>
                  <a:lnTo>
                    <a:pt x="855" y="170"/>
                  </a:lnTo>
                  <a:lnTo>
                    <a:pt x="858" y="169"/>
                  </a:lnTo>
                  <a:lnTo>
                    <a:pt x="860" y="169"/>
                  </a:lnTo>
                  <a:lnTo>
                    <a:pt x="861" y="167"/>
                  </a:lnTo>
                  <a:lnTo>
                    <a:pt x="866" y="166"/>
                  </a:lnTo>
                  <a:lnTo>
                    <a:pt x="870" y="164"/>
                  </a:lnTo>
                  <a:lnTo>
                    <a:pt x="874" y="162"/>
                  </a:lnTo>
                  <a:lnTo>
                    <a:pt x="879" y="159"/>
                  </a:lnTo>
                  <a:lnTo>
                    <a:pt x="881" y="157"/>
                  </a:lnTo>
                  <a:lnTo>
                    <a:pt x="886" y="154"/>
                  </a:lnTo>
                  <a:lnTo>
                    <a:pt x="893" y="153"/>
                  </a:lnTo>
                  <a:lnTo>
                    <a:pt x="894" y="151"/>
                  </a:lnTo>
                  <a:lnTo>
                    <a:pt x="904" y="148"/>
                  </a:lnTo>
                  <a:lnTo>
                    <a:pt x="927" y="133"/>
                  </a:lnTo>
                  <a:lnTo>
                    <a:pt x="931" y="132"/>
                  </a:lnTo>
                  <a:lnTo>
                    <a:pt x="944" y="122"/>
                  </a:lnTo>
                  <a:lnTo>
                    <a:pt x="946" y="120"/>
                  </a:lnTo>
                  <a:lnTo>
                    <a:pt x="951" y="112"/>
                  </a:lnTo>
                  <a:lnTo>
                    <a:pt x="951" y="107"/>
                  </a:lnTo>
                  <a:lnTo>
                    <a:pt x="952" y="102"/>
                  </a:lnTo>
                  <a:lnTo>
                    <a:pt x="952" y="101"/>
                  </a:lnTo>
                  <a:lnTo>
                    <a:pt x="952" y="99"/>
                  </a:lnTo>
                  <a:lnTo>
                    <a:pt x="954" y="98"/>
                  </a:lnTo>
                  <a:lnTo>
                    <a:pt x="956" y="91"/>
                  </a:lnTo>
                  <a:lnTo>
                    <a:pt x="957" y="85"/>
                  </a:lnTo>
                  <a:lnTo>
                    <a:pt x="957" y="75"/>
                  </a:lnTo>
                  <a:lnTo>
                    <a:pt x="957" y="73"/>
                  </a:lnTo>
                  <a:lnTo>
                    <a:pt x="957" y="70"/>
                  </a:lnTo>
                  <a:lnTo>
                    <a:pt x="956" y="67"/>
                  </a:lnTo>
                  <a:lnTo>
                    <a:pt x="954" y="60"/>
                  </a:lnTo>
                  <a:lnTo>
                    <a:pt x="954" y="59"/>
                  </a:lnTo>
                  <a:lnTo>
                    <a:pt x="952" y="47"/>
                  </a:lnTo>
                  <a:lnTo>
                    <a:pt x="952" y="44"/>
                  </a:lnTo>
                  <a:lnTo>
                    <a:pt x="952" y="39"/>
                  </a:lnTo>
                  <a:lnTo>
                    <a:pt x="954" y="31"/>
                  </a:lnTo>
                  <a:lnTo>
                    <a:pt x="954" y="28"/>
                  </a:lnTo>
                  <a:lnTo>
                    <a:pt x="959" y="22"/>
                  </a:lnTo>
                  <a:lnTo>
                    <a:pt x="959" y="18"/>
                  </a:lnTo>
                  <a:lnTo>
                    <a:pt x="959" y="17"/>
                  </a:lnTo>
                  <a:lnTo>
                    <a:pt x="967" y="13"/>
                  </a:lnTo>
                  <a:lnTo>
                    <a:pt x="970" y="12"/>
                  </a:lnTo>
                  <a:lnTo>
                    <a:pt x="972" y="12"/>
                  </a:lnTo>
                  <a:lnTo>
                    <a:pt x="977" y="10"/>
                  </a:lnTo>
                  <a:lnTo>
                    <a:pt x="979" y="9"/>
                  </a:lnTo>
                  <a:lnTo>
                    <a:pt x="980" y="9"/>
                  </a:lnTo>
                  <a:lnTo>
                    <a:pt x="984" y="9"/>
                  </a:lnTo>
                  <a:lnTo>
                    <a:pt x="989" y="9"/>
                  </a:lnTo>
                  <a:lnTo>
                    <a:pt x="992" y="9"/>
                  </a:lnTo>
                  <a:lnTo>
                    <a:pt x="997" y="10"/>
                  </a:lnTo>
                  <a:lnTo>
                    <a:pt x="1002" y="13"/>
                  </a:lnTo>
                  <a:lnTo>
                    <a:pt x="1005" y="15"/>
                  </a:lnTo>
                  <a:lnTo>
                    <a:pt x="1008" y="15"/>
                  </a:ln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1" name="Freeform 144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1042 w 1083"/>
                <a:gd name="T1" fmla="*/ 0 h 910"/>
                <a:gd name="T2" fmla="*/ 1038 w 1083"/>
                <a:gd name="T3" fmla="*/ 46 h 910"/>
                <a:gd name="T4" fmla="*/ 1035 w 1083"/>
                <a:gd name="T5" fmla="*/ 88 h 910"/>
                <a:gd name="T6" fmla="*/ 1038 w 1083"/>
                <a:gd name="T7" fmla="*/ 143 h 910"/>
                <a:gd name="T8" fmla="*/ 1043 w 1083"/>
                <a:gd name="T9" fmla="*/ 174 h 910"/>
                <a:gd name="T10" fmla="*/ 1047 w 1083"/>
                <a:gd name="T11" fmla="*/ 230 h 910"/>
                <a:gd name="T12" fmla="*/ 1048 w 1083"/>
                <a:gd name="T13" fmla="*/ 280 h 910"/>
                <a:gd name="T14" fmla="*/ 1055 w 1083"/>
                <a:gd name="T15" fmla="*/ 371 h 910"/>
                <a:gd name="T16" fmla="*/ 1063 w 1083"/>
                <a:gd name="T17" fmla="*/ 452 h 910"/>
                <a:gd name="T18" fmla="*/ 1083 w 1083"/>
                <a:gd name="T19" fmla="*/ 512 h 910"/>
                <a:gd name="T20" fmla="*/ 1018 w 1083"/>
                <a:gd name="T21" fmla="*/ 499 h 910"/>
                <a:gd name="T22" fmla="*/ 999 w 1083"/>
                <a:gd name="T23" fmla="*/ 544 h 910"/>
                <a:gd name="T24" fmla="*/ 957 w 1083"/>
                <a:gd name="T25" fmla="*/ 564 h 910"/>
                <a:gd name="T26" fmla="*/ 926 w 1083"/>
                <a:gd name="T27" fmla="*/ 602 h 910"/>
                <a:gd name="T28" fmla="*/ 893 w 1083"/>
                <a:gd name="T29" fmla="*/ 625 h 910"/>
                <a:gd name="T30" fmla="*/ 843 w 1083"/>
                <a:gd name="T31" fmla="*/ 620 h 910"/>
                <a:gd name="T32" fmla="*/ 793 w 1083"/>
                <a:gd name="T33" fmla="*/ 645 h 910"/>
                <a:gd name="T34" fmla="*/ 750 w 1083"/>
                <a:gd name="T35" fmla="*/ 638 h 910"/>
                <a:gd name="T36" fmla="*/ 712 w 1083"/>
                <a:gd name="T37" fmla="*/ 661 h 910"/>
                <a:gd name="T38" fmla="*/ 722 w 1083"/>
                <a:gd name="T39" fmla="*/ 698 h 910"/>
                <a:gd name="T40" fmla="*/ 696 w 1083"/>
                <a:gd name="T41" fmla="*/ 714 h 910"/>
                <a:gd name="T42" fmla="*/ 712 w 1083"/>
                <a:gd name="T43" fmla="*/ 743 h 910"/>
                <a:gd name="T44" fmla="*/ 696 w 1083"/>
                <a:gd name="T45" fmla="*/ 763 h 910"/>
                <a:gd name="T46" fmla="*/ 666 w 1083"/>
                <a:gd name="T47" fmla="*/ 751 h 910"/>
                <a:gd name="T48" fmla="*/ 631 w 1083"/>
                <a:gd name="T49" fmla="*/ 759 h 910"/>
                <a:gd name="T50" fmla="*/ 598 w 1083"/>
                <a:gd name="T51" fmla="*/ 797 h 910"/>
                <a:gd name="T52" fmla="*/ 545 w 1083"/>
                <a:gd name="T53" fmla="*/ 805 h 910"/>
                <a:gd name="T54" fmla="*/ 502 w 1083"/>
                <a:gd name="T55" fmla="*/ 789 h 910"/>
                <a:gd name="T56" fmla="*/ 473 w 1083"/>
                <a:gd name="T57" fmla="*/ 776 h 910"/>
                <a:gd name="T58" fmla="*/ 443 w 1083"/>
                <a:gd name="T59" fmla="*/ 748 h 910"/>
                <a:gd name="T60" fmla="*/ 372 w 1083"/>
                <a:gd name="T61" fmla="*/ 756 h 910"/>
                <a:gd name="T62" fmla="*/ 340 w 1083"/>
                <a:gd name="T63" fmla="*/ 779 h 910"/>
                <a:gd name="T64" fmla="*/ 315 w 1083"/>
                <a:gd name="T65" fmla="*/ 805 h 910"/>
                <a:gd name="T66" fmla="*/ 251 w 1083"/>
                <a:gd name="T67" fmla="*/ 842 h 910"/>
                <a:gd name="T68" fmla="*/ 226 w 1083"/>
                <a:gd name="T69" fmla="*/ 894 h 910"/>
                <a:gd name="T70" fmla="*/ 173 w 1083"/>
                <a:gd name="T71" fmla="*/ 905 h 910"/>
                <a:gd name="T72" fmla="*/ 134 w 1083"/>
                <a:gd name="T73" fmla="*/ 899 h 910"/>
                <a:gd name="T74" fmla="*/ 89 w 1083"/>
                <a:gd name="T75" fmla="*/ 897 h 910"/>
                <a:gd name="T76" fmla="*/ 66 w 1083"/>
                <a:gd name="T77" fmla="*/ 865 h 910"/>
                <a:gd name="T78" fmla="*/ 53 w 1083"/>
                <a:gd name="T79" fmla="*/ 834 h 910"/>
                <a:gd name="T80" fmla="*/ 57 w 1083"/>
                <a:gd name="T81" fmla="*/ 798 h 910"/>
                <a:gd name="T82" fmla="*/ 49 w 1083"/>
                <a:gd name="T83" fmla="*/ 764 h 910"/>
                <a:gd name="T84" fmla="*/ 43 w 1083"/>
                <a:gd name="T85" fmla="*/ 732 h 910"/>
                <a:gd name="T86" fmla="*/ 16 w 1083"/>
                <a:gd name="T87" fmla="*/ 683 h 910"/>
                <a:gd name="T88" fmla="*/ 0 w 1083"/>
                <a:gd name="T89" fmla="*/ 614 h 910"/>
                <a:gd name="T90" fmla="*/ 23 w 1083"/>
                <a:gd name="T91" fmla="*/ 567 h 910"/>
                <a:gd name="T92" fmla="*/ 46 w 1083"/>
                <a:gd name="T93" fmla="*/ 536 h 910"/>
                <a:gd name="T94" fmla="*/ 36 w 1083"/>
                <a:gd name="T95" fmla="*/ 489 h 910"/>
                <a:gd name="T96" fmla="*/ 10 w 1083"/>
                <a:gd name="T97" fmla="*/ 447 h 910"/>
                <a:gd name="T98" fmla="*/ 34 w 1083"/>
                <a:gd name="T99" fmla="*/ 410 h 910"/>
                <a:gd name="T100" fmla="*/ 77 w 1083"/>
                <a:gd name="T101" fmla="*/ 405 h 910"/>
                <a:gd name="T102" fmla="*/ 91 w 1083"/>
                <a:gd name="T103" fmla="*/ 355 h 910"/>
                <a:gd name="T104" fmla="*/ 127 w 1083"/>
                <a:gd name="T105" fmla="*/ 319 h 910"/>
                <a:gd name="T106" fmla="*/ 172 w 1083"/>
                <a:gd name="T107" fmla="*/ 287 h 910"/>
                <a:gd name="T108" fmla="*/ 170 w 1083"/>
                <a:gd name="T109" fmla="*/ 245 h 910"/>
                <a:gd name="T110" fmla="*/ 206 w 1083"/>
                <a:gd name="T111" fmla="*/ 209 h 910"/>
                <a:gd name="T112" fmla="*/ 226 w 1083"/>
                <a:gd name="T113" fmla="*/ 151 h 910"/>
                <a:gd name="T114" fmla="*/ 243 w 1083"/>
                <a:gd name="T115" fmla="*/ 78 h 910"/>
                <a:gd name="T116" fmla="*/ 302 w 1083"/>
                <a:gd name="T117" fmla="*/ 54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3" h="910">
                  <a:moveTo>
                    <a:pt x="1008" y="15"/>
                  </a:move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2" name="Freeform 145"/>
            <p:cNvSpPr>
              <a:spLocks/>
            </p:cNvSpPr>
            <p:nvPr/>
          </p:nvSpPr>
          <p:spPr bwMode="auto">
            <a:xfrm>
              <a:off x="2919412" y="4787108"/>
              <a:ext cx="503238" cy="134938"/>
            </a:xfrm>
            <a:custGeom>
              <a:avLst/>
              <a:gdLst>
                <a:gd name="T0" fmla="*/ 8 w 633"/>
                <a:gd name="T1" fmla="*/ 23 h 170"/>
                <a:gd name="T2" fmla="*/ 20 w 633"/>
                <a:gd name="T3" fmla="*/ 15 h 170"/>
                <a:gd name="T4" fmla="*/ 35 w 633"/>
                <a:gd name="T5" fmla="*/ 0 h 170"/>
                <a:gd name="T6" fmla="*/ 46 w 633"/>
                <a:gd name="T7" fmla="*/ 4 h 170"/>
                <a:gd name="T8" fmla="*/ 56 w 633"/>
                <a:gd name="T9" fmla="*/ 7 h 170"/>
                <a:gd name="T10" fmla="*/ 73 w 633"/>
                <a:gd name="T11" fmla="*/ 9 h 170"/>
                <a:gd name="T12" fmla="*/ 91 w 633"/>
                <a:gd name="T13" fmla="*/ 17 h 170"/>
                <a:gd name="T14" fmla="*/ 104 w 633"/>
                <a:gd name="T15" fmla="*/ 20 h 170"/>
                <a:gd name="T16" fmla="*/ 126 w 633"/>
                <a:gd name="T17" fmla="*/ 25 h 170"/>
                <a:gd name="T18" fmla="*/ 144 w 633"/>
                <a:gd name="T19" fmla="*/ 33 h 170"/>
                <a:gd name="T20" fmla="*/ 147 w 633"/>
                <a:gd name="T21" fmla="*/ 44 h 170"/>
                <a:gd name="T22" fmla="*/ 151 w 633"/>
                <a:gd name="T23" fmla="*/ 59 h 170"/>
                <a:gd name="T24" fmla="*/ 170 w 633"/>
                <a:gd name="T25" fmla="*/ 75 h 170"/>
                <a:gd name="T26" fmla="*/ 185 w 633"/>
                <a:gd name="T27" fmla="*/ 85 h 170"/>
                <a:gd name="T28" fmla="*/ 202 w 633"/>
                <a:gd name="T29" fmla="*/ 85 h 170"/>
                <a:gd name="T30" fmla="*/ 212 w 633"/>
                <a:gd name="T31" fmla="*/ 88 h 170"/>
                <a:gd name="T32" fmla="*/ 208 w 633"/>
                <a:gd name="T33" fmla="*/ 94 h 170"/>
                <a:gd name="T34" fmla="*/ 207 w 633"/>
                <a:gd name="T35" fmla="*/ 106 h 170"/>
                <a:gd name="T36" fmla="*/ 210 w 633"/>
                <a:gd name="T37" fmla="*/ 114 h 170"/>
                <a:gd name="T38" fmla="*/ 218 w 633"/>
                <a:gd name="T39" fmla="*/ 117 h 170"/>
                <a:gd name="T40" fmla="*/ 230 w 633"/>
                <a:gd name="T41" fmla="*/ 120 h 170"/>
                <a:gd name="T42" fmla="*/ 240 w 633"/>
                <a:gd name="T43" fmla="*/ 123 h 170"/>
                <a:gd name="T44" fmla="*/ 246 w 633"/>
                <a:gd name="T45" fmla="*/ 125 h 170"/>
                <a:gd name="T46" fmla="*/ 255 w 633"/>
                <a:gd name="T47" fmla="*/ 132 h 170"/>
                <a:gd name="T48" fmla="*/ 271 w 633"/>
                <a:gd name="T49" fmla="*/ 156 h 170"/>
                <a:gd name="T50" fmla="*/ 276 w 633"/>
                <a:gd name="T51" fmla="*/ 164 h 170"/>
                <a:gd name="T52" fmla="*/ 298 w 633"/>
                <a:gd name="T53" fmla="*/ 159 h 170"/>
                <a:gd name="T54" fmla="*/ 314 w 633"/>
                <a:gd name="T55" fmla="*/ 157 h 170"/>
                <a:gd name="T56" fmla="*/ 339 w 633"/>
                <a:gd name="T57" fmla="*/ 157 h 170"/>
                <a:gd name="T58" fmla="*/ 364 w 633"/>
                <a:gd name="T59" fmla="*/ 159 h 170"/>
                <a:gd name="T60" fmla="*/ 394 w 633"/>
                <a:gd name="T61" fmla="*/ 159 h 170"/>
                <a:gd name="T62" fmla="*/ 407 w 633"/>
                <a:gd name="T63" fmla="*/ 161 h 170"/>
                <a:gd name="T64" fmla="*/ 461 w 633"/>
                <a:gd name="T65" fmla="*/ 169 h 170"/>
                <a:gd name="T66" fmla="*/ 476 w 633"/>
                <a:gd name="T67" fmla="*/ 170 h 170"/>
                <a:gd name="T68" fmla="*/ 485 w 633"/>
                <a:gd name="T69" fmla="*/ 169 h 170"/>
                <a:gd name="T70" fmla="*/ 495 w 633"/>
                <a:gd name="T71" fmla="*/ 164 h 170"/>
                <a:gd name="T72" fmla="*/ 506 w 633"/>
                <a:gd name="T73" fmla="*/ 157 h 170"/>
                <a:gd name="T74" fmla="*/ 519 w 633"/>
                <a:gd name="T75" fmla="*/ 151 h 170"/>
                <a:gd name="T76" fmla="*/ 556 w 633"/>
                <a:gd name="T77" fmla="*/ 132 h 170"/>
                <a:gd name="T78" fmla="*/ 576 w 633"/>
                <a:gd name="T79" fmla="*/ 112 h 170"/>
                <a:gd name="T80" fmla="*/ 577 w 633"/>
                <a:gd name="T81" fmla="*/ 101 h 170"/>
                <a:gd name="T82" fmla="*/ 581 w 633"/>
                <a:gd name="T83" fmla="*/ 91 h 170"/>
                <a:gd name="T84" fmla="*/ 582 w 633"/>
                <a:gd name="T85" fmla="*/ 73 h 170"/>
                <a:gd name="T86" fmla="*/ 579 w 633"/>
                <a:gd name="T87" fmla="*/ 60 h 170"/>
                <a:gd name="T88" fmla="*/ 577 w 633"/>
                <a:gd name="T89" fmla="*/ 44 h 170"/>
                <a:gd name="T90" fmla="*/ 579 w 633"/>
                <a:gd name="T91" fmla="*/ 28 h 170"/>
                <a:gd name="T92" fmla="*/ 584 w 633"/>
                <a:gd name="T93" fmla="*/ 17 h 170"/>
                <a:gd name="T94" fmla="*/ 597 w 633"/>
                <a:gd name="T95" fmla="*/ 12 h 170"/>
                <a:gd name="T96" fmla="*/ 605 w 633"/>
                <a:gd name="T97" fmla="*/ 9 h 170"/>
                <a:gd name="T98" fmla="*/ 617 w 633"/>
                <a:gd name="T99" fmla="*/ 9 h 170"/>
                <a:gd name="T100" fmla="*/ 630 w 633"/>
                <a:gd name="T101" fmla="*/ 15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3" h="170">
                  <a:moveTo>
                    <a:pt x="0" y="30"/>
                  </a:moveTo>
                  <a:lnTo>
                    <a:pt x="3" y="28"/>
                  </a:lnTo>
                  <a:lnTo>
                    <a:pt x="8" y="23"/>
                  </a:lnTo>
                  <a:lnTo>
                    <a:pt x="12" y="22"/>
                  </a:lnTo>
                  <a:lnTo>
                    <a:pt x="15" y="18"/>
                  </a:lnTo>
                  <a:lnTo>
                    <a:pt x="20" y="15"/>
                  </a:lnTo>
                  <a:lnTo>
                    <a:pt x="25" y="9"/>
                  </a:lnTo>
                  <a:lnTo>
                    <a:pt x="30" y="4"/>
                  </a:lnTo>
                  <a:lnTo>
                    <a:pt x="35" y="0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46" y="4"/>
                  </a:lnTo>
                  <a:lnTo>
                    <a:pt x="51" y="5"/>
                  </a:lnTo>
                  <a:lnTo>
                    <a:pt x="53" y="7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6" y="7"/>
                  </a:lnTo>
                  <a:lnTo>
                    <a:pt x="73" y="9"/>
                  </a:lnTo>
                  <a:lnTo>
                    <a:pt x="79" y="13"/>
                  </a:lnTo>
                  <a:lnTo>
                    <a:pt x="81" y="13"/>
                  </a:lnTo>
                  <a:lnTo>
                    <a:pt x="91" y="17"/>
                  </a:lnTo>
                  <a:lnTo>
                    <a:pt x="93" y="17"/>
                  </a:lnTo>
                  <a:lnTo>
                    <a:pt x="101" y="20"/>
                  </a:lnTo>
                  <a:lnTo>
                    <a:pt x="104" y="20"/>
                  </a:lnTo>
                  <a:lnTo>
                    <a:pt x="114" y="22"/>
                  </a:lnTo>
                  <a:lnTo>
                    <a:pt x="124" y="23"/>
                  </a:lnTo>
                  <a:lnTo>
                    <a:pt x="126" y="25"/>
                  </a:lnTo>
                  <a:lnTo>
                    <a:pt x="136" y="26"/>
                  </a:lnTo>
                  <a:lnTo>
                    <a:pt x="139" y="26"/>
                  </a:lnTo>
                  <a:lnTo>
                    <a:pt x="144" y="33"/>
                  </a:lnTo>
                  <a:lnTo>
                    <a:pt x="147" y="38"/>
                  </a:lnTo>
                  <a:lnTo>
                    <a:pt x="147" y="39"/>
                  </a:lnTo>
                  <a:lnTo>
                    <a:pt x="147" y="44"/>
                  </a:lnTo>
                  <a:lnTo>
                    <a:pt x="147" y="47"/>
                  </a:lnTo>
                  <a:lnTo>
                    <a:pt x="147" y="52"/>
                  </a:lnTo>
                  <a:lnTo>
                    <a:pt x="151" y="59"/>
                  </a:lnTo>
                  <a:lnTo>
                    <a:pt x="160" y="65"/>
                  </a:lnTo>
                  <a:lnTo>
                    <a:pt x="162" y="67"/>
                  </a:lnTo>
                  <a:lnTo>
                    <a:pt x="170" y="75"/>
                  </a:lnTo>
                  <a:lnTo>
                    <a:pt x="174" y="77"/>
                  </a:lnTo>
                  <a:lnTo>
                    <a:pt x="182" y="80"/>
                  </a:lnTo>
                  <a:lnTo>
                    <a:pt x="185" y="85"/>
                  </a:lnTo>
                  <a:lnTo>
                    <a:pt x="189" y="88"/>
                  </a:lnTo>
                  <a:lnTo>
                    <a:pt x="192" y="88"/>
                  </a:lnTo>
                  <a:lnTo>
                    <a:pt x="202" y="85"/>
                  </a:lnTo>
                  <a:lnTo>
                    <a:pt x="208" y="85"/>
                  </a:lnTo>
                  <a:lnTo>
                    <a:pt x="212" y="85"/>
                  </a:lnTo>
                  <a:lnTo>
                    <a:pt x="212" y="88"/>
                  </a:lnTo>
                  <a:lnTo>
                    <a:pt x="210" y="91"/>
                  </a:lnTo>
                  <a:lnTo>
                    <a:pt x="210" y="93"/>
                  </a:lnTo>
                  <a:lnTo>
                    <a:pt x="208" y="94"/>
                  </a:lnTo>
                  <a:lnTo>
                    <a:pt x="205" y="101"/>
                  </a:lnTo>
                  <a:lnTo>
                    <a:pt x="207" y="102"/>
                  </a:lnTo>
                  <a:lnTo>
                    <a:pt x="207" y="106"/>
                  </a:lnTo>
                  <a:lnTo>
                    <a:pt x="208" y="109"/>
                  </a:lnTo>
                  <a:lnTo>
                    <a:pt x="208" y="112"/>
                  </a:lnTo>
                  <a:lnTo>
                    <a:pt x="210" y="114"/>
                  </a:lnTo>
                  <a:lnTo>
                    <a:pt x="212" y="115"/>
                  </a:lnTo>
                  <a:lnTo>
                    <a:pt x="213" y="115"/>
                  </a:lnTo>
                  <a:lnTo>
                    <a:pt x="218" y="117"/>
                  </a:lnTo>
                  <a:lnTo>
                    <a:pt x="222" y="119"/>
                  </a:lnTo>
                  <a:lnTo>
                    <a:pt x="225" y="119"/>
                  </a:lnTo>
                  <a:lnTo>
                    <a:pt x="230" y="120"/>
                  </a:lnTo>
                  <a:lnTo>
                    <a:pt x="232" y="120"/>
                  </a:lnTo>
                  <a:lnTo>
                    <a:pt x="237" y="122"/>
                  </a:lnTo>
                  <a:lnTo>
                    <a:pt x="240" y="123"/>
                  </a:lnTo>
                  <a:lnTo>
                    <a:pt x="243" y="123"/>
                  </a:lnTo>
                  <a:lnTo>
                    <a:pt x="245" y="123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3" y="130"/>
                  </a:lnTo>
                  <a:lnTo>
                    <a:pt x="255" y="132"/>
                  </a:lnTo>
                  <a:lnTo>
                    <a:pt x="256" y="133"/>
                  </a:lnTo>
                  <a:lnTo>
                    <a:pt x="266" y="149"/>
                  </a:lnTo>
                  <a:lnTo>
                    <a:pt x="271" y="156"/>
                  </a:lnTo>
                  <a:lnTo>
                    <a:pt x="273" y="159"/>
                  </a:lnTo>
                  <a:lnTo>
                    <a:pt x="275" y="162"/>
                  </a:lnTo>
                  <a:lnTo>
                    <a:pt x="276" y="164"/>
                  </a:lnTo>
                  <a:lnTo>
                    <a:pt x="283" y="162"/>
                  </a:lnTo>
                  <a:lnTo>
                    <a:pt x="294" y="161"/>
                  </a:lnTo>
                  <a:lnTo>
                    <a:pt x="298" y="159"/>
                  </a:lnTo>
                  <a:lnTo>
                    <a:pt x="309" y="157"/>
                  </a:lnTo>
                  <a:lnTo>
                    <a:pt x="313" y="157"/>
                  </a:lnTo>
                  <a:lnTo>
                    <a:pt x="314" y="157"/>
                  </a:lnTo>
                  <a:lnTo>
                    <a:pt x="327" y="157"/>
                  </a:lnTo>
                  <a:lnTo>
                    <a:pt x="332" y="157"/>
                  </a:lnTo>
                  <a:lnTo>
                    <a:pt x="339" y="157"/>
                  </a:lnTo>
                  <a:lnTo>
                    <a:pt x="342" y="157"/>
                  </a:lnTo>
                  <a:lnTo>
                    <a:pt x="357" y="159"/>
                  </a:lnTo>
                  <a:lnTo>
                    <a:pt x="364" y="159"/>
                  </a:lnTo>
                  <a:lnTo>
                    <a:pt x="375" y="159"/>
                  </a:lnTo>
                  <a:lnTo>
                    <a:pt x="390" y="159"/>
                  </a:lnTo>
                  <a:lnTo>
                    <a:pt x="394" y="159"/>
                  </a:lnTo>
                  <a:lnTo>
                    <a:pt x="399" y="159"/>
                  </a:lnTo>
                  <a:lnTo>
                    <a:pt x="405" y="161"/>
                  </a:lnTo>
                  <a:lnTo>
                    <a:pt x="407" y="161"/>
                  </a:lnTo>
                  <a:lnTo>
                    <a:pt x="438" y="167"/>
                  </a:lnTo>
                  <a:lnTo>
                    <a:pt x="453" y="170"/>
                  </a:lnTo>
                  <a:lnTo>
                    <a:pt x="461" y="169"/>
                  </a:lnTo>
                  <a:lnTo>
                    <a:pt x="466" y="170"/>
                  </a:lnTo>
                  <a:lnTo>
                    <a:pt x="473" y="170"/>
                  </a:lnTo>
                  <a:lnTo>
                    <a:pt x="476" y="170"/>
                  </a:lnTo>
                  <a:lnTo>
                    <a:pt x="480" y="170"/>
                  </a:lnTo>
                  <a:lnTo>
                    <a:pt x="483" y="169"/>
                  </a:lnTo>
                  <a:lnTo>
                    <a:pt x="485" y="169"/>
                  </a:lnTo>
                  <a:lnTo>
                    <a:pt x="486" y="167"/>
                  </a:lnTo>
                  <a:lnTo>
                    <a:pt x="491" y="166"/>
                  </a:lnTo>
                  <a:lnTo>
                    <a:pt x="495" y="164"/>
                  </a:lnTo>
                  <a:lnTo>
                    <a:pt x="499" y="162"/>
                  </a:lnTo>
                  <a:lnTo>
                    <a:pt x="504" y="159"/>
                  </a:lnTo>
                  <a:lnTo>
                    <a:pt x="506" y="157"/>
                  </a:lnTo>
                  <a:lnTo>
                    <a:pt x="511" y="154"/>
                  </a:lnTo>
                  <a:lnTo>
                    <a:pt x="518" y="153"/>
                  </a:lnTo>
                  <a:lnTo>
                    <a:pt x="519" y="151"/>
                  </a:lnTo>
                  <a:lnTo>
                    <a:pt x="529" y="148"/>
                  </a:lnTo>
                  <a:lnTo>
                    <a:pt x="552" y="133"/>
                  </a:lnTo>
                  <a:lnTo>
                    <a:pt x="556" y="132"/>
                  </a:lnTo>
                  <a:lnTo>
                    <a:pt x="569" y="122"/>
                  </a:lnTo>
                  <a:lnTo>
                    <a:pt x="571" y="120"/>
                  </a:lnTo>
                  <a:lnTo>
                    <a:pt x="576" y="112"/>
                  </a:lnTo>
                  <a:lnTo>
                    <a:pt x="576" y="107"/>
                  </a:lnTo>
                  <a:lnTo>
                    <a:pt x="577" y="102"/>
                  </a:lnTo>
                  <a:lnTo>
                    <a:pt x="577" y="101"/>
                  </a:lnTo>
                  <a:lnTo>
                    <a:pt x="577" y="99"/>
                  </a:lnTo>
                  <a:lnTo>
                    <a:pt x="579" y="98"/>
                  </a:lnTo>
                  <a:lnTo>
                    <a:pt x="581" y="91"/>
                  </a:lnTo>
                  <a:lnTo>
                    <a:pt x="582" y="85"/>
                  </a:lnTo>
                  <a:lnTo>
                    <a:pt x="582" y="75"/>
                  </a:lnTo>
                  <a:lnTo>
                    <a:pt x="582" y="73"/>
                  </a:lnTo>
                  <a:lnTo>
                    <a:pt x="582" y="70"/>
                  </a:lnTo>
                  <a:lnTo>
                    <a:pt x="581" y="67"/>
                  </a:lnTo>
                  <a:lnTo>
                    <a:pt x="579" y="60"/>
                  </a:lnTo>
                  <a:lnTo>
                    <a:pt x="579" y="59"/>
                  </a:lnTo>
                  <a:lnTo>
                    <a:pt x="577" y="47"/>
                  </a:lnTo>
                  <a:lnTo>
                    <a:pt x="577" y="44"/>
                  </a:lnTo>
                  <a:lnTo>
                    <a:pt x="577" y="39"/>
                  </a:lnTo>
                  <a:lnTo>
                    <a:pt x="579" y="31"/>
                  </a:lnTo>
                  <a:lnTo>
                    <a:pt x="579" y="28"/>
                  </a:lnTo>
                  <a:lnTo>
                    <a:pt x="584" y="22"/>
                  </a:lnTo>
                  <a:lnTo>
                    <a:pt x="584" y="18"/>
                  </a:lnTo>
                  <a:lnTo>
                    <a:pt x="584" y="17"/>
                  </a:lnTo>
                  <a:lnTo>
                    <a:pt x="592" y="13"/>
                  </a:lnTo>
                  <a:lnTo>
                    <a:pt x="595" y="12"/>
                  </a:lnTo>
                  <a:lnTo>
                    <a:pt x="597" y="12"/>
                  </a:lnTo>
                  <a:lnTo>
                    <a:pt x="602" y="10"/>
                  </a:lnTo>
                  <a:lnTo>
                    <a:pt x="604" y="9"/>
                  </a:lnTo>
                  <a:lnTo>
                    <a:pt x="605" y="9"/>
                  </a:lnTo>
                  <a:lnTo>
                    <a:pt x="609" y="9"/>
                  </a:lnTo>
                  <a:lnTo>
                    <a:pt x="614" y="9"/>
                  </a:lnTo>
                  <a:lnTo>
                    <a:pt x="617" y="9"/>
                  </a:lnTo>
                  <a:lnTo>
                    <a:pt x="622" y="10"/>
                  </a:lnTo>
                  <a:lnTo>
                    <a:pt x="627" y="13"/>
                  </a:lnTo>
                  <a:lnTo>
                    <a:pt x="630" y="15"/>
                  </a:lnTo>
                  <a:lnTo>
                    <a:pt x="633" y="1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3" name="Freeform 146"/>
            <p:cNvSpPr>
              <a:spLocks/>
            </p:cNvSpPr>
            <p:nvPr/>
          </p:nvSpPr>
          <p:spPr bwMode="auto">
            <a:xfrm>
              <a:off x="2008187" y="4849020"/>
              <a:ext cx="546100" cy="450850"/>
            </a:xfrm>
            <a:custGeom>
              <a:avLst/>
              <a:gdLst>
                <a:gd name="T0" fmla="*/ 637 w 688"/>
                <a:gd name="T1" fmla="*/ 369 h 568"/>
                <a:gd name="T2" fmla="*/ 604 w 688"/>
                <a:gd name="T3" fmla="*/ 390 h 568"/>
                <a:gd name="T4" fmla="*/ 564 w 688"/>
                <a:gd name="T5" fmla="*/ 410 h 568"/>
                <a:gd name="T6" fmla="*/ 574 w 688"/>
                <a:gd name="T7" fmla="*/ 440 h 568"/>
                <a:gd name="T8" fmla="*/ 587 w 688"/>
                <a:gd name="T9" fmla="*/ 469 h 568"/>
                <a:gd name="T10" fmla="*/ 609 w 688"/>
                <a:gd name="T11" fmla="*/ 507 h 568"/>
                <a:gd name="T12" fmla="*/ 582 w 688"/>
                <a:gd name="T13" fmla="*/ 520 h 568"/>
                <a:gd name="T14" fmla="*/ 543 w 688"/>
                <a:gd name="T15" fmla="*/ 513 h 568"/>
                <a:gd name="T16" fmla="*/ 508 w 688"/>
                <a:gd name="T17" fmla="*/ 521 h 568"/>
                <a:gd name="T18" fmla="*/ 477 w 688"/>
                <a:gd name="T19" fmla="*/ 544 h 568"/>
                <a:gd name="T20" fmla="*/ 447 w 688"/>
                <a:gd name="T21" fmla="*/ 541 h 568"/>
                <a:gd name="T22" fmla="*/ 404 w 688"/>
                <a:gd name="T23" fmla="*/ 510 h 568"/>
                <a:gd name="T24" fmla="*/ 356 w 688"/>
                <a:gd name="T25" fmla="*/ 507 h 568"/>
                <a:gd name="T26" fmla="*/ 364 w 688"/>
                <a:gd name="T27" fmla="*/ 534 h 568"/>
                <a:gd name="T28" fmla="*/ 339 w 688"/>
                <a:gd name="T29" fmla="*/ 557 h 568"/>
                <a:gd name="T30" fmla="*/ 308 w 688"/>
                <a:gd name="T31" fmla="*/ 560 h 568"/>
                <a:gd name="T32" fmla="*/ 270 w 688"/>
                <a:gd name="T33" fmla="*/ 567 h 568"/>
                <a:gd name="T34" fmla="*/ 228 w 688"/>
                <a:gd name="T35" fmla="*/ 560 h 568"/>
                <a:gd name="T36" fmla="*/ 187 w 688"/>
                <a:gd name="T37" fmla="*/ 550 h 568"/>
                <a:gd name="T38" fmla="*/ 131 w 688"/>
                <a:gd name="T39" fmla="*/ 536 h 568"/>
                <a:gd name="T40" fmla="*/ 85 w 688"/>
                <a:gd name="T41" fmla="*/ 521 h 568"/>
                <a:gd name="T42" fmla="*/ 48 w 688"/>
                <a:gd name="T43" fmla="*/ 500 h 568"/>
                <a:gd name="T44" fmla="*/ 0 w 688"/>
                <a:gd name="T45" fmla="*/ 486 h 568"/>
                <a:gd name="T46" fmla="*/ 8 w 688"/>
                <a:gd name="T47" fmla="*/ 452 h 568"/>
                <a:gd name="T48" fmla="*/ 63 w 688"/>
                <a:gd name="T49" fmla="*/ 408 h 568"/>
                <a:gd name="T50" fmla="*/ 91 w 688"/>
                <a:gd name="T51" fmla="*/ 389 h 568"/>
                <a:gd name="T52" fmla="*/ 104 w 688"/>
                <a:gd name="T53" fmla="*/ 358 h 568"/>
                <a:gd name="T54" fmla="*/ 81 w 688"/>
                <a:gd name="T55" fmla="*/ 333 h 568"/>
                <a:gd name="T56" fmla="*/ 42 w 688"/>
                <a:gd name="T57" fmla="*/ 278 h 568"/>
                <a:gd name="T58" fmla="*/ 20 w 688"/>
                <a:gd name="T59" fmla="*/ 230 h 568"/>
                <a:gd name="T60" fmla="*/ 15 w 688"/>
                <a:gd name="T61" fmla="*/ 185 h 568"/>
                <a:gd name="T62" fmla="*/ 13 w 688"/>
                <a:gd name="T63" fmla="*/ 146 h 568"/>
                <a:gd name="T64" fmla="*/ 66 w 688"/>
                <a:gd name="T65" fmla="*/ 118 h 568"/>
                <a:gd name="T66" fmla="*/ 121 w 688"/>
                <a:gd name="T67" fmla="*/ 120 h 568"/>
                <a:gd name="T68" fmla="*/ 151 w 688"/>
                <a:gd name="T69" fmla="*/ 122 h 568"/>
                <a:gd name="T70" fmla="*/ 177 w 688"/>
                <a:gd name="T71" fmla="*/ 133 h 568"/>
                <a:gd name="T72" fmla="*/ 202 w 688"/>
                <a:gd name="T73" fmla="*/ 136 h 568"/>
                <a:gd name="T74" fmla="*/ 230 w 688"/>
                <a:gd name="T75" fmla="*/ 133 h 568"/>
                <a:gd name="T76" fmla="*/ 263 w 688"/>
                <a:gd name="T77" fmla="*/ 128 h 568"/>
                <a:gd name="T78" fmla="*/ 291 w 688"/>
                <a:gd name="T79" fmla="*/ 128 h 568"/>
                <a:gd name="T80" fmla="*/ 318 w 688"/>
                <a:gd name="T81" fmla="*/ 130 h 568"/>
                <a:gd name="T82" fmla="*/ 351 w 688"/>
                <a:gd name="T83" fmla="*/ 141 h 568"/>
                <a:gd name="T84" fmla="*/ 362 w 688"/>
                <a:gd name="T85" fmla="*/ 168 h 568"/>
                <a:gd name="T86" fmla="*/ 374 w 688"/>
                <a:gd name="T87" fmla="*/ 152 h 568"/>
                <a:gd name="T88" fmla="*/ 394 w 688"/>
                <a:gd name="T89" fmla="*/ 113 h 568"/>
                <a:gd name="T90" fmla="*/ 419 w 688"/>
                <a:gd name="T91" fmla="*/ 86 h 568"/>
                <a:gd name="T92" fmla="*/ 405 w 688"/>
                <a:gd name="T93" fmla="*/ 65 h 568"/>
                <a:gd name="T94" fmla="*/ 395 w 688"/>
                <a:gd name="T95" fmla="*/ 44 h 568"/>
                <a:gd name="T96" fmla="*/ 422 w 688"/>
                <a:gd name="T97" fmla="*/ 44 h 568"/>
                <a:gd name="T98" fmla="*/ 407 w 688"/>
                <a:gd name="T99" fmla="*/ 26 h 568"/>
                <a:gd name="T100" fmla="*/ 419 w 688"/>
                <a:gd name="T101" fmla="*/ 2 h 568"/>
                <a:gd name="T102" fmla="*/ 447 w 688"/>
                <a:gd name="T103" fmla="*/ 7 h 568"/>
                <a:gd name="T104" fmla="*/ 470 w 688"/>
                <a:gd name="T105" fmla="*/ 28 h 568"/>
                <a:gd name="T106" fmla="*/ 500 w 688"/>
                <a:gd name="T107" fmla="*/ 47 h 568"/>
                <a:gd name="T108" fmla="*/ 529 w 688"/>
                <a:gd name="T109" fmla="*/ 58 h 568"/>
                <a:gd name="T110" fmla="*/ 563 w 688"/>
                <a:gd name="T111" fmla="*/ 94 h 568"/>
                <a:gd name="T112" fmla="*/ 581 w 688"/>
                <a:gd name="T113" fmla="*/ 120 h 568"/>
                <a:gd name="T114" fmla="*/ 594 w 688"/>
                <a:gd name="T115" fmla="*/ 146 h 568"/>
                <a:gd name="T116" fmla="*/ 606 w 688"/>
                <a:gd name="T117" fmla="*/ 191 h 568"/>
                <a:gd name="T118" fmla="*/ 622 w 688"/>
                <a:gd name="T119" fmla="*/ 233 h 568"/>
                <a:gd name="T120" fmla="*/ 644 w 688"/>
                <a:gd name="T121" fmla="*/ 267 h 568"/>
                <a:gd name="T122" fmla="*/ 682 w 688"/>
                <a:gd name="T123" fmla="*/ 282 h 568"/>
                <a:gd name="T124" fmla="*/ 678 w 688"/>
                <a:gd name="T125" fmla="*/ 314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88" h="568">
                  <a:moveTo>
                    <a:pt x="688" y="337"/>
                  </a:moveTo>
                  <a:lnTo>
                    <a:pt x="687" y="338"/>
                  </a:lnTo>
                  <a:lnTo>
                    <a:pt x="668" y="353"/>
                  </a:lnTo>
                  <a:lnTo>
                    <a:pt x="662" y="356"/>
                  </a:lnTo>
                  <a:lnTo>
                    <a:pt x="657" y="356"/>
                  </a:lnTo>
                  <a:lnTo>
                    <a:pt x="650" y="361"/>
                  </a:lnTo>
                  <a:lnTo>
                    <a:pt x="647" y="364"/>
                  </a:lnTo>
                  <a:lnTo>
                    <a:pt x="637" y="369"/>
                  </a:lnTo>
                  <a:lnTo>
                    <a:pt x="635" y="371"/>
                  </a:lnTo>
                  <a:lnTo>
                    <a:pt x="630" y="372"/>
                  </a:lnTo>
                  <a:lnTo>
                    <a:pt x="625" y="374"/>
                  </a:lnTo>
                  <a:lnTo>
                    <a:pt x="629" y="385"/>
                  </a:lnTo>
                  <a:lnTo>
                    <a:pt x="620" y="392"/>
                  </a:lnTo>
                  <a:lnTo>
                    <a:pt x="612" y="390"/>
                  </a:lnTo>
                  <a:lnTo>
                    <a:pt x="607" y="389"/>
                  </a:lnTo>
                  <a:lnTo>
                    <a:pt x="604" y="390"/>
                  </a:lnTo>
                  <a:lnTo>
                    <a:pt x="599" y="395"/>
                  </a:lnTo>
                  <a:lnTo>
                    <a:pt x="592" y="400"/>
                  </a:lnTo>
                  <a:lnTo>
                    <a:pt x="586" y="398"/>
                  </a:lnTo>
                  <a:lnTo>
                    <a:pt x="581" y="397"/>
                  </a:lnTo>
                  <a:lnTo>
                    <a:pt x="576" y="397"/>
                  </a:lnTo>
                  <a:lnTo>
                    <a:pt x="569" y="401"/>
                  </a:lnTo>
                  <a:lnTo>
                    <a:pt x="568" y="406"/>
                  </a:lnTo>
                  <a:lnTo>
                    <a:pt x="564" y="410"/>
                  </a:lnTo>
                  <a:lnTo>
                    <a:pt x="563" y="411"/>
                  </a:lnTo>
                  <a:lnTo>
                    <a:pt x="563" y="414"/>
                  </a:lnTo>
                  <a:lnTo>
                    <a:pt x="564" y="422"/>
                  </a:lnTo>
                  <a:lnTo>
                    <a:pt x="564" y="429"/>
                  </a:lnTo>
                  <a:lnTo>
                    <a:pt x="564" y="434"/>
                  </a:lnTo>
                  <a:lnTo>
                    <a:pt x="569" y="434"/>
                  </a:lnTo>
                  <a:lnTo>
                    <a:pt x="574" y="434"/>
                  </a:lnTo>
                  <a:lnTo>
                    <a:pt x="574" y="440"/>
                  </a:lnTo>
                  <a:lnTo>
                    <a:pt x="584" y="442"/>
                  </a:lnTo>
                  <a:lnTo>
                    <a:pt x="584" y="444"/>
                  </a:lnTo>
                  <a:lnTo>
                    <a:pt x="586" y="450"/>
                  </a:lnTo>
                  <a:lnTo>
                    <a:pt x="587" y="453"/>
                  </a:lnTo>
                  <a:lnTo>
                    <a:pt x="592" y="458"/>
                  </a:lnTo>
                  <a:lnTo>
                    <a:pt x="591" y="463"/>
                  </a:lnTo>
                  <a:lnTo>
                    <a:pt x="587" y="466"/>
                  </a:lnTo>
                  <a:lnTo>
                    <a:pt x="587" y="469"/>
                  </a:lnTo>
                  <a:lnTo>
                    <a:pt x="589" y="471"/>
                  </a:lnTo>
                  <a:lnTo>
                    <a:pt x="589" y="476"/>
                  </a:lnTo>
                  <a:lnTo>
                    <a:pt x="591" y="479"/>
                  </a:lnTo>
                  <a:lnTo>
                    <a:pt x="596" y="484"/>
                  </a:lnTo>
                  <a:lnTo>
                    <a:pt x="602" y="487"/>
                  </a:lnTo>
                  <a:lnTo>
                    <a:pt x="607" y="495"/>
                  </a:lnTo>
                  <a:lnTo>
                    <a:pt x="609" y="502"/>
                  </a:lnTo>
                  <a:lnTo>
                    <a:pt x="609" y="507"/>
                  </a:lnTo>
                  <a:lnTo>
                    <a:pt x="606" y="510"/>
                  </a:lnTo>
                  <a:lnTo>
                    <a:pt x="604" y="513"/>
                  </a:lnTo>
                  <a:lnTo>
                    <a:pt x="604" y="515"/>
                  </a:lnTo>
                  <a:lnTo>
                    <a:pt x="601" y="516"/>
                  </a:lnTo>
                  <a:lnTo>
                    <a:pt x="599" y="516"/>
                  </a:lnTo>
                  <a:lnTo>
                    <a:pt x="596" y="518"/>
                  </a:lnTo>
                  <a:lnTo>
                    <a:pt x="591" y="516"/>
                  </a:lnTo>
                  <a:lnTo>
                    <a:pt x="582" y="520"/>
                  </a:lnTo>
                  <a:lnTo>
                    <a:pt x="577" y="521"/>
                  </a:lnTo>
                  <a:lnTo>
                    <a:pt x="574" y="521"/>
                  </a:lnTo>
                  <a:lnTo>
                    <a:pt x="572" y="521"/>
                  </a:lnTo>
                  <a:lnTo>
                    <a:pt x="564" y="520"/>
                  </a:lnTo>
                  <a:lnTo>
                    <a:pt x="559" y="518"/>
                  </a:lnTo>
                  <a:lnTo>
                    <a:pt x="553" y="515"/>
                  </a:lnTo>
                  <a:lnTo>
                    <a:pt x="548" y="513"/>
                  </a:lnTo>
                  <a:lnTo>
                    <a:pt x="543" y="513"/>
                  </a:lnTo>
                  <a:lnTo>
                    <a:pt x="541" y="511"/>
                  </a:lnTo>
                  <a:lnTo>
                    <a:pt x="529" y="511"/>
                  </a:lnTo>
                  <a:lnTo>
                    <a:pt x="528" y="511"/>
                  </a:lnTo>
                  <a:lnTo>
                    <a:pt x="524" y="513"/>
                  </a:lnTo>
                  <a:lnTo>
                    <a:pt x="520" y="515"/>
                  </a:lnTo>
                  <a:lnTo>
                    <a:pt x="515" y="518"/>
                  </a:lnTo>
                  <a:lnTo>
                    <a:pt x="513" y="518"/>
                  </a:lnTo>
                  <a:lnTo>
                    <a:pt x="508" y="521"/>
                  </a:lnTo>
                  <a:lnTo>
                    <a:pt x="505" y="523"/>
                  </a:lnTo>
                  <a:lnTo>
                    <a:pt x="500" y="526"/>
                  </a:lnTo>
                  <a:lnTo>
                    <a:pt x="498" y="528"/>
                  </a:lnTo>
                  <a:lnTo>
                    <a:pt x="491" y="533"/>
                  </a:lnTo>
                  <a:lnTo>
                    <a:pt x="488" y="534"/>
                  </a:lnTo>
                  <a:lnTo>
                    <a:pt x="483" y="539"/>
                  </a:lnTo>
                  <a:lnTo>
                    <a:pt x="478" y="542"/>
                  </a:lnTo>
                  <a:lnTo>
                    <a:pt x="477" y="544"/>
                  </a:lnTo>
                  <a:lnTo>
                    <a:pt x="472" y="549"/>
                  </a:lnTo>
                  <a:lnTo>
                    <a:pt x="472" y="550"/>
                  </a:lnTo>
                  <a:lnTo>
                    <a:pt x="468" y="552"/>
                  </a:lnTo>
                  <a:lnTo>
                    <a:pt x="462" y="555"/>
                  </a:lnTo>
                  <a:lnTo>
                    <a:pt x="460" y="555"/>
                  </a:lnTo>
                  <a:lnTo>
                    <a:pt x="452" y="554"/>
                  </a:lnTo>
                  <a:lnTo>
                    <a:pt x="448" y="545"/>
                  </a:lnTo>
                  <a:lnTo>
                    <a:pt x="447" y="541"/>
                  </a:lnTo>
                  <a:lnTo>
                    <a:pt x="447" y="539"/>
                  </a:lnTo>
                  <a:lnTo>
                    <a:pt x="443" y="534"/>
                  </a:lnTo>
                  <a:lnTo>
                    <a:pt x="435" y="528"/>
                  </a:lnTo>
                  <a:lnTo>
                    <a:pt x="429" y="521"/>
                  </a:lnTo>
                  <a:lnTo>
                    <a:pt x="427" y="520"/>
                  </a:lnTo>
                  <a:lnTo>
                    <a:pt x="419" y="516"/>
                  </a:lnTo>
                  <a:lnTo>
                    <a:pt x="415" y="515"/>
                  </a:lnTo>
                  <a:lnTo>
                    <a:pt x="404" y="510"/>
                  </a:lnTo>
                  <a:lnTo>
                    <a:pt x="402" y="508"/>
                  </a:lnTo>
                  <a:lnTo>
                    <a:pt x="399" y="508"/>
                  </a:lnTo>
                  <a:lnTo>
                    <a:pt x="389" y="507"/>
                  </a:lnTo>
                  <a:lnTo>
                    <a:pt x="386" y="507"/>
                  </a:lnTo>
                  <a:lnTo>
                    <a:pt x="382" y="508"/>
                  </a:lnTo>
                  <a:lnTo>
                    <a:pt x="377" y="505"/>
                  </a:lnTo>
                  <a:lnTo>
                    <a:pt x="371" y="500"/>
                  </a:lnTo>
                  <a:lnTo>
                    <a:pt x="356" y="507"/>
                  </a:lnTo>
                  <a:lnTo>
                    <a:pt x="356" y="508"/>
                  </a:lnTo>
                  <a:lnTo>
                    <a:pt x="357" y="511"/>
                  </a:lnTo>
                  <a:lnTo>
                    <a:pt x="357" y="515"/>
                  </a:lnTo>
                  <a:lnTo>
                    <a:pt x="359" y="516"/>
                  </a:lnTo>
                  <a:lnTo>
                    <a:pt x="361" y="518"/>
                  </a:lnTo>
                  <a:lnTo>
                    <a:pt x="362" y="521"/>
                  </a:lnTo>
                  <a:lnTo>
                    <a:pt x="364" y="528"/>
                  </a:lnTo>
                  <a:lnTo>
                    <a:pt x="364" y="534"/>
                  </a:lnTo>
                  <a:lnTo>
                    <a:pt x="362" y="541"/>
                  </a:lnTo>
                  <a:lnTo>
                    <a:pt x="361" y="544"/>
                  </a:lnTo>
                  <a:lnTo>
                    <a:pt x="357" y="549"/>
                  </a:lnTo>
                  <a:lnTo>
                    <a:pt x="356" y="550"/>
                  </a:lnTo>
                  <a:lnTo>
                    <a:pt x="349" y="555"/>
                  </a:lnTo>
                  <a:lnTo>
                    <a:pt x="348" y="555"/>
                  </a:lnTo>
                  <a:lnTo>
                    <a:pt x="343" y="557"/>
                  </a:lnTo>
                  <a:lnTo>
                    <a:pt x="339" y="557"/>
                  </a:lnTo>
                  <a:lnTo>
                    <a:pt x="334" y="555"/>
                  </a:lnTo>
                  <a:lnTo>
                    <a:pt x="331" y="555"/>
                  </a:lnTo>
                  <a:lnTo>
                    <a:pt x="329" y="555"/>
                  </a:lnTo>
                  <a:lnTo>
                    <a:pt x="323" y="558"/>
                  </a:lnTo>
                  <a:lnTo>
                    <a:pt x="319" y="560"/>
                  </a:lnTo>
                  <a:lnTo>
                    <a:pt x="318" y="560"/>
                  </a:lnTo>
                  <a:lnTo>
                    <a:pt x="311" y="560"/>
                  </a:lnTo>
                  <a:lnTo>
                    <a:pt x="308" y="560"/>
                  </a:lnTo>
                  <a:lnTo>
                    <a:pt x="305" y="560"/>
                  </a:lnTo>
                  <a:lnTo>
                    <a:pt x="301" y="558"/>
                  </a:lnTo>
                  <a:lnTo>
                    <a:pt x="298" y="558"/>
                  </a:lnTo>
                  <a:lnTo>
                    <a:pt x="288" y="563"/>
                  </a:lnTo>
                  <a:lnTo>
                    <a:pt x="286" y="563"/>
                  </a:lnTo>
                  <a:lnTo>
                    <a:pt x="285" y="565"/>
                  </a:lnTo>
                  <a:lnTo>
                    <a:pt x="273" y="568"/>
                  </a:lnTo>
                  <a:lnTo>
                    <a:pt x="270" y="567"/>
                  </a:lnTo>
                  <a:lnTo>
                    <a:pt x="255" y="557"/>
                  </a:lnTo>
                  <a:lnTo>
                    <a:pt x="252" y="557"/>
                  </a:lnTo>
                  <a:lnTo>
                    <a:pt x="247" y="557"/>
                  </a:lnTo>
                  <a:lnTo>
                    <a:pt x="245" y="557"/>
                  </a:lnTo>
                  <a:lnTo>
                    <a:pt x="242" y="560"/>
                  </a:lnTo>
                  <a:lnTo>
                    <a:pt x="238" y="560"/>
                  </a:lnTo>
                  <a:lnTo>
                    <a:pt x="232" y="560"/>
                  </a:lnTo>
                  <a:lnTo>
                    <a:pt x="228" y="560"/>
                  </a:lnTo>
                  <a:lnTo>
                    <a:pt x="222" y="557"/>
                  </a:lnTo>
                  <a:lnTo>
                    <a:pt x="219" y="555"/>
                  </a:lnTo>
                  <a:lnTo>
                    <a:pt x="212" y="549"/>
                  </a:lnTo>
                  <a:lnTo>
                    <a:pt x="209" y="547"/>
                  </a:lnTo>
                  <a:lnTo>
                    <a:pt x="195" y="547"/>
                  </a:lnTo>
                  <a:lnTo>
                    <a:pt x="194" y="547"/>
                  </a:lnTo>
                  <a:lnTo>
                    <a:pt x="189" y="549"/>
                  </a:lnTo>
                  <a:lnTo>
                    <a:pt x="187" y="550"/>
                  </a:lnTo>
                  <a:lnTo>
                    <a:pt x="180" y="552"/>
                  </a:lnTo>
                  <a:lnTo>
                    <a:pt x="179" y="552"/>
                  </a:lnTo>
                  <a:lnTo>
                    <a:pt x="169" y="550"/>
                  </a:lnTo>
                  <a:lnTo>
                    <a:pt x="156" y="544"/>
                  </a:lnTo>
                  <a:lnTo>
                    <a:pt x="154" y="542"/>
                  </a:lnTo>
                  <a:lnTo>
                    <a:pt x="151" y="541"/>
                  </a:lnTo>
                  <a:lnTo>
                    <a:pt x="133" y="536"/>
                  </a:lnTo>
                  <a:lnTo>
                    <a:pt x="131" y="536"/>
                  </a:lnTo>
                  <a:lnTo>
                    <a:pt x="118" y="533"/>
                  </a:lnTo>
                  <a:lnTo>
                    <a:pt x="114" y="531"/>
                  </a:lnTo>
                  <a:lnTo>
                    <a:pt x="104" y="524"/>
                  </a:lnTo>
                  <a:lnTo>
                    <a:pt x="103" y="523"/>
                  </a:lnTo>
                  <a:lnTo>
                    <a:pt x="99" y="523"/>
                  </a:lnTo>
                  <a:lnTo>
                    <a:pt x="90" y="521"/>
                  </a:lnTo>
                  <a:lnTo>
                    <a:pt x="86" y="521"/>
                  </a:lnTo>
                  <a:lnTo>
                    <a:pt x="85" y="521"/>
                  </a:lnTo>
                  <a:lnTo>
                    <a:pt x="75" y="515"/>
                  </a:lnTo>
                  <a:lnTo>
                    <a:pt x="73" y="513"/>
                  </a:lnTo>
                  <a:lnTo>
                    <a:pt x="70" y="513"/>
                  </a:lnTo>
                  <a:lnTo>
                    <a:pt x="61" y="511"/>
                  </a:lnTo>
                  <a:lnTo>
                    <a:pt x="58" y="510"/>
                  </a:lnTo>
                  <a:lnTo>
                    <a:pt x="51" y="503"/>
                  </a:lnTo>
                  <a:lnTo>
                    <a:pt x="50" y="502"/>
                  </a:lnTo>
                  <a:lnTo>
                    <a:pt x="48" y="500"/>
                  </a:lnTo>
                  <a:lnTo>
                    <a:pt x="43" y="499"/>
                  </a:lnTo>
                  <a:lnTo>
                    <a:pt x="40" y="500"/>
                  </a:lnTo>
                  <a:lnTo>
                    <a:pt x="32" y="499"/>
                  </a:lnTo>
                  <a:lnTo>
                    <a:pt x="28" y="499"/>
                  </a:lnTo>
                  <a:lnTo>
                    <a:pt x="22" y="499"/>
                  </a:lnTo>
                  <a:lnTo>
                    <a:pt x="4" y="497"/>
                  </a:lnTo>
                  <a:lnTo>
                    <a:pt x="0" y="487"/>
                  </a:lnTo>
                  <a:lnTo>
                    <a:pt x="0" y="486"/>
                  </a:lnTo>
                  <a:lnTo>
                    <a:pt x="0" y="482"/>
                  </a:lnTo>
                  <a:lnTo>
                    <a:pt x="5" y="481"/>
                  </a:lnTo>
                  <a:lnTo>
                    <a:pt x="7" y="478"/>
                  </a:lnTo>
                  <a:lnTo>
                    <a:pt x="7" y="474"/>
                  </a:lnTo>
                  <a:lnTo>
                    <a:pt x="4" y="461"/>
                  </a:lnTo>
                  <a:lnTo>
                    <a:pt x="4" y="458"/>
                  </a:lnTo>
                  <a:lnTo>
                    <a:pt x="7" y="453"/>
                  </a:lnTo>
                  <a:lnTo>
                    <a:pt x="8" y="452"/>
                  </a:lnTo>
                  <a:lnTo>
                    <a:pt x="17" y="442"/>
                  </a:lnTo>
                  <a:lnTo>
                    <a:pt x="22" y="434"/>
                  </a:lnTo>
                  <a:lnTo>
                    <a:pt x="43" y="424"/>
                  </a:lnTo>
                  <a:lnTo>
                    <a:pt x="50" y="421"/>
                  </a:lnTo>
                  <a:lnTo>
                    <a:pt x="51" y="419"/>
                  </a:lnTo>
                  <a:lnTo>
                    <a:pt x="56" y="413"/>
                  </a:lnTo>
                  <a:lnTo>
                    <a:pt x="58" y="411"/>
                  </a:lnTo>
                  <a:lnTo>
                    <a:pt x="63" y="408"/>
                  </a:lnTo>
                  <a:lnTo>
                    <a:pt x="65" y="406"/>
                  </a:lnTo>
                  <a:lnTo>
                    <a:pt x="73" y="403"/>
                  </a:lnTo>
                  <a:lnTo>
                    <a:pt x="75" y="401"/>
                  </a:lnTo>
                  <a:lnTo>
                    <a:pt x="78" y="400"/>
                  </a:lnTo>
                  <a:lnTo>
                    <a:pt x="81" y="400"/>
                  </a:lnTo>
                  <a:lnTo>
                    <a:pt x="86" y="397"/>
                  </a:lnTo>
                  <a:lnTo>
                    <a:pt x="90" y="392"/>
                  </a:lnTo>
                  <a:lnTo>
                    <a:pt x="91" y="389"/>
                  </a:lnTo>
                  <a:lnTo>
                    <a:pt x="91" y="382"/>
                  </a:lnTo>
                  <a:lnTo>
                    <a:pt x="91" y="377"/>
                  </a:lnTo>
                  <a:lnTo>
                    <a:pt x="91" y="374"/>
                  </a:lnTo>
                  <a:lnTo>
                    <a:pt x="96" y="367"/>
                  </a:lnTo>
                  <a:lnTo>
                    <a:pt x="98" y="366"/>
                  </a:lnTo>
                  <a:lnTo>
                    <a:pt x="101" y="364"/>
                  </a:lnTo>
                  <a:lnTo>
                    <a:pt x="103" y="361"/>
                  </a:lnTo>
                  <a:lnTo>
                    <a:pt x="104" y="358"/>
                  </a:lnTo>
                  <a:lnTo>
                    <a:pt x="103" y="355"/>
                  </a:lnTo>
                  <a:lnTo>
                    <a:pt x="98" y="351"/>
                  </a:lnTo>
                  <a:lnTo>
                    <a:pt x="93" y="346"/>
                  </a:lnTo>
                  <a:lnTo>
                    <a:pt x="91" y="345"/>
                  </a:lnTo>
                  <a:lnTo>
                    <a:pt x="88" y="342"/>
                  </a:lnTo>
                  <a:lnTo>
                    <a:pt x="88" y="340"/>
                  </a:lnTo>
                  <a:lnTo>
                    <a:pt x="83" y="333"/>
                  </a:lnTo>
                  <a:lnTo>
                    <a:pt x="81" y="333"/>
                  </a:lnTo>
                  <a:lnTo>
                    <a:pt x="71" y="319"/>
                  </a:lnTo>
                  <a:lnTo>
                    <a:pt x="70" y="317"/>
                  </a:lnTo>
                  <a:lnTo>
                    <a:pt x="61" y="308"/>
                  </a:lnTo>
                  <a:lnTo>
                    <a:pt x="58" y="303"/>
                  </a:lnTo>
                  <a:lnTo>
                    <a:pt x="53" y="298"/>
                  </a:lnTo>
                  <a:lnTo>
                    <a:pt x="48" y="291"/>
                  </a:lnTo>
                  <a:lnTo>
                    <a:pt x="47" y="288"/>
                  </a:lnTo>
                  <a:lnTo>
                    <a:pt x="42" y="278"/>
                  </a:lnTo>
                  <a:lnTo>
                    <a:pt x="42" y="277"/>
                  </a:lnTo>
                  <a:lnTo>
                    <a:pt x="40" y="269"/>
                  </a:lnTo>
                  <a:lnTo>
                    <a:pt x="38" y="264"/>
                  </a:lnTo>
                  <a:lnTo>
                    <a:pt x="37" y="256"/>
                  </a:lnTo>
                  <a:lnTo>
                    <a:pt x="35" y="254"/>
                  </a:lnTo>
                  <a:lnTo>
                    <a:pt x="33" y="248"/>
                  </a:lnTo>
                  <a:lnTo>
                    <a:pt x="25" y="238"/>
                  </a:lnTo>
                  <a:lnTo>
                    <a:pt x="20" y="230"/>
                  </a:lnTo>
                  <a:lnTo>
                    <a:pt x="20" y="228"/>
                  </a:lnTo>
                  <a:lnTo>
                    <a:pt x="15" y="217"/>
                  </a:lnTo>
                  <a:lnTo>
                    <a:pt x="15" y="215"/>
                  </a:lnTo>
                  <a:lnTo>
                    <a:pt x="15" y="204"/>
                  </a:lnTo>
                  <a:lnTo>
                    <a:pt x="20" y="193"/>
                  </a:lnTo>
                  <a:lnTo>
                    <a:pt x="18" y="189"/>
                  </a:lnTo>
                  <a:lnTo>
                    <a:pt x="18" y="188"/>
                  </a:lnTo>
                  <a:lnTo>
                    <a:pt x="15" y="185"/>
                  </a:lnTo>
                  <a:lnTo>
                    <a:pt x="12" y="181"/>
                  </a:lnTo>
                  <a:lnTo>
                    <a:pt x="5" y="178"/>
                  </a:lnTo>
                  <a:lnTo>
                    <a:pt x="5" y="177"/>
                  </a:lnTo>
                  <a:lnTo>
                    <a:pt x="5" y="172"/>
                  </a:lnTo>
                  <a:lnTo>
                    <a:pt x="4" y="168"/>
                  </a:lnTo>
                  <a:lnTo>
                    <a:pt x="4" y="164"/>
                  </a:lnTo>
                  <a:lnTo>
                    <a:pt x="7" y="149"/>
                  </a:lnTo>
                  <a:lnTo>
                    <a:pt x="13" y="146"/>
                  </a:lnTo>
                  <a:lnTo>
                    <a:pt x="18" y="143"/>
                  </a:lnTo>
                  <a:lnTo>
                    <a:pt x="25" y="138"/>
                  </a:lnTo>
                  <a:lnTo>
                    <a:pt x="33" y="136"/>
                  </a:lnTo>
                  <a:lnTo>
                    <a:pt x="42" y="136"/>
                  </a:lnTo>
                  <a:lnTo>
                    <a:pt x="48" y="133"/>
                  </a:lnTo>
                  <a:lnTo>
                    <a:pt x="56" y="128"/>
                  </a:lnTo>
                  <a:lnTo>
                    <a:pt x="65" y="122"/>
                  </a:lnTo>
                  <a:lnTo>
                    <a:pt x="66" y="118"/>
                  </a:lnTo>
                  <a:lnTo>
                    <a:pt x="66" y="113"/>
                  </a:lnTo>
                  <a:lnTo>
                    <a:pt x="68" y="112"/>
                  </a:lnTo>
                  <a:lnTo>
                    <a:pt x="75" y="110"/>
                  </a:lnTo>
                  <a:lnTo>
                    <a:pt x="81" y="112"/>
                  </a:lnTo>
                  <a:lnTo>
                    <a:pt x="88" y="112"/>
                  </a:lnTo>
                  <a:lnTo>
                    <a:pt x="96" y="113"/>
                  </a:lnTo>
                  <a:lnTo>
                    <a:pt x="106" y="118"/>
                  </a:lnTo>
                  <a:lnTo>
                    <a:pt x="121" y="120"/>
                  </a:lnTo>
                  <a:lnTo>
                    <a:pt x="128" y="120"/>
                  </a:lnTo>
                  <a:lnTo>
                    <a:pt x="129" y="118"/>
                  </a:lnTo>
                  <a:lnTo>
                    <a:pt x="133" y="118"/>
                  </a:lnTo>
                  <a:lnTo>
                    <a:pt x="134" y="118"/>
                  </a:lnTo>
                  <a:lnTo>
                    <a:pt x="137" y="118"/>
                  </a:lnTo>
                  <a:lnTo>
                    <a:pt x="142" y="118"/>
                  </a:lnTo>
                  <a:lnTo>
                    <a:pt x="146" y="120"/>
                  </a:lnTo>
                  <a:lnTo>
                    <a:pt x="151" y="122"/>
                  </a:lnTo>
                  <a:lnTo>
                    <a:pt x="156" y="123"/>
                  </a:lnTo>
                  <a:lnTo>
                    <a:pt x="159" y="123"/>
                  </a:lnTo>
                  <a:lnTo>
                    <a:pt x="164" y="125"/>
                  </a:lnTo>
                  <a:lnTo>
                    <a:pt x="167" y="125"/>
                  </a:lnTo>
                  <a:lnTo>
                    <a:pt x="171" y="126"/>
                  </a:lnTo>
                  <a:lnTo>
                    <a:pt x="174" y="128"/>
                  </a:lnTo>
                  <a:lnTo>
                    <a:pt x="176" y="130"/>
                  </a:lnTo>
                  <a:lnTo>
                    <a:pt x="177" y="133"/>
                  </a:lnTo>
                  <a:lnTo>
                    <a:pt x="176" y="138"/>
                  </a:lnTo>
                  <a:lnTo>
                    <a:pt x="176" y="141"/>
                  </a:lnTo>
                  <a:lnTo>
                    <a:pt x="182" y="143"/>
                  </a:lnTo>
                  <a:lnTo>
                    <a:pt x="184" y="143"/>
                  </a:lnTo>
                  <a:lnTo>
                    <a:pt x="187" y="143"/>
                  </a:lnTo>
                  <a:lnTo>
                    <a:pt x="192" y="141"/>
                  </a:lnTo>
                  <a:lnTo>
                    <a:pt x="199" y="138"/>
                  </a:lnTo>
                  <a:lnTo>
                    <a:pt x="202" y="136"/>
                  </a:lnTo>
                  <a:lnTo>
                    <a:pt x="205" y="136"/>
                  </a:lnTo>
                  <a:lnTo>
                    <a:pt x="207" y="134"/>
                  </a:lnTo>
                  <a:lnTo>
                    <a:pt x="210" y="134"/>
                  </a:lnTo>
                  <a:lnTo>
                    <a:pt x="214" y="133"/>
                  </a:lnTo>
                  <a:lnTo>
                    <a:pt x="217" y="133"/>
                  </a:lnTo>
                  <a:lnTo>
                    <a:pt x="223" y="133"/>
                  </a:lnTo>
                  <a:lnTo>
                    <a:pt x="228" y="133"/>
                  </a:lnTo>
                  <a:lnTo>
                    <a:pt x="230" y="133"/>
                  </a:lnTo>
                  <a:lnTo>
                    <a:pt x="232" y="133"/>
                  </a:lnTo>
                  <a:lnTo>
                    <a:pt x="233" y="131"/>
                  </a:lnTo>
                  <a:lnTo>
                    <a:pt x="240" y="130"/>
                  </a:lnTo>
                  <a:lnTo>
                    <a:pt x="245" y="128"/>
                  </a:lnTo>
                  <a:lnTo>
                    <a:pt x="252" y="126"/>
                  </a:lnTo>
                  <a:lnTo>
                    <a:pt x="257" y="125"/>
                  </a:lnTo>
                  <a:lnTo>
                    <a:pt x="262" y="126"/>
                  </a:lnTo>
                  <a:lnTo>
                    <a:pt x="263" y="128"/>
                  </a:lnTo>
                  <a:lnTo>
                    <a:pt x="265" y="130"/>
                  </a:lnTo>
                  <a:lnTo>
                    <a:pt x="268" y="131"/>
                  </a:lnTo>
                  <a:lnTo>
                    <a:pt x="271" y="133"/>
                  </a:lnTo>
                  <a:lnTo>
                    <a:pt x="275" y="133"/>
                  </a:lnTo>
                  <a:lnTo>
                    <a:pt x="276" y="130"/>
                  </a:lnTo>
                  <a:lnTo>
                    <a:pt x="283" y="128"/>
                  </a:lnTo>
                  <a:lnTo>
                    <a:pt x="285" y="128"/>
                  </a:lnTo>
                  <a:lnTo>
                    <a:pt x="291" y="128"/>
                  </a:lnTo>
                  <a:lnTo>
                    <a:pt x="298" y="128"/>
                  </a:lnTo>
                  <a:lnTo>
                    <a:pt x="300" y="128"/>
                  </a:lnTo>
                  <a:lnTo>
                    <a:pt x="301" y="128"/>
                  </a:lnTo>
                  <a:lnTo>
                    <a:pt x="308" y="128"/>
                  </a:lnTo>
                  <a:lnTo>
                    <a:pt x="309" y="128"/>
                  </a:lnTo>
                  <a:lnTo>
                    <a:pt x="311" y="130"/>
                  </a:lnTo>
                  <a:lnTo>
                    <a:pt x="316" y="128"/>
                  </a:lnTo>
                  <a:lnTo>
                    <a:pt x="318" y="130"/>
                  </a:lnTo>
                  <a:lnTo>
                    <a:pt x="323" y="131"/>
                  </a:lnTo>
                  <a:lnTo>
                    <a:pt x="326" y="133"/>
                  </a:lnTo>
                  <a:lnTo>
                    <a:pt x="329" y="134"/>
                  </a:lnTo>
                  <a:lnTo>
                    <a:pt x="334" y="136"/>
                  </a:lnTo>
                  <a:lnTo>
                    <a:pt x="338" y="139"/>
                  </a:lnTo>
                  <a:lnTo>
                    <a:pt x="344" y="139"/>
                  </a:lnTo>
                  <a:lnTo>
                    <a:pt x="348" y="139"/>
                  </a:lnTo>
                  <a:lnTo>
                    <a:pt x="351" y="141"/>
                  </a:lnTo>
                  <a:lnTo>
                    <a:pt x="351" y="143"/>
                  </a:lnTo>
                  <a:lnTo>
                    <a:pt x="352" y="144"/>
                  </a:lnTo>
                  <a:lnTo>
                    <a:pt x="352" y="146"/>
                  </a:lnTo>
                  <a:lnTo>
                    <a:pt x="352" y="152"/>
                  </a:lnTo>
                  <a:lnTo>
                    <a:pt x="349" y="155"/>
                  </a:lnTo>
                  <a:lnTo>
                    <a:pt x="351" y="162"/>
                  </a:lnTo>
                  <a:lnTo>
                    <a:pt x="356" y="165"/>
                  </a:lnTo>
                  <a:lnTo>
                    <a:pt x="362" y="168"/>
                  </a:lnTo>
                  <a:lnTo>
                    <a:pt x="366" y="168"/>
                  </a:lnTo>
                  <a:lnTo>
                    <a:pt x="369" y="168"/>
                  </a:lnTo>
                  <a:lnTo>
                    <a:pt x="371" y="167"/>
                  </a:lnTo>
                  <a:lnTo>
                    <a:pt x="371" y="165"/>
                  </a:lnTo>
                  <a:lnTo>
                    <a:pt x="369" y="160"/>
                  </a:lnTo>
                  <a:lnTo>
                    <a:pt x="371" y="159"/>
                  </a:lnTo>
                  <a:lnTo>
                    <a:pt x="372" y="154"/>
                  </a:lnTo>
                  <a:lnTo>
                    <a:pt x="374" y="152"/>
                  </a:lnTo>
                  <a:lnTo>
                    <a:pt x="376" y="149"/>
                  </a:lnTo>
                  <a:lnTo>
                    <a:pt x="379" y="146"/>
                  </a:lnTo>
                  <a:lnTo>
                    <a:pt x="384" y="141"/>
                  </a:lnTo>
                  <a:lnTo>
                    <a:pt x="389" y="134"/>
                  </a:lnTo>
                  <a:lnTo>
                    <a:pt x="394" y="128"/>
                  </a:lnTo>
                  <a:lnTo>
                    <a:pt x="394" y="120"/>
                  </a:lnTo>
                  <a:lnTo>
                    <a:pt x="394" y="117"/>
                  </a:lnTo>
                  <a:lnTo>
                    <a:pt x="394" y="113"/>
                  </a:lnTo>
                  <a:lnTo>
                    <a:pt x="395" y="107"/>
                  </a:lnTo>
                  <a:lnTo>
                    <a:pt x="399" y="104"/>
                  </a:lnTo>
                  <a:lnTo>
                    <a:pt x="402" y="102"/>
                  </a:lnTo>
                  <a:lnTo>
                    <a:pt x="404" y="102"/>
                  </a:lnTo>
                  <a:lnTo>
                    <a:pt x="405" y="100"/>
                  </a:lnTo>
                  <a:lnTo>
                    <a:pt x="407" y="99"/>
                  </a:lnTo>
                  <a:lnTo>
                    <a:pt x="414" y="94"/>
                  </a:lnTo>
                  <a:lnTo>
                    <a:pt x="419" y="86"/>
                  </a:lnTo>
                  <a:lnTo>
                    <a:pt x="417" y="84"/>
                  </a:lnTo>
                  <a:lnTo>
                    <a:pt x="417" y="83"/>
                  </a:lnTo>
                  <a:lnTo>
                    <a:pt x="417" y="79"/>
                  </a:lnTo>
                  <a:lnTo>
                    <a:pt x="414" y="76"/>
                  </a:lnTo>
                  <a:lnTo>
                    <a:pt x="412" y="73"/>
                  </a:lnTo>
                  <a:lnTo>
                    <a:pt x="410" y="68"/>
                  </a:lnTo>
                  <a:lnTo>
                    <a:pt x="409" y="68"/>
                  </a:lnTo>
                  <a:lnTo>
                    <a:pt x="405" y="65"/>
                  </a:lnTo>
                  <a:lnTo>
                    <a:pt x="404" y="65"/>
                  </a:lnTo>
                  <a:lnTo>
                    <a:pt x="395" y="58"/>
                  </a:lnTo>
                  <a:lnTo>
                    <a:pt x="392" y="54"/>
                  </a:lnTo>
                  <a:lnTo>
                    <a:pt x="391" y="52"/>
                  </a:lnTo>
                  <a:lnTo>
                    <a:pt x="391" y="50"/>
                  </a:lnTo>
                  <a:lnTo>
                    <a:pt x="391" y="47"/>
                  </a:lnTo>
                  <a:lnTo>
                    <a:pt x="394" y="44"/>
                  </a:lnTo>
                  <a:lnTo>
                    <a:pt x="395" y="44"/>
                  </a:lnTo>
                  <a:lnTo>
                    <a:pt x="399" y="44"/>
                  </a:lnTo>
                  <a:lnTo>
                    <a:pt x="402" y="44"/>
                  </a:lnTo>
                  <a:lnTo>
                    <a:pt x="409" y="45"/>
                  </a:lnTo>
                  <a:lnTo>
                    <a:pt x="414" y="49"/>
                  </a:lnTo>
                  <a:lnTo>
                    <a:pt x="417" y="49"/>
                  </a:lnTo>
                  <a:lnTo>
                    <a:pt x="419" y="49"/>
                  </a:lnTo>
                  <a:lnTo>
                    <a:pt x="420" y="47"/>
                  </a:lnTo>
                  <a:lnTo>
                    <a:pt x="422" y="44"/>
                  </a:lnTo>
                  <a:lnTo>
                    <a:pt x="422" y="41"/>
                  </a:lnTo>
                  <a:lnTo>
                    <a:pt x="420" y="39"/>
                  </a:lnTo>
                  <a:lnTo>
                    <a:pt x="419" y="36"/>
                  </a:lnTo>
                  <a:lnTo>
                    <a:pt x="417" y="34"/>
                  </a:lnTo>
                  <a:lnTo>
                    <a:pt x="414" y="33"/>
                  </a:lnTo>
                  <a:lnTo>
                    <a:pt x="410" y="31"/>
                  </a:lnTo>
                  <a:lnTo>
                    <a:pt x="409" y="28"/>
                  </a:lnTo>
                  <a:lnTo>
                    <a:pt x="407" y="26"/>
                  </a:lnTo>
                  <a:lnTo>
                    <a:pt x="405" y="23"/>
                  </a:lnTo>
                  <a:lnTo>
                    <a:pt x="405" y="21"/>
                  </a:lnTo>
                  <a:lnTo>
                    <a:pt x="404" y="16"/>
                  </a:lnTo>
                  <a:lnTo>
                    <a:pt x="404" y="11"/>
                  </a:lnTo>
                  <a:lnTo>
                    <a:pt x="404" y="7"/>
                  </a:lnTo>
                  <a:lnTo>
                    <a:pt x="407" y="5"/>
                  </a:lnTo>
                  <a:lnTo>
                    <a:pt x="417" y="0"/>
                  </a:lnTo>
                  <a:lnTo>
                    <a:pt x="419" y="2"/>
                  </a:lnTo>
                  <a:lnTo>
                    <a:pt x="424" y="3"/>
                  </a:lnTo>
                  <a:lnTo>
                    <a:pt x="427" y="3"/>
                  </a:lnTo>
                  <a:lnTo>
                    <a:pt x="429" y="3"/>
                  </a:lnTo>
                  <a:lnTo>
                    <a:pt x="434" y="3"/>
                  </a:lnTo>
                  <a:lnTo>
                    <a:pt x="435" y="5"/>
                  </a:lnTo>
                  <a:lnTo>
                    <a:pt x="440" y="5"/>
                  </a:lnTo>
                  <a:lnTo>
                    <a:pt x="443" y="7"/>
                  </a:lnTo>
                  <a:lnTo>
                    <a:pt x="447" y="7"/>
                  </a:lnTo>
                  <a:lnTo>
                    <a:pt x="448" y="10"/>
                  </a:lnTo>
                  <a:lnTo>
                    <a:pt x="452" y="15"/>
                  </a:lnTo>
                  <a:lnTo>
                    <a:pt x="455" y="16"/>
                  </a:lnTo>
                  <a:lnTo>
                    <a:pt x="457" y="16"/>
                  </a:lnTo>
                  <a:lnTo>
                    <a:pt x="462" y="18"/>
                  </a:lnTo>
                  <a:lnTo>
                    <a:pt x="463" y="20"/>
                  </a:lnTo>
                  <a:lnTo>
                    <a:pt x="465" y="24"/>
                  </a:lnTo>
                  <a:lnTo>
                    <a:pt x="470" y="28"/>
                  </a:lnTo>
                  <a:lnTo>
                    <a:pt x="473" y="29"/>
                  </a:lnTo>
                  <a:lnTo>
                    <a:pt x="480" y="33"/>
                  </a:lnTo>
                  <a:lnTo>
                    <a:pt x="481" y="36"/>
                  </a:lnTo>
                  <a:lnTo>
                    <a:pt x="488" y="41"/>
                  </a:lnTo>
                  <a:lnTo>
                    <a:pt x="490" y="41"/>
                  </a:lnTo>
                  <a:lnTo>
                    <a:pt x="495" y="44"/>
                  </a:lnTo>
                  <a:lnTo>
                    <a:pt x="496" y="45"/>
                  </a:lnTo>
                  <a:lnTo>
                    <a:pt x="500" y="47"/>
                  </a:lnTo>
                  <a:lnTo>
                    <a:pt x="503" y="49"/>
                  </a:lnTo>
                  <a:lnTo>
                    <a:pt x="505" y="50"/>
                  </a:lnTo>
                  <a:lnTo>
                    <a:pt x="506" y="50"/>
                  </a:lnTo>
                  <a:lnTo>
                    <a:pt x="511" y="52"/>
                  </a:lnTo>
                  <a:lnTo>
                    <a:pt x="516" y="54"/>
                  </a:lnTo>
                  <a:lnTo>
                    <a:pt x="523" y="55"/>
                  </a:lnTo>
                  <a:lnTo>
                    <a:pt x="526" y="55"/>
                  </a:lnTo>
                  <a:lnTo>
                    <a:pt x="529" y="58"/>
                  </a:lnTo>
                  <a:lnTo>
                    <a:pt x="533" y="62"/>
                  </a:lnTo>
                  <a:lnTo>
                    <a:pt x="534" y="67"/>
                  </a:lnTo>
                  <a:lnTo>
                    <a:pt x="539" y="71"/>
                  </a:lnTo>
                  <a:lnTo>
                    <a:pt x="546" y="78"/>
                  </a:lnTo>
                  <a:lnTo>
                    <a:pt x="549" y="81"/>
                  </a:lnTo>
                  <a:lnTo>
                    <a:pt x="554" y="84"/>
                  </a:lnTo>
                  <a:lnTo>
                    <a:pt x="561" y="92"/>
                  </a:lnTo>
                  <a:lnTo>
                    <a:pt x="563" y="94"/>
                  </a:lnTo>
                  <a:lnTo>
                    <a:pt x="564" y="97"/>
                  </a:lnTo>
                  <a:lnTo>
                    <a:pt x="568" y="102"/>
                  </a:lnTo>
                  <a:lnTo>
                    <a:pt x="571" y="105"/>
                  </a:lnTo>
                  <a:lnTo>
                    <a:pt x="576" y="110"/>
                  </a:lnTo>
                  <a:lnTo>
                    <a:pt x="574" y="112"/>
                  </a:lnTo>
                  <a:lnTo>
                    <a:pt x="576" y="113"/>
                  </a:lnTo>
                  <a:lnTo>
                    <a:pt x="577" y="117"/>
                  </a:lnTo>
                  <a:lnTo>
                    <a:pt x="581" y="120"/>
                  </a:lnTo>
                  <a:lnTo>
                    <a:pt x="582" y="122"/>
                  </a:lnTo>
                  <a:lnTo>
                    <a:pt x="584" y="128"/>
                  </a:lnTo>
                  <a:lnTo>
                    <a:pt x="584" y="130"/>
                  </a:lnTo>
                  <a:lnTo>
                    <a:pt x="589" y="133"/>
                  </a:lnTo>
                  <a:lnTo>
                    <a:pt x="591" y="134"/>
                  </a:lnTo>
                  <a:lnTo>
                    <a:pt x="594" y="139"/>
                  </a:lnTo>
                  <a:lnTo>
                    <a:pt x="594" y="141"/>
                  </a:lnTo>
                  <a:lnTo>
                    <a:pt x="594" y="146"/>
                  </a:lnTo>
                  <a:lnTo>
                    <a:pt x="594" y="152"/>
                  </a:lnTo>
                  <a:lnTo>
                    <a:pt x="599" y="165"/>
                  </a:lnTo>
                  <a:lnTo>
                    <a:pt x="601" y="170"/>
                  </a:lnTo>
                  <a:lnTo>
                    <a:pt x="601" y="172"/>
                  </a:lnTo>
                  <a:lnTo>
                    <a:pt x="601" y="175"/>
                  </a:lnTo>
                  <a:lnTo>
                    <a:pt x="602" y="181"/>
                  </a:lnTo>
                  <a:lnTo>
                    <a:pt x="602" y="185"/>
                  </a:lnTo>
                  <a:lnTo>
                    <a:pt x="606" y="191"/>
                  </a:lnTo>
                  <a:lnTo>
                    <a:pt x="607" y="193"/>
                  </a:lnTo>
                  <a:lnTo>
                    <a:pt x="611" y="196"/>
                  </a:lnTo>
                  <a:lnTo>
                    <a:pt x="615" y="199"/>
                  </a:lnTo>
                  <a:lnTo>
                    <a:pt x="615" y="201"/>
                  </a:lnTo>
                  <a:lnTo>
                    <a:pt x="617" y="204"/>
                  </a:lnTo>
                  <a:lnTo>
                    <a:pt x="620" y="223"/>
                  </a:lnTo>
                  <a:lnTo>
                    <a:pt x="622" y="230"/>
                  </a:lnTo>
                  <a:lnTo>
                    <a:pt x="622" y="233"/>
                  </a:lnTo>
                  <a:lnTo>
                    <a:pt x="622" y="240"/>
                  </a:lnTo>
                  <a:lnTo>
                    <a:pt x="622" y="241"/>
                  </a:lnTo>
                  <a:lnTo>
                    <a:pt x="624" y="249"/>
                  </a:lnTo>
                  <a:lnTo>
                    <a:pt x="625" y="253"/>
                  </a:lnTo>
                  <a:lnTo>
                    <a:pt x="632" y="259"/>
                  </a:lnTo>
                  <a:lnTo>
                    <a:pt x="635" y="262"/>
                  </a:lnTo>
                  <a:lnTo>
                    <a:pt x="637" y="262"/>
                  </a:lnTo>
                  <a:lnTo>
                    <a:pt x="644" y="267"/>
                  </a:lnTo>
                  <a:lnTo>
                    <a:pt x="654" y="270"/>
                  </a:lnTo>
                  <a:lnTo>
                    <a:pt x="662" y="272"/>
                  </a:lnTo>
                  <a:lnTo>
                    <a:pt x="668" y="272"/>
                  </a:lnTo>
                  <a:lnTo>
                    <a:pt x="673" y="275"/>
                  </a:lnTo>
                  <a:lnTo>
                    <a:pt x="675" y="277"/>
                  </a:lnTo>
                  <a:lnTo>
                    <a:pt x="678" y="278"/>
                  </a:lnTo>
                  <a:lnTo>
                    <a:pt x="680" y="280"/>
                  </a:lnTo>
                  <a:lnTo>
                    <a:pt x="682" y="282"/>
                  </a:lnTo>
                  <a:lnTo>
                    <a:pt x="683" y="288"/>
                  </a:lnTo>
                  <a:lnTo>
                    <a:pt x="687" y="295"/>
                  </a:lnTo>
                  <a:lnTo>
                    <a:pt x="687" y="300"/>
                  </a:lnTo>
                  <a:lnTo>
                    <a:pt x="685" y="301"/>
                  </a:lnTo>
                  <a:lnTo>
                    <a:pt x="683" y="304"/>
                  </a:lnTo>
                  <a:lnTo>
                    <a:pt x="680" y="308"/>
                  </a:lnTo>
                  <a:lnTo>
                    <a:pt x="678" y="309"/>
                  </a:lnTo>
                  <a:lnTo>
                    <a:pt x="678" y="314"/>
                  </a:lnTo>
                  <a:lnTo>
                    <a:pt x="680" y="321"/>
                  </a:lnTo>
                  <a:lnTo>
                    <a:pt x="683" y="327"/>
                  </a:lnTo>
                  <a:lnTo>
                    <a:pt x="687" y="335"/>
                  </a:lnTo>
                  <a:lnTo>
                    <a:pt x="688" y="3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4" name="Freeform 147"/>
            <p:cNvSpPr>
              <a:spLocks/>
            </p:cNvSpPr>
            <p:nvPr/>
          </p:nvSpPr>
          <p:spPr bwMode="auto">
            <a:xfrm>
              <a:off x="2276474" y="6312695"/>
              <a:ext cx="341313" cy="265113"/>
            </a:xfrm>
            <a:custGeom>
              <a:avLst/>
              <a:gdLst>
                <a:gd name="T0" fmla="*/ 59 w 430"/>
                <a:gd name="T1" fmla="*/ 92 h 335"/>
                <a:gd name="T2" fmla="*/ 82 w 430"/>
                <a:gd name="T3" fmla="*/ 84 h 335"/>
                <a:gd name="T4" fmla="*/ 102 w 430"/>
                <a:gd name="T5" fmla="*/ 63 h 335"/>
                <a:gd name="T6" fmla="*/ 135 w 430"/>
                <a:gd name="T7" fmla="*/ 57 h 335"/>
                <a:gd name="T8" fmla="*/ 153 w 430"/>
                <a:gd name="T9" fmla="*/ 52 h 335"/>
                <a:gd name="T10" fmla="*/ 163 w 430"/>
                <a:gd name="T11" fmla="*/ 49 h 335"/>
                <a:gd name="T12" fmla="*/ 173 w 430"/>
                <a:gd name="T13" fmla="*/ 55 h 335"/>
                <a:gd name="T14" fmla="*/ 196 w 430"/>
                <a:gd name="T15" fmla="*/ 54 h 335"/>
                <a:gd name="T16" fmla="*/ 216 w 430"/>
                <a:gd name="T17" fmla="*/ 62 h 335"/>
                <a:gd name="T18" fmla="*/ 231 w 430"/>
                <a:gd name="T19" fmla="*/ 70 h 335"/>
                <a:gd name="T20" fmla="*/ 251 w 430"/>
                <a:gd name="T21" fmla="*/ 62 h 335"/>
                <a:gd name="T22" fmla="*/ 268 w 430"/>
                <a:gd name="T23" fmla="*/ 57 h 335"/>
                <a:gd name="T24" fmla="*/ 274 w 430"/>
                <a:gd name="T25" fmla="*/ 37 h 335"/>
                <a:gd name="T26" fmla="*/ 299 w 430"/>
                <a:gd name="T27" fmla="*/ 18 h 335"/>
                <a:gd name="T28" fmla="*/ 317 w 430"/>
                <a:gd name="T29" fmla="*/ 10 h 335"/>
                <a:gd name="T30" fmla="*/ 334 w 430"/>
                <a:gd name="T31" fmla="*/ 2 h 335"/>
                <a:gd name="T32" fmla="*/ 339 w 430"/>
                <a:gd name="T33" fmla="*/ 23 h 335"/>
                <a:gd name="T34" fmla="*/ 330 w 430"/>
                <a:gd name="T35" fmla="*/ 36 h 335"/>
                <a:gd name="T36" fmla="*/ 339 w 430"/>
                <a:gd name="T37" fmla="*/ 58 h 335"/>
                <a:gd name="T38" fmla="*/ 342 w 430"/>
                <a:gd name="T39" fmla="*/ 81 h 335"/>
                <a:gd name="T40" fmla="*/ 350 w 430"/>
                <a:gd name="T41" fmla="*/ 94 h 335"/>
                <a:gd name="T42" fmla="*/ 373 w 430"/>
                <a:gd name="T43" fmla="*/ 118 h 335"/>
                <a:gd name="T44" fmla="*/ 382 w 430"/>
                <a:gd name="T45" fmla="*/ 131 h 335"/>
                <a:gd name="T46" fmla="*/ 387 w 430"/>
                <a:gd name="T47" fmla="*/ 151 h 335"/>
                <a:gd name="T48" fmla="*/ 392 w 430"/>
                <a:gd name="T49" fmla="*/ 165 h 335"/>
                <a:gd name="T50" fmla="*/ 402 w 430"/>
                <a:gd name="T51" fmla="*/ 186 h 335"/>
                <a:gd name="T52" fmla="*/ 423 w 430"/>
                <a:gd name="T53" fmla="*/ 196 h 335"/>
                <a:gd name="T54" fmla="*/ 426 w 430"/>
                <a:gd name="T55" fmla="*/ 215 h 335"/>
                <a:gd name="T56" fmla="*/ 418 w 430"/>
                <a:gd name="T57" fmla="*/ 248 h 335"/>
                <a:gd name="T58" fmla="*/ 406 w 430"/>
                <a:gd name="T59" fmla="*/ 266 h 335"/>
                <a:gd name="T60" fmla="*/ 387 w 430"/>
                <a:gd name="T61" fmla="*/ 270 h 335"/>
                <a:gd name="T62" fmla="*/ 354 w 430"/>
                <a:gd name="T63" fmla="*/ 272 h 335"/>
                <a:gd name="T64" fmla="*/ 327 w 430"/>
                <a:gd name="T65" fmla="*/ 267 h 335"/>
                <a:gd name="T66" fmla="*/ 284 w 430"/>
                <a:gd name="T67" fmla="*/ 249 h 335"/>
                <a:gd name="T68" fmla="*/ 268 w 430"/>
                <a:gd name="T69" fmla="*/ 235 h 335"/>
                <a:gd name="T70" fmla="*/ 271 w 430"/>
                <a:gd name="T71" fmla="*/ 220 h 335"/>
                <a:gd name="T72" fmla="*/ 263 w 430"/>
                <a:gd name="T73" fmla="*/ 219 h 335"/>
                <a:gd name="T74" fmla="*/ 258 w 430"/>
                <a:gd name="T75" fmla="*/ 228 h 335"/>
                <a:gd name="T76" fmla="*/ 261 w 430"/>
                <a:gd name="T77" fmla="*/ 251 h 335"/>
                <a:gd name="T78" fmla="*/ 254 w 430"/>
                <a:gd name="T79" fmla="*/ 262 h 335"/>
                <a:gd name="T80" fmla="*/ 236 w 430"/>
                <a:gd name="T81" fmla="*/ 279 h 335"/>
                <a:gd name="T82" fmla="*/ 216 w 430"/>
                <a:gd name="T83" fmla="*/ 290 h 335"/>
                <a:gd name="T84" fmla="*/ 186 w 430"/>
                <a:gd name="T85" fmla="*/ 300 h 335"/>
                <a:gd name="T86" fmla="*/ 170 w 430"/>
                <a:gd name="T87" fmla="*/ 303 h 335"/>
                <a:gd name="T88" fmla="*/ 135 w 430"/>
                <a:gd name="T89" fmla="*/ 311 h 335"/>
                <a:gd name="T90" fmla="*/ 94 w 430"/>
                <a:gd name="T91" fmla="*/ 324 h 335"/>
                <a:gd name="T92" fmla="*/ 61 w 430"/>
                <a:gd name="T93" fmla="*/ 335 h 335"/>
                <a:gd name="T94" fmla="*/ 49 w 430"/>
                <a:gd name="T95" fmla="*/ 311 h 335"/>
                <a:gd name="T96" fmla="*/ 28 w 430"/>
                <a:gd name="T97" fmla="*/ 277 h 335"/>
                <a:gd name="T98" fmla="*/ 18 w 430"/>
                <a:gd name="T99" fmla="*/ 261 h 335"/>
                <a:gd name="T100" fmla="*/ 0 w 430"/>
                <a:gd name="T101" fmla="*/ 253 h 335"/>
                <a:gd name="T102" fmla="*/ 5 w 430"/>
                <a:gd name="T103" fmla="*/ 245 h 335"/>
                <a:gd name="T104" fmla="*/ 5 w 430"/>
                <a:gd name="T105" fmla="*/ 228 h 335"/>
                <a:gd name="T106" fmla="*/ 11 w 430"/>
                <a:gd name="T107" fmla="*/ 215 h 335"/>
                <a:gd name="T108" fmla="*/ 13 w 430"/>
                <a:gd name="T109" fmla="*/ 190 h 335"/>
                <a:gd name="T110" fmla="*/ 10 w 430"/>
                <a:gd name="T111" fmla="*/ 170 h 335"/>
                <a:gd name="T112" fmla="*/ 14 w 430"/>
                <a:gd name="T113" fmla="*/ 157 h 335"/>
                <a:gd name="T114" fmla="*/ 14 w 430"/>
                <a:gd name="T115" fmla="*/ 141 h 335"/>
                <a:gd name="T116" fmla="*/ 31 w 430"/>
                <a:gd name="T117" fmla="*/ 125 h 335"/>
                <a:gd name="T118" fmla="*/ 46 w 430"/>
                <a:gd name="T119" fmla="*/ 110 h 335"/>
                <a:gd name="T120" fmla="*/ 39 w 430"/>
                <a:gd name="T121" fmla="*/ 9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0" h="335">
                  <a:moveTo>
                    <a:pt x="39" y="94"/>
                  </a:moveTo>
                  <a:lnTo>
                    <a:pt x="48" y="86"/>
                  </a:lnTo>
                  <a:lnTo>
                    <a:pt x="56" y="92"/>
                  </a:lnTo>
                  <a:lnTo>
                    <a:pt x="59" y="92"/>
                  </a:lnTo>
                  <a:lnTo>
                    <a:pt x="62" y="92"/>
                  </a:lnTo>
                  <a:lnTo>
                    <a:pt x="77" y="88"/>
                  </a:lnTo>
                  <a:lnTo>
                    <a:pt x="81" y="86"/>
                  </a:lnTo>
                  <a:lnTo>
                    <a:pt x="82" y="84"/>
                  </a:lnTo>
                  <a:lnTo>
                    <a:pt x="89" y="78"/>
                  </a:lnTo>
                  <a:lnTo>
                    <a:pt x="94" y="71"/>
                  </a:lnTo>
                  <a:lnTo>
                    <a:pt x="97" y="68"/>
                  </a:lnTo>
                  <a:lnTo>
                    <a:pt x="102" y="63"/>
                  </a:lnTo>
                  <a:lnTo>
                    <a:pt x="109" y="60"/>
                  </a:lnTo>
                  <a:lnTo>
                    <a:pt x="112" y="58"/>
                  </a:lnTo>
                  <a:lnTo>
                    <a:pt x="124" y="55"/>
                  </a:lnTo>
                  <a:lnTo>
                    <a:pt x="135" y="57"/>
                  </a:lnTo>
                  <a:lnTo>
                    <a:pt x="137" y="57"/>
                  </a:lnTo>
                  <a:lnTo>
                    <a:pt x="147" y="49"/>
                  </a:lnTo>
                  <a:lnTo>
                    <a:pt x="152" y="50"/>
                  </a:lnTo>
                  <a:lnTo>
                    <a:pt x="153" y="52"/>
                  </a:lnTo>
                  <a:lnTo>
                    <a:pt x="158" y="54"/>
                  </a:lnTo>
                  <a:lnTo>
                    <a:pt x="160" y="54"/>
                  </a:lnTo>
                  <a:lnTo>
                    <a:pt x="162" y="50"/>
                  </a:lnTo>
                  <a:lnTo>
                    <a:pt x="163" y="49"/>
                  </a:lnTo>
                  <a:lnTo>
                    <a:pt x="167" y="46"/>
                  </a:lnTo>
                  <a:lnTo>
                    <a:pt x="170" y="47"/>
                  </a:lnTo>
                  <a:lnTo>
                    <a:pt x="172" y="50"/>
                  </a:lnTo>
                  <a:lnTo>
                    <a:pt x="173" y="55"/>
                  </a:lnTo>
                  <a:lnTo>
                    <a:pt x="183" y="55"/>
                  </a:lnTo>
                  <a:lnTo>
                    <a:pt x="186" y="55"/>
                  </a:lnTo>
                  <a:lnTo>
                    <a:pt x="191" y="54"/>
                  </a:lnTo>
                  <a:lnTo>
                    <a:pt x="196" y="54"/>
                  </a:lnTo>
                  <a:lnTo>
                    <a:pt x="205" y="54"/>
                  </a:lnTo>
                  <a:lnTo>
                    <a:pt x="206" y="55"/>
                  </a:lnTo>
                  <a:lnTo>
                    <a:pt x="210" y="55"/>
                  </a:lnTo>
                  <a:lnTo>
                    <a:pt x="216" y="62"/>
                  </a:lnTo>
                  <a:lnTo>
                    <a:pt x="216" y="63"/>
                  </a:lnTo>
                  <a:lnTo>
                    <a:pt x="218" y="70"/>
                  </a:lnTo>
                  <a:lnTo>
                    <a:pt x="221" y="71"/>
                  </a:lnTo>
                  <a:lnTo>
                    <a:pt x="231" y="70"/>
                  </a:lnTo>
                  <a:lnTo>
                    <a:pt x="234" y="68"/>
                  </a:lnTo>
                  <a:lnTo>
                    <a:pt x="244" y="65"/>
                  </a:lnTo>
                  <a:lnTo>
                    <a:pt x="249" y="62"/>
                  </a:lnTo>
                  <a:lnTo>
                    <a:pt x="251" y="62"/>
                  </a:lnTo>
                  <a:lnTo>
                    <a:pt x="253" y="58"/>
                  </a:lnTo>
                  <a:lnTo>
                    <a:pt x="259" y="57"/>
                  </a:lnTo>
                  <a:lnTo>
                    <a:pt x="264" y="57"/>
                  </a:lnTo>
                  <a:lnTo>
                    <a:pt x="268" y="57"/>
                  </a:lnTo>
                  <a:lnTo>
                    <a:pt x="271" y="49"/>
                  </a:lnTo>
                  <a:lnTo>
                    <a:pt x="271" y="47"/>
                  </a:lnTo>
                  <a:lnTo>
                    <a:pt x="271" y="44"/>
                  </a:lnTo>
                  <a:lnTo>
                    <a:pt x="274" y="37"/>
                  </a:lnTo>
                  <a:lnTo>
                    <a:pt x="277" y="31"/>
                  </a:lnTo>
                  <a:lnTo>
                    <a:pt x="286" y="25"/>
                  </a:lnTo>
                  <a:lnTo>
                    <a:pt x="294" y="20"/>
                  </a:lnTo>
                  <a:lnTo>
                    <a:pt x="299" y="18"/>
                  </a:lnTo>
                  <a:lnTo>
                    <a:pt x="306" y="16"/>
                  </a:lnTo>
                  <a:lnTo>
                    <a:pt x="307" y="15"/>
                  </a:lnTo>
                  <a:lnTo>
                    <a:pt x="316" y="12"/>
                  </a:lnTo>
                  <a:lnTo>
                    <a:pt x="317" y="10"/>
                  </a:lnTo>
                  <a:lnTo>
                    <a:pt x="324" y="8"/>
                  </a:lnTo>
                  <a:lnTo>
                    <a:pt x="329" y="5"/>
                  </a:lnTo>
                  <a:lnTo>
                    <a:pt x="332" y="3"/>
                  </a:lnTo>
                  <a:lnTo>
                    <a:pt x="334" y="2"/>
                  </a:lnTo>
                  <a:lnTo>
                    <a:pt x="337" y="0"/>
                  </a:lnTo>
                  <a:lnTo>
                    <a:pt x="337" y="12"/>
                  </a:lnTo>
                  <a:lnTo>
                    <a:pt x="339" y="13"/>
                  </a:lnTo>
                  <a:lnTo>
                    <a:pt x="339" y="23"/>
                  </a:lnTo>
                  <a:lnTo>
                    <a:pt x="337" y="25"/>
                  </a:lnTo>
                  <a:lnTo>
                    <a:pt x="332" y="29"/>
                  </a:lnTo>
                  <a:lnTo>
                    <a:pt x="332" y="33"/>
                  </a:lnTo>
                  <a:lnTo>
                    <a:pt x="330" y="36"/>
                  </a:lnTo>
                  <a:lnTo>
                    <a:pt x="330" y="37"/>
                  </a:lnTo>
                  <a:lnTo>
                    <a:pt x="332" y="44"/>
                  </a:lnTo>
                  <a:lnTo>
                    <a:pt x="334" y="46"/>
                  </a:lnTo>
                  <a:lnTo>
                    <a:pt x="339" y="58"/>
                  </a:lnTo>
                  <a:lnTo>
                    <a:pt x="339" y="62"/>
                  </a:lnTo>
                  <a:lnTo>
                    <a:pt x="339" y="71"/>
                  </a:lnTo>
                  <a:lnTo>
                    <a:pt x="339" y="75"/>
                  </a:lnTo>
                  <a:lnTo>
                    <a:pt x="342" y="81"/>
                  </a:lnTo>
                  <a:lnTo>
                    <a:pt x="344" y="83"/>
                  </a:lnTo>
                  <a:lnTo>
                    <a:pt x="345" y="86"/>
                  </a:lnTo>
                  <a:lnTo>
                    <a:pt x="350" y="84"/>
                  </a:lnTo>
                  <a:lnTo>
                    <a:pt x="350" y="94"/>
                  </a:lnTo>
                  <a:lnTo>
                    <a:pt x="360" y="101"/>
                  </a:lnTo>
                  <a:lnTo>
                    <a:pt x="367" y="109"/>
                  </a:lnTo>
                  <a:lnTo>
                    <a:pt x="368" y="110"/>
                  </a:lnTo>
                  <a:lnTo>
                    <a:pt x="373" y="118"/>
                  </a:lnTo>
                  <a:lnTo>
                    <a:pt x="375" y="120"/>
                  </a:lnTo>
                  <a:lnTo>
                    <a:pt x="378" y="126"/>
                  </a:lnTo>
                  <a:lnTo>
                    <a:pt x="380" y="130"/>
                  </a:lnTo>
                  <a:lnTo>
                    <a:pt x="382" y="131"/>
                  </a:lnTo>
                  <a:lnTo>
                    <a:pt x="383" y="139"/>
                  </a:lnTo>
                  <a:lnTo>
                    <a:pt x="383" y="143"/>
                  </a:lnTo>
                  <a:lnTo>
                    <a:pt x="385" y="146"/>
                  </a:lnTo>
                  <a:lnTo>
                    <a:pt x="387" y="151"/>
                  </a:lnTo>
                  <a:lnTo>
                    <a:pt x="387" y="152"/>
                  </a:lnTo>
                  <a:lnTo>
                    <a:pt x="388" y="154"/>
                  </a:lnTo>
                  <a:lnTo>
                    <a:pt x="388" y="156"/>
                  </a:lnTo>
                  <a:lnTo>
                    <a:pt x="392" y="165"/>
                  </a:lnTo>
                  <a:lnTo>
                    <a:pt x="393" y="172"/>
                  </a:lnTo>
                  <a:lnTo>
                    <a:pt x="395" y="173"/>
                  </a:lnTo>
                  <a:lnTo>
                    <a:pt x="398" y="183"/>
                  </a:lnTo>
                  <a:lnTo>
                    <a:pt x="402" y="186"/>
                  </a:lnTo>
                  <a:lnTo>
                    <a:pt x="405" y="194"/>
                  </a:lnTo>
                  <a:lnTo>
                    <a:pt x="411" y="194"/>
                  </a:lnTo>
                  <a:lnTo>
                    <a:pt x="416" y="194"/>
                  </a:lnTo>
                  <a:lnTo>
                    <a:pt x="423" y="196"/>
                  </a:lnTo>
                  <a:lnTo>
                    <a:pt x="426" y="199"/>
                  </a:lnTo>
                  <a:lnTo>
                    <a:pt x="430" y="204"/>
                  </a:lnTo>
                  <a:lnTo>
                    <a:pt x="428" y="211"/>
                  </a:lnTo>
                  <a:lnTo>
                    <a:pt x="426" y="215"/>
                  </a:lnTo>
                  <a:lnTo>
                    <a:pt x="423" y="224"/>
                  </a:lnTo>
                  <a:lnTo>
                    <a:pt x="421" y="232"/>
                  </a:lnTo>
                  <a:lnTo>
                    <a:pt x="420" y="238"/>
                  </a:lnTo>
                  <a:lnTo>
                    <a:pt x="418" y="248"/>
                  </a:lnTo>
                  <a:lnTo>
                    <a:pt x="420" y="254"/>
                  </a:lnTo>
                  <a:lnTo>
                    <a:pt x="421" y="261"/>
                  </a:lnTo>
                  <a:lnTo>
                    <a:pt x="421" y="264"/>
                  </a:lnTo>
                  <a:lnTo>
                    <a:pt x="406" y="266"/>
                  </a:lnTo>
                  <a:lnTo>
                    <a:pt x="403" y="267"/>
                  </a:lnTo>
                  <a:lnTo>
                    <a:pt x="390" y="270"/>
                  </a:lnTo>
                  <a:lnTo>
                    <a:pt x="388" y="270"/>
                  </a:lnTo>
                  <a:lnTo>
                    <a:pt x="387" y="270"/>
                  </a:lnTo>
                  <a:lnTo>
                    <a:pt x="375" y="270"/>
                  </a:lnTo>
                  <a:lnTo>
                    <a:pt x="373" y="270"/>
                  </a:lnTo>
                  <a:lnTo>
                    <a:pt x="357" y="272"/>
                  </a:lnTo>
                  <a:lnTo>
                    <a:pt x="354" y="272"/>
                  </a:lnTo>
                  <a:lnTo>
                    <a:pt x="349" y="272"/>
                  </a:lnTo>
                  <a:lnTo>
                    <a:pt x="345" y="272"/>
                  </a:lnTo>
                  <a:lnTo>
                    <a:pt x="329" y="267"/>
                  </a:lnTo>
                  <a:lnTo>
                    <a:pt x="327" y="267"/>
                  </a:lnTo>
                  <a:lnTo>
                    <a:pt x="309" y="262"/>
                  </a:lnTo>
                  <a:lnTo>
                    <a:pt x="302" y="258"/>
                  </a:lnTo>
                  <a:lnTo>
                    <a:pt x="299" y="254"/>
                  </a:lnTo>
                  <a:lnTo>
                    <a:pt x="284" y="249"/>
                  </a:lnTo>
                  <a:lnTo>
                    <a:pt x="281" y="248"/>
                  </a:lnTo>
                  <a:lnTo>
                    <a:pt x="276" y="245"/>
                  </a:lnTo>
                  <a:lnTo>
                    <a:pt x="273" y="240"/>
                  </a:lnTo>
                  <a:lnTo>
                    <a:pt x="268" y="235"/>
                  </a:lnTo>
                  <a:lnTo>
                    <a:pt x="264" y="228"/>
                  </a:lnTo>
                  <a:lnTo>
                    <a:pt x="264" y="225"/>
                  </a:lnTo>
                  <a:lnTo>
                    <a:pt x="268" y="220"/>
                  </a:lnTo>
                  <a:lnTo>
                    <a:pt x="271" y="220"/>
                  </a:lnTo>
                  <a:lnTo>
                    <a:pt x="271" y="217"/>
                  </a:lnTo>
                  <a:lnTo>
                    <a:pt x="269" y="217"/>
                  </a:lnTo>
                  <a:lnTo>
                    <a:pt x="264" y="217"/>
                  </a:lnTo>
                  <a:lnTo>
                    <a:pt x="263" y="219"/>
                  </a:lnTo>
                  <a:lnTo>
                    <a:pt x="259" y="219"/>
                  </a:lnTo>
                  <a:lnTo>
                    <a:pt x="258" y="222"/>
                  </a:lnTo>
                  <a:lnTo>
                    <a:pt x="258" y="227"/>
                  </a:lnTo>
                  <a:lnTo>
                    <a:pt x="258" y="228"/>
                  </a:lnTo>
                  <a:lnTo>
                    <a:pt x="261" y="233"/>
                  </a:lnTo>
                  <a:lnTo>
                    <a:pt x="264" y="241"/>
                  </a:lnTo>
                  <a:lnTo>
                    <a:pt x="263" y="249"/>
                  </a:lnTo>
                  <a:lnTo>
                    <a:pt x="261" y="251"/>
                  </a:lnTo>
                  <a:lnTo>
                    <a:pt x="261" y="253"/>
                  </a:lnTo>
                  <a:lnTo>
                    <a:pt x="258" y="259"/>
                  </a:lnTo>
                  <a:lnTo>
                    <a:pt x="256" y="261"/>
                  </a:lnTo>
                  <a:lnTo>
                    <a:pt x="254" y="262"/>
                  </a:lnTo>
                  <a:lnTo>
                    <a:pt x="249" y="267"/>
                  </a:lnTo>
                  <a:lnTo>
                    <a:pt x="246" y="270"/>
                  </a:lnTo>
                  <a:lnTo>
                    <a:pt x="243" y="272"/>
                  </a:lnTo>
                  <a:lnTo>
                    <a:pt x="236" y="279"/>
                  </a:lnTo>
                  <a:lnTo>
                    <a:pt x="231" y="280"/>
                  </a:lnTo>
                  <a:lnTo>
                    <a:pt x="230" y="282"/>
                  </a:lnTo>
                  <a:lnTo>
                    <a:pt x="228" y="283"/>
                  </a:lnTo>
                  <a:lnTo>
                    <a:pt x="216" y="290"/>
                  </a:lnTo>
                  <a:lnTo>
                    <a:pt x="208" y="293"/>
                  </a:lnTo>
                  <a:lnTo>
                    <a:pt x="205" y="295"/>
                  </a:lnTo>
                  <a:lnTo>
                    <a:pt x="201" y="295"/>
                  </a:lnTo>
                  <a:lnTo>
                    <a:pt x="186" y="300"/>
                  </a:lnTo>
                  <a:lnTo>
                    <a:pt x="185" y="300"/>
                  </a:lnTo>
                  <a:lnTo>
                    <a:pt x="183" y="301"/>
                  </a:lnTo>
                  <a:lnTo>
                    <a:pt x="173" y="303"/>
                  </a:lnTo>
                  <a:lnTo>
                    <a:pt x="170" y="303"/>
                  </a:lnTo>
                  <a:lnTo>
                    <a:pt x="155" y="304"/>
                  </a:lnTo>
                  <a:lnTo>
                    <a:pt x="150" y="306"/>
                  </a:lnTo>
                  <a:lnTo>
                    <a:pt x="148" y="306"/>
                  </a:lnTo>
                  <a:lnTo>
                    <a:pt x="135" y="311"/>
                  </a:lnTo>
                  <a:lnTo>
                    <a:pt x="134" y="313"/>
                  </a:lnTo>
                  <a:lnTo>
                    <a:pt x="109" y="319"/>
                  </a:lnTo>
                  <a:lnTo>
                    <a:pt x="97" y="322"/>
                  </a:lnTo>
                  <a:lnTo>
                    <a:pt x="94" y="324"/>
                  </a:lnTo>
                  <a:lnTo>
                    <a:pt x="81" y="329"/>
                  </a:lnTo>
                  <a:lnTo>
                    <a:pt x="69" y="332"/>
                  </a:lnTo>
                  <a:lnTo>
                    <a:pt x="66" y="334"/>
                  </a:lnTo>
                  <a:lnTo>
                    <a:pt x="61" y="335"/>
                  </a:lnTo>
                  <a:lnTo>
                    <a:pt x="53" y="329"/>
                  </a:lnTo>
                  <a:lnTo>
                    <a:pt x="51" y="322"/>
                  </a:lnTo>
                  <a:lnTo>
                    <a:pt x="49" y="313"/>
                  </a:lnTo>
                  <a:lnTo>
                    <a:pt x="49" y="311"/>
                  </a:lnTo>
                  <a:lnTo>
                    <a:pt x="46" y="296"/>
                  </a:lnTo>
                  <a:lnTo>
                    <a:pt x="44" y="295"/>
                  </a:lnTo>
                  <a:lnTo>
                    <a:pt x="36" y="287"/>
                  </a:lnTo>
                  <a:lnTo>
                    <a:pt x="28" y="277"/>
                  </a:lnTo>
                  <a:lnTo>
                    <a:pt x="26" y="274"/>
                  </a:lnTo>
                  <a:lnTo>
                    <a:pt x="24" y="272"/>
                  </a:lnTo>
                  <a:lnTo>
                    <a:pt x="19" y="262"/>
                  </a:lnTo>
                  <a:lnTo>
                    <a:pt x="18" y="261"/>
                  </a:lnTo>
                  <a:lnTo>
                    <a:pt x="16" y="258"/>
                  </a:lnTo>
                  <a:lnTo>
                    <a:pt x="8" y="251"/>
                  </a:lnTo>
                  <a:lnTo>
                    <a:pt x="5" y="251"/>
                  </a:lnTo>
                  <a:lnTo>
                    <a:pt x="0" y="253"/>
                  </a:lnTo>
                  <a:lnTo>
                    <a:pt x="1" y="249"/>
                  </a:lnTo>
                  <a:lnTo>
                    <a:pt x="3" y="248"/>
                  </a:lnTo>
                  <a:lnTo>
                    <a:pt x="3" y="246"/>
                  </a:lnTo>
                  <a:lnTo>
                    <a:pt x="5" y="245"/>
                  </a:lnTo>
                  <a:lnTo>
                    <a:pt x="5" y="241"/>
                  </a:lnTo>
                  <a:lnTo>
                    <a:pt x="3" y="236"/>
                  </a:lnTo>
                  <a:lnTo>
                    <a:pt x="5" y="232"/>
                  </a:lnTo>
                  <a:lnTo>
                    <a:pt x="5" y="228"/>
                  </a:lnTo>
                  <a:lnTo>
                    <a:pt x="5" y="227"/>
                  </a:lnTo>
                  <a:lnTo>
                    <a:pt x="6" y="220"/>
                  </a:lnTo>
                  <a:lnTo>
                    <a:pt x="8" y="219"/>
                  </a:lnTo>
                  <a:lnTo>
                    <a:pt x="11" y="215"/>
                  </a:lnTo>
                  <a:lnTo>
                    <a:pt x="14" y="212"/>
                  </a:lnTo>
                  <a:lnTo>
                    <a:pt x="14" y="206"/>
                  </a:lnTo>
                  <a:lnTo>
                    <a:pt x="14" y="198"/>
                  </a:lnTo>
                  <a:lnTo>
                    <a:pt x="13" y="190"/>
                  </a:lnTo>
                  <a:lnTo>
                    <a:pt x="13" y="188"/>
                  </a:lnTo>
                  <a:lnTo>
                    <a:pt x="11" y="180"/>
                  </a:lnTo>
                  <a:lnTo>
                    <a:pt x="11" y="178"/>
                  </a:lnTo>
                  <a:lnTo>
                    <a:pt x="10" y="170"/>
                  </a:lnTo>
                  <a:lnTo>
                    <a:pt x="8" y="167"/>
                  </a:lnTo>
                  <a:lnTo>
                    <a:pt x="10" y="162"/>
                  </a:lnTo>
                  <a:lnTo>
                    <a:pt x="11" y="160"/>
                  </a:lnTo>
                  <a:lnTo>
                    <a:pt x="14" y="157"/>
                  </a:lnTo>
                  <a:lnTo>
                    <a:pt x="16" y="156"/>
                  </a:lnTo>
                  <a:lnTo>
                    <a:pt x="16" y="151"/>
                  </a:lnTo>
                  <a:lnTo>
                    <a:pt x="14" y="147"/>
                  </a:lnTo>
                  <a:lnTo>
                    <a:pt x="14" y="141"/>
                  </a:lnTo>
                  <a:lnTo>
                    <a:pt x="14" y="136"/>
                  </a:lnTo>
                  <a:lnTo>
                    <a:pt x="19" y="133"/>
                  </a:lnTo>
                  <a:lnTo>
                    <a:pt x="28" y="126"/>
                  </a:lnTo>
                  <a:lnTo>
                    <a:pt x="31" y="125"/>
                  </a:lnTo>
                  <a:lnTo>
                    <a:pt x="33" y="123"/>
                  </a:lnTo>
                  <a:lnTo>
                    <a:pt x="38" y="120"/>
                  </a:lnTo>
                  <a:lnTo>
                    <a:pt x="41" y="117"/>
                  </a:lnTo>
                  <a:lnTo>
                    <a:pt x="46" y="110"/>
                  </a:lnTo>
                  <a:lnTo>
                    <a:pt x="46" y="102"/>
                  </a:lnTo>
                  <a:lnTo>
                    <a:pt x="43" y="97"/>
                  </a:lnTo>
                  <a:lnTo>
                    <a:pt x="41" y="96"/>
                  </a:lnTo>
                  <a:lnTo>
                    <a:pt x="39" y="9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5" name="Freeform 148"/>
            <p:cNvSpPr>
              <a:spLocks/>
            </p:cNvSpPr>
            <p:nvPr/>
          </p:nvSpPr>
          <p:spPr bwMode="auto">
            <a:xfrm>
              <a:off x="2636837" y="6325395"/>
              <a:ext cx="449263" cy="211138"/>
            </a:xfrm>
            <a:custGeom>
              <a:avLst/>
              <a:gdLst>
                <a:gd name="T0" fmla="*/ 502 w 566"/>
                <a:gd name="T1" fmla="*/ 39 h 267"/>
                <a:gd name="T2" fmla="*/ 558 w 566"/>
                <a:gd name="T3" fmla="*/ 64 h 267"/>
                <a:gd name="T4" fmla="*/ 566 w 566"/>
                <a:gd name="T5" fmla="*/ 89 h 267"/>
                <a:gd name="T6" fmla="*/ 535 w 566"/>
                <a:gd name="T7" fmla="*/ 123 h 267"/>
                <a:gd name="T8" fmla="*/ 515 w 566"/>
                <a:gd name="T9" fmla="*/ 136 h 267"/>
                <a:gd name="T10" fmla="*/ 513 w 566"/>
                <a:gd name="T11" fmla="*/ 151 h 267"/>
                <a:gd name="T12" fmla="*/ 507 w 566"/>
                <a:gd name="T13" fmla="*/ 170 h 267"/>
                <a:gd name="T14" fmla="*/ 468 w 566"/>
                <a:gd name="T15" fmla="*/ 206 h 267"/>
                <a:gd name="T16" fmla="*/ 468 w 566"/>
                <a:gd name="T17" fmla="*/ 232 h 267"/>
                <a:gd name="T18" fmla="*/ 457 w 566"/>
                <a:gd name="T19" fmla="*/ 245 h 267"/>
                <a:gd name="T20" fmla="*/ 440 w 566"/>
                <a:gd name="T21" fmla="*/ 263 h 267"/>
                <a:gd name="T22" fmla="*/ 421 w 566"/>
                <a:gd name="T23" fmla="*/ 261 h 267"/>
                <a:gd name="T24" fmla="*/ 402 w 566"/>
                <a:gd name="T25" fmla="*/ 253 h 267"/>
                <a:gd name="T26" fmla="*/ 376 w 566"/>
                <a:gd name="T27" fmla="*/ 253 h 267"/>
                <a:gd name="T28" fmla="*/ 354 w 566"/>
                <a:gd name="T29" fmla="*/ 246 h 267"/>
                <a:gd name="T30" fmla="*/ 325 w 566"/>
                <a:gd name="T31" fmla="*/ 245 h 267"/>
                <a:gd name="T32" fmla="*/ 292 w 566"/>
                <a:gd name="T33" fmla="*/ 237 h 267"/>
                <a:gd name="T34" fmla="*/ 252 w 566"/>
                <a:gd name="T35" fmla="*/ 229 h 267"/>
                <a:gd name="T36" fmla="*/ 219 w 566"/>
                <a:gd name="T37" fmla="*/ 219 h 267"/>
                <a:gd name="T38" fmla="*/ 194 w 566"/>
                <a:gd name="T39" fmla="*/ 206 h 267"/>
                <a:gd name="T40" fmla="*/ 158 w 566"/>
                <a:gd name="T41" fmla="*/ 185 h 267"/>
                <a:gd name="T42" fmla="*/ 158 w 566"/>
                <a:gd name="T43" fmla="*/ 199 h 267"/>
                <a:gd name="T44" fmla="*/ 146 w 566"/>
                <a:gd name="T45" fmla="*/ 217 h 267"/>
                <a:gd name="T46" fmla="*/ 123 w 566"/>
                <a:gd name="T47" fmla="*/ 233 h 267"/>
                <a:gd name="T48" fmla="*/ 90 w 566"/>
                <a:gd name="T49" fmla="*/ 237 h 267"/>
                <a:gd name="T50" fmla="*/ 67 w 566"/>
                <a:gd name="T51" fmla="*/ 240 h 267"/>
                <a:gd name="T52" fmla="*/ 48 w 566"/>
                <a:gd name="T53" fmla="*/ 245 h 267"/>
                <a:gd name="T54" fmla="*/ 7 w 566"/>
                <a:gd name="T55" fmla="*/ 229 h 267"/>
                <a:gd name="T56" fmla="*/ 4 w 566"/>
                <a:gd name="T57" fmla="*/ 195 h 267"/>
                <a:gd name="T58" fmla="*/ 4 w 566"/>
                <a:gd name="T59" fmla="*/ 141 h 267"/>
                <a:gd name="T60" fmla="*/ 20 w 566"/>
                <a:gd name="T61" fmla="*/ 122 h 267"/>
                <a:gd name="T62" fmla="*/ 38 w 566"/>
                <a:gd name="T63" fmla="*/ 128 h 267"/>
                <a:gd name="T64" fmla="*/ 57 w 566"/>
                <a:gd name="T65" fmla="*/ 140 h 267"/>
                <a:gd name="T66" fmla="*/ 73 w 566"/>
                <a:gd name="T67" fmla="*/ 130 h 267"/>
                <a:gd name="T68" fmla="*/ 81 w 566"/>
                <a:gd name="T69" fmla="*/ 114 h 267"/>
                <a:gd name="T70" fmla="*/ 81 w 566"/>
                <a:gd name="T71" fmla="*/ 88 h 267"/>
                <a:gd name="T72" fmla="*/ 85 w 566"/>
                <a:gd name="T73" fmla="*/ 68 h 267"/>
                <a:gd name="T74" fmla="*/ 80 w 566"/>
                <a:gd name="T75" fmla="*/ 52 h 267"/>
                <a:gd name="T76" fmla="*/ 98 w 566"/>
                <a:gd name="T77" fmla="*/ 52 h 267"/>
                <a:gd name="T78" fmla="*/ 113 w 566"/>
                <a:gd name="T79" fmla="*/ 49 h 267"/>
                <a:gd name="T80" fmla="*/ 118 w 566"/>
                <a:gd name="T81" fmla="*/ 28 h 267"/>
                <a:gd name="T82" fmla="*/ 141 w 566"/>
                <a:gd name="T83" fmla="*/ 17 h 267"/>
                <a:gd name="T84" fmla="*/ 156 w 566"/>
                <a:gd name="T85" fmla="*/ 31 h 267"/>
                <a:gd name="T86" fmla="*/ 156 w 566"/>
                <a:gd name="T87" fmla="*/ 59 h 267"/>
                <a:gd name="T88" fmla="*/ 184 w 566"/>
                <a:gd name="T89" fmla="*/ 73 h 267"/>
                <a:gd name="T90" fmla="*/ 207 w 566"/>
                <a:gd name="T91" fmla="*/ 76 h 267"/>
                <a:gd name="T92" fmla="*/ 235 w 566"/>
                <a:gd name="T93" fmla="*/ 54 h 267"/>
                <a:gd name="T94" fmla="*/ 255 w 566"/>
                <a:gd name="T95" fmla="*/ 64 h 267"/>
                <a:gd name="T96" fmla="*/ 280 w 566"/>
                <a:gd name="T97" fmla="*/ 60 h 267"/>
                <a:gd name="T98" fmla="*/ 290 w 566"/>
                <a:gd name="T99" fmla="*/ 39 h 267"/>
                <a:gd name="T100" fmla="*/ 290 w 566"/>
                <a:gd name="T101" fmla="*/ 12 h 267"/>
                <a:gd name="T102" fmla="*/ 311 w 566"/>
                <a:gd name="T103" fmla="*/ 2 h 267"/>
                <a:gd name="T104" fmla="*/ 348 w 566"/>
                <a:gd name="T105" fmla="*/ 2 h 267"/>
                <a:gd name="T106" fmla="*/ 371 w 566"/>
                <a:gd name="T107" fmla="*/ 4 h 267"/>
                <a:gd name="T108" fmla="*/ 409 w 566"/>
                <a:gd name="T109" fmla="*/ 13 h 267"/>
                <a:gd name="T110" fmla="*/ 439 w 566"/>
                <a:gd name="T111" fmla="*/ 2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6" h="267">
                  <a:moveTo>
                    <a:pt x="449" y="20"/>
                  </a:moveTo>
                  <a:lnTo>
                    <a:pt x="468" y="30"/>
                  </a:lnTo>
                  <a:lnTo>
                    <a:pt x="488" y="36"/>
                  </a:lnTo>
                  <a:lnTo>
                    <a:pt x="498" y="39"/>
                  </a:lnTo>
                  <a:lnTo>
                    <a:pt x="502" y="39"/>
                  </a:lnTo>
                  <a:lnTo>
                    <a:pt x="523" y="46"/>
                  </a:lnTo>
                  <a:lnTo>
                    <a:pt x="525" y="47"/>
                  </a:lnTo>
                  <a:lnTo>
                    <a:pt x="541" y="54"/>
                  </a:lnTo>
                  <a:lnTo>
                    <a:pt x="554" y="60"/>
                  </a:lnTo>
                  <a:lnTo>
                    <a:pt x="558" y="64"/>
                  </a:lnTo>
                  <a:lnTo>
                    <a:pt x="566" y="75"/>
                  </a:lnTo>
                  <a:lnTo>
                    <a:pt x="566" y="76"/>
                  </a:lnTo>
                  <a:lnTo>
                    <a:pt x="566" y="83"/>
                  </a:lnTo>
                  <a:lnTo>
                    <a:pt x="566" y="86"/>
                  </a:lnTo>
                  <a:lnTo>
                    <a:pt x="566" y="89"/>
                  </a:lnTo>
                  <a:lnTo>
                    <a:pt x="551" y="106"/>
                  </a:lnTo>
                  <a:lnTo>
                    <a:pt x="551" y="107"/>
                  </a:lnTo>
                  <a:lnTo>
                    <a:pt x="550" y="109"/>
                  </a:lnTo>
                  <a:lnTo>
                    <a:pt x="536" y="122"/>
                  </a:lnTo>
                  <a:lnTo>
                    <a:pt x="535" y="123"/>
                  </a:lnTo>
                  <a:lnTo>
                    <a:pt x="530" y="130"/>
                  </a:lnTo>
                  <a:lnTo>
                    <a:pt x="525" y="131"/>
                  </a:lnTo>
                  <a:lnTo>
                    <a:pt x="523" y="133"/>
                  </a:lnTo>
                  <a:lnTo>
                    <a:pt x="520" y="135"/>
                  </a:lnTo>
                  <a:lnTo>
                    <a:pt x="515" y="136"/>
                  </a:lnTo>
                  <a:lnTo>
                    <a:pt x="510" y="136"/>
                  </a:lnTo>
                  <a:lnTo>
                    <a:pt x="505" y="141"/>
                  </a:lnTo>
                  <a:lnTo>
                    <a:pt x="503" y="141"/>
                  </a:lnTo>
                  <a:lnTo>
                    <a:pt x="507" y="148"/>
                  </a:lnTo>
                  <a:lnTo>
                    <a:pt x="513" y="151"/>
                  </a:lnTo>
                  <a:lnTo>
                    <a:pt x="513" y="156"/>
                  </a:lnTo>
                  <a:lnTo>
                    <a:pt x="513" y="157"/>
                  </a:lnTo>
                  <a:lnTo>
                    <a:pt x="510" y="164"/>
                  </a:lnTo>
                  <a:lnTo>
                    <a:pt x="508" y="167"/>
                  </a:lnTo>
                  <a:lnTo>
                    <a:pt x="507" y="170"/>
                  </a:lnTo>
                  <a:lnTo>
                    <a:pt x="505" y="174"/>
                  </a:lnTo>
                  <a:lnTo>
                    <a:pt x="503" y="175"/>
                  </a:lnTo>
                  <a:lnTo>
                    <a:pt x="493" y="185"/>
                  </a:lnTo>
                  <a:lnTo>
                    <a:pt x="473" y="201"/>
                  </a:lnTo>
                  <a:lnTo>
                    <a:pt x="468" y="206"/>
                  </a:lnTo>
                  <a:lnTo>
                    <a:pt x="468" y="208"/>
                  </a:lnTo>
                  <a:lnTo>
                    <a:pt x="468" y="216"/>
                  </a:lnTo>
                  <a:lnTo>
                    <a:pt x="468" y="217"/>
                  </a:lnTo>
                  <a:lnTo>
                    <a:pt x="467" y="224"/>
                  </a:lnTo>
                  <a:lnTo>
                    <a:pt x="468" y="232"/>
                  </a:lnTo>
                  <a:lnTo>
                    <a:pt x="467" y="242"/>
                  </a:lnTo>
                  <a:lnTo>
                    <a:pt x="467" y="245"/>
                  </a:lnTo>
                  <a:lnTo>
                    <a:pt x="465" y="248"/>
                  </a:lnTo>
                  <a:lnTo>
                    <a:pt x="464" y="250"/>
                  </a:lnTo>
                  <a:lnTo>
                    <a:pt x="457" y="245"/>
                  </a:lnTo>
                  <a:lnTo>
                    <a:pt x="450" y="243"/>
                  </a:lnTo>
                  <a:lnTo>
                    <a:pt x="445" y="243"/>
                  </a:lnTo>
                  <a:lnTo>
                    <a:pt x="444" y="245"/>
                  </a:lnTo>
                  <a:lnTo>
                    <a:pt x="442" y="253"/>
                  </a:lnTo>
                  <a:lnTo>
                    <a:pt x="440" y="263"/>
                  </a:lnTo>
                  <a:lnTo>
                    <a:pt x="439" y="264"/>
                  </a:lnTo>
                  <a:lnTo>
                    <a:pt x="439" y="267"/>
                  </a:lnTo>
                  <a:lnTo>
                    <a:pt x="432" y="266"/>
                  </a:lnTo>
                  <a:lnTo>
                    <a:pt x="430" y="264"/>
                  </a:lnTo>
                  <a:lnTo>
                    <a:pt x="421" y="261"/>
                  </a:lnTo>
                  <a:lnTo>
                    <a:pt x="419" y="261"/>
                  </a:lnTo>
                  <a:lnTo>
                    <a:pt x="412" y="258"/>
                  </a:lnTo>
                  <a:lnTo>
                    <a:pt x="407" y="251"/>
                  </a:lnTo>
                  <a:lnTo>
                    <a:pt x="404" y="251"/>
                  </a:lnTo>
                  <a:lnTo>
                    <a:pt x="402" y="253"/>
                  </a:lnTo>
                  <a:lnTo>
                    <a:pt x="392" y="253"/>
                  </a:lnTo>
                  <a:lnTo>
                    <a:pt x="391" y="253"/>
                  </a:lnTo>
                  <a:lnTo>
                    <a:pt x="387" y="253"/>
                  </a:lnTo>
                  <a:lnTo>
                    <a:pt x="379" y="253"/>
                  </a:lnTo>
                  <a:lnTo>
                    <a:pt x="376" y="253"/>
                  </a:lnTo>
                  <a:lnTo>
                    <a:pt x="371" y="251"/>
                  </a:lnTo>
                  <a:lnTo>
                    <a:pt x="366" y="250"/>
                  </a:lnTo>
                  <a:lnTo>
                    <a:pt x="364" y="250"/>
                  </a:lnTo>
                  <a:lnTo>
                    <a:pt x="361" y="250"/>
                  </a:lnTo>
                  <a:lnTo>
                    <a:pt x="354" y="246"/>
                  </a:lnTo>
                  <a:lnTo>
                    <a:pt x="351" y="248"/>
                  </a:lnTo>
                  <a:lnTo>
                    <a:pt x="349" y="248"/>
                  </a:lnTo>
                  <a:lnTo>
                    <a:pt x="336" y="245"/>
                  </a:lnTo>
                  <a:lnTo>
                    <a:pt x="335" y="245"/>
                  </a:lnTo>
                  <a:lnTo>
                    <a:pt x="325" y="245"/>
                  </a:lnTo>
                  <a:lnTo>
                    <a:pt x="321" y="245"/>
                  </a:lnTo>
                  <a:lnTo>
                    <a:pt x="315" y="243"/>
                  </a:lnTo>
                  <a:lnTo>
                    <a:pt x="310" y="242"/>
                  </a:lnTo>
                  <a:lnTo>
                    <a:pt x="298" y="238"/>
                  </a:lnTo>
                  <a:lnTo>
                    <a:pt x="292" y="237"/>
                  </a:lnTo>
                  <a:lnTo>
                    <a:pt x="277" y="235"/>
                  </a:lnTo>
                  <a:lnTo>
                    <a:pt x="267" y="232"/>
                  </a:lnTo>
                  <a:lnTo>
                    <a:pt x="265" y="232"/>
                  </a:lnTo>
                  <a:lnTo>
                    <a:pt x="253" y="229"/>
                  </a:lnTo>
                  <a:lnTo>
                    <a:pt x="252" y="229"/>
                  </a:lnTo>
                  <a:lnTo>
                    <a:pt x="249" y="227"/>
                  </a:lnTo>
                  <a:lnTo>
                    <a:pt x="240" y="225"/>
                  </a:lnTo>
                  <a:lnTo>
                    <a:pt x="237" y="224"/>
                  </a:lnTo>
                  <a:lnTo>
                    <a:pt x="229" y="224"/>
                  </a:lnTo>
                  <a:lnTo>
                    <a:pt x="219" y="219"/>
                  </a:lnTo>
                  <a:lnTo>
                    <a:pt x="214" y="217"/>
                  </a:lnTo>
                  <a:lnTo>
                    <a:pt x="207" y="214"/>
                  </a:lnTo>
                  <a:lnTo>
                    <a:pt x="201" y="211"/>
                  </a:lnTo>
                  <a:lnTo>
                    <a:pt x="196" y="208"/>
                  </a:lnTo>
                  <a:lnTo>
                    <a:pt x="194" y="206"/>
                  </a:lnTo>
                  <a:lnTo>
                    <a:pt x="191" y="203"/>
                  </a:lnTo>
                  <a:lnTo>
                    <a:pt x="187" y="199"/>
                  </a:lnTo>
                  <a:lnTo>
                    <a:pt x="169" y="187"/>
                  </a:lnTo>
                  <a:lnTo>
                    <a:pt x="163" y="185"/>
                  </a:lnTo>
                  <a:lnTo>
                    <a:pt x="158" y="185"/>
                  </a:lnTo>
                  <a:lnTo>
                    <a:pt x="154" y="188"/>
                  </a:lnTo>
                  <a:lnTo>
                    <a:pt x="153" y="191"/>
                  </a:lnTo>
                  <a:lnTo>
                    <a:pt x="154" y="193"/>
                  </a:lnTo>
                  <a:lnTo>
                    <a:pt x="158" y="196"/>
                  </a:lnTo>
                  <a:lnTo>
                    <a:pt x="158" y="199"/>
                  </a:lnTo>
                  <a:lnTo>
                    <a:pt x="156" y="204"/>
                  </a:lnTo>
                  <a:lnTo>
                    <a:pt x="154" y="206"/>
                  </a:lnTo>
                  <a:lnTo>
                    <a:pt x="153" y="209"/>
                  </a:lnTo>
                  <a:lnTo>
                    <a:pt x="151" y="212"/>
                  </a:lnTo>
                  <a:lnTo>
                    <a:pt x="146" y="217"/>
                  </a:lnTo>
                  <a:lnTo>
                    <a:pt x="143" y="219"/>
                  </a:lnTo>
                  <a:lnTo>
                    <a:pt x="139" y="222"/>
                  </a:lnTo>
                  <a:lnTo>
                    <a:pt x="131" y="229"/>
                  </a:lnTo>
                  <a:lnTo>
                    <a:pt x="126" y="233"/>
                  </a:lnTo>
                  <a:lnTo>
                    <a:pt x="123" y="233"/>
                  </a:lnTo>
                  <a:lnTo>
                    <a:pt x="110" y="237"/>
                  </a:lnTo>
                  <a:lnTo>
                    <a:pt x="108" y="238"/>
                  </a:lnTo>
                  <a:lnTo>
                    <a:pt x="105" y="238"/>
                  </a:lnTo>
                  <a:lnTo>
                    <a:pt x="96" y="238"/>
                  </a:lnTo>
                  <a:lnTo>
                    <a:pt x="90" y="237"/>
                  </a:lnTo>
                  <a:lnTo>
                    <a:pt x="86" y="237"/>
                  </a:lnTo>
                  <a:lnTo>
                    <a:pt x="81" y="237"/>
                  </a:lnTo>
                  <a:lnTo>
                    <a:pt x="75" y="237"/>
                  </a:lnTo>
                  <a:lnTo>
                    <a:pt x="70" y="238"/>
                  </a:lnTo>
                  <a:lnTo>
                    <a:pt x="67" y="240"/>
                  </a:lnTo>
                  <a:lnTo>
                    <a:pt x="63" y="240"/>
                  </a:lnTo>
                  <a:lnTo>
                    <a:pt x="60" y="242"/>
                  </a:lnTo>
                  <a:lnTo>
                    <a:pt x="58" y="243"/>
                  </a:lnTo>
                  <a:lnTo>
                    <a:pt x="52" y="245"/>
                  </a:lnTo>
                  <a:lnTo>
                    <a:pt x="48" y="245"/>
                  </a:lnTo>
                  <a:lnTo>
                    <a:pt x="38" y="246"/>
                  </a:lnTo>
                  <a:lnTo>
                    <a:pt x="12" y="245"/>
                  </a:lnTo>
                  <a:lnTo>
                    <a:pt x="9" y="235"/>
                  </a:lnTo>
                  <a:lnTo>
                    <a:pt x="9" y="232"/>
                  </a:lnTo>
                  <a:lnTo>
                    <a:pt x="7" y="229"/>
                  </a:lnTo>
                  <a:lnTo>
                    <a:pt x="7" y="224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5" y="208"/>
                  </a:lnTo>
                  <a:lnTo>
                    <a:pt x="4" y="195"/>
                  </a:lnTo>
                  <a:lnTo>
                    <a:pt x="4" y="191"/>
                  </a:lnTo>
                  <a:lnTo>
                    <a:pt x="0" y="187"/>
                  </a:lnTo>
                  <a:lnTo>
                    <a:pt x="0" y="175"/>
                  </a:lnTo>
                  <a:lnTo>
                    <a:pt x="4" y="143"/>
                  </a:lnTo>
                  <a:lnTo>
                    <a:pt x="4" y="141"/>
                  </a:lnTo>
                  <a:lnTo>
                    <a:pt x="5" y="131"/>
                  </a:lnTo>
                  <a:lnTo>
                    <a:pt x="9" y="123"/>
                  </a:lnTo>
                  <a:lnTo>
                    <a:pt x="12" y="123"/>
                  </a:lnTo>
                  <a:lnTo>
                    <a:pt x="17" y="123"/>
                  </a:lnTo>
                  <a:lnTo>
                    <a:pt x="20" y="122"/>
                  </a:lnTo>
                  <a:lnTo>
                    <a:pt x="25" y="123"/>
                  </a:lnTo>
                  <a:lnTo>
                    <a:pt x="29" y="123"/>
                  </a:lnTo>
                  <a:lnTo>
                    <a:pt x="30" y="120"/>
                  </a:lnTo>
                  <a:lnTo>
                    <a:pt x="37" y="122"/>
                  </a:lnTo>
                  <a:lnTo>
                    <a:pt x="38" y="128"/>
                  </a:lnTo>
                  <a:lnTo>
                    <a:pt x="45" y="135"/>
                  </a:lnTo>
                  <a:lnTo>
                    <a:pt x="48" y="138"/>
                  </a:lnTo>
                  <a:lnTo>
                    <a:pt x="52" y="141"/>
                  </a:lnTo>
                  <a:lnTo>
                    <a:pt x="53" y="141"/>
                  </a:lnTo>
                  <a:lnTo>
                    <a:pt x="57" y="140"/>
                  </a:lnTo>
                  <a:lnTo>
                    <a:pt x="60" y="136"/>
                  </a:lnTo>
                  <a:lnTo>
                    <a:pt x="65" y="131"/>
                  </a:lnTo>
                  <a:lnTo>
                    <a:pt x="68" y="131"/>
                  </a:lnTo>
                  <a:lnTo>
                    <a:pt x="72" y="131"/>
                  </a:lnTo>
                  <a:lnTo>
                    <a:pt x="73" y="130"/>
                  </a:lnTo>
                  <a:lnTo>
                    <a:pt x="77" y="127"/>
                  </a:lnTo>
                  <a:lnTo>
                    <a:pt x="78" y="125"/>
                  </a:lnTo>
                  <a:lnTo>
                    <a:pt x="83" y="122"/>
                  </a:lnTo>
                  <a:lnTo>
                    <a:pt x="85" y="120"/>
                  </a:lnTo>
                  <a:lnTo>
                    <a:pt x="81" y="114"/>
                  </a:lnTo>
                  <a:lnTo>
                    <a:pt x="78" y="107"/>
                  </a:lnTo>
                  <a:lnTo>
                    <a:pt x="78" y="104"/>
                  </a:lnTo>
                  <a:lnTo>
                    <a:pt x="80" y="96"/>
                  </a:lnTo>
                  <a:lnTo>
                    <a:pt x="81" y="91"/>
                  </a:lnTo>
                  <a:lnTo>
                    <a:pt x="81" y="88"/>
                  </a:lnTo>
                  <a:lnTo>
                    <a:pt x="83" y="85"/>
                  </a:lnTo>
                  <a:lnTo>
                    <a:pt x="85" y="83"/>
                  </a:lnTo>
                  <a:lnTo>
                    <a:pt x="85" y="78"/>
                  </a:lnTo>
                  <a:lnTo>
                    <a:pt x="85" y="72"/>
                  </a:lnTo>
                  <a:lnTo>
                    <a:pt x="85" y="68"/>
                  </a:lnTo>
                  <a:lnTo>
                    <a:pt x="85" y="65"/>
                  </a:lnTo>
                  <a:lnTo>
                    <a:pt x="83" y="60"/>
                  </a:lnTo>
                  <a:lnTo>
                    <a:pt x="81" y="57"/>
                  </a:lnTo>
                  <a:lnTo>
                    <a:pt x="80" y="55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8" y="46"/>
                  </a:lnTo>
                  <a:lnTo>
                    <a:pt x="90" y="47"/>
                  </a:lnTo>
                  <a:lnTo>
                    <a:pt x="95" y="52"/>
                  </a:lnTo>
                  <a:lnTo>
                    <a:pt x="98" y="52"/>
                  </a:lnTo>
                  <a:lnTo>
                    <a:pt x="105" y="54"/>
                  </a:lnTo>
                  <a:lnTo>
                    <a:pt x="106" y="54"/>
                  </a:lnTo>
                  <a:lnTo>
                    <a:pt x="108" y="54"/>
                  </a:lnTo>
                  <a:lnTo>
                    <a:pt x="111" y="52"/>
                  </a:lnTo>
                  <a:lnTo>
                    <a:pt x="113" y="49"/>
                  </a:lnTo>
                  <a:lnTo>
                    <a:pt x="115" y="46"/>
                  </a:lnTo>
                  <a:lnTo>
                    <a:pt x="116" y="42"/>
                  </a:lnTo>
                  <a:lnTo>
                    <a:pt x="118" y="34"/>
                  </a:lnTo>
                  <a:lnTo>
                    <a:pt x="118" y="30"/>
                  </a:lnTo>
                  <a:lnTo>
                    <a:pt x="118" y="28"/>
                  </a:lnTo>
                  <a:lnTo>
                    <a:pt x="116" y="23"/>
                  </a:lnTo>
                  <a:lnTo>
                    <a:pt x="118" y="17"/>
                  </a:lnTo>
                  <a:lnTo>
                    <a:pt x="121" y="15"/>
                  </a:lnTo>
                  <a:lnTo>
                    <a:pt x="129" y="13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0"/>
                  </a:lnTo>
                  <a:lnTo>
                    <a:pt x="149" y="23"/>
                  </a:lnTo>
                  <a:lnTo>
                    <a:pt x="151" y="25"/>
                  </a:lnTo>
                  <a:lnTo>
                    <a:pt x="156" y="31"/>
                  </a:lnTo>
                  <a:lnTo>
                    <a:pt x="156" y="41"/>
                  </a:lnTo>
                  <a:lnTo>
                    <a:pt x="156" y="44"/>
                  </a:lnTo>
                  <a:lnTo>
                    <a:pt x="154" y="51"/>
                  </a:lnTo>
                  <a:lnTo>
                    <a:pt x="153" y="57"/>
                  </a:lnTo>
                  <a:lnTo>
                    <a:pt x="156" y="59"/>
                  </a:lnTo>
                  <a:lnTo>
                    <a:pt x="163" y="62"/>
                  </a:lnTo>
                  <a:lnTo>
                    <a:pt x="169" y="65"/>
                  </a:lnTo>
                  <a:lnTo>
                    <a:pt x="174" y="67"/>
                  </a:lnTo>
                  <a:lnTo>
                    <a:pt x="176" y="68"/>
                  </a:lnTo>
                  <a:lnTo>
                    <a:pt x="184" y="73"/>
                  </a:lnTo>
                  <a:lnTo>
                    <a:pt x="184" y="75"/>
                  </a:lnTo>
                  <a:lnTo>
                    <a:pt x="196" y="80"/>
                  </a:lnTo>
                  <a:lnTo>
                    <a:pt x="197" y="78"/>
                  </a:lnTo>
                  <a:lnTo>
                    <a:pt x="206" y="76"/>
                  </a:lnTo>
                  <a:lnTo>
                    <a:pt x="207" y="76"/>
                  </a:lnTo>
                  <a:lnTo>
                    <a:pt x="215" y="75"/>
                  </a:lnTo>
                  <a:lnTo>
                    <a:pt x="224" y="64"/>
                  </a:lnTo>
                  <a:lnTo>
                    <a:pt x="230" y="55"/>
                  </a:lnTo>
                  <a:lnTo>
                    <a:pt x="232" y="55"/>
                  </a:lnTo>
                  <a:lnTo>
                    <a:pt x="235" y="54"/>
                  </a:lnTo>
                  <a:lnTo>
                    <a:pt x="239" y="52"/>
                  </a:lnTo>
                  <a:lnTo>
                    <a:pt x="247" y="52"/>
                  </a:lnTo>
                  <a:lnTo>
                    <a:pt x="247" y="59"/>
                  </a:lnTo>
                  <a:lnTo>
                    <a:pt x="249" y="62"/>
                  </a:lnTo>
                  <a:lnTo>
                    <a:pt x="255" y="64"/>
                  </a:lnTo>
                  <a:lnTo>
                    <a:pt x="257" y="64"/>
                  </a:lnTo>
                  <a:lnTo>
                    <a:pt x="265" y="65"/>
                  </a:lnTo>
                  <a:lnTo>
                    <a:pt x="273" y="68"/>
                  </a:lnTo>
                  <a:lnTo>
                    <a:pt x="280" y="64"/>
                  </a:lnTo>
                  <a:lnTo>
                    <a:pt x="280" y="60"/>
                  </a:lnTo>
                  <a:lnTo>
                    <a:pt x="283" y="55"/>
                  </a:lnTo>
                  <a:lnTo>
                    <a:pt x="283" y="52"/>
                  </a:lnTo>
                  <a:lnTo>
                    <a:pt x="287" y="46"/>
                  </a:lnTo>
                  <a:lnTo>
                    <a:pt x="288" y="41"/>
                  </a:lnTo>
                  <a:lnTo>
                    <a:pt x="290" y="39"/>
                  </a:lnTo>
                  <a:lnTo>
                    <a:pt x="290" y="38"/>
                  </a:lnTo>
                  <a:lnTo>
                    <a:pt x="290" y="26"/>
                  </a:lnTo>
                  <a:lnTo>
                    <a:pt x="292" y="21"/>
                  </a:lnTo>
                  <a:lnTo>
                    <a:pt x="292" y="18"/>
                  </a:lnTo>
                  <a:lnTo>
                    <a:pt x="290" y="12"/>
                  </a:lnTo>
                  <a:lnTo>
                    <a:pt x="290" y="5"/>
                  </a:lnTo>
                  <a:lnTo>
                    <a:pt x="296" y="0"/>
                  </a:lnTo>
                  <a:lnTo>
                    <a:pt x="298" y="2"/>
                  </a:lnTo>
                  <a:lnTo>
                    <a:pt x="300" y="2"/>
                  </a:lnTo>
                  <a:lnTo>
                    <a:pt x="311" y="2"/>
                  </a:lnTo>
                  <a:lnTo>
                    <a:pt x="313" y="2"/>
                  </a:lnTo>
                  <a:lnTo>
                    <a:pt x="328" y="0"/>
                  </a:lnTo>
                  <a:lnTo>
                    <a:pt x="336" y="0"/>
                  </a:lnTo>
                  <a:lnTo>
                    <a:pt x="344" y="0"/>
                  </a:lnTo>
                  <a:lnTo>
                    <a:pt x="348" y="2"/>
                  </a:lnTo>
                  <a:lnTo>
                    <a:pt x="351" y="2"/>
                  </a:lnTo>
                  <a:lnTo>
                    <a:pt x="354" y="2"/>
                  </a:lnTo>
                  <a:lnTo>
                    <a:pt x="359" y="2"/>
                  </a:lnTo>
                  <a:lnTo>
                    <a:pt x="364" y="2"/>
                  </a:lnTo>
                  <a:lnTo>
                    <a:pt x="371" y="4"/>
                  </a:lnTo>
                  <a:lnTo>
                    <a:pt x="376" y="4"/>
                  </a:lnTo>
                  <a:lnTo>
                    <a:pt x="391" y="7"/>
                  </a:lnTo>
                  <a:lnTo>
                    <a:pt x="392" y="9"/>
                  </a:lnTo>
                  <a:lnTo>
                    <a:pt x="407" y="12"/>
                  </a:lnTo>
                  <a:lnTo>
                    <a:pt x="409" y="13"/>
                  </a:lnTo>
                  <a:lnTo>
                    <a:pt x="421" y="17"/>
                  </a:lnTo>
                  <a:lnTo>
                    <a:pt x="422" y="18"/>
                  </a:lnTo>
                  <a:lnTo>
                    <a:pt x="430" y="20"/>
                  </a:lnTo>
                  <a:lnTo>
                    <a:pt x="435" y="21"/>
                  </a:lnTo>
                  <a:lnTo>
                    <a:pt x="439" y="23"/>
                  </a:lnTo>
                  <a:lnTo>
                    <a:pt x="442" y="26"/>
                  </a:lnTo>
                  <a:lnTo>
                    <a:pt x="445" y="28"/>
                  </a:lnTo>
                  <a:lnTo>
                    <a:pt x="449" y="30"/>
                  </a:lnTo>
                  <a:lnTo>
                    <a:pt x="449" y="2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6" name="Freeform 149"/>
            <p:cNvSpPr>
              <a:spLocks/>
            </p:cNvSpPr>
            <p:nvPr/>
          </p:nvSpPr>
          <p:spPr bwMode="auto">
            <a:xfrm>
              <a:off x="2484437" y="5961858"/>
              <a:ext cx="260350" cy="296863"/>
            </a:xfrm>
            <a:custGeom>
              <a:avLst/>
              <a:gdLst>
                <a:gd name="T0" fmla="*/ 21 w 327"/>
                <a:gd name="T1" fmla="*/ 5 h 376"/>
                <a:gd name="T2" fmla="*/ 39 w 327"/>
                <a:gd name="T3" fmla="*/ 0 h 376"/>
                <a:gd name="T4" fmla="*/ 54 w 327"/>
                <a:gd name="T5" fmla="*/ 7 h 376"/>
                <a:gd name="T6" fmla="*/ 72 w 327"/>
                <a:gd name="T7" fmla="*/ 22 h 376"/>
                <a:gd name="T8" fmla="*/ 76 w 327"/>
                <a:gd name="T9" fmla="*/ 39 h 376"/>
                <a:gd name="T10" fmla="*/ 66 w 327"/>
                <a:gd name="T11" fmla="*/ 75 h 376"/>
                <a:gd name="T12" fmla="*/ 67 w 327"/>
                <a:gd name="T13" fmla="*/ 91 h 376"/>
                <a:gd name="T14" fmla="*/ 76 w 327"/>
                <a:gd name="T15" fmla="*/ 107 h 376"/>
                <a:gd name="T16" fmla="*/ 87 w 327"/>
                <a:gd name="T17" fmla="*/ 136 h 376"/>
                <a:gd name="T18" fmla="*/ 109 w 327"/>
                <a:gd name="T19" fmla="*/ 153 h 376"/>
                <a:gd name="T20" fmla="*/ 125 w 327"/>
                <a:gd name="T21" fmla="*/ 153 h 376"/>
                <a:gd name="T22" fmla="*/ 153 w 327"/>
                <a:gd name="T23" fmla="*/ 161 h 376"/>
                <a:gd name="T24" fmla="*/ 173 w 327"/>
                <a:gd name="T25" fmla="*/ 164 h 376"/>
                <a:gd name="T26" fmla="*/ 201 w 327"/>
                <a:gd name="T27" fmla="*/ 175 h 376"/>
                <a:gd name="T28" fmla="*/ 231 w 327"/>
                <a:gd name="T29" fmla="*/ 187 h 376"/>
                <a:gd name="T30" fmla="*/ 244 w 327"/>
                <a:gd name="T31" fmla="*/ 201 h 376"/>
                <a:gd name="T32" fmla="*/ 264 w 327"/>
                <a:gd name="T33" fmla="*/ 203 h 376"/>
                <a:gd name="T34" fmla="*/ 281 w 327"/>
                <a:gd name="T35" fmla="*/ 201 h 376"/>
                <a:gd name="T36" fmla="*/ 299 w 327"/>
                <a:gd name="T37" fmla="*/ 193 h 376"/>
                <a:gd name="T38" fmla="*/ 309 w 327"/>
                <a:gd name="T39" fmla="*/ 195 h 376"/>
                <a:gd name="T40" fmla="*/ 322 w 327"/>
                <a:gd name="T41" fmla="*/ 195 h 376"/>
                <a:gd name="T42" fmla="*/ 325 w 327"/>
                <a:gd name="T43" fmla="*/ 212 h 376"/>
                <a:gd name="T44" fmla="*/ 322 w 327"/>
                <a:gd name="T45" fmla="*/ 232 h 376"/>
                <a:gd name="T46" fmla="*/ 312 w 327"/>
                <a:gd name="T47" fmla="*/ 256 h 376"/>
                <a:gd name="T48" fmla="*/ 311 w 327"/>
                <a:gd name="T49" fmla="*/ 277 h 376"/>
                <a:gd name="T50" fmla="*/ 306 w 327"/>
                <a:gd name="T51" fmla="*/ 303 h 376"/>
                <a:gd name="T52" fmla="*/ 276 w 327"/>
                <a:gd name="T53" fmla="*/ 332 h 376"/>
                <a:gd name="T54" fmla="*/ 274 w 327"/>
                <a:gd name="T55" fmla="*/ 347 h 376"/>
                <a:gd name="T56" fmla="*/ 269 w 327"/>
                <a:gd name="T57" fmla="*/ 356 h 376"/>
                <a:gd name="T58" fmla="*/ 241 w 327"/>
                <a:gd name="T59" fmla="*/ 373 h 376"/>
                <a:gd name="T60" fmla="*/ 225 w 327"/>
                <a:gd name="T61" fmla="*/ 376 h 376"/>
                <a:gd name="T62" fmla="*/ 211 w 327"/>
                <a:gd name="T63" fmla="*/ 366 h 376"/>
                <a:gd name="T64" fmla="*/ 185 w 327"/>
                <a:gd name="T65" fmla="*/ 366 h 376"/>
                <a:gd name="T66" fmla="*/ 167 w 327"/>
                <a:gd name="T67" fmla="*/ 365 h 376"/>
                <a:gd name="T68" fmla="*/ 127 w 327"/>
                <a:gd name="T69" fmla="*/ 363 h 376"/>
                <a:gd name="T70" fmla="*/ 89 w 327"/>
                <a:gd name="T71" fmla="*/ 368 h 376"/>
                <a:gd name="T72" fmla="*/ 62 w 327"/>
                <a:gd name="T73" fmla="*/ 355 h 376"/>
                <a:gd name="T74" fmla="*/ 49 w 327"/>
                <a:gd name="T75" fmla="*/ 334 h 376"/>
                <a:gd name="T76" fmla="*/ 33 w 327"/>
                <a:gd name="T77" fmla="*/ 295 h 376"/>
                <a:gd name="T78" fmla="*/ 19 w 327"/>
                <a:gd name="T79" fmla="*/ 266 h 376"/>
                <a:gd name="T80" fmla="*/ 11 w 327"/>
                <a:gd name="T81" fmla="*/ 251 h 376"/>
                <a:gd name="T82" fmla="*/ 8 w 327"/>
                <a:gd name="T83" fmla="*/ 225 h 376"/>
                <a:gd name="T84" fmla="*/ 23 w 327"/>
                <a:gd name="T85" fmla="*/ 203 h 376"/>
                <a:gd name="T86" fmla="*/ 24 w 327"/>
                <a:gd name="T87" fmla="*/ 183 h 376"/>
                <a:gd name="T88" fmla="*/ 5 w 327"/>
                <a:gd name="T89" fmla="*/ 166 h 376"/>
                <a:gd name="T90" fmla="*/ 5 w 327"/>
                <a:gd name="T91" fmla="*/ 153 h 376"/>
                <a:gd name="T92" fmla="*/ 0 w 327"/>
                <a:gd name="T93" fmla="*/ 130 h 376"/>
                <a:gd name="T94" fmla="*/ 3 w 327"/>
                <a:gd name="T95" fmla="*/ 102 h 376"/>
                <a:gd name="T96" fmla="*/ 5 w 327"/>
                <a:gd name="T97" fmla="*/ 83 h 376"/>
                <a:gd name="T98" fmla="*/ 6 w 327"/>
                <a:gd name="T99" fmla="*/ 65 h 376"/>
                <a:gd name="T100" fmla="*/ 8 w 327"/>
                <a:gd name="T101" fmla="*/ 39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7" h="376">
                  <a:moveTo>
                    <a:pt x="10" y="18"/>
                  </a:moveTo>
                  <a:lnTo>
                    <a:pt x="13" y="15"/>
                  </a:lnTo>
                  <a:lnTo>
                    <a:pt x="19" y="7"/>
                  </a:lnTo>
                  <a:lnTo>
                    <a:pt x="21" y="5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39" y="0"/>
                  </a:lnTo>
                  <a:lnTo>
                    <a:pt x="46" y="4"/>
                  </a:lnTo>
                  <a:lnTo>
                    <a:pt x="49" y="5"/>
                  </a:lnTo>
                  <a:lnTo>
                    <a:pt x="51" y="5"/>
                  </a:lnTo>
                  <a:lnTo>
                    <a:pt x="54" y="7"/>
                  </a:lnTo>
                  <a:lnTo>
                    <a:pt x="62" y="7"/>
                  </a:lnTo>
                  <a:lnTo>
                    <a:pt x="67" y="12"/>
                  </a:lnTo>
                  <a:lnTo>
                    <a:pt x="71" y="17"/>
                  </a:lnTo>
                  <a:lnTo>
                    <a:pt x="72" y="22"/>
                  </a:lnTo>
                  <a:lnTo>
                    <a:pt x="76" y="23"/>
                  </a:lnTo>
                  <a:lnTo>
                    <a:pt x="77" y="25"/>
                  </a:lnTo>
                  <a:lnTo>
                    <a:pt x="79" y="25"/>
                  </a:lnTo>
                  <a:lnTo>
                    <a:pt x="76" y="39"/>
                  </a:lnTo>
                  <a:lnTo>
                    <a:pt x="74" y="44"/>
                  </a:lnTo>
                  <a:lnTo>
                    <a:pt x="69" y="59"/>
                  </a:lnTo>
                  <a:lnTo>
                    <a:pt x="69" y="60"/>
                  </a:lnTo>
                  <a:lnTo>
                    <a:pt x="66" y="75"/>
                  </a:lnTo>
                  <a:lnTo>
                    <a:pt x="66" y="77"/>
                  </a:lnTo>
                  <a:lnTo>
                    <a:pt x="66" y="78"/>
                  </a:lnTo>
                  <a:lnTo>
                    <a:pt x="66" y="86"/>
                  </a:lnTo>
                  <a:lnTo>
                    <a:pt x="67" y="91"/>
                  </a:lnTo>
                  <a:lnTo>
                    <a:pt x="67" y="96"/>
                  </a:lnTo>
                  <a:lnTo>
                    <a:pt x="69" y="99"/>
                  </a:lnTo>
                  <a:lnTo>
                    <a:pt x="72" y="102"/>
                  </a:lnTo>
                  <a:lnTo>
                    <a:pt x="76" y="107"/>
                  </a:lnTo>
                  <a:lnTo>
                    <a:pt x="77" y="111"/>
                  </a:lnTo>
                  <a:lnTo>
                    <a:pt x="82" y="128"/>
                  </a:lnTo>
                  <a:lnTo>
                    <a:pt x="86" y="133"/>
                  </a:lnTo>
                  <a:lnTo>
                    <a:pt x="87" y="136"/>
                  </a:lnTo>
                  <a:lnTo>
                    <a:pt x="89" y="138"/>
                  </a:lnTo>
                  <a:lnTo>
                    <a:pt x="94" y="145"/>
                  </a:lnTo>
                  <a:lnTo>
                    <a:pt x="105" y="151"/>
                  </a:lnTo>
                  <a:lnTo>
                    <a:pt x="109" y="153"/>
                  </a:lnTo>
                  <a:lnTo>
                    <a:pt x="115" y="156"/>
                  </a:lnTo>
                  <a:lnTo>
                    <a:pt x="117" y="157"/>
                  </a:lnTo>
                  <a:lnTo>
                    <a:pt x="122" y="154"/>
                  </a:lnTo>
                  <a:lnTo>
                    <a:pt x="125" y="153"/>
                  </a:lnTo>
                  <a:lnTo>
                    <a:pt x="127" y="153"/>
                  </a:lnTo>
                  <a:lnTo>
                    <a:pt x="130" y="153"/>
                  </a:lnTo>
                  <a:lnTo>
                    <a:pt x="143" y="157"/>
                  </a:lnTo>
                  <a:lnTo>
                    <a:pt x="153" y="161"/>
                  </a:lnTo>
                  <a:lnTo>
                    <a:pt x="157" y="162"/>
                  </a:lnTo>
                  <a:lnTo>
                    <a:pt x="160" y="162"/>
                  </a:lnTo>
                  <a:lnTo>
                    <a:pt x="170" y="162"/>
                  </a:lnTo>
                  <a:lnTo>
                    <a:pt x="173" y="164"/>
                  </a:lnTo>
                  <a:lnTo>
                    <a:pt x="175" y="164"/>
                  </a:lnTo>
                  <a:lnTo>
                    <a:pt x="188" y="167"/>
                  </a:lnTo>
                  <a:lnTo>
                    <a:pt x="190" y="169"/>
                  </a:lnTo>
                  <a:lnTo>
                    <a:pt x="201" y="175"/>
                  </a:lnTo>
                  <a:lnTo>
                    <a:pt x="203" y="177"/>
                  </a:lnTo>
                  <a:lnTo>
                    <a:pt x="216" y="175"/>
                  </a:lnTo>
                  <a:lnTo>
                    <a:pt x="229" y="185"/>
                  </a:lnTo>
                  <a:lnTo>
                    <a:pt x="231" y="187"/>
                  </a:lnTo>
                  <a:lnTo>
                    <a:pt x="233" y="190"/>
                  </a:lnTo>
                  <a:lnTo>
                    <a:pt x="241" y="198"/>
                  </a:lnTo>
                  <a:lnTo>
                    <a:pt x="244" y="200"/>
                  </a:lnTo>
                  <a:lnTo>
                    <a:pt x="244" y="201"/>
                  </a:lnTo>
                  <a:lnTo>
                    <a:pt x="251" y="208"/>
                  </a:lnTo>
                  <a:lnTo>
                    <a:pt x="253" y="209"/>
                  </a:lnTo>
                  <a:lnTo>
                    <a:pt x="263" y="204"/>
                  </a:lnTo>
                  <a:lnTo>
                    <a:pt x="264" y="203"/>
                  </a:lnTo>
                  <a:lnTo>
                    <a:pt x="271" y="200"/>
                  </a:lnTo>
                  <a:lnTo>
                    <a:pt x="272" y="200"/>
                  </a:lnTo>
                  <a:lnTo>
                    <a:pt x="277" y="201"/>
                  </a:lnTo>
                  <a:lnTo>
                    <a:pt x="281" y="201"/>
                  </a:lnTo>
                  <a:lnTo>
                    <a:pt x="282" y="203"/>
                  </a:lnTo>
                  <a:lnTo>
                    <a:pt x="291" y="196"/>
                  </a:lnTo>
                  <a:lnTo>
                    <a:pt x="292" y="195"/>
                  </a:lnTo>
                  <a:lnTo>
                    <a:pt x="299" y="193"/>
                  </a:lnTo>
                  <a:lnTo>
                    <a:pt x="301" y="193"/>
                  </a:lnTo>
                  <a:lnTo>
                    <a:pt x="302" y="195"/>
                  </a:lnTo>
                  <a:lnTo>
                    <a:pt x="307" y="195"/>
                  </a:lnTo>
                  <a:lnTo>
                    <a:pt x="309" y="195"/>
                  </a:lnTo>
                  <a:lnTo>
                    <a:pt x="315" y="195"/>
                  </a:lnTo>
                  <a:lnTo>
                    <a:pt x="317" y="195"/>
                  </a:lnTo>
                  <a:lnTo>
                    <a:pt x="319" y="195"/>
                  </a:lnTo>
                  <a:lnTo>
                    <a:pt x="322" y="195"/>
                  </a:lnTo>
                  <a:lnTo>
                    <a:pt x="325" y="196"/>
                  </a:lnTo>
                  <a:lnTo>
                    <a:pt x="327" y="208"/>
                  </a:lnTo>
                  <a:lnTo>
                    <a:pt x="325" y="211"/>
                  </a:lnTo>
                  <a:lnTo>
                    <a:pt x="325" y="212"/>
                  </a:lnTo>
                  <a:lnTo>
                    <a:pt x="325" y="214"/>
                  </a:lnTo>
                  <a:lnTo>
                    <a:pt x="324" y="229"/>
                  </a:lnTo>
                  <a:lnTo>
                    <a:pt x="324" y="230"/>
                  </a:lnTo>
                  <a:lnTo>
                    <a:pt x="322" y="232"/>
                  </a:lnTo>
                  <a:lnTo>
                    <a:pt x="317" y="243"/>
                  </a:lnTo>
                  <a:lnTo>
                    <a:pt x="315" y="245"/>
                  </a:lnTo>
                  <a:lnTo>
                    <a:pt x="314" y="250"/>
                  </a:lnTo>
                  <a:lnTo>
                    <a:pt x="312" y="256"/>
                  </a:lnTo>
                  <a:lnTo>
                    <a:pt x="312" y="258"/>
                  </a:lnTo>
                  <a:lnTo>
                    <a:pt x="312" y="259"/>
                  </a:lnTo>
                  <a:lnTo>
                    <a:pt x="311" y="274"/>
                  </a:lnTo>
                  <a:lnTo>
                    <a:pt x="311" y="277"/>
                  </a:lnTo>
                  <a:lnTo>
                    <a:pt x="309" y="284"/>
                  </a:lnTo>
                  <a:lnTo>
                    <a:pt x="307" y="293"/>
                  </a:lnTo>
                  <a:lnTo>
                    <a:pt x="307" y="297"/>
                  </a:lnTo>
                  <a:lnTo>
                    <a:pt x="306" y="303"/>
                  </a:lnTo>
                  <a:lnTo>
                    <a:pt x="304" y="306"/>
                  </a:lnTo>
                  <a:lnTo>
                    <a:pt x="297" y="314"/>
                  </a:lnTo>
                  <a:lnTo>
                    <a:pt x="286" y="327"/>
                  </a:lnTo>
                  <a:lnTo>
                    <a:pt x="276" y="332"/>
                  </a:lnTo>
                  <a:lnTo>
                    <a:pt x="269" y="337"/>
                  </a:lnTo>
                  <a:lnTo>
                    <a:pt x="269" y="339"/>
                  </a:lnTo>
                  <a:lnTo>
                    <a:pt x="271" y="344"/>
                  </a:lnTo>
                  <a:lnTo>
                    <a:pt x="274" y="347"/>
                  </a:lnTo>
                  <a:lnTo>
                    <a:pt x="274" y="348"/>
                  </a:lnTo>
                  <a:lnTo>
                    <a:pt x="274" y="352"/>
                  </a:lnTo>
                  <a:lnTo>
                    <a:pt x="272" y="355"/>
                  </a:lnTo>
                  <a:lnTo>
                    <a:pt x="269" y="356"/>
                  </a:lnTo>
                  <a:lnTo>
                    <a:pt x="266" y="360"/>
                  </a:lnTo>
                  <a:lnTo>
                    <a:pt x="256" y="366"/>
                  </a:lnTo>
                  <a:lnTo>
                    <a:pt x="244" y="371"/>
                  </a:lnTo>
                  <a:lnTo>
                    <a:pt x="241" y="373"/>
                  </a:lnTo>
                  <a:lnTo>
                    <a:pt x="239" y="373"/>
                  </a:lnTo>
                  <a:lnTo>
                    <a:pt x="233" y="374"/>
                  </a:lnTo>
                  <a:lnTo>
                    <a:pt x="229" y="374"/>
                  </a:lnTo>
                  <a:lnTo>
                    <a:pt x="225" y="376"/>
                  </a:lnTo>
                  <a:lnTo>
                    <a:pt x="221" y="376"/>
                  </a:lnTo>
                  <a:lnTo>
                    <a:pt x="220" y="373"/>
                  </a:lnTo>
                  <a:lnTo>
                    <a:pt x="213" y="368"/>
                  </a:lnTo>
                  <a:lnTo>
                    <a:pt x="211" y="366"/>
                  </a:lnTo>
                  <a:lnTo>
                    <a:pt x="201" y="366"/>
                  </a:lnTo>
                  <a:lnTo>
                    <a:pt x="195" y="365"/>
                  </a:lnTo>
                  <a:lnTo>
                    <a:pt x="190" y="366"/>
                  </a:lnTo>
                  <a:lnTo>
                    <a:pt x="185" y="366"/>
                  </a:lnTo>
                  <a:lnTo>
                    <a:pt x="177" y="365"/>
                  </a:lnTo>
                  <a:lnTo>
                    <a:pt x="175" y="365"/>
                  </a:lnTo>
                  <a:lnTo>
                    <a:pt x="170" y="365"/>
                  </a:lnTo>
                  <a:lnTo>
                    <a:pt x="167" y="365"/>
                  </a:lnTo>
                  <a:lnTo>
                    <a:pt x="163" y="363"/>
                  </a:lnTo>
                  <a:lnTo>
                    <a:pt x="148" y="363"/>
                  </a:lnTo>
                  <a:lnTo>
                    <a:pt x="145" y="363"/>
                  </a:lnTo>
                  <a:lnTo>
                    <a:pt x="127" y="363"/>
                  </a:lnTo>
                  <a:lnTo>
                    <a:pt x="124" y="363"/>
                  </a:lnTo>
                  <a:lnTo>
                    <a:pt x="120" y="365"/>
                  </a:lnTo>
                  <a:lnTo>
                    <a:pt x="100" y="366"/>
                  </a:lnTo>
                  <a:lnTo>
                    <a:pt x="89" y="368"/>
                  </a:lnTo>
                  <a:lnTo>
                    <a:pt x="77" y="368"/>
                  </a:lnTo>
                  <a:lnTo>
                    <a:pt x="67" y="368"/>
                  </a:lnTo>
                  <a:lnTo>
                    <a:pt x="64" y="358"/>
                  </a:lnTo>
                  <a:lnTo>
                    <a:pt x="62" y="355"/>
                  </a:lnTo>
                  <a:lnTo>
                    <a:pt x="56" y="347"/>
                  </a:lnTo>
                  <a:lnTo>
                    <a:pt x="54" y="345"/>
                  </a:lnTo>
                  <a:lnTo>
                    <a:pt x="51" y="339"/>
                  </a:lnTo>
                  <a:lnTo>
                    <a:pt x="49" y="334"/>
                  </a:lnTo>
                  <a:lnTo>
                    <a:pt x="48" y="332"/>
                  </a:lnTo>
                  <a:lnTo>
                    <a:pt x="38" y="305"/>
                  </a:lnTo>
                  <a:lnTo>
                    <a:pt x="36" y="303"/>
                  </a:lnTo>
                  <a:lnTo>
                    <a:pt x="33" y="295"/>
                  </a:lnTo>
                  <a:lnTo>
                    <a:pt x="26" y="282"/>
                  </a:lnTo>
                  <a:lnTo>
                    <a:pt x="26" y="279"/>
                  </a:lnTo>
                  <a:lnTo>
                    <a:pt x="21" y="271"/>
                  </a:lnTo>
                  <a:lnTo>
                    <a:pt x="19" y="266"/>
                  </a:lnTo>
                  <a:lnTo>
                    <a:pt x="19" y="263"/>
                  </a:lnTo>
                  <a:lnTo>
                    <a:pt x="18" y="261"/>
                  </a:lnTo>
                  <a:lnTo>
                    <a:pt x="13" y="253"/>
                  </a:lnTo>
                  <a:lnTo>
                    <a:pt x="11" y="251"/>
                  </a:lnTo>
                  <a:lnTo>
                    <a:pt x="6" y="245"/>
                  </a:lnTo>
                  <a:lnTo>
                    <a:pt x="0" y="238"/>
                  </a:lnTo>
                  <a:lnTo>
                    <a:pt x="6" y="227"/>
                  </a:lnTo>
                  <a:lnTo>
                    <a:pt x="8" y="225"/>
                  </a:lnTo>
                  <a:lnTo>
                    <a:pt x="10" y="224"/>
                  </a:lnTo>
                  <a:lnTo>
                    <a:pt x="14" y="217"/>
                  </a:lnTo>
                  <a:lnTo>
                    <a:pt x="14" y="216"/>
                  </a:lnTo>
                  <a:lnTo>
                    <a:pt x="23" y="203"/>
                  </a:lnTo>
                  <a:lnTo>
                    <a:pt x="24" y="201"/>
                  </a:lnTo>
                  <a:lnTo>
                    <a:pt x="28" y="191"/>
                  </a:lnTo>
                  <a:lnTo>
                    <a:pt x="29" y="188"/>
                  </a:lnTo>
                  <a:lnTo>
                    <a:pt x="24" y="183"/>
                  </a:lnTo>
                  <a:lnTo>
                    <a:pt x="11" y="175"/>
                  </a:lnTo>
                  <a:lnTo>
                    <a:pt x="10" y="174"/>
                  </a:lnTo>
                  <a:lnTo>
                    <a:pt x="6" y="167"/>
                  </a:lnTo>
                  <a:lnTo>
                    <a:pt x="5" y="166"/>
                  </a:lnTo>
                  <a:lnTo>
                    <a:pt x="3" y="161"/>
                  </a:lnTo>
                  <a:lnTo>
                    <a:pt x="3" y="157"/>
                  </a:lnTo>
                  <a:lnTo>
                    <a:pt x="5" y="154"/>
                  </a:lnTo>
                  <a:lnTo>
                    <a:pt x="5" y="153"/>
                  </a:lnTo>
                  <a:lnTo>
                    <a:pt x="6" y="148"/>
                  </a:lnTo>
                  <a:lnTo>
                    <a:pt x="5" y="145"/>
                  </a:lnTo>
                  <a:lnTo>
                    <a:pt x="1" y="143"/>
                  </a:lnTo>
                  <a:lnTo>
                    <a:pt x="0" y="130"/>
                  </a:lnTo>
                  <a:lnTo>
                    <a:pt x="0" y="128"/>
                  </a:lnTo>
                  <a:lnTo>
                    <a:pt x="3" y="107"/>
                  </a:lnTo>
                  <a:lnTo>
                    <a:pt x="3" y="106"/>
                  </a:lnTo>
                  <a:lnTo>
                    <a:pt x="3" y="102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5" y="86"/>
                  </a:lnTo>
                  <a:lnTo>
                    <a:pt x="5" y="83"/>
                  </a:lnTo>
                  <a:lnTo>
                    <a:pt x="5" y="78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6" y="65"/>
                  </a:lnTo>
                  <a:lnTo>
                    <a:pt x="8" y="56"/>
                  </a:lnTo>
                  <a:lnTo>
                    <a:pt x="8" y="47"/>
                  </a:lnTo>
                  <a:lnTo>
                    <a:pt x="8" y="43"/>
                  </a:lnTo>
                  <a:lnTo>
                    <a:pt x="8" y="39"/>
                  </a:lnTo>
                  <a:lnTo>
                    <a:pt x="10" y="25"/>
                  </a:lnTo>
                  <a:lnTo>
                    <a:pt x="10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7" name="Freeform 150"/>
            <p:cNvSpPr>
              <a:spLocks/>
            </p:cNvSpPr>
            <p:nvPr/>
          </p:nvSpPr>
          <p:spPr bwMode="auto">
            <a:xfrm>
              <a:off x="2435224" y="5498308"/>
              <a:ext cx="525463" cy="484188"/>
            </a:xfrm>
            <a:custGeom>
              <a:avLst/>
              <a:gdLst>
                <a:gd name="T0" fmla="*/ 415 w 663"/>
                <a:gd name="T1" fmla="*/ 29 h 612"/>
                <a:gd name="T2" fmla="*/ 400 w 663"/>
                <a:gd name="T3" fmla="*/ 54 h 612"/>
                <a:gd name="T4" fmla="*/ 400 w 663"/>
                <a:gd name="T5" fmla="*/ 89 h 612"/>
                <a:gd name="T6" fmla="*/ 420 w 663"/>
                <a:gd name="T7" fmla="*/ 128 h 612"/>
                <a:gd name="T8" fmla="*/ 455 w 663"/>
                <a:gd name="T9" fmla="*/ 130 h 612"/>
                <a:gd name="T10" fmla="*/ 507 w 663"/>
                <a:gd name="T11" fmla="*/ 123 h 612"/>
                <a:gd name="T12" fmla="*/ 541 w 663"/>
                <a:gd name="T13" fmla="*/ 106 h 612"/>
                <a:gd name="T14" fmla="*/ 602 w 663"/>
                <a:gd name="T15" fmla="*/ 112 h 612"/>
                <a:gd name="T16" fmla="*/ 612 w 663"/>
                <a:gd name="T17" fmla="*/ 136 h 612"/>
                <a:gd name="T18" fmla="*/ 600 w 663"/>
                <a:gd name="T19" fmla="*/ 164 h 612"/>
                <a:gd name="T20" fmla="*/ 592 w 663"/>
                <a:gd name="T21" fmla="*/ 190 h 612"/>
                <a:gd name="T22" fmla="*/ 605 w 663"/>
                <a:gd name="T23" fmla="*/ 206 h 612"/>
                <a:gd name="T24" fmla="*/ 603 w 663"/>
                <a:gd name="T25" fmla="*/ 251 h 612"/>
                <a:gd name="T26" fmla="*/ 598 w 663"/>
                <a:gd name="T27" fmla="*/ 287 h 612"/>
                <a:gd name="T28" fmla="*/ 623 w 663"/>
                <a:gd name="T29" fmla="*/ 317 h 612"/>
                <a:gd name="T30" fmla="*/ 620 w 663"/>
                <a:gd name="T31" fmla="*/ 353 h 612"/>
                <a:gd name="T32" fmla="*/ 625 w 663"/>
                <a:gd name="T33" fmla="*/ 377 h 612"/>
                <a:gd name="T34" fmla="*/ 661 w 663"/>
                <a:gd name="T35" fmla="*/ 387 h 612"/>
                <a:gd name="T36" fmla="*/ 655 w 663"/>
                <a:gd name="T37" fmla="*/ 471 h 612"/>
                <a:gd name="T38" fmla="*/ 610 w 663"/>
                <a:gd name="T39" fmla="*/ 492 h 612"/>
                <a:gd name="T40" fmla="*/ 557 w 663"/>
                <a:gd name="T41" fmla="*/ 520 h 612"/>
                <a:gd name="T42" fmla="*/ 484 w 663"/>
                <a:gd name="T43" fmla="*/ 555 h 612"/>
                <a:gd name="T44" fmla="*/ 445 w 663"/>
                <a:gd name="T45" fmla="*/ 580 h 612"/>
                <a:gd name="T46" fmla="*/ 412 w 663"/>
                <a:gd name="T47" fmla="*/ 594 h 612"/>
                <a:gd name="T48" fmla="*/ 378 w 663"/>
                <a:gd name="T49" fmla="*/ 606 h 612"/>
                <a:gd name="T50" fmla="*/ 342 w 663"/>
                <a:gd name="T51" fmla="*/ 601 h 612"/>
                <a:gd name="T52" fmla="*/ 309 w 663"/>
                <a:gd name="T53" fmla="*/ 607 h 612"/>
                <a:gd name="T54" fmla="*/ 256 w 663"/>
                <a:gd name="T55" fmla="*/ 607 h 612"/>
                <a:gd name="T56" fmla="*/ 218 w 663"/>
                <a:gd name="T57" fmla="*/ 610 h 612"/>
                <a:gd name="T58" fmla="*/ 168 w 663"/>
                <a:gd name="T59" fmla="*/ 609 h 612"/>
                <a:gd name="T60" fmla="*/ 130 w 663"/>
                <a:gd name="T61" fmla="*/ 596 h 612"/>
                <a:gd name="T62" fmla="*/ 91 w 663"/>
                <a:gd name="T63" fmla="*/ 584 h 612"/>
                <a:gd name="T64" fmla="*/ 71 w 663"/>
                <a:gd name="T65" fmla="*/ 586 h 612"/>
                <a:gd name="T66" fmla="*/ 0 w 663"/>
                <a:gd name="T67" fmla="*/ 538 h 612"/>
                <a:gd name="T68" fmla="*/ 18 w 663"/>
                <a:gd name="T69" fmla="*/ 517 h 612"/>
                <a:gd name="T70" fmla="*/ 31 w 663"/>
                <a:gd name="T71" fmla="*/ 478 h 612"/>
                <a:gd name="T72" fmla="*/ 31 w 663"/>
                <a:gd name="T73" fmla="*/ 439 h 612"/>
                <a:gd name="T74" fmla="*/ 46 w 663"/>
                <a:gd name="T75" fmla="*/ 406 h 612"/>
                <a:gd name="T76" fmla="*/ 59 w 663"/>
                <a:gd name="T77" fmla="*/ 366 h 612"/>
                <a:gd name="T78" fmla="*/ 59 w 663"/>
                <a:gd name="T79" fmla="*/ 335 h 612"/>
                <a:gd name="T80" fmla="*/ 68 w 663"/>
                <a:gd name="T81" fmla="*/ 296 h 612"/>
                <a:gd name="T82" fmla="*/ 46 w 663"/>
                <a:gd name="T83" fmla="*/ 262 h 612"/>
                <a:gd name="T84" fmla="*/ 34 w 663"/>
                <a:gd name="T85" fmla="*/ 232 h 612"/>
                <a:gd name="T86" fmla="*/ 51 w 663"/>
                <a:gd name="T87" fmla="*/ 196 h 612"/>
                <a:gd name="T88" fmla="*/ 79 w 663"/>
                <a:gd name="T89" fmla="*/ 195 h 612"/>
                <a:gd name="T90" fmla="*/ 137 w 663"/>
                <a:gd name="T91" fmla="*/ 193 h 612"/>
                <a:gd name="T92" fmla="*/ 170 w 663"/>
                <a:gd name="T93" fmla="*/ 188 h 612"/>
                <a:gd name="T94" fmla="*/ 195 w 663"/>
                <a:gd name="T95" fmla="*/ 178 h 612"/>
                <a:gd name="T96" fmla="*/ 225 w 663"/>
                <a:gd name="T97" fmla="*/ 190 h 612"/>
                <a:gd name="T98" fmla="*/ 223 w 663"/>
                <a:gd name="T99" fmla="*/ 227 h 612"/>
                <a:gd name="T100" fmla="*/ 235 w 663"/>
                <a:gd name="T101" fmla="*/ 248 h 612"/>
                <a:gd name="T102" fmla="*/ 263 w 663"/>
                <a:gd name="T103" fmla="*/ 253 h 612"/>
                <a:gd name="T104" fmla="*/ 309 w 663"/>
                <a:gd name="T105" fmla="*/ 224 h 612"/>
                <a:gd name="T106" fmla="*/ 309 w 663"/>
                <a:gd name="T107" fmla="*/ 196 h 612"/>
                <a:gd name="T108" fmla="*/ 304 w 663"/>
                <a:gd name="T109" fmla="*/ 170 h 612"/>
                <a:gd name="T110" fmla="*/ 301 w 663"/>
                <a:gd name="T111" fmla="*/ 133 h 612"/>
                <a:gd name="T112" fmla="*/ 304 w 663"/>
                <a:gd name="T113" fmla="*/ 101 h 612"/>
                <a:gd name="T114" fmla="*/ 316 w 663"/>
                <a:gd name="T115" fmla="*/ 55 h 612"/>
                <a:gd name="T116" fmla="*/ 312 w 663"/>
                <a:gd name="T117" fmla="*/ 21 h 612"/>
                <a:gd name="T118" fmla="*/ 342 w 663"/>
                <a:gd name="T119" fmla="*/ 7 h 612"/>
                <a:gd name="T120" fmla="*/ 369 w 663"/>
                <a:gd name="T121" fmla="*/ 4 h 612"/>
                <a:gd name="T122" fmla="*/ 395 w 663"/>
                <a:gd name="T123" fmla="*/ 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3" h="612">
                  <a:moveTo>
                    <a:pt x="428" y="15"/>
                  </a:moveTo>
                  <a:lnTo>
                    <a:pt x="426" y="17"/>
                  </a:lnTo>
                  <a:lnTo>
                    <a:pt x="425" y="18"/>
                  </a:lnTo>
                  <a:lnTo>
                    <a:pt x="423" y="21"/>
                  </a:lnTo>
                  <a:lnTo>
                    <a:pt x="420" y="25"/>
                  </a:lnTo>
                  <a:lnTo>
                    <a:pt x="418" y="26"/>
                  </a:lnTo>
                  <a:lnTo>
                    <a:pt x="417" y="29"/>
                  </a:lnTo>
                  <a:lnTo>
                    <a:pt x="415" y="29"/>
                  </a:lnTo>
                  <a:lnTo>
                    <a:pt x="412" y="33"/>
                  </a:lnTo>
                  <a:lnTo>
                    <a:pt x="410" y="34"/>
                  </a:lnTo>
                  <a:lnTo>
                    <a:pt x="410" y="36"/>
                  </a:lnTo>
                  <a:lnTo>
                    <a:pt x="407" y="39"/>
                  </a:lnTo>
                  <a:lnTo>
                    <a:pt x="403" y="42"/>
                  </a:lnTo>
                  <a:lnTo>
                    <a:pt x="402" y="46"/>
                  </a:lnTo>
                  <a:lnTo>
                    <a:pt x="400" y="50"/>
                  </a:lnTo>
                  <a:lnTo>
                    <a:pt x="400" y="54"/>
                  </a:lnTo>
                  <a:lnTo>
                    <a:pt x="398" y="55"/>
                  </a:lnTo>
                  <a:lnTo>
                    <a:pt x="397" y="57"/>
                  </a:lnTo>
                  <a:lnTo>
                    <a:pt x="395" y="62"/>
                  </a:lnTo>
                  <a:lnTo>
                    <a:pt x="395" y="68"/>
                  </a:lnTo>
                  <a:lnTo>
                    <a:pt x="395" y="78"/>
                  </a:lnTo>
                  <a:lnTo>
                    <a:pt x="397" y="86"/>
                  </a:lnTo>
                  <a:lnTo>
                    <a:pt x="398" y="88"/>
                  </a:lnTo>
                  <a:lnTo>
                    <a:pt x="400" y="89"/>
                  </a:lnTo>
                  <a:lnTo>
                    <a:pt x="402" y="91"/>
                  </a:lnTo>
                  <a:lnTo>
                    <a:pt x="405" y="94"/>
                  </a:lnTo>
                  <a:lnTo>
                    <a:pt x="410" y="97"/>
                  </a:lnTo>
                  <a:lnTo>
                    <a:pt x="415" y="101"/>
                  </a:lnTo>
                  <a:lnTo>
                    <a:pt x="421" y="104"/>
                  </a:lnTo>
                  <a:lnTo>
                    <a:pt x="421" y="106"/>
                  </a:lnTo>
                  <a:lnTo>
                    <a:pt x="421" y="115"/>
                  </a:lnTo>
                  <a:lnTo>
                    <a:pt x="420" y="128"/>
                  </a:lnTo>
                  <a:lnTo>
                    <a:pt x="421" y="128"/>
                  </a:lnTo>
                  <a:lnTo>
                    <a:pt x="428" y="130"/>
                  </a:lnTo>
                  <a:lnTo>
                    <a:pt x="433" y="128"/>
                  </a:lnTo>
                  <a:lnTo>
                    <a:pt x="441" y="127"/>
                  </a:lnTo>
                  <a:lnTo>
                    <a:pt x="446" y="128"/>
                  </a:lnTo>
                  <a:lnTo>
                    <a:pt x="448" y="128"/>
                  </a:lnTo>
                  <a:lnTo>
                    <a:pt x="451" y="128"/>
                  </a:lnTo>
                  <a:lnTo>
                    <a:pt x="455" y="130"/>
                  </a:lnTo>
                  <a:lnTo>
                    <a:pt x="460" y="131"/>
                  </a:lnTo>
                  <a:lnTo>
                    <a:pt x="466" y="133"/>
                  </a:lnTo>
                  <a:lnTo>
                    <a:pt x="473" y="135"/>
                  </a:lnTo>
                  <a:lnTo>
                    <a:pt x="496" y="128"/>
                  </a:lnTo>
                  <a:lnTo>
                    <a:pt x="499" y="127"/>
                  </a:lnTo>
                  <a:lnTo>
                    <a:pt x="503" y="127"/>
                  </a:lnTo>
                  <a:lnTo>
                    <a:pt x="504" y="125"/>
                  </a:lnTo>
                  <a:lnTo>
                    <a:pt x="507" y="123"/>
                  </a:lnTo>
                  <a:lnTo>
                    <a:pt x="511" y="118"/>
                  </a:lnTo>
                  <a:lnTo>
                    <a:pt x="512" y="117"/>
                  </a:lnTo>
                  <a:lnTo>
                    <a:pt x="514" y="114"/>
                  </a:lnTo>
                  <a:lnTo>
                    <a:pt x="517" y="110"/>
                  </a:lnTo>
                  <a:lnTo>
                    <a:pt x="521" y="107"/>
                  </a:lnTo>
                  <a:lnTo>
                    <a:pt x="531" y="106"/>
                  </a:lnTo>
                  <a:lnTo>
                    <a:pt x="539" y="106"/>
                  </a:lnTo>
                  <a:lnTo>
                    <a:pt x="541" y="106"/>
                  </a:lnTo>
                  <a:lnTo>
                    <a:pt x="544" y="104"/>
                  </a:lnTo>
                  <a:lnTo>
                    <a:pt x="552" y="104"/>
                  </a:lnTo>
                  <a:lnTo>
                    <a:pt x="559" y="104"/>
                  </a:lnTo>
                  <a:lnTo>
                    <a:pt x="570" y="106"/>
                  </a:lnTo>
                  <a:lnTo>
                    <a:pt x="575" y="106"/>
                  </a:lnTo>
                  <a:lnTo>
                    <a:pt x="592" y="109"/>
                  </a:lnTo>
                  <a:lnTo>
                    <a:pt x="598" y="110"/>
                  </a:lnTo>
                  <a:lnTo>
                    <a:pt x="602" y="112"/>
                  </a:lnTo>
                  <a:lnTo>
                    <a:pt x="603" y="114"/>
                  </a:lnTo>
                  <a:lnTo>
                    <a:pt x="608" y="114"/>
                  </a:lnTo>
                  <a:lnTo>
                    <a:pt x="613" y="114"/>
                  </a:lnTo>
                  <a:lnTo>
                    <a:pt x="618" y="115"/>
                  </a:lnTo>
                  <a:lnTo>
                    <a:pt x="617" y="120"/>
                  </a:lnTo>
                  <a:lnTo>
                    <a:pt x="617" y="125"/>
                  </a:lnTo>
                  <a:lnTo>
                    <a:pt x="613" y="130"/>
                  </a:lnTo>
                  <a:lnTo>
                    <a:pt x="612" y="136"/>
                  </a:lnTo>
                  <a:lnTo>
                    <a:pt x="613" y="141"/>
                  </a:lnTo>
                  <a:lnTo>
                    <a:pt x="615" y="144"/>
                  </a:lnTo>
                  <a:lnTo>
                    <a:pt x="615" y="154"/>
                  </a:lnTo>
                  <a:lnTo>
                    <a:pt x="615" y="156"/>
                  </a:lnTo>
                  <a:lnTo>
                    <a:pt x="610" y="161"/>
                  </a:lnTo>
                  <a:lnTo>
                    <a:pt x="608" y="161"/>
                  </a:lnTo>
                  <a:lnTo>
                    <a:pt x="607" y="162"/>
                  </a:lnTo>
                  <a:lnTo>
                    <a:pt x="600" y="164"/>
                  </a:lnTo>
                  <a:lnTo>
                    <a:pt x="597" y="164"/>
                  </a:lnTo>
                  <a:lnTo>
                    <a:pt x="592" y="165"/>
                  </a:lnTo>
                  <a:lnTo>
                    <a:pt x="585" y="169"/>
                  </a:lnTo>
                  <a:lnTo>
                    <a:pt x="584" y="169"/>
                  </a:lnTo>
                  <a:lnTo>
                    <a:pt x="582" y="172"/>
                  </a:lnTo>
                  <a:lnTo>
                    <a:pt x="582" y="178"/>
                  </a:lnTo>
                  <a:lnTo>
                    <a:pt x="587" y="185"/>
                  </a:lnTo>
                  <a:lnTo>
                    <a:pt x="592" y="190"/>
                  </a:lnTo>
                  <a:lnTo>
                    <a:pt x="593" y="191"/>
                  </a:lnTo>
                  <a:lnTo>
                    <a:pt x="598" y="190"/>
                  </a:lnTo>
                  <a:lnTo>
                    <a:pt x="600" y="188"/>
                  </a:lnTo>
                  <a:lnTo>
                    <a:pt x="605" y="190"/>
                  </a:lnTo>
                  <a:lnTo>
                    <a:pt x="607" y="195"/>
                  </a:lnTo>
                  <a:lnTo>
                    <a:pt x="602" y="199"/>
                  </a:lnTo>
                  <a:lnTo>
                    <a:pt x="603" y="203"/>
                  </a:lnTo>
                  <a:lnTo>
                    <a:pt x="605" y="206"/>
                  </a:lnTo>
                  <a:lnTo>
                    <a:pt x="605" y="209"/>
                  </a:lnTo>
                  <a:lnTo>
                    <a:pt x="602" y="212"/>
                  </a:lnTo>
                  <a:lnTo>
                    <a:pt x="600" y="214"/>
                  </a:lnTo>
                  <a:lnTo>
                    <a:pt x="602" y="230"/>
                  </a:lnTo>
                  <a:lnTo>
                    <a:pt x="598" y="235"/>
                  </a:lnTo>
                  <a:lnTo>
                    <a:pt x="595" y="240"/>
                  </a:lnTo>
                  <a:lnTo>
                    <a:pt x="598" y="245"/>
                  </a:lnTo>
                  <a:lnTo>
                    <a:pt x="603" y="251"/>
                  </a:lnTo>
                  <a:lnTo>
                    <a:pt x="603" y="253"/>
                  </a:lnTo>
                  <a:lnTo>
                    <a:pt x="603" y="258"/>
                  </a:lnTo>
                  <a:lnTo>
                    <a:pt x="603" y="262"/>
                  </a:lnTo>
                  <a:lnTo>
                    <a:pt x="597" y="271"/>
                  </a:lnTo>
                  <a:lnTo>
                    <a:pt x="595" y="272"/>
                  </a:lnTo>
                  <a:lnTo>
                    <a:pt x="593" y="284"/>
                  </a:lnTo>
                  <a:lnTo>
                    <a:pt x="595" y="285"/>
                  </a:lnTo>
                  <a:lnTo>
                    <a:pt x="598" y="287"/>
                  </a:lnTo>
                  <a:lnTo>
                    <a:pt x="603" y="285"/>
                  </a:lnTo>
                  <a:lnTo>
                    <a:pt x="612" y="280"/>
                  </a:lnTo>
                  <a:lnTo>
                    <a:pt x="617" y="282"/>
                  </a:lnTo>
                  <a:lnTo>
                    <a:pt x="617" y="288"/>
                  </a:lnTo>
                  <a:lnTo>
                    <a:pt x="618" y="295"/>
                  </a:lnTo>
                  <a:lnTo>
                    <a:pt x="627" y="300"/>
                  </a:lnTo>
                  <a:lnTo>
                    <a:pt x="625" y="316"/>
                  </a:lnTo>
                  <a:lnTo>
                    <a:pt x="623" y="317"/>
                  </a:lnTo>
                  <a:lnTo>
                    <a:pt x="623" y="324"/>
                  </a:lnTo>
                  <a:lnTo>
                    <a:pt x="623" y="334"/>
                  </a:lnTo>
                  <a:lnTo>
                    <a:pt x="627" y="335"/>
                  </a:lnTo>
                  <a:lnTo>
                    <a:pt x="630" y="337"/>
                  </a:lnTo>
                  <a:lnTo>
                    <a:pt x="628" y="342"/>
                  </a:lnTo>
                  <a:lnTo>
                    <a:pt x="625" y="347"/>
                  </a:lnTo>
                  <a:lnTo>
                    <a:pt x="623" y="347"/>
                  </a:lnTo>
                  <a:lnTo>
                    <a:pt x="620" y="353"/>
                  </a:lnTo>
                  <a:lnTo>
                    <a:pt x="618" y="355"/>
                  </a:lnTo>
                  <a:lnTo>
                    <a:pt x="617" y="361"/>
                  </a:lnTo>
                  <a:lnTo>
                    <a:pt x="615" y="364"/>
                  </a:lnTo>
                  <a:lnTo>
                    <a:pt x="613" y="366"/>
                  </a:lnTo>
                  <a:lnTo>
                    <a:pt x="608" y="373"/>
                  </a:lnTo>
                  <a:lnTo>
                    <a:pt x="608" y="376"/>
                  </a:lnTo>
                  <a:lnTo>
                    <a:pt x="622" y="379"/>
                  </a:lnTo>
                  <a:lnTo>
                    <a:pt x="625" y="377"/>
                  </a:lnTo>
                  <a:lnTo>
                    <a:pt x="632" y="379"/>
                  </a:lnTo>
                  <a:lnTo>
                    <a:pt x="640" y="376"/>
                  </a:lnTo>
                  <a:lnTo>
                    <a:pt x="643" y="376"/>
                  </a:lnTo>
                  <a:lnTo>
                    <a:pt x="653" y="374"/>
                  </a:lnTo>
                  <a:lnTo>
                    <a:pt x="655" y="374"/>
                  </a:lnTo>
                  <a:lnTo>
                    <a:pt x="656" y="374"/>
                  </a:lnTo>
                  <a:lnTo>
                    <a:pt x="660" y="379"/>
                  </a:lnTo>
                  <a:lnTo>
                    <a:pt x="661" y="387"/>
                  </a:lnTo>
                  <a:lnTo>
                    <a:pt x="660" y="389"/>
                  </a:lnTo>
                  <a:lnTo>
                    <a:pt x="661" y="400"/>
                  </a:lnTo>
                  <a:lnTo>
                    <a:pt x="660" y="410"/>
                  </a:lnTo>
                  <a:lnTo>
                    <a:pt x="660" y="413"/>
                  </a:lnTo>
                  <a:lnTo>
                    <a:pt x="661" y="434"/>
                  </a:lnTo>
                  <a:lnTo>
                    <a:pt x="663" y="468"/>
                  </a:lnTo>
                  <a:lnTo>
                    <a:pt x="656" y="471"/>
                  </a:lnTo>
                  <a:lnTo>
                    <a:pt x="655" y="471"/>
                  </a:lnTo>
                  <a:lnTo>
                    <a:pt x="646" y="474"/>
                  </a:lnTo>
                  <a:lnTo>
                    <a:pt x="645" y="476"/>
                  </a:lnTo>
                  <a:lnTo>
                    <a:pt x="641" y="478"/>
                  </a:lnTo>
                  <a:lnTo>
                    <a:pt x="625" y="484"/>
                  </a:lnTo>
                  <a:lnTo>
                    <a:pt x="623" y="486"/>
                  </a:lnTo>
                  <a:lnTo>
                    <a:pt x="618" y="486"/>
                  </a:lnTo>
                  <a:lnTo>
                    <a:pt x="613" y="491"/>
                  </a:lnTo>
                  <a:lnTo>
                    <a:pt x="610" y="492"/>
                  </a:lnTo>
                  <a:lnTo>
                    <a:pt x="600" y="497"/>
                  </a:lnTo>
                  <a:lnTo>
                    <a:pt x="598" y="497"/>
                  </a:lnTo>
                  <a:lnTo>
                    <a:pt x="595" y="499"/>
                  </a:lnTo>
                  <a:lnTo>
                    <a:pt x="589" y="502"/>
                  </a:lnTo>
                  <a:lnTo>
                    <a:pt x="577" y="508"/>
                  </a:lnTo>
                  <a:lnTo>
                    <a:pt x="564" y="517"/>
                  </a:lnTo>
                  <a:lnTo>
                    <a:pt x="562" y="518"/>
                  </a:lnTo>
                  <a:lnTo>
                    <a:pt x="557" y="520"/>
                  </a:lnTo>
                  <a:lnTo>
                    <a:pt x="552" y="523"/>
                  </a:lnTo>
                  <a:lnTo>
                    <a:pt x="537" y="529"/>
                  </a:lnTo>
                  <a:lnTo>
                    <a:pt x="534" y="531"/>
                  </a:lnTo>
                  <a:lnTo>
                    <a:pt x="526" y="536"/>
                  </a:lnTo>
                  <a:lnTo>
                    <a:pt x="501" y="547"/>
                  </a:lnTo>
                  <a:lnTo>
                    <a:pt x="496" y="549"/>
                  </a:lnTo>
                  <a:lnTo>
                    <a:pt x="493" y="552"/>
                  </a:lnTo>
                  <a:lnTo>
                    <a:pt x="484" y="555"/>
                  </a:lnTo>
                  <a:lnTo>
                    <a:pt x="483" y="557"/>
                  </a:lnTo>
                  <a:lnTo>
                    <a:pt x="476" y="560"/>
                  </a:lnTo>
                  <a:lnTo>
                    <a:pt x="473" y="562"/>
                  </a:lnTo>
                  <a:lnTo>
                    <a:pt x="469" y="563"/>
                  </a:lnTo>
                  <a:lnTo>
                    <a:pt x="468" y="563"/>
                  </a:lnTo>
                  <a:lnTo>
                    <a:pt x="453" y="570"/>
                  </a:lnTo>
                  <a:lnTo>
                    <a:pt x="450" y="573"/>
                  </a:lnTo>
                  <a:lnTo>
                    <a:pt x="445" y="580"/>
                  </a:lnTo>
                  <a:lnTo>
                    <a:pt x="446" y="584"/>
                  </a:lnTo>
                  <a:lnTo>
                    <a:pt x="446" y="588"/>
                  </a:lnTo>
                  <a:lnTo>
                    <a:pt x="443" y="593"/>
                  </a:lnTo>
                  <a:lnTo>
                    <a:pt x="440" y="593"/>
                  </a:lnTo>
                  <a:lnTo>
                    <a:pt x="435" y="593"/>
                  </a:lnTo>
                  <a:lnTo>
                    <a:pt x="428" y="589"/>
                  </a:lnTo>
                  <a:lnTo>
                    <a:pt x="423" y="588"/>
                  </a:lnTo>
                  <a:lnTo>
                    <a:pt x="412" y="594"/>
                  </a:lnTo>
                  <a:lnTo>
                    <a:pt x="410" y="594"/>
                  </a:lnTo>
                  <a:lnTo>
                    <a:pt x="400" y="597"/>
                  </a:lnTo>
                  <a:lnTo>
                    <a:pt x="397" y="599"/>
                  </a:lnTo>
                  <a:lnTo>
                    <a:pt x="393" y="601"/>
                  </a:lnTo>
                  <a:lnTo>
                    <a:pt x="388" y="602"/>
                  </a:lnTo>
                  <a:lnTo>
                    <a:pt x="385" y="602"/>
                  </a:lnTo>
                  <a:lnTo>
                    <a:pt x="382" y="602"/>
                  </a:lnTo>
                  <a:lnTo>
                    <a:pt x="378" y="606"/>
                  </a:lnTo>
                  <a:lnTo>
                    <a:pt x="377" y="609"/>
                  </a:lnTo>
                  <a:lnTo>
                    <a:pt x="374" y="609"/>
                  </a:lnTo>
                  <a:lnTo>
                    <a:pt x="370" y="612"/>
                  </a:lnTo>
                  <a:lnTo>
                    <a:pt x="364" y="612"/>
                  </a:lnTo>
                  <a:lnTo>
                    <a:pt x="359" y="610"/>
                  </a:lnTo>
                  <a:lnTo>
                    <a:pt x="355" y="609"/>
                  </a:lnTo>
                  <a:lnTo>
                    <a:pt x="350" y="606"/>
                  </a:lnTo>
                  <a:lnTo>
                    <a:pt x="342" y="601"/>
                  </a:lnTo>
                  <a:lnTo>
                    <a:pt x="340" y="601"/>
                  </a:lnTo>
                  <a:lnTo>
                    <a:pt x="339" y="601"/>
                  </a:lnTo>
                  <a:lnTo>
                    <a:pt x="335" y="599"/>
                  </a:lnTo>
                  <a:lnTo>
                    <a:pt x="329" y="596"/>
                  </a:lnTo>
                  <a:lnTo>
                    <a:pt x="326" y="597"/>
                  </a:lnTo>
                  <a:lnTo>
                    <a:pt x="321" y="599"/>
                  </a:lnTo>
                  <a:lnTo>
                    <a:pt x="316" y="602"/>
                  </a:lnTo>
                  <a:lnTo>
                    <a:pt x="309" y="607"/>
                  </a:lnTo>
                  <a:lnTo>
                    <a:pt x="307" y="607"/>
                  </a:lnTo>
                  <a:lnTo>
                    <a:pt x="296" y="612"/>
                  </a:lnTo>
                  <a:lnTo>
                    <a:pt x="294" y="612"/>
                  </a:lnTo>
                  <a:lnTo>
                    <a:pt x="291" y="612"/>
                  </a:lnTo>
                  <a:lnTo>
                    <a:pt x="279" y="612"/>
                  </a:lnTo>
                  <a:lnTo>
                    <a:pt x="261" y="607"/>
                  </a:lnTo>
                  <a:lnTo>
                    <a:pt x="259" y="607"/>
                  </a:lnTo>
                  <a:lnTo>
                    <a:pt x="256" y="607"/>
                  </a:lnTo>
                  <a:lnTo>
                    <a:pt x="253" y="609"/>
                  </a:lnTo>
                  <a:lnTo>
                    <a:pt x="251" y="609"/>
                  </a:lnTo>
                  <a:lnTo>
                    <a:pt x="248" y="609"/>
                  </a:lnTo>
                  <a:lnTo>
                    <a:pt x="240" y="610"/>
                  </a:lnTo>
                  <a:lnTo>
                    <a:pt x="235" y="610"/>
                  </a:lnTo>
                  <a:lnTo>
                    <a:pt x="231" y="610"/>
                  </a:lnTo>
                  <a:lnTo>
                    <a:pt x="220" y="610"/>
                  </a:lnTo>
                  <a:lnTo>
                    <a:pt x="218" y="610"/>
                  </a:lnTo>
                  <a:lnTo>
                    <a:pt x="216" y="609"/>
                  </a:lnTo>
                  <a:lnTo>
                    <a:pt x="205" y="610"/>
                  </a:lnTo>
                  <a:lnTo>
                    <a:pt x="202" y="609"/>
                  </a:lnTo>
                  <a:lnTo>
                    <a:pt x="193" y="607"/>
                  </a:lnTo>
                  <a:lnTo>
                    <a:pt x="185" y="607"/>
                  </a:lnTo>
                  <a:lnTo>
                    <a:pt x="182" y="607"/>
                  </a:lnTo>
                  <a:lnTo>
                    <a:pt x="170" y="609"/>
                  </a:lnTo>
                  <a:lnTo>
                    <a:pt x="168" y="609"/>
                  </a:lnTo>
                  <a:lnTo>
                    <a:pt x="154" y="610"/>
                  </a:lnTo>
                  <a:lnTo>
                    <a:pt x="152" y="610"/>
                  </a:lnTo>
                  <a:lnTo>
                    <a:pt x="142" y="609"/>
                  </a:lnTo>
                  <a:lnTo>
                    <a:pt x="140" y="609"/>
                  </a:lnTo>
                  <a:lnTo>
                    <a:pt x="139" y="607"/>
                  </a:lnTo>
                  <a:lnTo>
                    <a:pt x="135" y="606"/>
                  </a:lnTo>
                  <a:lnTo>
                    <a:pt x="134" y="601"/>
                  </a:lnTo>
                  <a:lnTo>
                    <a:pt x="130" y="596"/>
                  </a:lnTo>
                  <a:lnTo>
                    <a:pt x="125" y="591"/>
                  </a:lnTo>
                  <a:lnTo>
                    <a:pt x="117" y="591"/>
                  </a:lnTo>
                  <a:lnTo>
                    <a:pt x="114" y="589"/>
                  </a:lnTo>
                  <a:lnTo>
                    <a:pt x="112" y="589"/>
                  </a:lnTo>
                  <a:lnTo>
                    <a:pt x="109" y="588"/>
                  </a:lnTo>
                  <a:lnTo>
                    <a:pt x="102" y="584"/>
                  </a:lnTo>
                  <a:lnTo>
                    <a:pt x="99" y="584"/>
                  </a:lnTo>
                  <a:lnTo>
                    <a:pt x="91" y="584"/>
                  </a:lnTo>
                  <a:lnTo>
                    <a:pt x="89" y="584"/>
                  </a:lnTo>
                  <a:lnTo>
                    <a:pt x="84" y="589"/>
                  </a:lnTo>
                  <a:lnTo>
                    <a:pt x="82" y="591"/>
                  </a:lnTo>
                  <a:lnTo>
                    <a:pt x="76" y="599"/>
                  </a:lnTo>
                  <a:lnTo>
                    <a:pt x="73" y="602"/>
                  </a:lnTo>
                  <a:lnTo>
                    <a:pt x="71" y="599"/>
                  </a:lnTo>
                  <a:lnTo>
                    <a:pt x="69" y="593"/>
                  </a:lnTo>
                  <a:lnTo>
                    <a:pt x="71" y="586"/>
                  </a:lnTo>
                  <a:lnTo>
                    <a:pt x="73" y="583"/>
                  </a:lnTo>
                  <a:lnTo>
                    <a:pt x="73" y="578"/>
                  </a:lnTo>
                  <a:lnTo>
                    <a:pt x="74" y="572"/>
                  </a:lnTo>
                  <a:lnTo>
                    <a:pt x="76" y="563"/>
                  </a:lnTo>
                  <a:lnTo>
                    <a:pt x="77" y="554"/>
                  </a:lnTo>
                  <a:lnTo>
                    <a:pt x="36" y="541"/>
                  </a:lnTo>
                  <a:lnTo>
                    <a:pt x="11" y="541"/>
                  </a:lnTo>
                  <a:lnTo>
                    <a:pt x="0" y="538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1"/>
                  </a:lnTo>
                  <a:lnTo>
                    <a:pt x="10" y="526"/>
                  </a:lnTo>
                  <a:lnTo>
                    <a:pt x="13" y="523"/>
                  </a:lnTo>
                  <a:lnTo>
                    <a:pt x="13" y="521"/>
                  </a:lnTo>
                  <a:lnTo>
                    <a:pt x="16" y="518"/>
                  </a:lnTo>
                  <a:lnTo>
                    <a:pt x="18" y="517"/>
                  </a:lnTo>
                  <a:lnTo>
                    <a:pt x="21" y="515"/>
                  </a:lnTo>
                  <a:lnTo>
                    <a:pt x="33" y="499"/>
                  </a:lnTo>
                  <a:lnTo>
                    <a:pt x="33" y="494"/>
                  </a:lnTo>
                  <a:lnTo>
                    <a:pt x="33" y="492"/>
                  </a:lnTo>
                  <a:lnTo>
                    <a:pt x="33" y="487"/>
                  </a:lnTo>
                  <a:lnTo>
                    <a:pt x="33" y="486"/>
                  </a:lnTo>
                  <a:lnTo>
                    <a:pt x="33" y="483"/>
                  </a:lnTo>
                  <a:lnTo>
                    <a:pt x="31" y="478"/>
                  </a:lnTo>
                  <a:lnTo>
                    <a:pt x="33" y="471"/>
                  </a:lnTo>
                  <a:lnTo>
                    <a:pt x="33" y="470"/>
                  </a:lnTo>
                  <a:lnTo>
                    <a:pt x="34" y="462"/>
                  </a:lnTo>
                  <a:lnTo>
                    <a:pt x="33" y="460"/>
                  </a:lnTo>
                  <a:lnTo>
                    <a:pt x="33" y="453"/>
                  </a:lnTo>
                  <a:lnTo>
                    <a:pt x="33" y="452"/>
                  </a:lnTo>
                  <a:lnTo>
                    <a:pt x="31" y="450"/>
                  </a:lnTo>
                  <a:lnTo>
                    <a:pt x="31" y="439"/>
                  </a:lnTo>
                  <a:lnTo>
                    <a:pt x="31" y="436"/>
                  </a:lnTo>
                  <a:lnTo>
                    <a:pt x="33" y="431"/>
                  </a:lnTo>
                  <a:lnTo>
                    <a:pt x="33" y="426"/>
                  </a:lnTo>
                  <a:lnTo>
                    <a:pt x="36" y="421"/>
                  </a:lnTo>
                  <a:lnTo>
                    <a:pt x="41" y="415"/>
                  </a:lnTo>
                  <a:lnTo>
                    <a:pt x="43" y="413"/>
                  </a:lnTo>
                  <a:lnTo>
                    <a:pt x="44" y="410"/>
                  </a:lnTo>
                  <a:lnTo>
                    <a:pt x="46" y="406"/>
                  </a:lnTo>
                  <a:lnTo>
                    <a:pt x="48" y="403"/>
                  </a:lnTo>
                  <a:lnTo>
                    <a:pt x="49" y="398"/>
                  </a:lnTo>
                  <a:lnTo>
                    <a:pt x="48" y="394"/>
                  </a:lnTo>
                  <a:lnTo>
                    <a:pt x="51" y="385"/>
                  </a:lnTo>
                  <a:lnTo>
                    <a:pt x="54" y="379"/>
                  </a:lnTo>
                  <a:lnTo>
                    <a:pt x="59" y="374"/>
                  </a:lnTo>
                  <a:lnTo>
                    <a:pt x="59" y="373"/>
                  </a:lnTo>
                  <a:lnTo>
                    <a:pt x="59" y="366"/>
                  </a:lnTo>
                  <a:lnTo>
                    <a:pt x="61" y="361"/>
                  </a:lnTo>
                  <a:lnTo>
                    <a:pt x="61" y="358"/>
                  </a:lnTo>
                  <a:lnTo>
                    <a:pt x="59" y="355"/>
                  </a:lnTo>
                  <a:lnTo>
                    <a:pt x="59" y="351"/>
                  </a:lnTo>
                  <a:lnTo>
                    <a:pt x="59" y="347"/>
                  </a:lnTo>
                  <a:lnTo>
                    <a:pt x="59" y="343"/>
                  </a:lnTo>
                  <a:lnTo>
                    <a:pt x="59" y="340"/>
                  </a:lnTo>
                  <a:lnTo>
                    <a:pt x="59" y="335"/>
                  </a:lnTo>
                  <a:lnTo>
                    <a:pt x="59" y="332"/>
                  </a:lnTo>
                  <a:lnTo>
                    <a:pt x="59" y="327"/>
                  </a:lnTo>
                  <a:lnTo>
                    <a:pt x="59" y="322"/>
                  </a:lnTo>
                  <a:lnTo>
                    <a:pt x="59" y="319"/>
                  </a:lnTo>
                  <a:lnTo>
                    <a:pt x="61" y="313"/>
                  </a:lnTo>
                  <a:lnTo>
                    <a:pt x="66" y="306"/>
                  </a:lnTo>
                  <a:lnTo>
                    <a:pt x="69" y="301"/>
                  </a:lnTo>
                  <a:lnTo>
                    <a:pt x="68" y="296"/>
                  </a:lnTo>
                  <a:lnTo>
                    <a:pt x="68" y="295"/>
                  </a:lnTo>
                  <a:lnTo>
                    <a:pt x="66" y="290"/>
                  </a:lnTo>
                  <a:lnTo>
                    <a:pt x="64" y="280"/>
                  </a:lnTo>
                  <a:lnTo>
                    <a:pt x="63" y="274"/>
                  </a:lnTo>
                  <a:lnTo>
                    <a:pt x="63" y="272"/>
                  </a:lnTo>
                  <a:lnTo>
                    <a:pt x="59" y="267"/>
                  </a:lnTo>
                  <a:lnTo>
                    <a:pt x="53" y="264"/>
                  </a:lnTo>
                  <a:lnTo>
                    <a:pt x="46" y="262"/>
                  </a:lnTo>
                  <a:lnTo>
                    <a:pt x="44" y="261"/>
                  </a:lnTo>
                  <a:lnTo>
                    <a:pt x="41" y="256"/>
                  </a:lnTo>
                  <a:lnTo>
                    <a:pt x="41" y="254"/>
                  </a:lnTo>
                  <a:lnTo>
                    <a:pt x="38" y="248"/>
                  </a:lnTo>
                  <a:lnTo>
                    <a:pt x="39" y="245"/>
                  </a:lnTo>
                  <a:lnTo>
                    <a:pt x="39" y="243"/>
                  </a:lnTo>
                  <a:lnTo>
                    <a:pt x="38" y="237"/>
                  </a:lnTo>
                  <a:lnTo>
                    <a:pt x="34" y="232"/>
                  </a:lnTo>
                  <a:lnTo>
                    <a:pt x="36" y="227"/>
                  </a:lnTo>
                  <a:lnTo>
                    <a:pt x="38" y="224"/>
                  </a:lnTo>
                  <a:lnTo>
                    <a:pt x="39" y="220"/>
                  </a:lnTo>
                  <a:lnTo>
                    <a:pt x="41" y="217"/>
                  </a:lnTo>
                  <a:lnTo>
                    <a:pt x="43" y="209"/>
                  </a:lnTo>
                  <a:lnTo>
                    <a:pt x="43" y="207"/>
                  </a:lnTo>
                  <a:lnTo>
                    <a:pt x="43" y="201"/>
                  </a:lnTo>
                  <a:lnTo>
                    <a:pt x="51" y="196"/>
                  </a:lnTo>
                  <a:lnTo>
                    <a:pt x="58" y="198"/>
                  </a:lnTo>
                  <a:lnTo>
                    <a:pt x="61" y="198"/>
                  </a:lnTo>
                  <a:lnTo>
                    <a:pt x="66" y="198"/>
                  </a:lnTo>
                  <a:lnTo>
                    <a:pt x="68" y="198"/>
                  </a:lnTo>
                  <a:lnTo>
                    <a:pt x="69" y="199"/>
                  </a:lnTo>
                  <a:lnTo>
                    <a:pt x="74" y="199"/>
                  </a:lnTo>
                  <a:lnTo>
                    <a:pt x="76" y="198"/>
                  </a:lnTo>
                  <a:lnTo>
                    <a:pt x="79" y="195"/>
                  </a:lnTo>
                  <a:lnTo>
                    <a:pt x="87" y="190"/>
                  </a:lnTo>
                  <a:lnTo>
                    <a:pt x="102" y="193"/>
                  </a:lnTo>
                  <a:lnTo>
                    <a:pt x="109" y="195"/>
                  </a:lnTo>
                  <a:lnTo>
                    <a:pt x="112" y="196"/>
                  </a:lnTo>
                  <a:lnTo>
                    <a:pt x="125" y="198"/>
                  </a:lnTo>
                  <a:lnTo>
                    <a:pt x="129" y="196"/>
                  </a:lnTo>
                  <a:lnTo>
                    <a:pt x="135" y="195"/>
                  </a:lnTo>
                  <a:lnTo>
                    <a:pt x="137" y="193"/>
                  </a:lnTo>
                  <a:lnTo>
                    <a:pt x="144" y="190"/>
                  </a:lnTo>
                  <a:lnTo>
                    <a:pt x="150" y="188"/>
                  </a:lnTo>
                  <a:lnTo>
                    <a:pt x="152" y="188"/>
                  </a:lnTo>
                  <a:lnTo>
                    <a:pt x="157" y="188"/>
                  </a:lnTo>
                  <a:lnTo>
                    <a:pt x="159" y="188"/>
                  </a:lnTo>
                  <a:lnTo>
                    <a:pt x="163" y="188"/>
                  </a:lnTo>
                  <a:lnTo>
                    <a:pt x="168" y="188"/>
                  </a:lnTo>
                  <a:lnTo>
                    <a:pt x="170" y="188"/>
                  </a:lnTo>
                  <a:lnTo>
                    <a:pt x="178" y="183"/>
                  </a:lnTo>
                  <a:lnTo>
                    <a:pt x="182" y="182"/>
                  </a:lnTo>
                  <a:lnTo>
                    <a:pt x="183" y="178"/>
                  </a:lnTo>
                  <a:lnTo>
                    <a:pt x="185" y="178"/>
                  </a:lnTo>
                  <a:lnTo>
                    <a:pt x="188" y="177"/>
                  </a:lnTo>
                  <a:lnTo>
                    <a:pt x="190" y="178"/>
                  </a:lnTo>
                  <a:lnTo>
                    <a:pt x="192" y="178"/>
                  </a:lnTo>
                  <a:lnTo>
                    <a:pt x="195" y="178"/>
                  </a:lnTo>
                  <a:lnTo>
                    <a:pt x="203" y="178"/>
                  </a:lnTo>
                  <a:lnTo>
                    <a:pt x="208" y="177"/>
                  </a:lnTo>
                  <a:lnTo>
                    <a:pt x="213" y="173"/>
                  </a:lnTo>
                  <a:lnTo>
                    <a:pt x="216" y="177"/>
                  </a:lnTo>
                  <a:lnTo>
                    <a:pt x="220" y="180"/>
                  </a:lnTo>
                  <a:lnTo>
                    <a:pt x="220" y="183"/>
                  </a:lnTo>
                  <a:lnTo>
                    <a:pt x="221" y="185"/>
                  </a:lnTo>
                  <a:lnTo>
                    <a:pt x="225" y="190"/>
                  </a:lnTo>
                  <a:lnTo>
                    <a:pt x="225" y="198"/>
                  </a:lnTo>
                  <a:lnTo>
                    <a:pt x="225" y="203"/>
                  </a:lnTo>
                  <a:lnTo>
                    <a:pt x="225" y="206"/>
                  </a:lnTo>
                  <a:lnTo>
                    <a:pt x="225" y="211"/>
                  </a:lnTo>
                  <a:lnTo>
                    <a:pt x="223" y="214"/>
                  </a:lnTo>
                  <a:lnTo>
                    <a:pt x="223" y="217"/>
                  </a:lnTo>
                  <a:lnTo>
                    <a:pt x="223" y="224"/>
                  </a:lnTo>
                  <a:lnTo>
                    <a:pt x="223" y="227"/>
                  </a:lnTo>
                  <a:lnTo>
                    <a:pt x="223" y="233"/>
                  </a:lnTo>
                  <a:lnTo>
                    <a:pt x="223" y="235"/>
                  </a:lnTo>
                  <a:lnTo>
                    <a:pt x="223" y="243"/>
                  </a:lnTo>
                  <a:lnTo>
                    <a:pt x="225" y="245"/>
                  </a:lnTo>
                  <a:lnTo>
                    <a:pt x="228" y="248"/>
                  </a:lnTo>
                  <a:lnTo>
                    <a:pt x="230" y="248"/>
                  </a:lnTo>
                  <a:lnTo>
                    <a:pt x="233" y="248"/>
                  </a:lnTo>
                  <a:lnTo>
                    <a:pt x="235" y="248"/>
                  </a:lnTo>
                  <a:lnTo>
                    <a:pt x="240" y="246"/>
                  </a:lnTo>
                  <a:lnTo>
                    <a:pt x="243" y="248"/>
                  </a:lnTo>
                  <a:lnTo>
                    <a:pt x="246" y="246"/>
                  </a:lnTo>
                  <a:lnTo>
                    <a:pt x="249" y="246"/>
                  </a:lnTo>
                  <a:lnTo>
                    <a:pt x="254" y="248"/>
                  </a:lnTo>
                  <a:lnTo>
                    <a:pt x="258" y="251"/>
                  </a:lnTo>
                  <a:lnTo>
                    <a:pt x="261" y="253"/>
                  </a:lnTo>
                  <a:lnTo>
                    <a:pt x="263" y="253"/>
                  </a:lnTo>
                  <a:lnTo>
                    <a:pt x="266" y="253"/>
                  </a:lnTo>
                  <a:lnTo>
                    <a:pt x="269" y="254"/>
                  </a:lnTo>
                  <a:lnTo>
                    <a:pt x="273" y="254"/>
                  </a:lnTo>
                  <a:lnTo>
                    <a:pt x="274" y="253"/>
                  </a:lnTo>
                  <a:lnTo>
                    <a:pt x="289" y="241"/>
                  </a:lnTo>
                  <a:lnTo>
                    <a:pt x="297" y="235"/>
                  </a:lnTo>
                  <a:lnTo>
                    <a:pt x="306" y="230"/>
                  </a:lnTo>
                  <a:lnTo>
                    <a:pt x="309" y="224"/>
                  </a:lnTo>
                  <a:lnTo>
                    <a:pt x="307" y="222"/>
                  </a:lnTo>
                  <a:lnTo>
                    <a:pt x="307" y="217"/>
                  </a:lnTo>
                  <a:lnTo>
                    <a:pt x="307" y="216"/>
                  </a:lnTo>
                  <a:lnTo>
                    <a:pt x="307" y="212"/>
                  </a:lnTo>
                  <a:lnTo>
                    <a:pt x="307" y="209"/>
                  </a:lnTo>
                  <a:lnTo>
                    <a:pt x="307" y="207"/>
                  </a:lnTo>
                  <a:lnTo>
                    <a:pt x="307" y="199"/>
                  </a:lnTo>
                  <a:lnTo>
                    <a:pt x="309" y="196"/>
                  </a:lnTo>
                  <a:lnTo>
                    <a:pt x="309" y="193"/>
                  </a:lnTo>
                  <a:lnTo>
                    <a:pt x="311" y="190"/>
                  </a:lnTo>
                  <a:lnTo>
                    <a:pt x="311" y="188"/>
                  </a:lnTo>
                  <a:lnTo>
                    <a:pt x="311" y="182"/>
                  </a:lnTo>
                  <a:lnTo>
                    <a:pt x="311" y="178"/>
                  </a:lnTo>
                  <a:lnTo>
                    <a:pt x="306" y="180"/>
                  </a:lnTo>
                  <a:lnTo>
                    <a:pt x="302" y="173"/>
                  </a:lnTo>
                  <a:lnTo>
                    <a:pt x="304" y="170"/>
                  </a:lnTo>
                  <a:lnTo>
                    <a:pt x="307" y="164"/>
                  </a:lnTo>
                  <a:lnTo>
                    <a:pt x="306" y="162"/>
                  </a:lnTo>
                  <a:lnTo>
                    <a:pt x="304" y="156"/>
                  </a:lnTo>
                  <a:lnTo>
                    <a:pt x="304" y="151"/>
                  </a:lnTo>
                  <a:lnTo>
                    <a:pt x="302" y="148"/>
                  </a:lnTo>
                  <a:lnTo>
                    <a:pt x="302" y="146"/>
                  </a:lnTo>
                  <a:lnTo>
                    <a:pt x="302" y="136"/>
                  </a:lnTo>
                  <a:lnTo>
                    <a:pt x="301" y="133"/>
                  </a:lnTo>
                  <a:lnTo>
                    <a:pt x="296" y="122"/>
                  </a:lnTo>
                  <a:lnTo>
                    <a:pt x="292" y="120"/>
                  </a:lnTo>
                  <a:lnTo>
                    <a:pt x="292" y="117"/>
                  </a:lnTo>
                  <a:lnTo>
                    <a:pt x="294" y="114"/>
                  </a:lnTo>
                  <a:lnTo>
                    <a:pt x="296" y="112"/>
                  </a:lnTo>
                  <a:lnTo>
                    <a:pt x="297" y="110"/>
                  </a:lnTo>
                  <a:lnTo>
                    <a:pt x="301" y="107"/>
                  </a:lnTo>
                  <a:lnTo>
                    <a:pt x="304" y="101"/>
                  </a:lnTo>
                  <a:lnTo>
                    <a:pt x="304" y="94"/>
                  </a:lnTo>
                  <a:lnTo>
                    <a:pt x="304" y="91"/>
                  </a:lnTo>
                  <a:lnTo>
                    <a:pt x="304" y="88"/>
                  </a:lnTo>
                  <a:lnTo>
                    <a:pt x="304" y="84"/>
                  </a:lnTo>
                  <a:lnTo>
                    <a:pt x="306" y="70"/>
                  </a:lnTo>
                  <a:lnTo>
                    <a:pt x="312" y="62"/>
                  </a:lnTo>
                  <a:lnTo>
                    <a:pt x="314" y="60"/>
                  </a:lnTo>
                  <a:lnTo>
                    <a:pt x="316" y="55"/>
                  </a:lnTo>
                  <a:lnTo>
                    <a:pt x="316" y="52"/>
                  </a:lnTo>
                  <a:lnTo>
                    <a:pt x="317" y="42"/>
                  </a:lnTo>
                  <a:lnTo>
                    <a:pt x="319" y="34"/>
                  </a:lnTo>
                  <a:lnTo>
                    <a:pt x="319" y="31"/>
                  </a:lnTo>
                  <a:lnTo>
                    <a:pt x="317" y="26"/>
                  </a:lnTo>
                  <a:lnTo>
                    <a:pt x="316" y="25"/>
                  </a:lnTo>
                  <a:lnTo>
                    <a:pt x="314" y="23"/>
                  </a:lnTo>
                  <a:lnTo>
                    <a:pt x="312" y="21"/>
                  </a:lnTo>
                  <a:lnTo>
                    <a:pt x="314" y="18"/>
                  </a:lnTo>
                  <a:lnTo>
                    <a:pt x="317" y="15"/>
                  </a:lnTo>
                  <a:lnTo>
                    <a:pt x="319" y="15"/>
                  </a:lnTo>
                  <a:lnTo>
                    <a:pt x="321" y="15"/>
                  </a:lnTo>
                  <a:lnTo>
                    <a:pt x="322" y="15"/>
                  </a:lnTo>
                  <a:lnTo>
                    <a:pt x="326" y="13"/>
                  </a:lnTo>
                  <a:lnTo>
                    <a:pt x="335" y="8"/>
                  </a:lnTo>
                  <a:lnTo>
                    <a:pt x="342" y="7"/>
                  </a:lnTo>
                  <a:lnTo>
                    <a:pt x="349" y="8"/>
                  </a:lnTo>
                  <a:lnTo>
                    <a:pt x="350" y="7"/>
                  </a:lnTo>
                  <a:lnTo>
                    <a:pt x="352" y="5"/>
                  </a:lnTo>
                  <a:lnTo>
                    <a:pt x="355" y="4"/>
                  </a:lnTo>
                  <a:lnTo>
                    <a:pt x="359" y="2"/>
                  </a:lnTo>
                  <a:lnTo>
                    <a:pt x="364" y="0"/>
                  </a:lnTo>
                  <a:lnTo>
                    <a:pt x="367" y="2"/>
                  </a:lnTo>
                  <a:lnTo>
                    <a:pt x="369" y="4"/>
                  </a:lnTo>
                  <a:lnTo>
                    <a:pt x="372" y="7"/>
                  </a:lnTo>
                  <a:lnTo>
                    <a:pt x="375" y="8"/>
                  </a:lnTo>
                  <a:lnTo>
                    <a:pt x="377" y="8"/>
                  </a:lnTo>
                  <a:lnTo>
                    <a:pt x="380" y="7"/>
                  </a:lnTo>
                  <a:lnTo>
                    <a:pt x="382" y="8"/>
                  </a:lnTo>
                  <a:lnTo>
                    <a:pt x="385" y="8"/>
                  </a:lnTo>
                  <a:lnTo>
                    <a:pt x="390" y="7"/>
                  </a:lnTo>
                  <a:lnTo>
                    <a:pt x="395" y="5"/>
                  </a:lnTo>
                  <a:lnTo>
                    <a:pt x="402" y="7"/>
                  </a:lnTo>
                  <a:lnTo>
                    <a:pt x="408" y="10"/>
                  </a:lnTo>
                  <a:lnTo>
                    <a:pt x="428" y="15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8" name="Freeform 151"/>
            <p:cNvSpPr>
              <a:spLocks/>
            </p:cNvSpPr>
            <p:nvPr/>
          </p:nvSpPr>
          <p:spPr bwMode="auto">
            <a:xfrm>
              <a:off x="2536824" y="5841208"/>
              <a:ext cx="538163" cy="309563"/>
            </a:xfrm>
            <a:custGeom>
              <a:avLst/>
              <a:gdLst>
                <a:gd name="T0" fmla="*/ 602 w 676"/>
                <a:gd name="T1" fmla="*/ 5 h 388"/>
                <a:gd name="T2" fmla="*/ 612 w 676"/>
                <a:gd name="T3" fmla="*/ 18 h 388"/>
                <a:gd name="T4" fmla="*/ 627 w 676"/>
                <a:gd name="T5" fmla="*/ 28 h 388"/>
                <a:gd name="T6" fmla="*/ 665 w 676"/>
                <a:gd name="T7" fmla="*/ 10 h 388"/>
                <a:gd name="T8" fmla="*/ 676 w 676"/>
                <a:gd name="T9" fmla="*/ 16 h 388"/>
                <a:gd name="T10" fmla="*/ 673 w 676"/>
                <a:gd name="T11" fmla="*/ 42 h 388"/>
                <a:gd name="T12" fmla="*/ 656 w 676"/>
                <a:gd name="T13" fmla="*/ 50 h 388"/>
                <a:gd name="T14" fmla="*/ 638 w 676"/>
                <a:gd name="T15" fmla="*/ 71 h 388"/>
                <a:gd name="T16" fmla="*/ 638 w 676"/>
                <a:gd name="T17" fmla="*/ 152 h 388"/>
                <a:gd name="T18" fmla="*/ 638 w 676"/>
                <a:gd name="T19" fmla="*/ 183 h 388"/>
                <a:gd name="T20" fmla="*/ 641 w 676"/>
                <a:gd name="T21" fmla="*/ 345 h 388"/>
                <a:gd name="T22" fmla="*/ 544 w 676"/>
                <a:gd name="T23" fmla="*/ 371 h 388"/>
                <a:gd name="T24" fmla="*/ 478 w 676"/>
                <a:gd name="T25" fmla="*/ 382 h 388"/>
                <a:gd name="T26" fmla="*/ 448 w 676"/>
                <a:gd name="T27" fmla="*/ 384 h 388"/>
                <a:gd name="T28" fmla="*/ 415 w 676"/>
                <a:gd name="T29" fmla="*/ 387 h 388"/>
                <a:gd name="T30" fmla="*/ 385 w 676"/>
                <a:gd name="T31" fmla="*/ 388 h 388"/>
                <a:gd name="T32" fmla="*/ 369 w 676"/>
                <a:gd name="T33" fmla="*/ 377 h 388"/>
                <a:gd name="T34" fmla="*/ 349 w 676"/>
                <a:gd name="T35" fmla="*/ 375 h 388"/>
                <a:gd name="T36" fmla="*/ 312 w 676"/>
                <a:gd name="T37" fmla="*/ 366 h 388"/>
                <a:gd name="T38" fmla="*/ 288 w 676"/>
                <a:gd name="T39" fmla="*/ 356 h 388"/>
                <a:gd name="T40" fmla="*/ 269 w 676"/>
                <a:gd name="T41" fmla="*/ 348 h 388"/>
                <a:gd name="T42" fmla="*/ 249 w 676"/>
                <a:gd name="T43" fmla="*/ 345 h 388"/>
                <a:gd name="T44" fmla="*/ 233 w 676"/>
                <a:gd name="T45" fmla="*/ 343 h 388"/>
                <a:gd name="T46" fmla="*/ 211 w 676"/>
                <a:gd name="T47" fmla="*/ 351 h 388"/>
                <a:gd name="T48" fmla="*/ 187 w 676"/>
                <a:gd name="T49" fmla="*/ 359 h 388"/>
                <a:gd name="T50" fmla="*/ 167 w 676"/>
                <a:gd name="T51" fmla="*/ 340 h 388"/>
                <a:gd name="T52" fmla="*/ 135 w 676"/>
                <a:gd name="T53" fmla="*/ 325 h 388"/>
                <a:gd name="T54" fmla="*/ 104 w 676"/>
                <a:gd name="T55" fmla="*/ 312 h 388"/>
                <a:gd name="T56" fmla="*/ 64 w 676"/>
                <a:gd name="T57" fmla="*/ 303 h 388"/>
                <a:gd name="T58" fmla="*/ 49 w 676"/>
                <a:gd name="T59" fmla="*/ 306 h 388"/>
                <a:gd name="T60" fmla="*/ 21 w 676"/>
                <a:gd name="T61" fmla="*/ 286 h 388"/>
                <a:gd name="T62" fmla="*/ 6 w 676"/>
                <a:gd name="T63" fmla="*/ 252 h 388"/>
                <a:gd name="T64" fmla="*/ 0 w 676"/>
                <a:gd name="T65" fmla="*/ 228 h 388"/>
                <a:gd name="T66" fmla="*/ 8 w 676"/>
                <a:gd name="T67" fmla="*/ 194 h 388"/>
                <a:gd name="T68" fmla="*/ 39 w 676"/>
                <a:gd name="T69" fmla="*/ 175 h 388"/>
                <a:gd name="T70" fmla="*/ 73 w 676"/>
                <a:gd name="T71" fmla="*/ 175 h 388"/>
                <a:gd name="T72" fmla="*/ 102 w 676"/>
                <a:gd name="T73" fmla="*/ 176 h 388"/>
                <a:gd name="T74" fmla="*/ 124 w 676"/>
                <a:gd name="T75" fmla="*/ 175 h 388"/>
                <a:gd name="T76" fmla="*/ 162 w 676"/>
                <a:gd name="T77" fmla="*/ 178 h 388"/>
                <a:gd name="T78" fmla="*/ 187 w 676"/>
                <a:gd name="T79" fmla="*/ 168 h 388"/>
                <a:gd name="T80" fmla="*/ 210 w 676"/>
                <a:gd name="T81" fmla="*/ 167 h 388"/>
                <a:gd name="T82" fmla="*/ 230 w 676"/>
                <a:gd name="T83" fmla="*/ 176 h 388"/>
                <a:gd name="T84" fmla="*/ 249 w 676"/>
                <a:gd name="T85" fmla="*/ 172 h 388"/>
                <a:gd name="T86" fmla="*/ 268 w 676"/>
                <a:gd name="T87" fmla="*/ 165 h 388"/>
                <a:gd name="T88" fmla="*/ 299 w 676"/>
                <a:gd name="T89" fmla="*/ 155 h 388"/>
                <a:gd name="T90" fmla="*/ 317 w 676"/>
                <a:gd name="T91" fmla="*/ 150 h 388"/>
                <a:gd name="T92" fmla="*/ 340 w 676"/>
                <a:gd name="T93" fmla="*/ 129 h 388"/>
                <a:gd name="T94" fmla="*/ 364 w 676"/>
                <a:gd name="T95" fmla="*/ 118 h 388"/>
                <a:gd name="T96" fmla="*/ 408 w 676"/>
                <a:gd name="T97" fmla="*/ 95 h 388"/>
                <a:gd name="T98" fmla="*/ 448 w 676"/>
                <a:gd name="T99" fmla="*/ 74 h 388"/>
                <a:gd name="T100" fmla="*/ 481 w 676"/>
                <a:gd name="T101" fmla="*/ 58 h 388"/>
                <a:gd name="T102" fmla="*/ 512 w 676"/>
                <a:gd name="T103" fmla="*/ 44 h 388"/>
                <a:gd name="T104" fmla="*/ 534 w 676"/>
                <a:gd name="T105" fmla="*/ 34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6" h="388">
                  <a:moveTo>
                    <a:pt x="534" y="34"/>
                  </a:moveTo>
                  <a:lnTo>
                    <a:pt x="560" y="23"/>
                  </a:lnTo>
                  <a:lnTo>
                    <a:pt x="589" y="10"/>
                  </a:lnTo>
                  <a:lnTo>
                    <a:pt x="592" y="10"/>
                  </a:lnTo>
                  <a:lnTo>
                    <a:pt x="602" y="5"/>
                  </a:lnTo>
                  <a:lnTo>
                    <a:pt x="607" y="2"/>
                  </a:lnTo>
                  <a:lnTo>
                    <a:pt x="610" y="2"/>
                  </a:lnTo>
                  <a:lnTo>
                    <a:pt x="612" y="0"/>
                  </a:lnTo>
                  <a:lnTo>
                    <a:pt x="613" y="10"/>
                  </a:lnTo>
                  <a:lnTo>
                    <a:pt x="612" y="18"/>
                  </a:lnTo>
                  <a:lnTo>
                    <a:pt x="610" y="26"/>
                  </a:lnTo>
                  <a:lnTo>
                    <a:pt x="610" y="34"/>
                  </a:lnTo>
                  <a:lnTo>
                    <a:pt x="622" y="31"/>
                  </a:lnTo>
                  <a:lnTo>
                    <a:pt x="625" y="29"/>
                  </a:lnTo>
                  <a:lnTo>
                    <a:pt x="627" y="28"/>
                  </a:lnTo>
                  <a:lnTo>
                    <a:pt x="648" y="16"/>
                  </a:lnTo>
                  <a:lnTo>
                    <a:pt x="650" y="15"/>
                  </a:lnTo>
                  <a:lnTo>
                    <a:pt x="651" y="15"/>
                  </a:lnTo>
                  <a:lnTo>
                    <a:pt x="661" y="10"/>
                  </a:lnTo>
                  <a:lnTo>
                    <a:pt x="665" y="10"/>
                  </a:lnTo>
                  <a:lnTo>
                    <a:pt x="670" y="8"/>
                  </a:lnTo>
                  <a:lnTo>
                    <a:pt x="676" y="5"/>
                  </a:lnTo>
                  <a:lnTo>
                    <a:pt x="676" y="8"/>
                  </a:lnTo>
                  <a:lnTo>
                    <a:pt x="676" y="15"/>
                  </a:lnTo>
                  <a:lnTo>
                    <a:pt x="676" y="16"/>
                  </a:lnTo>
                  <a:lnTo>
                    <a:pt x="675" y="19"/>
                  </a:lnTo>
                  <a:lnTo>
                    <a:pt x="673" y="24"/>
                  </a:lnTo>
                  <a:lnTo>
                    <a:pt x="675" y="31"/>
                  </a:lnTo>
                  <a:lnTo>
                    <a:pt x="675" y="40"/>
                  </a:lnTo>
                  <a:lnTo>
                    <a:pt x="673" y="42"/>
                  </a:lnTo>
                  <a:lnTo>
                    <a:pt x="670" y="45"/>
                  </a:lnTo>
                  <a:lnTo>
                    <a:pt x="666" y="49"/>
                  </a:lnTo>
                  <a:lnTo>
                    <a:pt x="665" y="50"/>
                  </a:lnTo>
                  <a:lnTo>
                    <a:pt x="658" y="50"/>
                  </a:lnTo>
                  <a:lnTo>
                    <a:pt x="656" y="50"/>
                  </a:lnTo>
                  <a:lnTo>
                    <a:pt x="650" y="52"/>
                  </a:lnTo>
                  <a:lnTo>
                    <a:pt x="648" y="52"/>
                  </a:lnTo>
                  <a:lnTo>
                    <a:pt x="641" y="58"/>
                  </a:lnTo>
                  <a:lnTo>
                    <a:pt x="640" y="60"/>
                  </a:lnTo>
                  <a:lnTo>
                    <a:pt x="638" y="71"/>
                  </a:lnTo>
                  <a:lnTo>
                    <a:pt x="638" y="86"/>
                  </a:lnTo>
                  <a:lnTo>
                    <a:pt x="638" y="104"/>
                  </a:lnTo>
                  <a:lnTo>
                    <a:pt x="636" y="105"/>
                  </a:lnTo>
                  <a:lnTo>
                    <a:pt x="636" y="108"/>
                  </a:lnTo>
                  <a:lnTo>
                    <a:pt x="638" y="152"/>
                  </a:lnTo>
                  <a:lnTo>
                    <a:pt x="640" y="162"/>
                  </a:lnTo>
                  <a:lnTo>
                    <a:pt x="638" y="167"/>
                  </a:lnTo>
                  <a:lnTo>
                    <a:pt x="638" y="178"/>
                  </a:lnTo>
                  <a:lnTo>
                    <a:pt x="638" y="180"/>
                  </a:lnTo>
                  <a:lnTo>
                    <a:pt x="638" y="183"/>
                  </a:lnTo>
                  <a:lnTo>
                    <a:pt x="638" y="189"/>
                  </a:lnTo>
                  <a:lnTo>
                    <a:pt x="638" y="206"/>
                  </a:lnTo>
                  <a:lnTo>
                    <a:pt x="638" y="228"/>
                  </a:lnTo>
                  <a:lnTo>
                    <a:pt x="638" y="291"/>
                  </a:lnTo>
                  <a:lnTo>
                    <a:pt x="641" y="345"/>
                  </a:lnTo>
                  <a:lnTo>
                    <a:pt x="570" y="366"/>
                  </a:lnTo>
                  <a:lnTo>
                    <a:pt x="564" y="366"/>
                  </a:lnTo>
                  <a:lnTo>
                    <a:pt x="557" y="367"/>
                  </a:lnTo>
                  <a:lnTo>
                    <a:pt x="547" y="369"/>
                  </a:lnTo>
                  <a:lnTo>
                    <a:pt x="544" y="371"/>
                  </a:lnTo>
                  <a:lnTo>
                    <a:pt x="526" y="374"/>
                  </a:lnTo>
                  <a:lnTo>
                    <a:pt x="511" y="375"/>
                  </a:lnTo>
                  <a:lnTo>
                    <a:pt x="506" y="377"/>
                  </a:lnTo>
                  <a:lnTo>
                    <a:pt x="498" y="379"/>
                  </a:lnTo>
                  <a:lnTo>
                    <a:pt x="478" y="382"/>
                  </a:lnTo>
                  <a:lnTo>
                    <a:pt x="476" y="382"/>
                  </a:lnTo>
                  <a:lnTo>
                    <a:pt x="469" y="382"/>
                  </a:lnTo>
                  <a:lnTo>
                    <a:pt x="466" y="382"/>
                  </a:lnTo>
                  <a:lnTo>
                    <a:pt x="456" y="382"/>
                  </a:lnTo>
                  <a:lnTo>
                    <a:pt x="448" y="384"/>
                  </a:lnTo>
                  <a:lnTo>
                    <a:pt x="433" y="384"/>
                  </a:lnTo>
                  <a:lnTo>
                    <a:pt x="431" y="385"/>
                  </a:lnTo>
                  <a:lnTo>
                    <a:pt x="430" y="385"/>
                  </a:lnTo>
                  <a:lnTo>
                    <a:pt x="417" y="387"/>
                  </a:lnTo>
                  <a:lnTo>
                    <a:pt x="415" y="387"/>
                  </a:lnTo>
                  <a:lnTo>
                    <a:pt x="412" y="387"/>
                  </a:lnTo>
                  <a:lnTo>
                    <a:pt x="405" y="387"/>
                  </a:lnTo>
                  <a:lnTo>
                    <a:pt x="397" y="382"/>
                  </a:lnTo>
                  <a:lnTo>
                    <a:pt x="390" y="385"/>
                  </a:lnTo>
                  <a:lnTo>
                    <a:pt x="385" y="388"/>
                  </a:lnTo>
                  <a:lnTo>
                    <a:pt x="378" y="388"/>
                  </a:lnTo>
                  <a:lnTo>
                    <a:pt x="375" y="387"/>
                  </a:lnTo>
                  <a:lnTo>
                    <a:pt x="374" y="385"/>
                  </a:lnTo>
                  <a:lnTo>
                    <a:pt x="374" y="384"/>
                  </a:lnTo>
                  <a:lnTo>
                    <a:pt x="369" y="377"/>
                  </a:lnTo>
                  <a:lnTo>
                    <a:pt x="365" y="377"/>
                  </a:lnTo>
                  <a:lnTo>
                    <a:pt x="362" y="375"/>
                  </a:lnTo>
                  <a:lnTo>
                    <a:pt x="357" y="375"/>
                  </a:lnTo>
                  <a:lnTo>
                    <a:pt x="354" y="377"/>
                  </a:lnTo>
                  <a:lnTo>
                    <a:pt x="349" y="375"/>
                  </a:lnTo>
                  <a:lnTo>
                    <a:pt x="347" y="375"/>
                  </a:lnTo>
                  <a:lnTo>
                    <a:pt x="339" y="371"/>
                  </a:lnTo>
                  <a:lnTo>
                    <a:pt x="322" y="369"/>
                  </a:lnTo>
                  <a:lnTo>
                    <a:pt x="319" y="367"/>
                  </a:lnTo>
                  <a:lnTo>
                    <a:pt x="312" y="366"/>
                  </a:lnTo>
                  <a:lnTo>
                    <a:pt x="306" y="362"/>
                  </a:lnTo>
                  <a:lnTo>
                    <a:pt x="302" y="359"/>
                  </a:lnTo>
                  <a:lnTo>
                    <a:pt x="296" y="358"/>
                  </a:lnTo>
                  <a:lnTo>
                    <a:pt x="289" y="356"/>
                  </a:lnTo>
                  <a:lnTo>
                    <a:pt x="288" y="356"/>
                  </a:lnTo>
                  <a:lnTo>
                    <a:pt x="283" y="354"/>
                  </a:lnTo>
                  <a:lnTo>
                    <a:pt x="281" y="354"/>
                  </a:lnTo>
                  <a:lnTo>
                    <a:pt x="276" y="353"/>
                  </a:lnTo>
                  <a:lnTo>
                    <a:pt x="271" y="351"/>
                  </a:lnTo>
                  <a:lnTo>
                    <a:pt x="269" y="348"/>
                  </a:lnTo>
                  <a:lnTo>
                    <a:pt x="259" y="346"/>
                  </a:lnTo>
                  <a:lnTo>
                    <a:pt x="256" y="345"/>
                  </a:lnTo>
                  <a:lnTo>
                    <a:pt x="253" y="345"/>
                  </a:lnTo>
                  <a:lnTo>
                    <a:pt x="251" y="345"/>
                  </a:lnTo>
                  <a:lnTo>
                    <a:pt x="249" y="345"/>
                  </a:lnTo>
                  <a:lnTo>
                    <a:pt x="243" y="345"/>
                  </a:lnTo>
                  <a:lnTo>
                    <a:pt x="241" y="345"/>
                  </a:lnTo>
                  <a:lnTo>
                    <a:pt x="236" y="345"/>
                  </a:lnTo>
                  <a:lnTo>
                    <a:pt x="235" y="343"/>
                  </a:lnTo>
                  <a:lnTo>
                    <a:pt x="233" y="343"/>
                  </a:lnTo>
                  <a:lnTo>
                    <a:pt x="226" y="345"/>
                  </a:lnTo>
                  <a:lnTo>
                    <a:pt x="225" y="346"/>
                  </a:lnTo>
                  <a:lnTo>
                    <a:pt x="216" y="353"/>
                  </a:lnTo>
                  <a:lnTo>
                    <a:pt x="215" y="351"/>
                  </a:lnTo>
                  <a:lnTo>
                    <a:pt x="211" y="351"/>
                  </a:lnTo>
                  <a:lnTo>
                    <a:pt x="206" y="350"/>
                  </a:lnTo>
                  <a:lnTo>
                    <a:pt x="205" y="350"/>
                  </a:lnTo>
                  <a:lnTo>
                    <a:pt x="198" y="353"/>
                  </a:lnTo>
                  <a:lnTo>
                    <a:pt x="197" y="354"/>
                  </a:lnTo>
                  <a:lnTo>
                    <a:pt x="187" y="359"/>
                  </a:lnTo>
                  <a:lnTo>
                    <a:pt x="185" y="358"/>
                  </a:lnTo>
                  <a:lnTo>
                    <a:pt x="178" y="351"/>
                  </a:lnTo>
                  <a:lnTo>
                    <a:pt x="178" y="350"/>
                  </a:lnTo>
                  <a:lnTo>
                    <a:pt x="175" y="348"/>
                  </a:lnTo>
                  <a:lnTo>
                    <a:pt x="167" y="340"/>
                  </a:lnTo>
                  <a:lnTo>
                    <a:pt x="165" y="337"/>
                  </a:lnTo>
                  <a:lnTo>
                    <a:pt x="163" y="335"/>
                  </a:lnTo>
                  <a:lnTo>
                    <a:pt x="150" y="325"/>
                  </a:lnTo>
                  <a:lnTo>
                    <a:pt x="137" y="327"/>
                  </a:lnTo>
                  <a:lnTo>
                    <a:pt x="135" y="325"/>
                  </a:lnTo>
                  <a:lnTo>
                    <a:pt x="124" y="319"/>
                  </a:lnTo>
                  <a:lnTo>
                    <a:pt x="122" y="317"/>
                  </a:lnTo>
                  <a:lnTo>
                    <a:pt x="109" y="314"/>
                  </a:lnTo>
                  <a:lnTo>
                    <a:pt x="107" y="314"/>
                  </a:lnTo>
                  <a:lnTo>
                    <a:pt x="104" y="312"/>
                  </a:lnTo>
                  <a:lnTo>
                    <a:pt x="94" y="312"/>
                  </a:lnTo>
                  <a:lnTo>
                    <a:pt x="91" y="312"/>
                  </a:lnTo>
                  <a:lnTo>
                    <a:pt x="87" y="311"/>
                  </a:lnTo>
                  <a:lnTo>
                    <a:pt x="77" y="307"/>
                  </a:lnTo>
                  <a:lnTo>
                    <a:pt x="64" y="303"/>
                  </a:lnTo>
                  <a:lnTo>
                    <a:pt x="61" y="303"/>
                  </a:lnTo>
                  <a:lnTo>
                    <a:pt x="59" y="303"/>
                  </a:lnTo>
                  <a:lnTo>
                    <a:pt x="56" y="304"/>
                  </a:lnTo>
                  <a:lnTo>
                    <a:pt x="51" y="307"/>
                  </a:lnTo>
                  <a:lnTo>
                    <a:pt x="49" y="306"/>
                  </a:lnTo>
                  <a:lnTo>
                    <a:pt x="43" y="303"/>
                  </a:lnTo>
                  <a:lnTo>
                    <a:pt x="39" y="301"/>
                  </a:lnTo>
                  <a:lnTo>
                    <a:pt x="28" y="295"/>
                  </a:lnTo>
                  <a:lnTo>
                    <a:pt x="23" y="288"/>
                  </a:lnTo>
                  <a:lnTo>
                    <a:pt x="21" y="286"/>
                  </a:lnTo>
                  <a:lnTo>
                    <a:pt x="20" y="283"/>
                  </a:lnTo>
                  <a:lnTo>
                    <a:pt x="16" y="278"/>
                  </a:lnTo>
                  <a:lnTo>
                    <a:pt x="11" y="261"/>
                  </a:lnTo>
                  <a:lnTo>
                    <a:pt x="10" y="257"/>
                  </a:lnTo>
                  <a:lnTo>
                    <a:pt x="6" y="252"/>
                  </a:lnTo>
                  <a:lnTo>
                    <a:pt x="3" y="249"/>
                  </a:lnTo>
                  <a:lnTo>
                    <a:pt x="1" y="246"/>
                  </a:lnTo>
                  <a:lnTo>
                    <a:pt x="1" y="241"/>
                  </a:lnTo>
                  <a:lnTo>
                    <a:pt x="0" y="236"/>
                  </a:lnTo>
                  <a:lnTo>
                    <a:pt x="0" y="228"/>
                  </a:lnTo>
                  <a:lnTo>
                    <a:pt x="0" y="227"/>
                  </a:lnTo>
                  <a:lnTo>
                    <a:pt x="0" y="225"/>
                  </a:lnTo>
                  <a:lnTo>
                    <a:pt x="3" y="210"/>
                  </a:lnTo>
                  <a:lnTo>
                    <a:pt x="3" y="209"/>
                  </a:lnTo>
                  <a:lnTo>
                    <a:pt x="8" y="194"/>
                  </a:lnTo>
                  <a:lnTo>
                    <a:pt x="10" y="189"/>
                  </a:lnTo>
                  <a:lnTo>
                    <a:pt x="13" y="175"/>
                  </a:lnTo>
                  <a:lnTo>
                    <a:pt x="23" y="176"/>
                  </a:lnTo>
                  <a:lnTo>
                    <a:pt x="25" y="176"/>
                  </a:lnTo>
                  <a:lnTo>
                    <a:pt x="39" y="175"/>
                  </a:lnTo>
                  <a:lnTo>
                    <a:pt x="41" y="175"/>
                  </a:lnTo>
                  <a:lnTo>
                    <a:pt x="53" y="173"/>
                  </a:lnTo>
                  <a:lnTo>
                    <a:pt x="56" y="173"/>
                  </a:lnTo>
                  <a:lnTo>
                    <a:pt x="64" y="173"/>
                  </a:lnTo>
                  <a:lnTo>
                    <a:pt x="73" y="175"/>
                  </a:lnTo>
                  <a:lnTo>
                    <a:pt x="76" y="176"/>
                  </a:lnTo>
                  <a:lnTo>
                    <a:pt x="87" y="175"/>
                  </a:lnTo>
                  <a:lnTo>
                    <a:pt x="89" y="176"/>
                  </a:lnTo>
                  <a:lnTo>
                    <a:pt x="91" y="176"/>
                  </a:lnTo>
                  <a:lnTo>
                    <a:pt x="102" y="176"/>
                  </a:lnTo>
                  <a:lnTo>
                    <a:pt x="106" y="176"/>
                  </a:lnTo>
                  <a:lnTo>
                    <a:pt x="111" y="176"/>
                  </a:lnTo>
                  <a:lnTo>
                    <a:pt x="119" y="175"/>
                  </a:lnTo>
                  <a:lnTo>
                    <a:pt x="122" y="175"/>
                  </a:lnTo>
                  <a:lnTo>
                    <a:pt x="124" y="175"/>
                  </a:lnTo>
                  <a:lnTo>
                    <a:pt x="127" y="173"/>
                  </a:lnTo>
                  <a:lnTo>
                    <a:pt x="130" y="173"/>
                  </a:lnTo>
                  <a:lnTo>
                    <a:pt x="132" y="173"/>
                  </a:lnTo>
                  <a:lnTo>
                    <a:pt x="150" y="178"/>
                  </a:lnTo>
                  <a:lnTo>
                    <a:pt x="162" y="178"/>
                  </a:lnTo>
                  <a:lnTo>
                    <a:pt x="165" y="178"/>
                  </a:lnTo>
                  <a:lnTo>
                    <a:pt x="167" y="178"/>
                  </a:lnTo>
                  <a:lnTo>
                    <a:pt x="178" y="173"/>
                  </a:lnTo>
                  <a:lnTo>
                    <a:pt x="180" y="173"/>
                  </a:lnTo>
                  <a:lnTo>
                    <a:pt x="187" y="168"/>
                  </a:lnTo>
                  <a:lnTo>
                    <a:pt x="192" y="165"/>
                  </a:lnTo>
                  <a:lnTo>
                    <a:pt x="197" y="163"/>
                  </a:lnTo>
                  <a:lnTo>
                    <a:pt x="200" y="162"/>
                  </a:lnTo>
                  <a:lnTo>
                    <a:pt x="206" y="165"/>
                  </a:lnTo>
                  <a:lnTo>
                    <a:pt x="210" y="167"/>
                  </a:lnTo>
                  <a:lnTo>
                    <a:pt x="211" y="167"/>
                  </a:lnTo>
                  <a:lnTo>
                    <a:pt x="213" y="167"/>
                  </a:lnTo>
                  <a:lnTo>
                    <a:pt x="221" y="172"/>
                  </a:lnTo>
                  <a:lnTo>
                    <a:pt x="226" y="175"/>
                  </a:lnTo>
                  <a:lnTo>
                    <a:pt x="230" y="176"/>
                  </a:lnTo>
                  <a:lnTo>
                    <a:pt x="235" y="178"/>
                  </a:lnTo>
                  <a:lnTo>
                    <a:pt x="241" y="178"/>
                  </a:lnTo>
                  <a:lnTo>
                    <a:pt x="245" y="175"/>
                  </a:lnTo>
                  <a:lnTo>
                    <a:pt x="248" y="175"/>
                  </a:lnTo>
                  <a:lnTo>
                    <a:pt x="249" y="172"/>
                  </a:lnTo>
                  <a:lnTo>
                    <a:pt x="253" y="168"/>
                  </a:lnTo>
                  <a:lnTo>
                    <a:pt x="256" y="168"/>
                  </a:lnTo>
                  <a:lnTo>
                    <a:pt x="259" y="168"/>
                  </a:lnTo>
                  <a:lnTo>
                    <a:pt x="264" y="167"/>
                  </a:lnTo>
                  <a:lnTo>
                    <a:pt x="268" y="165"/>
                  </a:lnTo>
                  <a:lnTo>
                    <a:pt x="271" y="163"/>
                  </a:lnTo>
                  <a:lnTo>
                    <a:pt x="281" y="160"/>
                  </a:lnTo>
                  <a:lnTo>
                    <a:pt x="283" y="160"/>
                  </a:lnTo>
                  <a:lnTo>
                    <a:pt x="294" y="154"/>
                  </a:lnTo>
                  <a:lnTo>
                    <a:pt x="299" y="155"/>
                  </a:lnTo>
                  <a:lnTo>
                    <a:pt x="306" y="159"/>
                  </a:lnTo>
                  <a:lnTo>
                    <a:pt x="311" y="159"/>
                  </a:lnTo>
                  <a:lnTo>
                    <a:pt x="314" y="159"/>
                  </a:lnTo>
                  <a:lnTo>
                    <a:pt x="317" y="154"/>
                  </a:lnTo>
                  <a:lnTo>
                    <a:pt x="317" y="150"/>
                  </a:lnTo>
                  <a:lnTo>
                    <a:pt x="316" y="146"/>
                  </a:lnTo>
                  <a:lnTo>
                    <a:pt x="321" y="139"/>
                  </a:lnTo>
                  <a:lnTo>
                    <a:pt x="324" y="136"/>
                  </a:lnTo>
                  <a:lnTo>
                    <a:pt x="339" y="129"/>
                  </a:lnTo>
                  <a:lnTo>
                    <a:pt x="340" y="129"/>
                  </a:lnTo>
                  <a:lnTo>
                    <a:pt x="344" y="128"/>
                  </a:lnTo>
                  <a:lnTo>
                    <a:pt x="347" y="126"/>
                  </a:lnTo>
                  <a:lnTo>
                    <a:pt x="354" y="123"/>
                  </a:lnTo>
                  <a:lnTo>
                    <a:pt x="355" y="121"/>
                  </a:lnTo>
                  <a:lnTo>
                    <a:pt x="364" y="118"/>
                  </a:lnTo>
                  <a:lnTo>
                    <a:pt x="367" y="115"/>
                  </a:lnTo>
                  <a:lnTo>
                    <a:pt x="372" y="113"/>
                  </a:lnTo>
                  <a:lnTo>
                    <a:pt x="397" y="102"/>
                  </a:lnTo>
                  <a:lnTo>
                    <a:pt x="405" y="97"/>
                  </a:lnTo>
                  <a:lnTo>
                    <a:pt x="408" y="95"/>
                  </a:lnTo>
                  <a:lnTo>
                    <a:pt x="423" y="89"/>
                  </a:lnTo>
                  <a:lnTo>
                    <a:pt x="428" y="86"/>
                  </a:lnTo>
                  <a:lnTo>
                    <a:pt x="433" y="84"/>
                  </a:lnTo>
                  <a:lnTo>
                    <a:pt x="435" y="83"/>
                  </a:lnTo>
                  <a:lnTo>
                    <a:pt x="448" y="74"/>
                  </a:lnTo>
                  <a:lnTo>
                    <a:pt x="460" y="68"/>
                  </a:lnTo>
                  <a:lnTo>
                    <a:pt x="466" y="65"/>
                  </a:lnTo>
                  <a:lnTo>
                    <a:pt x="469" y="63"/>
                  </a:lnTo>
                  <a:lnTo>
                    <a:pt x="471" y="63"/>
                  </a:lnTo>
                  <a:lnTo>
                    <a:pt x="481" y="58"/>
                  </a:lnTo>
                  <a:lnTo>
                    <a:pt x="484" y="57"/>
                  </a:lnTo>
                  <a:lnTo>
                    <a:pt x="489" y="52"/>
                  </a:lnTo>
                  <a:lnTo>
                    <a:pt x="494" y="52"/>
                  </a:lnTo>
                  <a:lnTo>
                    <a:pt x="496" y="50"/>
                  </a:lnTo>
                  <a:lnTo>
                    <a:pt x="512" y="44"/>
                  </a:lnTo>
                  <a:lnTo>
                    <a:pt x="516" y="42"/>
                  </a:lnTo>
                  <a:lnTo>
                    <a:pt x="517" y="40"/>
                  </a:lnTo>
                  <a:lnTo>
                    <a:pt x="526" y="37"/>
                  </a:lnTo>
                  <a:lnTo>
                    <a:pt x="527" y="37"/>
                  </a:lnTo>
                  <a:lnTo>
                    <a:pt x="534" y="3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39" name="Freeform 152"/>
            <p:cNvSpPr>
              <a:spLocks/>
            </p:cNvSpPr>
            <p:nvPr/>
          </p:nvSpPr>
          <p:spPr bwMode="auto">
            <a:xfrm>
              <a:off x="2538412" y="6115845"/>
              <a:ext cx="525463" cy="406400"/>
            </a:xfrm>
            <a:custGeom>
              <a:avLst/>
              <a:gdLst>
                <a:gd name="T0" fmla="*/ 627 w 662"/>
                <a:gd name="T1" fmla="*/ 102 h 511"/>
                <a:gd name="T2" fmla="*/ 629 w 662"/>
                <a:gd name="T3" fmla="*/ 131 h 511"/>
                <a:gd name="T4" fmla="*/ 662 w 662"/>
                <a:gd name="T5" fmla="*/ 155 h 511"/>
                <a:gd name="T6" fmla="*/ 649 w 662"/>
                <a:gd name="T7" fmla="*/ 173 h 511"/>
                <a:gd name="T8" fmla="*/ 619 w 662"/>
                <a:gd name="T9" fmla="*/ 207 h 511"/>
                <a:gd name="T10" fmla="*/ 586 w 662"/>
                <a:gd name="T11" fmla="*/ 262 h 511"/>
                <a:gd name="T12" fmla="*/ 569 w 662"/>
                <a:gd name="T13" fmla="*/ 291 h 511"/>
                <a:gd name="T14" fmla="*/ 545 w 662"/>
                <a:gd name="T15" fmla="*/ 280 h 511"/>
                <a:gd name="T16" fmla="*/ 495 w 662"/>
                <a:gd name="T17" fmla="*/ 267 h 511"/>
                <a:gd name="T18" fmla="*/ 468 w 662"/>
                <a:gd name="T19" fmla="*/ 263 h 511"/>
                <a:gd name="T20" fmla="*/ 422 w 662"/>
                <a:gd name="T21" fmla="*/ 265 h 511"/>
                <a:gd name="T22" fmla="*/ 414 w 662"/>
                <a:gd name="T23" fmla="*/ 289 h 511"/>
                <a:gd name="T24" fmla="*/ 407 w 662"/>
                <a:gd name="T25" fmla="*/ 318 h 511"/>
                <a:gd name="T26" fmla="*/ 379 w 662"/>
                <a:gd name="T27" fmla="*/ 327 h 511"/>
                <a:gd name="T28" fmla="*/ 356 w 662"/>
                <a:gd name="T29" fmla="*/ 318 h 511"/>
                <a:gd name="T30" fmla="*/ 321 w 662"/>
                <a:gd name="T31" fmla="*/ 341 h 511"/>
                <a:gd name="T32" fmla="*/ 293 w 662"/>
                <a:gd name="T33" fmla="*/ 328 h 511"/>
                <a:gd name="T34" fmla="*/ 280 w 662"/>
                <a:gd name="T35" fmla="*/ 304 h 511"/>
                <a:gd name="T36" fmla="*/ 265 w 662"/>
                <a:gd name="T37" fmla="*/ 280 h 511"/>
                <a:gd name="T38" fmla="*/ 242 w 662"/>
                <a:gd name="T39" fmla="*/ 293 h 511"/>
                <a:gd name="T40" fmla="*/ 232 w 662"/>
                <a:gd name="T41" fmla="*/ 317 h 511"/>
                <a:gd name="T42" fmla="*/ 212 w 662"/>
                <a:gd name="T43" fmla="*/ 309 h 511"/>
                <a:gd name="T44" fmla="*/ 209 w 662"/>
                <a:gd name="T45" fmla="*/ 328 h 511"/>
                <a:gd name="T46" fmla="*/ 205 w 662"/>
                <a:gd name="T47" fmla="*/ 351 h 511"/>
                <a:gd name="T48" fmla="*/ 209 w 662"/>
                <a:gd name="T49" fmla="*/ 383 h 511"/>
                <a:gd name="T50" fmla="*/ 192 w 662"/>
                <a:gd name="T51" fmla="*/ 394 h 511"/>
                <a:gd name="T52" fmla="*/ 172 w 662"/>
                <a:gd name="T53" fmla="*/ 401 h 511"/>
                <a:gd name="T54" fmla="*/ 149 w 662"/>
                <a:gd name="T55" fmla="*/ 386 h 511"/>
                <a:gd name="T56" fmla="*/ 128 w 662"/>
                <a:gd name="T57" fmla="*/ 404 h 511"/>
                <a:gd name="T58" fmla="*/ 129 w 662"/>
                <a:gd name="T59" fmla="*/ 471 h 511"/>
                <a:gd name="T60" fmla="*/ 133 w 662"/>
                <a:gd name="T61" fmla="*/ 498 h 511"/>
                <a:gd name="T62" fmla="*/ 119 w 662"/>
                <a:gd name="T63" fmla="*/ 509 h 511"/>
                <a:gd name="T64" fmla="*/ 91 w 662"/>
                <a:gd name="T65" fmla="*/ 508 h 511"/>
                <a:gd name="T66" fmla="*/ 96 w 662"/>
                <a:gd name="T67" fmla="*/ 462 h 511"/>
                <a:gd name="T68" fmla="*/ 81 w 662"/>
                <a:gd name="T69" fmla="*/ 441 h 511"/>
                <a:gd name="T70" fmla="*/ 62 w 662"/>
                <a:gd name="T71" fmla="*/ 412 h 511"/>
                <a:gd name="T72" fmla="*/ 53 w 662"/>
                <a:gd name="T73" fmla="*/ 390 h 511"/>
                <a:gd name="T74" fmla="*/ 43 w 662"/>
                <a:gd name="T75" fmla="*/ 365 h 511"/>
                <a:gd name="T76" fmla="*/ 15 w 662"/>
                <a:gd name="T77" fmla="*/ 333 h 511"/>
                <a:gd name="T78" fmla="*/ 9 w 662"/>
                <a:gd name="T79" fmla="*/ 305 h 511"/>
                <a:gd name="T80" fmla="*/ 2 w 662"/>
                <a:gd name="T81" fmla="*/ 276 h 511"/>
                <a:gd name="T82" fmla="*/ 9 w 662"/>
                <a:gd name="T83" fmla="*/ 239 h 511"/>
                <a:gd name="T84" fmla="*/ 4 w 662"/>
                <a:gd name="T85" fmla="*/ 197 h 511"/>
                <a:gd name="T86" fmla="*/ 10 w 662"/>
                <a:gd name="T87" fmla="*/ 173 h 511"/>
                <a:gd name="T88" fmla="*/ 78 w 662"/>
                <a:gd name="T89" fmla="*/ 168 h 511"/>
                <a:gd name="T90" fmla="*/ 110 w 662"/>
                <a:gd name="T91" fmla="*/ 170 h 511"/>
                <a:gd name="T92" fmla="*/ 146 w 662"/>
                <a:gd name="T93" fmla="*/ 173 h 511"/>
                <a:gd name="T94" fmla="*/ 172 w 662"/>
                <a:gd name="T95" fmla="*/ 178 h 511"/>
                <a:gd name="T96" fmla="*/ 205 w 662"/>
                <a:gd name="T97" fmla="*/ 160 h 511"/>
                <a:gd name="T98" fmla="*/ 202 w 662"/>
                <a:gd name="T99" fmla="*/ 142 h 511"/>
                <a:gd name="T100" fmla="*/ 240 w 662"/>
                <a:gd name="T101" fmla="*/ 102 h 511"/>
                <a:gd name="T102" fmla="*/ 245 w 662"/>
                <a:gd name="T103" fmla="*/ 63 h 511"/>
                <a:gd name="T104" fmla="*/ 257 w 662"/>
                <a:gd name="T105" fmla="*/ 35 h 511"/>
                <a:gd name="T106" fmla="*/ 258 w 662"/>
                <a:gd name="T107" fmla="*/ 1 h 511"/>
                <a:gd name="T108" fmla="*/ 287 w 662"/>
                <a:gd name="T109" fmla="*/ 11 h 511"/>
                <a:gd name="T110" fmla="*/ 318 w 662"/>
                <a:gd name="T111" fmla="*/ 22 h 511"/>
                <a:gd name="T112" fmla="*/ 356 w 662"/>
                <a:gd name="T113" fmla="*/ 30 h 511"/>
                <a:gd name="T114" fmla="*/ 374 w 662"/>
                <a:gd name="T115" fmla="*/ 42 h 511"/>
                <a:gd name="T116" fmla="*/ 411 w 662"/>
                <a:gd name="T117" fmla="*/ 42 h 511"/>
                <a:gd name="T118" fmla="*/ 447 w 662"/>
                <a:gd name="T119" fmla="*/ 39 h 511"/>
                <a:gd name="T120" fmla="*/ 497 w 662"/>
                <a:gd name="T121" fmla="*/ 34 h 511"/>
                <a:gd name="T122" fmla="*/ 556 w 662"/>
                <a:gd name="T123" fmla="*/ 22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2" h="511">
                  <a:moveTo>
                    <a:pt x="640" y="0"/>
                  </a:moveTo>
                  <a:lnTo>
                    <a:pt x="632" y="47"/>
                  </a:lnTo>
                  <a:lnTo>
                    <a:pt x="631" y="50"/>
                  </a:lnTo>
                  <a:lnTo>
                    <a:pt x="629" y="53"/>
                  </a:lnTo>
                  <a:lnTo>
                    <a:pt x="627" y="87"/>
                  </a:lnTo>
                  <a:lnTo>
                    <a:pt x="627" y="102"/>
                  </a:lnTo>
                  <a:lnTo>
                    <a:pt x="626" y="111"/>
                  </a:lnTo>
                  <a:lnTo>
                    <a:pt x="626" y="119"/>
                  </a:lnTo>
                  <a:lnTo>
                    <a:pt x="616" y="118"/>
                  </a:lnTo>
                  <a:lnTo>
                    <a:pt x="614" y="121"/>
                  </a:lnTo>
                  <a:lnTo>
                    <a:pt x="616" y="123"/>
                  </a:lnTo>
                  <a:lnTo>
                    <a:pt x="629" y="131"/>
                  </a:lnTo>
                  <a:lnTo>
                    <a:pt x="631" y="131"/>
                  </a:lnTo>
                  <a:lnTo>
                    <a:pt x="645" y="144"/>
                  </a:lnTo>
                  <a:lnTo>
                    <a:pt x="649" y="144"/>
                  </a:lnTo>
                  <a:lnTo>
                    <a:pt x="650" y="145"/>
                  </a:lnTo>
                  <a:lnTo>
                    <a:pt x="657" y="150"/>
                  </a:lnTo>
                  <a:lnTo>
                    <a:pt x="662" y="155"/>
                  </a:lnTo>
                  <a:lnTo>
                    <a:pt x="662" y="157"/>
                  </a:lnTo>
                  <a:lnTo>
                    <a:pt x="657" y="165"/>
                  </a:lnTo>
                  <a:lnTo>
                    <a:pt x="655" y="166"/>
                  </a:lnTo>
                  <a:lnTo>
                    <a:pt x="652" y="170"/>
                  </a:lnTo>
                  <a:lnTo>
                    <a:pt x="650" y="173"/>
                  </a:lnTo>
                  <a:lnTo>
                    <a:pt x="649" y="173"/>
                  </a:lnTo>
                  <a:lnTo>
                    <a:pt x="637" y="179"/>
                  </a:lnTo>
                  <a:lnTo>
                    <a:pt x="634" y="181"/>
                  </a:lnTo>
                  <a:lnTo>
                    <a:pt x="629" y="189"/>
                  </a:lnTo>
                  <a:lnTo>
                    <a:pt x="627" y="191"/>
                  </a:lnTo>
                  <a:lnTo>
                    <a:pt x="621" y="204"/>
                  </a:lnTo>
                  <a:lnTo>
                    <a:pt x="619" y="207"/>
                  </a:lnTo>
                  <a:lnTo>
                    <a:pt x="612" y="218"/>
                  </a:lnTo>
                  <a:lnTo>
                    <a:pt x="612" y="220"/>
                  </a:lnTo>
                  <a:lnTo>
                    <a:pt x="609" y="225"/>
                  </a:lnTo>
                  <a:lnTo>
                    <a:pt x="606" y="229"/>
                  </a:lnTo>
                  <a:lnTo>
                    <a:pt x="597" y="242"/>
                  </a:lnTo>
                  <a:lnTo>
                    <a:pt x="586" y="262"/>
                  </a:lnTo>
                  <a:lnTo>
                    <a:pt x="584" y="263"/>
                  </a:lnTo>
                  <a:lnTo>
                    <a:pt x="576" y="276"/>
                  </a:lnTo>
                  <a:lnTo>
                    <a:pt x="576" y="278"/>
                  </a:lnTo>
                  <a:lnTo>
                    <a:pt x="573" y="283"/>
                  </a:lnTo>
                  <a:lnTo>
                    <a:pt x="573" y="293"/>
                  </a:lnTo>
                  <a:lnTo>
                    <a:pt x="569" y="291"/>
                  </a:lnTo>
                  <a:lnTo>
                    <a:pt x="566" y="289"/>
                  </a:lnTo>
                  <a:lnTo>
                    <a:pt x="563" y="286"/>
                  </a:lnTo>
                  <a:lnTo>
                    <a:pt x="559" y="284"/>
                  </a:lnTo>
                  <a:lnTo>
                    <a:pt x="554" y="283"/>
                  </a:lnTo>
                  <a:lnTo>
                    <a:pt x="546" y="281"/>
                  </a:lnTo>
                  <a:lnTo>
                    <a:pt x="545" y="280"/>
                  </a:lnTo>
                  <a:lnTo>
                    <a:pt x="533" y="276"/>
                  </a:lnTo>
                  <a:lnTo>
                    <a:pt x="531" y="275"/>
                  </a:lnTo>
                  <a:lnTo>
                    <a:pt x="516" y="272"/>
                  </a:lnTo>
                  <a:lnTo>
                    <a:pt x="515" y="270"/>
                  </a:lnTo>
                  <a:lnTo>
                    <a:pt x="500" y="267"/>
                  </a:lnTo>
                  <a:lnTo>
                    <a:pt x="495" y="267"/>
                  </a:lnTo>
                  <a:lnTo>
                    <a:pt x="488" y="265"/>
                  </a:lnTo>
                  <a:lnTo>
                    <a:pt x="483" y="265"/>
                  </a:lnTo>
                  <a:lnTo>
                    <a:pt x="478" y="265"/>
                  </a:lnTo>
                  <a:lnTo>
                    <a:pt x="475" y="265"/>
                  </a:lnTo>
                  <a:lnTo>
                    <a:pt x="472" y="265"/>
                  </a:lnTo>
                  <a:lnTo>
                    <a:pt x="468" y="263"/>
                  </a:lnTo>
                  <a:lnTo>
                    <a:pt x="460" y="263"/>
                  </a:lnTo>
                  <a:lnTo>
                    <a:pt x="452" y="263"/>
                  </a:lnTo>
                  <a:lnTo>
                    <a:pt x="437" y="265"/>
                  </a:lnTo>
                  <a:lnTo>
                    <a:pt x="435" y="265"/>
                  </a:lnTo>
                  <a:lnTo>
                    <a:pt x="424" y="265"/>
                  </a:lnTo>
                  <a:lnTo>
                    <a:pt x="422" y="265"/>
                  </a:lnTo>
                  <a:lnTo>
                    <a:pt x="420" y="263"/>
                  </a:lnTo>
                  <a:lnTo>
                    <a:pt x="414" y="268"/>
                  </a:lnTo>
                  <a:lnTo>
                    <a:pt x="414" y="275"/>
                  </a:lnTo>
                  <a:lnTo>
                    <a:pt x="416" y="281"/>
                  </a:lnTo>
                  <a:lnTo>
                    <a:pt x="416" y="284"/>
                  </a:lnTo>
                  <a:lnTo>
                    <a:pt x="414" y="289"/>
                  </a:lnTo>
                  <a:lnTo>
                    <a:pt x="414" y="301"/>
                  </a:lnTo>
                  <a:lnTo>
                    <a:pt x="414" y="302"/>
                  </a:lnTo>
                  <a:lnTo>
                    <a:pt x="412" y="304"/>
                  </a:lnTo>
                  <a:lnTo>
                    <a:pt x="411" y="309"/>
                  </a:lnTo>
                  <a:lnTo>
                    <a:pt x="407" y="315"/>
                  </a:lnTo>
                  <a:lnTo>
                    <a:pt x="407" y="318"/>
                  </a:lnTo>
                  <a:lnTo>
                    <a:pt x="404" y="323"/>
                  </a:lnTo>
                  <a:lnTo>
                    <a:pt x="404" y="327"/>
                  </a:lnTo>
                  <a:lnTo>
                    <a:pt x="397" y="331"/>
                  </a:lnTo>
                  <a:lnTo>
                    <a:pt x="389" y="328"/>
                  </a:lnTo>
                  <a:lnTo>
                    <a:pt x="381" y="327"/>
                  </a:lnTo>
                  <a:lnTo>
                    <a:pt x="379" y="327"/>
                  </a:lnTo>
                  <a:lnTo>
                    <a:pt x="373" y="325"/>
                  </a:lnTo>
                  <a:lnTo>
                    <a:pt x="371" y="322"/>
                  </a:lnTo>
                  <a:lnTo>
                    <a:pt x="371" y="315"/>
                  </a:lnTo>
                  <a:lnTo>
                    <a:pt x="363" y="315"/>
                  </a:lnTo>
                  <a:lnTo>
                    <a:pt x="359" y="317"/>
                  </a:lnTo>
                  <a:lnTo>
                    <a:pt x="356" y="318"/>
                  </a:lnTo>
                  <a:lnTo>
                    <a:pt x="354" y="318"/>
                  </a:lnTo>
                  <a:lnTo>
                    <a:pt x="348" y="327"/>
                  </a:lnTo>
                  <a:lnTo>
                    <a:pt x="339" y="338"/>
                  </a:lnTo>
                  <a:lnTo>
                    <a:pt x="331" y="339"/>
                  </a:lnTo>
                  <a:lnTo>
                    <a:pt x="330" y="339"/>
                  </a:lnTo>
                  <a:lnTo>
                    <a:pt x="321" y="341"/>
                  </a:lnTo>
                  <a:lnTo>
                    <a:pt x="320" y="343"/>
                  </a:lnTo>
                  <a:lnTo>
                    <a:pt x="308" y="338"/>
                  </a:lnTo>
                  <a:lnTo>
                    <a:pt x="308" y="336"/>
                  </a:lnTo>
                  <a:lnTo>
                    <a:pt x="300" y="331"/>
                  </a:lnTo>
                  <a:lnTo>
                    <a:pt x="298" y="330"/>
                  </a:lnTo>
                  <a:lnTo>
                    <a:pt x="293" y="328"/>
                  </a:lnTo>
                  <a:lnTo>
                    <a:pt x="287" y="325"/>
                  </a:lnTo>
                  <a:lnTo>
                    <a:pt x="280" y="322"/>
                  </a:lnTo>
                  <a:lnTo>
                    <a:pt x="277" y="320"/>
                  </a:lnTo>
                  <a:lnTo>
                    <a:pt x="278" y="314"/>
                  </a:lnTo>
                  <a:lnTo>
                    <a:pt x="280" y="307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75" y="288"/>
                  </a:lnTo>
                  <a:lnTo>
                    <a:pt x="273" y="286"/>
                  </a:lnTo>
                  <a:lnTo>
                    <a:pt x="268" y="283"/>
                  </a:lnTo>
                  <a:lnTo>
                    <a:pt x="267" y="281"/>
                  </a:lnTo>
                  <a:lnTo>
                    <a:pt x="265" y="280"/>
                  </a:lnTo>
                  <a:lnTo>
                    <a:pt x="253" y="276"/>
                  </a:lnTo>
                  <a:lnTo>
                    <a:pt x="245" y="278"/>
                  </a:lnTo>
                  <a:lnTo>
                    <a:pt x="242" y="280"/>
                  </a:lnTo>
                  <a:lnTo>
                    <a:pt x="240" y="286"/>
                  </a:lnTo>
                  <a:lnTo>
                    <a:pt x="242" y="291"/>
                  </a:lnTo>
                  <a:lnTo>
                    <a:pt x="242" y="293"/>
                  </a:lnTo>
                  <a:lnTo>
                    <a:pt x="242" y="297"/>
                  </a:lnTo>
                  <a:lnTo>
                    <a:pt x="240" y="305"/>
                  </a:lnTo>
                  <a:lnTo>
                    <a:pt x="239" y="309"/>
                  </a:lnTo>
                  <a:lnTo>
                    <a:pt x="237" y="312"/>
                  </a:lnTo>
                  <a:lnTo>
                    <a:pt x="235" y="315"/>
                  </a:lnTo>
                  <a:lnTo>
                    <a:pt x="232" y="317"/>
                  </a:lnTo>
                  <a:lnTo>
                    <a:pt x="230" y="317"/>
                  </a:lnTo>
                  <a:lnTo>
                    <a:pt x="229" y="317"/>
                  </a:lnTo>
                  <a:lnTo>
                    <a:pt x="222" y="315"/>
                  </a:lnTo>
                  <a:lnTo>
                    <a:pt x="219" y="315"/>
                  </a:lnTo>
                  <a:lnTo>
                    <a:pt x="214" y="310"/>
                  </a:lnTo>
                  <a:lnTo>
                    <a:pt x="212" y="309"/>
                  </a:lnTo>
                  <a:lnTo>
                    <a:pt x="205" y="309"/>
                  </a:lnTo>
                  <a:lnTo>
                    <a:pt x="204" y="315"/>
                  </a:lnTo>
                  <a:lnTo>
                    <a:pt x="204" y="318"/>
                  </a:lnTo>
                  <a:lnTo>
                    <a:pt x="205" y="320"/>
                  </a:lnTo>
                  <a:lnTo>
                    <a:pt x="207" y="323"/>
                  </a:lnTo>
                  <a:lnTo>
                    <a:pt x="209" y="328"/>
                  </a:lnTo>
                  <a:lnTo>
                    <a:pt x="209" y="331"/>
                  </a:lnTo>
                  <a:lnTo>
                    <a:pt x="209" y="335"/>
                  </a:lnTo>
                  <a:lnTo>
                    <a:pt x="209" y="341"/>
                  </a:lnTo>
                  <a:lnTo>
                    <a:pt x="209" y="346"/>
                  </a:lnTo>
                  <a:lnTo>
                    <a:pt x="207" y="348"/>
                  </a:lnTo>
                  <a:lnTo>
                    <a:pt x="205" y="351"/>
                  </a:lnTo>
                  <a:lnTo>
                    <a:pt x="205" y="354"/>
                  </a:lnTo>
                  <a:lnTo>
                    <a:pt x="204" y="359"/>
                  </a:lnTo>
                  <a:lnTo>
                    <a:pt x="202" y="367"/>
                  </a:lnTo>
                  <a:lnTo>
                    <a:pt x="202" y="370"/>
                  </a:lnTo>
                  <a:lnTo>
                    <a:pt x="205" y="377"/>
                  </a:lnTo>
                  <a:lnTo>
                    <a:pt x="209" y="383"/>
                  </a:lnTo>
                  <a:lnTo>
                    <a:pt x="207" y="385"/>
                  </a:lnTo>
                  <a:lnTo>
                    <a:pt x="202" y="388"/>
                  </a:lnTo>
                  <a:lnTo>
                    <a:pt x="201" y="390"/>
                  </a:lnTo>
                  <a:lnTo>
                    <a:pt x="197" y="393"/>
                  </a:lnTo>
                  <a:lnTo>
                    <a:pt x="196" y="394"/>
                  </a:lnTo>
                  <a:lnTo>
                    <a:pt x="192" y="394"/>
                  </a:lnTo>
                  <a:lnTo>
                    <a:pt x="189" y="394"/>
                  </a:lnTo>
                  <a:lnTo>
                    <a:pt x="184" y="399"/>
                  </a:lnTo>
                  <a:lnTo>
                    <a:pt x="181" y="403"/>
                  </a:lnTo>
                  <a:lnTo>
                    <a:pt x="177" y="404"/>
                  </a:lnTo>
                  <a:lnTo>
                    <a:pt x="176" y="404"/>
                  </a:lnTo>
                  <a:lnTo>
                    <a:pt x="172" y="401"/>
                  </a:lnTo>
                  <a:lnTo>
                    <a:pt x="169" y="398"/>
                  </a:lnTo>
                  <a:lnTo>
                    <a:pt x="162" y="391"/>
                  </a:lnTo>
                  <a:lnTo>
                    <a:pt x="161" y="385"/>
                  </a:lnTo>
                  <a:lnTo>
                    <a:pt x="154" y="383"/>
                  </a:lnTo>
                  <a:lnTo>
                    <a:pt x="153" y="386"/>
                  </a:lnTo>
                  <a:lnTo>
                    <a:pt x="149" y="386"/>
                  </a:lnTo>
                  <a:lnTo>
                    <a:pt x="144" y="385"/>
                  </a:lnTo>
                  <a:lnTo>
                    <a:pt x="141" y="386"/>
                  </a:lnTo>
                  <a:lnTo>
                    <a:pt x="136" y="386"/>
                  </a:lnTo>
                  <a:lnTo>
                    <a:pt x="133" y="386"/>
                  </a:lnTo>
                  <a:lnTo>
                    <a:pt x="129" y="394"/>
                  </a:lnTo>
                  <a:lnTo>
                    <a:pt x="128" y="404"/>
                  </a:lnTo>
                  <a:lnTo>
                    <a:pt x="128" y="406"/>
                  </a:lnTo>
                  <a:lnTo>
                    <a:pt x="124" y="438"/>
                  </a:lnTo>
                  <a:lnTo>
                    <a:pt x="124" y="450"/>
                  </a:lnTo>
                  <a:lnTo>
                    <a:pt x="128" y="454"/>
                  </a:lnTo>
                  <a:lnTo>
                    <a:pt x="128" y="458"/>
                  </a:lnTo>
                  <a:lnTo>
                    <a:pt x="129" y="471"/>
                  </a:lnTo>
                  <a:lnTo>
                    <a:pt x="131" y="482"/>
                  </a:lnTo>
                  <a:lnTo>
                    <a:pt x="131" y="483"/>
                  </a:lnTo>
                  <a:lnTo>
                    <a:pt x="131" y="487"/>
                  </a:lnTo>
                  <a:lnTo>
                    <a:pt x="131" y="492"/>
                  </a:lnTo>
                  <a:lnTo>
                    <a:pt x="133" y="495"/>
                  </a:lnTo>
                  <a:lnTo>
                    <a:pt x="133" y="498"/>
                  </a:lnTo>
                  <a:lnTo>
                    <a:pt x="136" y="508"/>
                  </a:lnTo>
                  <a:lnTo>
                    <a:pt x="134" y="508"/>
                  </a:lnTo>
                  <a:lnTo>
                    <a:pt x="131" y="509"/>
                  </a:lnTo>
                  <a:lnTo>
                    <a:pt x="128" y="511"/>
                  </a:lnTo>
                  <a:lnTo>
                    <a:pt x="126" y="511"/>
                  </a:lnTo>
                  <a:lnTo>
                    <a:pt x="119" y="509"/>
                  </a:lnTo>
                  <a:lnTo>
                    <a:pt x="115" y="511"/>
                  </a:lnTo>
                  <a:lnTo>
                    <a:pt x="111" y="511"/>
                  </a:lnTo>
                  <a:lnTo>
                    <a:pt x="105" y="511"/>
                  </a:lnTo>
                  <a:lnTo>
                    <a:pt x="101" y="511"/>
                  </a:lnTo>
                  <a:lnTo>
                    <a:pt x="91" y="511"/>
                  </a:lnTo>
                  <a:lnTo>
                    <a:pt x="91" y="508"/>
                  </a:lnTo>
                  <a:lnTo>
                    <a:pt x="90" y="501"/>
                  </a:lnTo>
                  <a:lnTo>
                    <a:pt x="88" y="495"/>
                  </a:lnTo>
                  <a:lnTo>
                    <a:pt x="90" y="485"/>
                  </a:lnTo>
                  <a:lnTo>
                    <a:pt x="91" y="479"/>
                  </a:lnTo>
                  <a:lnTo>
                    <a:pt x="93" y="471"/>
                  </a:lnTo>
                  <a:lnTo>
                    <a:pt x="96" y="462"/>
                  </a:lnTo>
                  <a:lnTo>
                    <a:pt x="98" y="458"/>
                  </a:lnTo>
                  <a:lnTo>
                    <a:pt x="100" y="451"/>
                  </a:lnTo>
                  <a:lnTo>
                    <a:pt x="96" y="446"/>
                  </a:lnTo>
                  <a:lnTo>
                    <a:pt x="93" y="443"/>
                  </a:lnTo>
                  <a:lnTo>
                    <a:pt x="86" y="441"/>
                  </a:lnTo>
                  <a:lnTo>
                    <a:pt x="81" y="441"/>
                  </a:lnTo>
                  <a:lnTo>
                    <a:pt x="75" y="441"/>
                  </a:lnTo>
                  <a:lnTo>
                    <a:pt x="72" y="433"/>
                  </a:lnTo>
                  <a:lnTo>
                    <a:pt x="68" y="430"/>
                  </a:lnTo>
                  <a:lnTo>
                    <a:pt x="65" y="420"/>
                  </a:lnTo>
                  <a:lnTo>
                    <a:pt x="63" y="419"/>
                  </a:lnTo>
                  <a:lnTo>
                    <a:pt x="62" y="412"/>
                  </a:lnTo>
                  <a:lnTo>
                    <a:pt x="58" y="403"/>
                  </a:lnTo>
                  <a:lnTo>
                    <a:pt x="58" y="401"/>
                  </a:lnTo>
                  <a:lnTo>
                    <a:pt x="57" y="399"/>
                  </a:lnTo>
                  <a:lnTo>
                    <a:pt x="57" y="398"/>
                  </a:lnTo>
                  <a:lnTo>
                    <a:pt x="55" y="393"/>
                  </a:lnTo>
                  <a:lnTo>
                    <a:pt x="53" y="390"/>
                  </a:lnTo>
                  <a:lnTo>
                    <a:pt x="53" y="386"/>
                  </a:lnTo>
                  <a:lnTo>
                    <a:pt x="52" y="378"/>
                  </a:lnTo>
                  <a:lnTo>
                    <a:pt x="50" y="377"/>
                  </a:lnTo>
                  <a:lnTo>
                    <a:pt x="48" y="373"/>
                  </a:lnTo>
                  <a:lnTo>
                    <a:pt x="45" y="367"/>
                  </a:lnTo>
                  <a:lnTo>
                    <a:pt x="43" y="365"/>
                  </a:lnTo>
                  <a:lnTo>
                    <a:pt x="38" y="357"/>
                  </a:lnTo>
                  <a:lnTo>
                    <a:pt x="37" y="356"/>
                  </a:lnTo>
                  <a:lnTo>
                    <a:pt x="30" y="348"/>
                  </a:lnTo>
                  <a:lnTo>
                    <a:pt x="20" y="341"/>
                  </a:lnTo>
                  <a:lnTo>
                    <a:pt x="20" y="331"/>
                  </a:lnTo>
                  <a:lnTo>
                    <a:pt x="15" y="333"/>
                  </a:lnTo>
                  <a:lnTo>
                    <a:pt x="14" y="330"/>
                  </a:lnTo>
                  <a:lnTo>
                    <a:pt x="12" y="328"/>
                  </a:lnTo>
                  <a:lnTo>
                    <a:pt x="9" y="322"/>
                  </a:lnTo>
                  <a:lnTo>
                    <a:pt x="9" y="318"/>
                  </a:lnTo>
                  <a:lnTo>
                    <a:pt x="9" y="309"/>
                  </a:lnTo>
                  <a:lnTo>
                    <a:pt x="9" y="305"/>
                  </a:lnTo>
                  <a:lnTo>
                    <a:pt x="4" y="293"/>
                  </a:lnTo>
                  <a:lnTo>
                    <a:pt x="2" y="291"/>
                  </a:lnTo>
                  <a:lnTo>
                    <a:pt x="0" y="284"/>
                  </a:lnTo>
                  <a:lnTo>
                    <a:pt x="0" y="283"/>
                  </a:lnTo>
                  <a:lnTo>
                    <a:pt x="2" y="280"/>
                  </a:lnTo>
                  <a:lnTo>
                    <a:pt x="2" y="276"/>
                  </a:lnTo>
                  <a:lnTo>
                    <a:pt x="7" y="272"/>
                  </a:lnTo>
                  <a:lnTo>
                    <a:pt x="9" y="270"/>
                  </a:lnTo>
                  <a:lnTo>
                    <a:pt x="9" y="260"/>
                  </a:lnTo>
                  <a:lnTo>
                    <a:pt x="7" y="259"/>
                  </a:lnTo>
                  <a:lnTo>
                    <a:pt x="7" y="247"/>
                  </a:lnTo>
                  <a:lnTo>
                    <a:pt x="9" y="239"/>
                  </a:lnTo>
                  <a:lnTo>
                    <a:pt x="9" y="234"/>
                  </a:lnTo>
                  <a:lnTo>
                    <a:pt x="7" y="231"/>
                  </a:lnTo>
                  <a:lnTo>
                    <a:pt x="7" y="220"/>
                  </a:lnTo>
                  <a:lnTo>
                    <a:pt x="7" y="216"/>
                  </a:lnTo>
                  <a:lnTo>
                    <a:pt x="4" y="207"/>
                  </a:lnTo>
                  <a:lnTo>
                    <a:pt x="4" y="197"/>
                  </a:lnTo>
                  <a:lnTo>
                    <a:pt x="4" y="195"/>
                  </a:lnTo>
                  <a:lnTo>
                    <a:pt x="4" y="194"/>
                  </a:lnTo>
                  <a:lnTo>
                    <a:pt x="2" y="191"/>
                  </a:lnTo>
                  <a:lnTo>
                    <a:pt x="2" y="178"/>
                  </a:lnTo>
                  <a:lnTo>
                    <a:pt x="0" y="173"/>
                  </a:lnTo>
                  <a:lnTo>
                    <a:pt x="10" y="173"/>
                  </a:lnTo>
                  <a:lnTo>
                    <a:pt x="22" y="173"/>
                  </a:lnTo>
                  <a:lnTo>
                    <a:pt x="33" y="171"/>
                  </a:lnTo>
                  <a:lnTo>
                    <a:pt x="53" y="170"/>
                  </a:lnTo>
                  <a:lnTo>
                    <a:pt x="57" y="168"/>
                  </a:lnTo>
                  <a:lnTo>
                    <a:pt x="60" y="168"/>
                  </a:lnTo>
                  <a:lnTo>
                    <a:pt x="78" y="168"/>
                  </a:lnTo>
                  <a:lnTo>
                    <a:pt x="81" y="168"/>
                  </a:lnTo>
                  <a:lnTo>
                    <a:pt x="96" y="168"/>
                  </a:lnTo>
                  <a:lnTo>
                    <a:pt x="100" y="170"/>
                  </a:lnTo>
                  <a:lnTo>
                    <a:pt x="103" y="170"/>
                  </a:lnTo>
                  <a:lnTo>
                    <a:pt x="108" y="170"/>
                  </a:lnTo>
                  <a:lnTo>
                    <a:pt x="110" y="170"/>
                  </a:lnTo>
                  <a:lnTo>
                    <a:pt x="118" y="171"/>
                  </a:lnTo>
                  <a:lnTo>
                    <a:pt x="123" y="171"/>
                  </a:lnTo>
                  <a:lnTo>
                    <a:pt x="128" y="170"/>
                  </a:lnTo>
                  <a:lnTo>
                    <a:pt x="134" y="171"/>
                  </a:lnTo>
                  <a:lnTo>
                    <a:pt x="144" y="171"/>
                  </a:lnTo>
                  <a:lnTo>
                    <a:pt x="146" y="173"/>
                  </a:lnTo>
                  <a:lnTo>
                    <a:pt x="153" y="178"/>
                  </a:lnTo>
                  <a:lnTo>
                    <a:pt x="154" y="181"/>
                  </a:lnTo>
                  <a:lnTo>
                    <a:pt x="158" y="181"/>
                  </a:lnTo>
                  <a:lnTo>
                    <a:pt x="162" y="179"/>
                  </a:lnTo>
                  <a:lnTo>
                    <a:pt x="166" y="179"/>
                  </a:lnTo>
                  <a:lnTo>
                    <a:pt x="172" y="178"/>
                  </a:lnTo>
                  <a:lnTo>
                    <a:pt x="174" y="178"/>
                  </a:lnTo>
                  <a:lnTo>
                    <a:pt x="177" y="176"/>
                  </a:lnTo>
                  <a:lnTo>
                    <a:pt x="189" y="171"/>
                  </a:lnTo>
                  <a:lnTo>
                    <a:pt x="199" y="165"/>
                  </a:lnTo>
                  <a:lnTo>
                    <a:pt x="202" y="161"/>
                  </a:lnTo>
                  <a:lnTo>
                    <a:pt x="205" y="160"/>
                  </a:lnTo>
                  <a:lnTo>
                    <a:pt x="207" y="157"/>
                  </a:lnTo>
                  <a:lnTo>
                    <a:pt x="207" y="153"/>
                  </a:lnTo>
                  <a:lnTo>
                    <a:pt x="207" y="152"/>
                  </a:lnTo>
                  <a:lnTo>
                    <a:pt x="204" y="149"/>
                  </a:lnTo>
                  <a:lnTo>
                    <a:pt x="202" y="144"/>
                  </a:lnTo>
                  <a:lnTo>
                    <a:pt x="202" y="142"/>
                  </a:lnTo>
                  <a:lnTo>
                    <a:pt x="209" y="137"/>
                  </a:lnTo>
                  <a:lnTo>
                    <a:pt x="219" y="132"/>
                  </a:lnTo>
                  <a:lnTo>
                    <a:pt x="230" y="119"/>
                  </a:lnTo>
                  <a:lnTo>
                    <a:pt x="237" y="111"/>
                  </a:lnTo>
                  <a:lnTo>
                    <a:pt x="239" y="108"/>
                  </a:lnTo>
                  <a:lnTo>
                    <a:pt x="240" y="102"/>
                  </a:lnTo>
                  <a:lnTo>
                    <a:pt x="240" y="98"/>
                  </a:lnTo>
                  <a:lnTo>
                    <a:pt x="242" y="89"/>
                  </a:lnTo>
                  <a:lnTo>
                    <a:pt x="244" y="82"/>
                  </a:lnTo>
                  <a:lnTo>
                    <a:pt x="244" y="79"/>
                  </a:lnTo>
                  <a:lnTo>
                    <a:pt x="245" y="64"/>
                  </a:lnTo>
                  <a:lnTo>
                    <a:pt x="245" y="63"/>
                  </a:lnTo>
                  <a:lnTo>
                    <a:pt x="245" y="61"/>
                  </a:lnTo>
                  <a:lnTo>
                    <a:pt x="247" y="55"/>
                  </a:lnTo>
                  <a:lnTo>
                    <a:pt x="248" y="50"/>
                  </a:lnTo>
                  <a:lnTo>
                    <a:pt x="250" y="48"/>
                  </a:lnTo>
                  <a:lnTo>
                    <a:pt x="255" y="37"/>
                  </a:lnTo>
                  <a:lnTo>
                    <a:pt x="257" y="35"/>
                  </a:lnTo>
                  <a:lnTo>
                    <a:pt x="257" y="34"/>
                  </a:lnTo>
                  <a:lnTo>
                    <a:pt x="258" y="19"/>
                  </a:lnTo>
                  <a:lnTo>
                    <a:pt x="258" y="17"/>
                  </a:lnTo>
                  <a:lnTo>
                    <a:pt x="258" y="16"/>
                  </a:lnTo>
                  <a:lnTo>
                    <a:pt x="260" y="13"/>
                  </a:lnTo>
                  <a:lnTo>
                    <a:pt x="258" y="1"/>
                  </a:lnTo>
                  <a:lnTo>
                    <a:pt x="268" y="3"/>
                  </a:lnTo>
                  <a:lnTo>
                    <a:pt x="270" y="6"/>
                  </a:lnTo>
                  <a:lnTo>
                    <a:pt x="275" y="8"/>
                  </a:lnTo>
                  <a:lnTo>
                    <a:pt x="280" y="9"/>
                  </a:lnTo>
                  <a:lnTo>
                    <a:pt x="282" y="9"/>
                  </a:lnTo>
                  <a:lnTo>
                    <a:pt x="287" y="11"/>
                  </a:lnTo>
                  <a:lnTo>
                    <a:pt x="288" y="11"/>
                  </a:lnTo>
                  <a:lnTo>
                    <a:pt x="295" y="13"/>
                  </a:lnTo>
                  <a:lnTo>
                    <a:pt x="301" y="14"/>
                  </a:lnTo>
                  <a:lnTo>
                    <a:pt x="305" y="17"/>
                  </a:lnTo>
                  <a:lnTo>
                    <a:pt x="311" y="21"/>
                  </a:lnTo>
                  <a:lnTo>
                    <a:pt x="318" y="22"/>
                  </a:lnTo>
                  <a:lnTo>
                    <a:pt x="321" y="24"/>
                  </a:lnTo>
                  <a:lnTo>
                    <a:pt x="338" y="26"/>
                  </a:lnTo>
                  <a:lnTo>
                    <a:pt x="346" y="30"/>
                  </a:lnTo>
                  <a:lnTo>
                    <a:pt x="348" y="30"/>
                  </a:lnTo>
                  <a:lnTo>
                    <a:pt x="353" y="32"/>
                  </a:lnTo>
                  <a:lnTo>
                    <a:pt x="356" y="30"/>
                  </a:lnTo>
                  <a:lnTo>
                    <a:pt x="361" y="30"/>
                  </a:lnTo>
                  <a:lnTo>
                    <a:pt x="364" y="32"/>
                  </a:lnTo>
                  <a:lnTo>
                    <a:pt x="368" y="32"/>
                  </a:lnTo>
                  <a:lnTo>
                    <a:pt x="373" y="39"/>
                  </a:lnTo>
                  <a:lnTo>
                    <a:pt x="373" y="40"/>
                  </a:lnTo>
                  <a:lnTo>
                    <a:pt x="374" y="42"/>
                  </a:lnTo>
                  <a:lnTo>
                    <a:pt x="377" y="43"/>
                  </a:lnTo>
                  <a:lnTo>
                    <a:pt x="384" y="43"/>
                  </a:lnTo>
                  <a:lnTo>
                    <a:pt x="389" y="40"/>
                  </a:lnTo>
                  <a:lnTo>
                    <a:pt x="396" y="37"/>
                  </a:lnTo>
                  <a:lnTo>
                    <a:pt x="404" y="42"/>
                  </a:lnTo>
                  <a:lnTo>
                    <a:pt x="411" y="42"/>
                  </a:lnTo>
                  <a:lnTo>
                    <a:pt x="414" y="42"/>
                  </a:lnTo>
                  <a:lnTo>
                    <a:pt x="416" y="42"/>
                  </a:lnTo>
                  <a:lnTo>
                    <a:pt x="429" y="40"/>
                  </a:lnTo>
                  <a:lnTo>
                    <a:pt x="430" y="40"/>
                  </a:lnTo>
                  <a:lnTo>
                    <a:pt x="432" y="39"/>
                  </a:lnTo>
                  <a:lnTo>
                    <a:pt x="447" y="39"/>
                  </a:lnTo>
                  <a:lnTo>
                    <a:pt x="455" y="37"/>
                  </a:lnTo>
                  <a:lnTo>
                    <a:pt x="465" y="37"/>
                  </a:lnTo>
                  <a:lnTo>
                    <a:pt x="468" y="37"/>
                  </a:lnTo>
                  <a:lnTo>
                    <a:pt x="475" y="37"/>
                  </a:lnTo>
                  <a:lnTo>
                    <a:pt x="477" y="37"/>
                  </a:lnTo>
                  <a:lnTo>
                    <a:pt x="497" y="34"/>
                  </a:lnTo>
                  <a:lnTo>
                    <a:pt x="505" y="32"/>
                  </a:lnTo>
                  <a:lnTo>
                    <a:pt x="510" y="30"/>
                  </a:lnTo>
                  <a:lnTo>
                    <a:pt x="525" y="29"/>
                  </a:lnTo>
                  <a:lnTo>
                    <a:pt x="543" y="26"/>
                  </a:lnTo>
                  <a:lnTo>
                    <a:pt x="546" y="24"/>
                  </a:lnTo>
                  <a:lnTo>
                    <a:pt x="556" y="22"/>
                  </a:lnTo>
                  <a:lnTo>
                    <a:pt x="563" y="21"/>
                  </a:lnTo>
                  <a:lnTo>
                    <a:pt x="569" y="21"/>
                  </a:lnTo>
                  <a:lnTo>
                    <a:pt x="64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0" name="Freeform 153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65 w 991"/>
                <a:gd name="T1" fmla="*/ 217 h 867"/>
                <a:gd name="T2" fmla="*/ 113 w 991"/>
                <a:gd name="T3" fmla="*/ 186 h 867"/>
                <a:gd name="T4" fmla="*/ 151 w 991"/>
                <a:gd name="T5" fmla="*/ 218 h 867"/>
                <a:gd name="T6" fmla="*/ 205 w 991"/>
                <a:gd name="T7" fmla="*/ 212 h 867"/>
                <a:gd name="T8" fmla="*/ 278 w 991"/>
                <a:gd name="T9" fmla="*/ 186 h 867"/>
                <a:gd name="T10" fmla="*/ 354 w 991"/>
                <a:gd name="T11" fmla="*/ 175 h 867"/>
                <a:gd name="T12" fmla="*/ 442 w 991"/>
                <a:gd name="T13" fmla="*/ 178 h 867"/>
                <a:gd name="T14" fmla="*/ 516 w 991"/>
                <a:gd name="T15" fmla="*/ 150 h 867"/>
                <a:gd name="T16" fmla="*/ 574 w 991"/>
                <a:gd name="T17" fmla="*/ 115 h 867"/>
                <a:gd name="T18" fmla="*/ 630 w 991"/>
                <a:gd name="T19" fmla="*/ 128 h 867"/>
                <a:gd name="T20" fmla="*/ 693 w 991"/>
                <a:gd name="T21" fmla="*/ 144 h 867"/>
                <a:gd name="T22" fmla="*/ 715 w 991"/>
                <a:gd name="T23" fmla="*/ 90 h 867"/>
                <a:gd name="T24" fmla="*/ 753 w 991"/>
                <a:gd name="T25" fmla="*/ 26 h 867"/>
                <a:gd name="T26" fmla="*/ 797 w 991"/>
                <a:gd name="T27" fmla="*/ 5 h 867"/>
                <a:gd name="T28" fmla="*/ 822 w 991"/>
                <a:gd name="T29" fmla="*/ 37 h 867"/>
                <a:gd name="T30" fmla="*/ 819 w 991"/>
                <a:gd name="T31" fmla="*/ 71 h 867"/>
                <a:gd name="T32" fmla="*/ 824 w 991"/>
                <a:gd name="T33" fmla="*/ 110 h 867"/>
                <a:gd name="T34" fmla="*/ 873 w 991"/>
                <a:gd name="T35" fmla="*/ 123 h 867"/>
                <a:gd name="T36" fmla="*/ 872 w 991"/>
                <a:gd name="T37" fmla="*/ 154 h 867"/>
                <a:gd name="T38" fmla="*/ 864 w 991"/>
                <a:gd name="T39" fmla="*/ 183 h 867"/>
                <a:gd name="T40" fmla="*/ 854 w 991"/>
                <a:gd name="T41" fmla="*/ 228 h 867"/>
                <a:gd name="T42" fmla="*/ 913 w 991"/>
                <a:gd name="T43" fmla="*/ 223 h 867"/>
                <a:gd name="T44" fmla="*/ 943 w 991"/>
                <a:gd name="T45" fmla="*/ 234 h 867"/>
                <a:gd name="T46" fmla="*/ 983 w 991"/>
                <a:gd name="T47" fmla="*/ 275 h 867"/>
                <a:gd name="T48" fmla="*/ 984 w 991"/>
                <a:gd name="T49" fmla="*/ 325 h 867"/>
                <a:gd name="T50" fmla="*/ 959 w 991"/>
                <a:gd name="T51" fmla="*/ 367 h 867"/>
                <a:gd name="T52" fmla="*/ 956 w 991"/>
                <a:gd name="T53" fmla="*/ 411 h 867"/>
                <a:gd name="T54" fmla="*/ 950 w 991"/>
                <a:gd name="T55" fmla="*/ 463 h 867"/>
                <a:gd name="T56" fmla="*/ 930 w 991"/>
                <a:gd name="T57" fmla="*/ 487 h 867"/>
                <a:gd name="T58" fmla="*/ 888 w 991"/>
                <a:gd name="T59" fmla="*/ 500 h 867"/>
                <a:gd name="T60" fmla="*/ 840 w 991"/>
                <a:gd name="T61" fmla="*/ 484 h 867"/>
                <a:gd name="T62" fmla="*/ 806 w 991"/>
                <a:gd name="T63" fmla="*/ 508 h 867"/>
                <a:gd name="T64" fmla="*/ 794 w 991"/>
                <a:gd name="T65" fmla="*/ 550 h 867"/>
                <a:gd name="T66" fmla="*/ 784 w 991"/>
                <a:gd name="T67" fmla="*/ 594 h 867"/>
                <a:gd name="T68" fmla="*/ 763 w 991"/>
                <a:gd name="T69" fmla="*/ 652 h 867"/>
                <a:gd name="T70" fmla="*/ 720 w 991"/>
                <a:gd name="T71" fmla="*/ 657 h 867"/>
                <a:gd name="T72" fmla="*/ 647 w 991"/>
                <a:gd name="T73" fmla="*/ 663 h 867"/>
                <a:gd name="T74" fmla="*/ 566 w 991"/>
                <a:gd name="T75" fmla="*/ 712 h 867"/>
                <a:gd name="T76" fmla="*/ 553 w 991"/>
                <a:gd name="T77" fmla="*/ 751 h 867"/>
                <a:gd name="T78" fmla="*/ 544 w 991"/>
                <a:gd name="T79" fmla="*/ 801 h 867"/>
                <a:gd name="T80" fmla="*/ 485 w 991"/>
                <a:gd name="T81" fmla="*/ 804 h 867"/>
                <a:gd name="T82" fmla="*/ 424 w 991"/>
                <a:gd name="T83" fmla="*/ 807 h 867"/>
                <a:gd name="T84" fmla="*/ 386 w 991"/>
                <a:gd name="T85" fmla="*/ 817 h 867"/>
                <a:gd name="T86" fmla="*/ 343 w 991"/>
                <a:gd name="T87" fmla="*/ 817 h 867"/>
                <a:gd name="T88" fmla="*/ 283 w 991"/>
                <a:gd name="T89" fmla="*/ 819 h 867"/>
                <a:gd name="T90" fmla="*/ 232 w 991"/>
                <a:gd name="T91" fmla="*/ 785 h 867"/>
                <a:gd name="T92" fmla="*/ 176 w 991"/>
                <a:gd name="T93" fmla="*/ 806 h 867"/>
                <a:gd name="T94" fmla="*/ 154 w 991"/>
                <a:gd name="T95" fmla="*/ 856 h 867"/>
                <a:gd name="T96" fmla="*/ 106 w 991"/>
                <a:gd name="T97" fmla="*/ 849 h 867"/>
                <a:gd name="T98" fmla="*/ 56 w 991"/>
                <a:gd name="T99" fmla="*/ 811 h 867"/>
                <a:gd name="T100" fmla="*/ 40 w 991"/>
                <a:gd name="T101" fmla="*/ 754 h 867"/>
                <a:gd name="T102" fmla="*/ 28 w 991"/>
                <a:gd name="T103" fmla="*/ 705 h 867"/>
                <a:gd name="T104" fmla="*/ 45 w 991"/>
                <a:gd name="T105" fmla="*/ 644 h 867"/>
                <a:gd name="T106" fmla="*/ 40 w 991"/>
                <a:gd name="T107" fmla="*/ 553 h 867"/>
                <a:gd name="T108" fmla="*/ 25 w 991"/>
                <a:gd name="T109" fmla="*/ 474 h 867"/>
                <a:gd name="T110" fmla="*/ 13 w 991"/>
                <a:gd name="T111" fmla="*/ 414 h 867"/>
                <a:gd name="T112" fmla="*/ 7 w 991"/>
                <a:gd name="T113" fmla="*/ 341 h 867"/>
                <a:gd name="T114" fmla="*/ 7 w 991"/>
                <a:gd name="T115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91" h="867">
                  <a:moveTo>
                    <a:pt x="2" y="233"/>
                  </a:moveTo>
                  <a:lnTo>
                    <a:pt x="17" y="231"/>
                  </a:lnTo>
                  <a:lnTo>
                    <a:pt x="20" y="230"/>
                  </a:lnTo>
                  <a:lnTo>
                    <a:pt x="27" y="231"/>
                  </a:lnTo>
                  <a:lnTo>
                    <a:pt x="30" y="233"/>
                  </a:lnTo>
                  <a:lnTo>
                    <a:pt x="33" y="233"/>
                  </a:lnTo>
                  <a:lnTo>
                    <a:pt x="42" y="233"/>
                  </a:lnTo>
                  <a:lnTo>
                    <a:pt x="43" y="231"/>
                  </a:lnTo>
                  <a:lnTo>
                    <a:pt x="53" y="223"/>
                  </a:lnTo>
                  <a:lnTo>
                    <a:pt x="55" y="222"/>
                  </a:lnTo>
                  <a:lnTo>
                    <a:pt x="65" y="217"/>
                  </a:lnTo>
                  <a:lnTo>
                    <a:pt x="66" y="217"/>
                  </a:lnTo>
                  <a:lnTo>
                    <a:pt x="71" y="215"/>
                  </a:lnTo>
                  <a:lnTo>
                    <a:pt x="75" y="213"/>
                  </a:lnTo>
                  <a:lnTo>
                    <a:pt x="83" y="205"/>
                  </a:lnTo>
                  <a:lnTo>
                    <a:pt x="83" y="202"/>
                  </a:lnTo>
                  <a:lnTo>
                    <a:pt x="83" y="196"/>
                  </a:lnTo>
                  <a:lnTo>
                    <a:pt x="85" y="194"/>
                  </a:lnTo>
                  <a:lnTo>
                    <a:pt x="93" y="188"/>
                  </a:lnTo>
                  <a:lnTo>
                    <a:pt x="96" y="186"/>
                  </a:lnTo>
                  <a:lnTo>
                    <a:pt x="106" y="183"/>
                  </a:lnTo>
                  <a:lnTo>
                    <a:pt x="113" y="186"/>
                  </a:lnTo>
                  <a:lnTo>
                    <a:pt x="114" y="188"/>
                  </a:lnTo>
                  <a:lnTo>
                    <a:pt x="118" y="194"/>
                  </a:lnTo>
                  <a:lnTo>
                    <a:pt x="123" y="197"/>
                  </a:lnTo>
                  <a:lnTo>
                    <a:pt x="131" y="199"/>
                  </a:lnTo>
                  <a:lnTo>
                    <a:pt x="134" y="200"/>
                  </a:lnTo>
                  <a:lnTo>
                    <a:pt x="136" y="202"/>
                  </a:lnTo>
                  <a:lnTo>
                    <a:pt x="146" y="204"/>
                  </a:lnTo>
                  <a:lnTo>
                    <a:pt x="146" y="207"/>
                  </a:lnTo>
                  <a:lnTo>
                    <a:pt x="147" y="210"/>
                  </a:lnTo>
                  <a:lnTo>
                    <a:pt x="149" y="215"/>
                  </a:lnTo>
                  <a:lnTo>
                    <a:pt x="151" y="218"/>
                  </a:lnTo>
                  <a:lnTo>
                    <a:pt x="156" y="215"/>
                  </a:lnTo>
                  <a:lnTo>
                    <a:pt x="159" y="213"/>
                  </a:lnTo>
                  <a:lnTo>
                    <a:pt x="164" y="212"/>
                  </a:lnTo>
                  <a:lnTo>
                    <a:pt x="167" y="212"/>
                  </a:lnTo>
                  <a:lnTo>
                    <a:pt x="172" y="213"/>
                  </a:lnTo>
                  <a:lnTo>
                    <a:pt x="177" y="212"/>
                  </a:lnTo>
                  <a:lnTo>
                    <a:pt x="182" y="210"/>
                  </a:lnTo>
                  <a:lnTo>
                    <a:pt x="184" y="212"/>
                  </a:lnTo>
                  <a:lnTo>
                    <a:pt x="192" y="213"/>
                  </a:lnTo>
                  <a:lnTo>
                    <a:pt x="202" y="212"/>
                  </a:lnTo>
                  <a:lnTo>
                    <a:pt x="205" y="212"/>
                  </a:lnTo>
                  <a:lnTo>
                    <a:pt x="214" y="210"/>
                  </a:lnTo>
                  <a:lnTo>
                    <a:pt x="215" y="210"/>
                  </a:lnTo>
                  <a:lnTo>
                    <a:pt x="219" y="209"/>
                  </a:lnTo>
                  <a:lnTo>
                    <a:pt x="227" y="207"/>
                  </a:lnTo>
                  <a:lnTo>
                    <a:pt x="242" y="200"/>
                  </a:ln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1" name="Freeform 154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306 w 991"/>
                <a:gd name="T1" fmla="*/ 178 h 867"/>
                <a:gd name="T2" fmla="*/ 364 w 991"/>
                <a:gd name="T3" fmla="*/ 181 h 867"/>
                <a:gd name="T4" fmla="*/ 445 w 991"/>
                <a:gd name="T5" fmla="*/ 176 h 867"/>
                <a:gd name="T6" fmla="*/ 516 w 991"/>
                <a:gd name="T7" fmla="*/ 150 h 867"/>
                <a:gd name="T8" fmla="*/ 566 w 991"/>
                <a:gd name="T9" fmla="*/ 113 h 867"/>
                <a:gd name="T10" fmla="*/ 624 w 991"/>
                <a:gd name="T11" fmla="*/ 131 h 867"/>
                <a:gd name="T12" fmla="*/ 685 w 991"/>
                <a:gd name="T13" fmla="*/ 139 h 867"/>
                <a:gd name="T14" fmla="*/ 710 w 991"/>
                <a:gd name="T15" fmla="*/ 107 h 867"/>
                <a:gd name="T16" fmla="*/ 743 w 991"/>
                <a:gd name="T17" fmla="*/ 63 h 867"/>
                <a:gd name="T18" fmla="*/ 769 w 991"/>
                <a:gd name="T19" fmla="*/ 3 h 867"/>
                <a:gd name="T20" fmla="*/ 819 w 991"/>
                <a:gd name="T21" fmla="*/ 8 h 867"/>
                <a:gd name="T22" fmla="*/ 812 w 991"/>
                <a:gd name="T23" fmla="*/ 42 h 867"/>
                <a:gd name="T24" fmla="*/ 821 w 991"/>
                <a:gd name="T25" fmla="*/ 76 h 867"/>
                <a:gd name="T26" fmla="*/ 826 w 991"/>
                <a:gd name="T27" fmla="*/ 110 h 867"/>
                <a:gd name="T28" fmla="*/ 873 w 991"/>
                <a:gd name="T29" fmla="*/ 123 h 867"/>
                <a:gd name="T30" fmla="*/ 878 w 991"/>
                <a:gd name="T31" fmla="*/ 152 h 867"/>
                <a:gd name="T32" fmla="*/ 865 w 991"/>
                <a:gd name="T33" fmla="*/ 178 h 867"/>
                <a:gd name="T34" fmla="*/ 849 w 991"/>
                <a:gd name="T35" fmla="*/ 218 h 867"/>
                <a:gd name="T36" fmla="*/ 897 w 991"/>
                <a:gd name="T37" fmla="*/ 228 h 867"/>
                <a:gd name="T38" fmla="*/ 943 w 991"/>
                <a:gd name="T39" fmla="*/ 213 h 867"/>
                <a:gd name="T40" fmla="*/ 946 w 991"/>
                <a:gd name="T41" fmla="*/ 264 h 867"/>
                <a:gd name="T42" fmla="*/ 988 w 991"/>
                <a:gd name="T43" fmla="*/ 294 h 867"/>
                <a:gd name="T44" fmla="*/ 991 w 991"/>
                <a:gd name="T45" fmla="*/ 333 h 867"/>
                <a:gd name="T46" fmla="*/ 959 w 991"/>
                <a:gd name="T47" fmla="*/ 378 h 867"/>
                <a:gd name="T48" fmla="*/ 958 w 991"/>
                <a:gd name="T49" fmla="*/ 419 h 867"/>
                <a:gd name="T50" fmla="*/ 950 w 991"/>
                <a:gd name="T51" fmla="*/ 463 h 867"/>
                <a:gd name="T52" fmla="*/ 931 w 991"/>
                <a:gd name="T53" fmla="*/ 487 h 867"/>
                <a:gd name="T54" fmla="*/ 897 w 991"/>
                <a:gd name="T55" fmla="*/ 495 h 867"/>
                <a:gd name="T56" fmla="*/ 857 w 991"/>
                <a:gd name="T57" fmla="*/ 497 h 867"/>
                <a:gd name="T58" fmla="*/ 822 w 991"/>
                <a:gd name="T59" fmla="*/ 484 h 867"/>
                <a:gd name="T60" fmla="*/ 796 w 991"/>
                <a:gd name="T61" fmla="*/ 532 h 867"/>
                <a:gd name="T62" fmla="*/ 792 w 991"/>
                <a:gd name="T63" fmla="*/ 569 h 867"/>
                <a:gd name="T64" fmla="*/ 774 w 991"/>
                <a:gd name="T65" fmla="*/ 618 h 867"/>
                <a:gd name="T66" fmla="*/ 758 w 991"/>
                <a:gd name="T67" fmla="*/ 671 h 867"/>
                <a:gd name="T68" fmla="*/ 708 w 991"/>
                <a:gd name="T69" fmla="*/ 658 h 867"/>
                <a:gd name="T70" fmla="*/ 642 w 991"/>
                <a:gd name="T71" fmla="*/ 663 h 867"/>
                <a:gd name="T72" fmla="*/ 566 w 991"/>
                <a:gd name="T73" fmla="*/ 712 h 867"/>
                <a:gd name="T74" fmla="*/ 551 w 991"/>
                <a:gd name="T75" fmla="*/ 746 h 867"/>
                <a:gd name="T76" fmla="*/ 548 w 991"/>
                <a:gd name="T77" fmla="*/ 796 h 867"/>
                <a:gd name="T78" fmla="*/ 503 w 991"/>
                <a:gd name="T79" fmla="*/ 809 h 867"/>
                <a:gd name="T80" fmla="*/ 445 w 991"/>
                <a:gd name="T81" fmla="*/ 812 h 867"/>
                <a:gd name="T82" fmla="*/ 396 w 991"/>
                <a:gd name="T83" fmla="*/ 806 h 867"/>
                <a:gd name="T84" fmla="*/ 372 w 991"/>
                <a:gd name="T85" fmla="*/ 835 h 867"/>
                <a:gd name="T86" fmla="*/ 321 w 991"/>
                <a:gd name="T87" fmla="*/ 835 h 867"/>
                <a:gd name="T88" fmla="*/ 270 w 991"/>
                <a:gd name="T89" fmla="*/ 807 h 867"/>
                <a:gd name="T90" fmla="*/ 222 w 991"/>
                <a:gd name="T91" fmla="*/ 780 h 867"/>
                <a:gd name="T92" fmla="*/ 172 w 991"/>
                <a:gd name="T93" fmla="*/ 815 h 867"/>
                <a:gd name="T94" fmla="*/ 154 w 991"/>
                <a:gd name="T95" fmla="*/ 856 h 867"/>
                <a:gd name="T96" fmla="*/ 106 w 991"/>
                <a:gd name="T97" fmla="*/ 851 h 867"/>
                <a:gd name="T98" fmla="*/ 61 w 991"/>
                <a:gd name="T99" fmla="*/ 809 h 867"/>
                <a:gd name="T100" fmla="*/ 43 w 991"/>
                <a:gd name="T101" fmla="*/ 768 h 867"/>
                <a:gd name="T102" fmla="*/ 38 w 991"/>
                <a:gd name="T103" fmla="*/ 731 h 867"/>
                <a:gd name="T104" fmla="*/ 37 w 991"/>
                <a:gd name="T105" fmla="*/ 676 h 867"/>
                <a:gd name="T106" fmla="*/ 45 w 991"/>
                <a:gd name="T107" fmla="*/ 595 h 867"/>
                <a:gd name="T108" fmla="*/ 47 w 991"/>
                <a:gd name="T109" fmla="*/ 521 h 867"/>
                <a:gd name="T110" fmla="*/ 28 w 991"/>
                <a:gd name="T111" fmla="*/ 453 h 867"/>
                <a:gd name="T112" fmla="*/ 0 w 991"/>
                <a:gd name="T113" fmla="*/ 401 h 867"/>
                <a:gd name="T114" fmla="*/ 7 w 991"/>
                <a:gd name="T115" fmla="*/ 340 h 867"/>
                <a:gd name="T116" fmla="*/ 7 w 991"/>
                <a:gd name="T117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91" h="867">
                  <a:moveTo>
                    <a:pt x="242" y="200"/>
                  </a:move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2" name="Freeform 155"/>
            <p:cNvSpPr>
              <a:spLocks/>
            </p:cNvSpPr>
            <p:nvPr/>
          </p:nvSpPr>
          <p:spPr bwMode="auto">
            <a:xfrm>
              <a:off x="1527174" y="6273008"/>
              <a:ext cx="190500" cy="39688"/>
            </a:xfrm>
            <a:custGeom>
              <a:avLst/>
              <a:gdLst>
                <a:gd name="T0" fmla="*/ 0 w 240"/>
                <a:gd name="T1" fmla="*/ 50 h 50"/>
                <a:gd name="T2" fmla="*/ 15 w 240"/>
                <a:gd name="T3" fmla="*/ 48 h 50"/>
                <a:gd name="T4" fmla="*/ 18 w 240"/>
                <a:gd name="T5" fmla="*/ 47 h 50"/>
                <a:gd name="T6" fmla="*/ 25 w 240"/>
                <a:gd name="T7" fmla="*/ 48 h 50"/>
                <a:gd name="T8" fmla="*/ 28 w 240"/>
                <a:gd name="T9" fmla="*/ 50 h 50"/>
                <a:gd name="T10" fmla="*/ 31 w 240"/>
                <a:gd name="T11" fmla="*/ 50 h 50"/>
                <a:gd name="T12" fmla="*/ 40 w 240"/>
                <a:gd name="T13" fmla="*/ 50 h 50"/>
                <a:gd name="T14" fmla="*/ 41 w 240"/>
                <a:gd name="T15" fmla="*/ 48 h 50"/>
                <a:gd name="T16" fmla="*/ 51 w 240"/>
                <a:gd name="T17" fmla="*/ 40 h 50"/>
                <a:gd name="T18" fmla="*/ 53 w 240"/>
                <a:gd name="T19" fmla="*/ 39 h 50"/>
                <a:gd name="T20" fmla="*/ 63 w 240"/>
                <a:gd name="T21" fmla="*/ 34 h 50"/>
                <a:gd name="T22" fmla="*/ 64 w 240"/>
                <a:gd name="T23" fmla="*/ 34 h 50"/>
                <a:gd name="T24" fmla="*/ 69 w 240"/>
                <a:gd name="T25" fmla="*/ 32 h 50"/>
                <a:gd name="T26" fmla="*/ 73 w 240"/>
                <a:gd name="T27" fmla="*/ 30 h 50"/>
                <a:gd name="T28" fmla="*/ 81 w 240"/>
                <a:gd name="T29" fmla="*/ 22 h 50"/>
                <a:gd name="T30" fmla="*/ 81 w 240"/>
                <a:gd name="T31" fmla="*/ 19 h 50"/>
                <a:gd name="T32" fmla="*/ 81 w 240"/>
                <a:gd name="T33" fmla="*/ 13 h 50"/>
                <a:gd name="T34" fmla="*/ 83 w 240"/>
                <a:gd name="T35" fmla="*/ 11 h 50"/>
                <a:gd name="T36" fmla="*/ 91 w 240"/>
                <a:gd name="T37" fmla="*/ 5 h 50"/>
                <a:gd name="T38" fmla="*/ 94 w 240"/>
                <a:gd name="T39" fmla="*/ 3 h 50"/>
                <a:gd name="T40" fmla="*/ 104 w 240"/>
                <a:gd name="T41" fmla="*/ 0 h 50"/>
                <a:gd name="T42" fmla="*/ 111 w 240"/>
                <a:gd name="T43" fmla="*/ 3 h 50"/>
                <a:gd name="T44" fmla="*/ 112 w 240"/>
                <a:gd name="T45" fmla="*/ 5 h 50"/>
                <a:gd name="T46" fmla="*/ 116 w 240"/>
                <a:gd name="T47" fmla="*/ 11 h 50"/>
                <a:gd name="T48" fmla="*/ 121 w 240"/>
                <a:gd name="T49" fmla="*/ 14 h 50"/>
                <a:gd name="T50" fmla="*/ 129 w 240"/>
                <a:gd name="T51" fmla="*/ 16 h 50"/>
                <a:gd name="T52" fmla="*/ 132 w 240"/>
                <a:gd name="T53" fmla="*/ 17 h 50"/>
                <a:gd name="T54" fmla="*/ 134 w 240"/>
                <a:gd name="T55" fmla="*/ 19 h 50"/>
                <a:gd name="T56" fmla="*/ 144 w 240"/>
                <a:gd name="T57" fmla="*/ 21 h 50"/>
                <a:gd name="T58" fmla="*/ 144 w 240"/>
                <a:gd name="T59" fmla="*/ 24 h 50"/>
                <a:gd name="T60" fmla="*/ 145 w 240"/>
                <a:gd name="T61" fmla="*/ 27 h 50"/>
                <a:gd name="T62" fmla="*/ 147 w 240"/>
                <a:gd name="T63" fmla="*/ 32 h 50"/>
                <a:gd name="T64" fmla="*/ 149 w 240"/>
                <a:gd name="T65" fmla="*/ 35 h 50"/>
                <a:gd name="T66" fmla="*/ 154 w 240"/>
                <a:gd name="T67" fmla="*/ 32 h 50"/>
                <a:gd name="T68" fmla="*/ 157 w 240"/>
                <a:gd name="T69" fmla="*/ 30 h 50"/>
                <a:gd name="T70" fmla="*/ 162 w 240"/>
                <a:gd name="T71" fmla="*/ 29 h 50"/>
                <a:gd name="T72" fmla="*/ 165 w 240"/>
                <a:gd name="T73" fmla="*/ 29 h 50"/>
                <a:gd name="T74" fmla="*/ 170 w 240"/>
                <a:gd name="T75" fmla="*/ 30 h 50"/>
                <a:gd name="T76" fmla="*/ 175 w 240"/>
                <a:gd name="T77" fmla="*/ 29 h 50"/>
                <a:gd name="T78" fmla="*/ 180 w 240"/>
                <a:gd name="T79" fmla="*/ 27 h 50"/>
                <a:gd name="T80" fmla="*/ 182 w 240"/>
                <a:gd name="T81" fmla="*/ 29 h 50"/>
                <a:gd name="T82" fmla="*/ 190 w 240"/>
                <a:gd name="T83" fmla="*/ 30 h 50"/>
                <a:gd name="T84" fmla="*/ 200 w 240"/>
                <a:gd name="T85" fmla="*/ 29 h 50"/>
                <a:gd name="T86" fmla="*/ 203 w 240"/>
                <a:gd name="T87" fmla="*/ 29 h 50"/>
                <a:gd name="T88" fmla="*/ 212 w 240"/>
                <a:gd name="T89" fmla="*/ 27 h 50"/>
                <a:gd name="T90" fmla="*/ 213 w 240"/>
                <a:gd name="T91" fmla="*/ 27 h 50"/>
                <a:gd name="T92" fmla="*/ 217 w 240"/>
                <a:gd name="T93" fmla="*/ 26 h 50"/>
                <a:gd name="T94" fmla="*/ 225 w 240"/>
                <a:gd name="T95" fmla="*/ 24 h 50"/>
                <a:gd name="T96" fmla="*/ 240 w 240"/>
                <a:gd name="T97" fmla="*/ 1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0" h="50">
                  <a:moveTo>
                    <a:pt x="0" y="50"/>
                  </a:moveTo>
                  <a:lnTo>
                    <a:pt x="15" y="48"/>
                  </a:lnTo>
                  <a:lnTo>
                    <a:pt x="18" y="47"/>
                  </a:lnTo>
                  <a:lnTo>
                    <a:pt x="25" y="48"/>
                  </a:lnTo>
                  <a:lnTo>
                    <a:pt x="28" y="50"/>
                  </a:lnTo>
                  <a:lnTo>
                    <a:pt x="31" y="50"/>
                  </a:lnTo>
                  <a:lnTo>
                    <a:pt x="40" y="50"/>
                  </a:lnTo>
                  <a:lnTo>
                    <a:pt x="41" y="48"/>
                  </a:lnTo>
                  <a:lnTo>
                    <a:pt x="51" y="40"/>
                  </a:lnTo>
                  <a:lnTo>
                    <a:pt x="53" y="39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9" y="32"/>
                  </a:lnTo>
                  <a:lnTo>
                    <a:pt x="73" y="30"/>
                  </a:lnTo>
                  <a:lnTo>
                    <a:pt x="81" y="22"/>
                  </a:lnTo>
                  <a:lnTo>
                    <a:pt x="81" y="19"/>
                  </a:lnTo>
                  <a:lnTo>
                    <a:pt x="81" y="13"/>
                  </a:lnTo>
                  <a:lnTo>
                    <a:pt x="83" y="11"/>
                  </a:lnTo>
                  <a:lnTo>
                    <a:pt x="91" y="5"/>
                  </a:lnTo>
                  <a:lnTo>
                    <a:pt x="94" y="3"/>
                  </a:lnTo>
                  <a:lnTo>
                    <a:pt x="104" y="0"/>
                  </a:lnTo>
                  <a:lnTo>
                    <a:pt x="111" y="3"/>
                  </a:lnTo>
                  <a:lnTo>
                    <a:pt x="112" y="5"/>
                  </a:lnTo>
                  <a:lnTo>
                    <a:pt x="116" y="11"/>
                  </a:lnTo>
                  <a:lnTo>
                    <a:pt x="121" y="14"/>
                  </a:lnTo>
                  <a:lnTo>
                    <a:pt x="129" y="16"/>
                  </a:lnTo>
                  <a:lnTo>
                    <a:pt x="132" y="17"/>
                  </a:lnTo>
                  <a:lnTo>
                    <a:pt x="134" y="19"/>
                  </a:lnTo>
                  <a:lnTo>
                    <a:pt x="144" y="21"/>
                  </a:lnTo>
                  <a:lnTo>
                    <a:pt x="144" y="24"/>
                  </a:lnTo>
                  <a:lnTo>
                    <a:pt x="145" y="27"/>
                  </a:lnTo>
                  <a:lnTo>
                    <a:pt x="147" y="32"/>
                  </a:lnTo>
                  <a:lnTo>
                    <a:pt x="149" y="35"/>
                  </a:lnTo>
                  <a:lnTo>
                    <a:pt x="154" y="32"/>
                  </a:lnTo>
                  <a:lnTo>
                    <a:pt x="157" y="30"/>
                  </a:lnTo>
                  <a:lnTo>
                    <a:pt x="162" y="29"/>
                  </a:lnTo>
                  <a:lnTo>
                    <a:pt x="165" y="29"/>
                  </a:lnTo>
                  <a:lnTo>
                    <a:pt x="170" y="30"/>
                  </a:lnTo>
                  <a:lnTo>
                    <a:pt x="175" y="29"/>
                  </a:lnTo>
                  <a:lnTo>
                    <a:pt x="180" y="27"/>
                  </a:lnTo>
                  <a:lnTo>
                    <a:pt x="182" y="29"/>
                  </a:lnTo>
                  <a:lnTo>
                    <a:pt x="190" y="30"/>
                  </a:lnTo>
                  <a:lnTo>
                    <a:pt x="200" y="29"/>
                  </a:lnTo>
                  <a:lnTo>
                    <a:pt x="203" y="29"/>
                  </a:lnTo>
                  <a:lnTo>
                    <a:pt x="212" y="27"/>
                  </a:lnTo>
                  <a:lnTo>
                    <a:pt x="213" y="27"/>
                  </a:lnTo>
                  <a:lnTo>
                    <a:pt x="217" y="26"/>
                  </a:lnTo>
                  <a:lnTo>
                    <a:pt x="225" y="24"/>
                  </a:lnTo>
                  <a:lnTo>
                    <a:pt x="240" y="1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3" name="Freeform 156"/>
            <p:cNvSpPr>
              <a:spLocks/>
            </p:cNvSpPr>
            <p:nvPr/>
          </p:nvSpPr>
          <p:spPr bwMode="auto">
            <a:xfrm>
              <a:off x="2120899" y="6507958"/>
              <a:ext cx="203200" cy="227013"/>
            </a:xfrm>
            <a:custGeom>
              <a:avLst/>
              <a:gdLst>
                <a:gd name="T0" fmla="*/ 204 w 257"/>
                <a:gd name="T1" fmla="*/ 5 h 287"/>
                <a:gd name="T2" fmla="*/ 215 w 257"/>
                <a:gd name="T3" fmla="*/ 16 h 287"/>
                <a:gd name="T4" fmla="*/ 224 w 257"/>
                <a:gd name="T5" fmla="*/ 31 h 287"/>
                <a:gd name="T6" fmla="*/ 242 w 257"/>
                <a:gd name="T7" fmla="*/ 50 h 287"/>
                <a:gd name="T8" fmla="*/ 247 w 257"/>
                <a:gd name="T9" fmla="*/ 76 h 287"/>
                <a:gd name="T10" fmla="*/ 249 w 257"/>
                <a:gd name="T11" fmla="*/ 96 h 287"/>
                <a:gd name="T12" fmla="*/ 232 w 257"/>
                <a:gd name="T13" fmla="*/ 104 h 287"/>
                <a:gd name="T14" fmla="*/ 219 w 257"/>
                <a:gd name="T15" fmla="*/ 113 h 287"/>
                <a:gd name="T16" fmla="*/ 206 w 257"/>
                <a:gd name="T17" fmla="*/ 143 h 287"/>
                <a:gd name="T18" fmla="*/ 201 w 257"/>
                <a:gd name="T19" fmla="*/ 154 h 287"/>
                <a:gd name="T20" fmla="*/ 182 w 257"/>
                <a:gd name="T21" fmla="*/ 157 h 287"/>
                <a:gd name="T22" fmla="*/ 169 w 257"/>
                <a:gd name="T23" fmla="*/ 154 h 287"/>
                <a:gd name="T24" fmla="*/ 167 w 257"/>
                <a:gd name="T25" fmla="*/ 164 h 287"/>
                <a:gd name="T26" fmla="*/ 167 w 257"/>
                <a:gd name="T27" fmla="*/ 173 h 287"/>
                <a:gd name="T28" fmla="*/ 163 w 257"/>
                <a:gd name="T29" fmla="*/ 183 h 287"/>
                <a:gd name="T30" fmla="*/ 138 w 257"/>
                <a:gd name="T31" fmla="*/ 194 h 287"/>
                <a:gd name="T32" fmla="*/ 124 w 257"/>
                <a:gd name="T33" fmla="*/ 204 h 287"/>
                <a:gd name="T34" fmla="*/ 116 w 257"/>
                <a:gd name="T35" fmla="*/ 209 h 287"/>
                <a:gd name="T36" fmla="*/ 110 w 257"/>
                <a:gd name="T37" fmla="*/ 217 h 287"/>
                <a:gd name="T38" fmla="*/ 108 w 257"/>
                <a:gd name="T39" fmla="*/ 225 h 287"/>
                <a:gd name="T40" fmla="*/ 101 w 257"/>
                <a:gd name="T41" fmla="*/ 230 h 287"/>
                <a:gd name="T42" fmla="*/ 88 w 257"/>
                <a:gd name="T43" fmla="*/ 241 h 287"/>
                <a:gd name="T44" fmla="*/ 78 w 257"/>
                <a:gd name="T45" fmla="*/ 246 h 287"/>
                <a:gd name="T46" fmla="*/ 57 w 257"/>
                <a:gd name="T47" fmla="*/ 238 h 287"/>
                <a:gd name="T48" fmla="*/ 47 w 257"/>
                <a:gd name="T49" fmla="*/ 261 h 287"/>
                <a:gd name="T50" fmla="*/ 45 w 257"/>
                <a:gd name="T51" fmla="*/ 277 h 287"/>
                <a:gd name="T52" fmla="*/ 38 w 257"/>
                <a:gd name="T53" fmla="*/ 285 h 287"/>
                <a:gd name="T54" fmla="*/ 25 w 257"/>
                <a:gd name="T55" fmla="*/ 282 h 287"/>
                <a:gd name="T56" fmla="*/ 14 w 257"/>
                <a:gd name="T57" fmla="*/ 283 h 287"/>
                <a:gd name="T58" fmla="*/ 9 w 257"/>
                <a:gd name="T59" fmla="*/ 272 h 287"/>
                <a:gd name="T60" fmla="*/ 7 w 257"/>
                <a:gd name="T61" fmla="*/ 253 h 287"/>
                <a:gd name="T62" fmla="*/ 2 w 257"/>
                <a:gd name="T63" fmla="*/ 243 h 287"/>
                <a:gd name="T64" fmla="*/ 5 w 257"/>
                <a:gd name="T65" fmla="*/ 219 h 287"/>
                <a:gd name="T66" fmla="*/ 9 w 257"/>
                <a:gd name="T67" fmla="*/ 207 h 287"/>
                <a:gd name="T68" fmla="*/ 9 w 257"/>
                <a:gd name="T69" fmla="*/ 194 h 287"/>
                <a:gd name="T70" fmla="*/ 14 w 257"/>
                <a:gd name="T71" fmla="*/ 175 h 287"/>
                <a:gd name="T72" fmla="*/ 19 w 257"/>
                <a:gd name="T73" fmla="*/ 160 h 287"/>
                <a:gd name="T74" fmla="*/ 24 w 257"/>
                <a:gd name="T75" fmla="*/ 144 h 287"/>
                <a:gd name="T76" fmla="*/ 34 w 257"/>
                <a:gd name="T77" fmla="*/ 122 h 287"/>
                <a:gd name="T78" fmla="*/ 37 w 257"/>
                <a:gd name="T79" fmla="*/ 110 h 287"/>
                <a:gd name="T80" fmla="*/ 40 w 257"/>
                <a:gd name="T81" fmla="*/ 102 h 287"/>
                <a:gd name="T82" fmla="*/ 43 w 257"/>
                <a:gd name="T83" fmla="*/ 91 h 287"/>
                <a:gd name="T84" fmla="*/ 43 w 257"/>
                <a:gd name="T85" fmla="*/ 79 h 287"/>
                <a:gd name="T86" fmla="*/ 47 w 257"/>
                <a:gd name="T87" fmla="*/ 67 h 287"/>
                <a:gd name="T88" fmla="*/ 47 w 257"/>
                <a:gd name="T89" fmla="*/ 55 h 287"/>
                <a:gd name="T90" fmla="*/ 50 w 257"/>
                <a:gd name="T91" fmla="*/ 37 h 287"/>
                <a:gd name="T92" fmla="*/ 57 w 257"/>
                <a:gd name="T93" fmla="*/ 31 h 287"/>
                <a:gd name="T94" fmla="*/ 73 w 257"/>
                <a:gd name="T95" fmla="*/ 13 h 287"/>
                <a:gd name="T96" fmla="*/ 73 w 257"/>
                <a:gd name="T97" fmla="*/ 0 h 287"/>
                <a:gd name="T98" fmla="*/ 85 w 257"/>
                <a:gd name="T99" fmla="*/ 5 h 287"/>
                <a:gd name="T100" fmla="*/ 96 w 257"/>
                <a:gd name="T101" fmla="*/ 7 h 287"/>
                <a:gd name="T102" fmla="*/ 113 w 257"/>
                <a:gd name="T103" fmla="*/ 21 h 287"/>
                <a:gd name="T104" fmla="*/ 121 w 257"/>
                <a:gd name="T105" fmla="*/ 23 h 287"/>
                <a:gd name="T106" fmla="*/ 136 w 257"/>
                <a:gd name="T107" fmla="*/ 24 h 287"/>
                <a:gd name="T108" fmla="*/ 148 w 257"/>
                <a:gd name="T109" fmla="*/ 18 h 287"/>
                <a:gd name="T110" fmla="*/ 156 w 257"/>
                <a:gd name="T111" fmla="*/ 18 h 287"/>
                <a:gd name="T112" fmla="*/ 163 w 257"/>
                <a:gd name="T113" fmla="*/ 13 h 287"/>
                <a:gd name="T114" fmla="*/ 181 w 257"/>
                <a:gd name="T115" fmla="*/ 10 h 287"/>
                <a:gd name="T116" fmla="*/ 194 w 257"/>
                <a:gd name="T117" fmla="*/ 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87">
                  <a:moveTo>
                    <a:pt x="196" y="7"/>
                  </a:moveTo>
                  <a:lnTo>
                    <a:pt x="201" y="5"/>
                  </a:lnTo>
                  <a:lnTo>
                    <a:pt x="204" y="5"/>
                  </a:lnTo>
                  <a:lnTo>
                    <a:pt x="212" y="12"/>
                  </a:lnTo>
                  <a:lnTo>
                    <a:pt x="214" y="15"/>
                  </a:lnTo>
                  <a:lnTo>
                    <a:pt x="215" y="16"/>
                  </a:lnTo>
                  <a:lnTo>
                    <a:pt x="220" y="26"/>
                  </a:lnTo>
                  <a:lnTo>
                    <a:pt x="222" y="28"/>
                  </a:lnTo>
                  <a:lnTo>
                    <a:pt x="224" y="31"/>
                  </a:lnTo>
                  <a:lnTo>
                    <a:pt x="232" y="41"/>
                  </a:lnTo>
                  <a:lnTo>
                    <a:pt x="240" y="49"/>
                  </a:lnTo>
                  <a:lnTo>
                    <a:pt x="242" y="50"/>
                  </a:lnTo>
                  <a:lnTo>
                    <a:pt x="245" y="65"/>
                  </a:lnTo>
                  <a:lnTo>
                    <a:pt x="245" y="67"/>
                  </a:lnTo>
                  <a:lnTo>
                    <a:pt x="247" y="76"/>
                  </a:lnTo>
                  <a:lnTo>
                    <a:pt x="249" y="83"/>
                  </a:lnTo>
                  <a:lnTo>
                    <a:pt x="257" y="89"/>
                  </a:lnTo>
                  <a:lnTo>
                    <a:pt x="249" y="96"/>
                  </a:lnTo>
                  <a:lnTo>
                    <a:pt x="247" y="97"/>
                  </a:lnTo>
                  <a:lnTo>
                    <a:pt x="244" y="99"/>
                  </a:lnTo>
                  <a:lnTo>
                    <a:pt x="232" y="104"/>
                  </a:lnTo>
                  <a:lnTo>
                    <a:pt x="230" y="104"/>
                  </a:lnTo>
                  <a:lnTo>
                    <a:pt x="222" y="107"/>
                  </a:lnTo>
                  <a:lnTo>
                    <a:pt x="219" y="113"/>
                  </a:lnTo>
                  <a:lnTo>
                    <a:pt x="210" y="128"/>
                  </a:lnTo>
                  <a:lnTo>
                    <a:pt x="209" y="135"/>
                  </a:lnTo>
                  <a:lnTo>
                    <a:pt x="206" y="143"/>
                  </a:lnTo>
                  <a:lnTo>
                    <a:pt x="206" y="144"/>
                  </a:lnTo>
                  <a:lnTo>
                    <a:pt x="202" y="151"/>
                  </a:lnTo>
                  <a:lnTo>
                    <a:pt x="201" y="154"/>
                  </a:lnTo>
                  <a:lnTo>
                    <a:pt x="194" y="159"/>
                  </a:lnTo>
                  <a:lnTo>
                    <a:pt x="187" y="160"/>
                  </a:lnTo>
                  <a:lnTo>
                    <a:pt x="182" y="157"/>
                  </a:lnTo>
                  <a:lnTo>
                    <a:pt x="174" y="156"/>
                  </a:lnTo>
                  <a:lnTo>
                    <a:pt x="171" y="154"/>
                  </a:lnTo>
                  <a:lnTo>
                    <a:pt x="169" y="154"/>
                  </a:lnTo>
                  <a:lnTo>
                    <a:pt x="166" y="154"/>
                  </a:lnTo>
                  <a:lnTo>
                    <a:pt x="164" y="159"/>
                  </a:lnTo>
                  <a:lnTo>
                    <a:pt x="167" y="164"/>
                  </a:lnTo>
                  <a:lnTo>
                    <a:pt x="167" y="165"/>
                  </a:lnTo>
                  <a:lnTo>
                    <a:pt x="169" y="170"/>
                  </a:lnTo>
                  <a:lnTo>
                    <a:pt x="167" y="173"/>
                  </a:lnTo>
                  <a:lnTo>
                    <a:pt x="166" y="175"/>
                  </a:lnTo>
                  <a:lnTo>
                    <a:pt x="164" y="178"/>
                  </a:lnTo>
                  <a:lnTo>
                    <a:pt x="163" y="183"/>
                  </a:lnTo>
                  <a:lnTo>
                    <a:pt x="154" y="188"/>
                  </a:lnTo>
                  <a:lnTo>
                    <a:pt x="146" y="191"/>
                  </a:lnTo>
                  <a:lnTo>
                    <a:pt x="138" y="194"/>
                  </a:lnTo>
                  <a:lnTo>
                    <a:pt x="131" y="198"/>
                  </a:lnTo>
                  <a:lnTo>
                    <a:pt x="126" y="202"/>
                  </a:lnTo>
                  <a:lnTo>
                    <a:pt x="124" y="204"/>
                  </a:lnTo>
                  <a:lnTo>
                    <a:pt x="121" y="207"/>
                  </a:lnTo>
                  <a:lnTo>
                    <a:pt x="118" y="209"/>
                  </a:lnTo>
                  <a:lnTo>
                    <a:pt x="116" y="209"/>
                  </a:lnTo>
                  <a:lnTo>
                    <a:pt x="113" y="212"/>
                  </a:lnTo>
                  <a:lnTo>
                    <a:pt x="111" y="214"/>
                  </a:lnTo>
                  <a:lnTo>
                    <a:pt x="110" y="217"/>
                  </a:lnTo>
                  <a:lnTo>
                    <a:pt x="110" y="219"/>
                  </a:lnTo>
                  <a:lnTo>
                    <a:pt x="108" y="224"/>
                  </a:lnTo>
                  <a:lnTo>
                    <a:pt x="108" y="225"/>
                  </a:lnTo>
                  <a:lnTo>
                    <a:pt x="108" y="228"/>
                  </a:lnTo>
                  <a:lnTo>
                    <a:pt x="105" y="228"/>
                  </a:lnTo>
                  <a:lnTo>
                    <a:pt x="101" y="230"/>
                  </a:lnTo>
                  <a:lnTo>
                    <a:pt x="95" y="235"/>
                  </a:lnTo>
                  <a:lnTo>
                    <a:pt x="90" y="240"/>
                  </a:lnTo>
                  <a:lnTo>
                    <a:pt x="88" y="241"/>
                  </a:lnTo>
                  <a:lnTo>
                    <a:pt x="81" y="245"/>
                  </a:lnTo>
                  <a:lnTo>
                    <a:pt x="80" y="246"/>
                  </a:lnTo>
                  <a:lnTo>
                    <a:pt x="78" y="246"/>
                  </a:lnTo>
                  <a:lnTo>
                    <a:pt x="72" y="243"/>
                  </a:lnTo>
                  <a:lnTo>
                    <a:pt x="70" y="243"/>
                  </a:lnTo>
                  <a:lnTo>
                    <a:pt x="57" y="238"/>
                  </a:lnTo>
                  <a:lnTo>
                    <a:pt x="52" y="249"/>
                  </a:lnTo>
                  <a:lnTo>
                    <a:pt x="52" y="253"/>
                  </a:lnTo>
                  <a:lnTo>
                    <a:pt x="47" y="261"/>
                  </a:lnTo>
                  <a:lnTo>
                    <a:pt x="45" y="262"/>
                  </a:lnTo>
                  <a:lnTo>
                    <a:pt x="45" y="275"/>
                  </a:lnTo>
                  <a:lnTo>
                    <a:pt x="45" y="277"/>
                  </a:lnTo>
                  <a:lnTo>
                    <a:pt x="47" y="287"/>
                  </a:lnTo>
                  <a:lnTo>
                    <a:pt x="42" y="285"/>
                  </a:lnTo>
                  <a:lnTo>
                    <a:pt x="38" y="285"/>
                  </a:lnTo>
                  <a:lnTo>
                    <a:pt x="34" y="283"/>
                  </a:lnTo>
                  <a:lnTo>
                    <a:pt x="32" y="283"/>
                  </a:lnTo>
                  <a:lnTo>
                    <a:pt x="25" y="282"/>
                  </a:lnTo>
                  <a:lnTo>
                    <a:pt x="22" y="282"/>
                  </a:lnTo>
                  <a:lnTo>
                    <a:pt x="20" y="283"/>
                  </a:lnTo>
                  <a:lnTo>
                    <a:pt x="14" y="283"/>
                  </a:lnTo>
                  <a:lnTo>
                    <a:pt x="12" y="280"/>
                  </a:lnTo>
                  <a:lnTo>
                    <a:pt x="10" y="279"/>
                  </a:lnTo>
                  <a:lnTo>
                    <a:pt x="9" y="272"/>
                  </a:lnTo>
                  <a:lnTo>
                    <a:pt x="9" y="264"/>
                  </a:lnTo>
                  <a:lnTo>
                    <a:pt x="9" y="262"/>
                  </a:lnTo>
                  <a:lnTo>
                    <a:pt x="7" y="253"/>
                  </a:lnTo>
                  <a:lnTo>
                    <a:pt x="7" y="249"/>
                  </a:lnTo>
                  <a:lnTo>
                    <a:pt x="4" y="245"/>
                  </a:lnTo>
                  <a:lnTo>
                    <a:pt x="2" y="243"/>
                  </a:lnTo>
                  <a:lnTo>
                    <a:pt x="0" y="236"/>
                  </a:lnTo>
                  <a:lnTo>
                    <a:pt x="4" y="224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5"/>
                  </a:lnTo>
                  <a:lnTo>
                    <a:pt x="9" y="207"/>
                  </a:lnTo>
                  <a:lnTo>
                    <a:pt x="10" y="204"/>
                  </a:lnTo>
                  <a:lnTo>
                    <a:pt x="10" y="202"/>
                  </a:lnTo>
                  <a:lnTo>
                    <a:pt x="9" y="194"/>
                  </a:lnTo>
                  <a:lnTo>
                    <a:pt x="12" y="188"/>
                  </a:lnTo>
                  <a:lnTo>
                    <a:pt x="12" y="183"/>
                  </a:lnTo>
                  <a:lnTo>
                    <a:pt x="14" y="175"/>
                  </a:lnTo>
                  <a:lnTo>
                    <a:pt x="14" y="173"/>
                  </a:lnTo>
                  <a:lnTo>
                    <a:pt x="19" y="162"/>
                  </a:lnTo>
                  <a:lnTo>
                    <a:pt x="19" y="160"/>
                  </a:lnTo>
                  <a:lnTo>
                    <a:pt x="20" y="156"/>
                  </a:lnTo>
                  <a:lnTo>
                    <a:pt x="22" y="146"/>
                  </a:lnTo>
                  <a:lnTo>
                    <a:pt x="24" y="144"/>
                  </a:lnTo>
                  <a:lnTo>
                    <a:pt x="25" y="141"/>
                  </a:lnTo>
                  <a:lnTo>
                    <a:pt x="29" y="131"/>
                  </a:lnTo>
                  <a:lnTo>
                    <a:pt x="34" y="122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7" y="110"/>
                  </a:lnTo>
                  <a:lnTo>
                    <a:pt x="38" y="109"/>
                  </a:lnTo>
                  <a:lnTo>
                    <a:pt x="38" y="107"/>
                  </a:lnTo>
                  <a:lnTo>
                    <a:pt x="40" y="102"/>
                  </a:lnTo>
                  <a:lnTo>
                    <a:pt x="42" y="99"/>
                  </a:lnTo>
                  <a:lnTo>
                    <a:pt x="43" y="92"/>
                  </a:lnTo>
                  <a:lnTo>
                    <a:pt x="43" y="91"/>
                  </a:lnTo>
                  <a:lnTo>
                    <a:pt x="43" y="86"/>
                  </a:lnTo>
                  <a:lnTo>
                    <a:pt x="43" y="83"/>
                  </a:lnTo>
                  <a:lnTo>
                    <a:pt x="43" y="79"/>
                  </a:lnTo>
                  <a:lnTo>
                    <a:pt x="45" y="73"/>
                  </a:lnTo>
                  <a:lnTo>
                    <a:pt x="47" y="71"/>
                  </a:lnTo>
                  <a:lnTo>
                    <a:pt x="47" y="67"/>
                  </a:lnTo>
                  <a:lnTo>
                    <a:pt x="47" y="65"/>
                  </a:lnTo>
                  <a:lnTo>
                    <a:pt x="47" y="62"/>
                  </a:lnTo>
                  <a:lnTo>
                    <a:pt x="47" y="55"/>
                  </a:lnTo>
                  <a:lnTo>
                    <a:pt x="47" y="46"/>
                  </a:lnTo>
                  <a:lnTo>
                    <a:pt x="48" y="41"/>
                  </a:lnTo>
                  <a:lnTo>
                    <a:pt x="50" y="37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57" y="31"/>
                  </a:lnTo>
                  <a:lnTo>
                    <a:pt x="67" y="24"/>
                  </a:lnTo>
                  <a:lnTo>
                    <a:pt x="72" y="16"/>
                  </a:lnTo>
                  <a:lnTo>
                    <a:pt x="73" y="13"/>
                  </a:lnTo>
                  <a:lnTo>
                    <a:pt x="73" y="7"/>
                  </a:lnTo>
                  <a:lnTo>
                    <a:pt x="72" y="5"/>
                  </a:lnTo>
                  <a:lnTo>
                    <a:pt x="73" y="0"/>
                  </a:lnTo>
                  <a:lnTo>
                    <a:pt x="77" y="0"/>
                  </a:lnTo>
                  <a:lnTo>
                    <a:pt x="81" y="2"/>
                  </a:lnTo>
                  <a:lnTo>
                    <a:pt x="85" y="5"/>
                  </a:lnTo>
                  <a:lnTo>
                    <a:pt x="86" y="5"/>
                  </a:lnTo>
                  <a:lnTo>
                    <a:pt x="91" y="7"/>
                  </a:lnTo>
                  <a:lnTo>
                    <a:pt x="96" y="7"/>
                  </a:lnTo>
                  <a:lnTo>
                    <a:pt x="101" y="13"/>
                  </a:lnTo>
                  <a:lnTo>
                    <a:pt x="108" y="20"/>
                  </a:lnTo>
                  <a:lnTo>
                    <a:pt x="113" y="21"/>
                  </a:lnTo>
                  <a:lnTo>
                    <a:pt x="115" y="21"/>
                  </a:lnTo>
                  <a:lnTo>
                    <a:pt x="118" y="21"/>
                  </a:lnTo>
                  <a:lnTo>
                    <a:pt x="121" y="23"/>
                  </a:lnTo>
                  <a:lnTo>
                    <a:pt x="128" y="26"/>
                  </a:lnTo>
                  <a:lnTo>
                    <a:pt x="131" y="28"/>
                  </a:lnTo>
                  <a:lnTo>
                    <a:pt x="136" y="24"/>
                  </a:lnTo>
                  <a:lnTo>
                    <a:pt x="139" y="23"/>
                  </a:lnTo>
                  <a:lnTo>
                    <a:pt x="143" y="21"/>
                  </a:lnTo>
                  <a:lnTo>
                    <a:pt x="148" y="18"/>
                  </a:lnTo>
                  <a:lnTo>
                    <a:pt x="149" y="18"/>
                  </a:lnTo>
                  <a:lnTo>
                    <a:pt x="153" y="18"/>
                  </a:lnTo>
                  <a:lnTo>
                    <a:pt x="156" y="18"/>
                  </a:lnTo>
                  <a:lnTo>
                    <a:pt x="159" y="16"/>
                  </a:lnTo>
                  <a:lnTo>
                    <a:pt x="161" y="15"/>
                  </a:lnTo>
                  <a:lnTo>
                    <a:pt x="163" y="13"/>
                  </a:lnTo>
                  <a:lnTo>
                    <a:pt x="166" y="8"/>
                  </a:lnTo>
                  <a:lnTo>
                    <a:pt x="169" y="7"/>
                  </a:lnTo>
                  <a:lnTo>
                    <a:pt x="181" y="10"/>
                  </a:lnTo>
                  <a:lnTo>
                    <a:pt x="182" y="10"/>
                  </a:lnTo>
                  <a:lnTo>
                    <a:pt x="187" y="8"/>
                  </a:lnTo>
                  <a:lnTo>
                    <a:pt x="194" y="7"/>
                  </a:lnTo>
                  <a:lnTo>
                    <a:pt x="196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4" name="Freeform 157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12 w 1092"/>
                <a:gd name="T1" fmla="*/ 63 h 880"/>
                <a:gd name="T2" fmla="*/ 830 w 1092"/>
                <a:gd name="T3" fmla="*/ 103 h 880"/>
                <a:gd name="T4" fmla="*/ 855 w 1092"/>
                <a:gd name="T5" fmla="*/ 82 h 880"/>
                <a:gd name="T6" fmla="*/ 898 w 1092"/>
                <a:gd name="T7" fmla="*/ 61 h 880"/>
                <a:gd name="T8" fmla="*/ 916 w 1092"/>
                <a:gd name="T9" fmla="*/ 74 h 880"/>
                <a:gd name="T10" fmla="*/ 936 w 1092"/>
                <a:gd name="T11" fmla="*/ 108 h 880"/>
                <a:gd name="T12" fmla="*/ 977 w 1092"/>
                <a:gd name="T13" fmla="*/ 144 h 880"/>
                <a:gd name="T14" fmla="*/ 1020 w 1092"/>
                <a:gd name="T15" fmla="*/ 188 h 880"/>
                <a:gd name="T16" fmla="*/ 1057 w 1092"/>
                <a:gd name="T17" fmla="*/ 222 h 880"/>
                <a:gd name="T18" fmla="*/ 1049 w 1092"/>
                <a:gd name="T19" fmla="*/ 268 h 880"/>
                <a:gd name="T20" fmla="*/ 1073 w 1092"/>
                <a:gd name="T21" fmla="*/ 319 h 880"/>
                <a:gd name="T22" fmla="*/ 1075 w 1092"/>
                <a:gd name="T23" fmla="*/ 338 h 880"/>
                <a:gd name="T24" fmla="*/ 1045 w 1092"/>
                <a:gd name="T25" fmla="*/ 374 h 880"/>
                <a:gd name="T26" fmla="*/ 1019 w 1092"/>
                <a:gd name="T27" fmla="*/ 416 h 880"/>
                <a:gd name="T28" fmla="*/ 1004 w 1092"/>
                <a:gd name="T29" fmla="*/ 476 h 880"/>
                <a:gd name="T30" fmla="*/ 982 w 1092"/>
                <a:gd name="T31" fmla="*/ 539 h 880"/>
                <a:gd name="T32" fmla="*/ 939 w 1092"/>
                <a:gd name="T33" fmla="*/ 665 h 880"/>
                <a:gd name="T34" fmla="*/ 925 w 1092"/>
                <a:gd name="T35" fmla="*/ 789 h 880"/>
                <a:gd name="T36" fmla="*/ 857 w 1092"/>
                <a:gd name="T37" fmla="*/ 789 h 880"/>
                <a:gd name="T38" fmla="*/ 774 w 1092"/>
                <a:gd name="T39" fmla="*/ 794 h 880"/>
                <a:gd name="T40" fmla="*/ 705 w 1092"/>
                <a:gd name="T41" fmla="*/ 820 h 880"/>
                <a:gd name="T42" fmla="*/ 662 w 1092"/>
                <a:gd name="T43" fmla="*/ 833 h 880"/>
                <a:gd name="T44" fmla="*/ 615 w 1092"/>
                <a:gd name="T45" fmla="*/ 799 h 880"/>
                <a:gd name="T46" fmla="*/ 577 w 1092"/>
                <a:gd name="T47" fmla="*/ 759 h 880"/>
                <a:gd name="T48" fmla="*/ 561 w 1092"/>
                <a:gd name="T49" fmla="*/ 801 h 880"/>
                <a:gd name="T50" fmla="*/ 582 w 1092"/>
                <a:gd name="T51" fmla="*/ 849 h 880"/>
                <a:gd name="T52" fmla="*/ 533 w 1092"/>
                <a:gd name="T53" fmla="*/ 870 h 880"/>
                <a:gd name="T54" fmla="*/ 501 w 1092"/>
                <a:gd name="T55" fmla="*/ 843 h 880"/>
                <a:gd name="T56" fmla="*/ 461 w 1092"/>
                <a:gd name="T57" fmla="*/ 833 h 880"/>
                <a:gd name="T58" fmla="*/ 357 w 1092"/>
                <a:gd name="T59" fmla="*/ 827 h 880"/>
                <a:gd name="T60" fmla="*/ 318 w 1092"/>
                <a:gd name="T61" fmla="*/ 796 h 880"/>
                <a:gd name="T62" fmla="*/ 271 w 1092"/>
                <a:gd name="T63" fmla="*/ 772 h 880"/>
                <a:gd name="T64" fmla="*/ 223 w 1092"/>
                <a:gd name="T65" fmla="*/ 738 h 880"/>
                <a:gd name="T66" fmla="*/ 205 w 1092"/>
                <a:gd name="T67" fmla="*/ 704 h 880"/>
                <a:gd name="T68" fmla="*/ 165 w 1092"/>
                <a:gd name="T69" fmla="*/ 676 h 880"/>
                <a:gd name="T70" fmla="*/ 142 w 1092"/>
                <a:gd name="T71" fmla="*/ 626 h 880"/>
                <a:gd name="T72" fmla="*/ 122 w 1092"/>
                <a:gd name="T73" fmla="*/ 578 h 880"/>
                <a:gd name="T74" fmla="*/ 91 w 1092"/>
                <a:gd name="T75" fmla="*/ 516 h 880"/>
                <a:gd name="T76" fmla="*/ 76 w 1092"/>
                <a:gd name="T77" fmla="*/ 458 h 880"/>
                <a:gd name="T78" fmla="*/ 93 w 1092"/>
                <a:gd name="T79" fmla="*/ 391 h 880"/>
                <a:gd name="T80" fmla="*/ 40 w 1092"/>
                <a:gd name="T81" fmla="*/ 340 h 880"/>
                <a:gd name="T82" fmla="*/ 10 w 1092"/>
                <a:gd name="T83" fmla="*/ 280 h 880"/>
                <a:gd name="T84" fmla="*/ 33 w 1092"/>
                <a:gd name="T85" fmla="*/ 231 h 880"/>
                <a:gd name="T86" fmla="*/ 18 w 1092"/>
                <a:gd name="T87" fmla="*/ 178 h 880"/>
                <a:gd name="T88" fmla="*/ 76 w 1092"/>
                <a:gd name="T89" fmla="*/ 155 h 880"/>
                <a:gd name="T90" fmla="*/ 113 w 1092"/>
                <a:gd name="T91" fmla="*/ 158 h 880"/>
                <a:gd name="T92" fmla="*/ 154 w 1092"/>
                <a:gd name="T93" fmla="*/ 178 h 880"/>
                <a:gd name="T94" fmla="*/ 197 w 1092"/>
                <a:gd name="T95" fmla="*/ 210 h 880"/>
                <a:gd name="T96" fmla="*/ 240 w 1092"/>
                <a:gd name="T97" fmla="*/ 173 h 880"/>
                <a:gd name="T98" fmla="*/ 260 w 1092"/>
                <a:gd name="T99" fmla="*/ 120 h 880"/>
                <a:gd name="T100" fmla="*/ 316 w 1092"/>
                <a:gd name="T101" fmla="*/ 141 h 880"/>
                <a:gd name="T102" fmla="*/ 366 w 1092"/>
                <a:gd name="T103" fmla="*/ 162 h 880"/>
                <a:gd name="T104" fmla="*/ 422 w 1092"/>
                <a:gd name="T105" fmla="*/ 166 h 880"/>
                <a:gd name="T106" fmla="*/ 448 w 1092"/>
                <a:gd name="T107" fmla="*/ 152 h 880"/>
                <a:gd name="T108" fmla="*/ 486 w 1092"/>
                <a:gd name="T109" fmla="*/ 150 h 880"/>
                <a:gd name="T110" fmla="*/ 546 w 1092"/>
                <a:gd name="T111" fmla="*/ 147 h 880"/>
                <a:gd name="T112" fmla="*/ 602 w 1092"/>
                <a:gd name="T113" fmla="*/ 144 h 880"/>
                <a:gd name="T114" fmla="*/ 612 w 1092"/>
                <a:gd name="T115" fmla="*/ 95 h 880"/>
                <a:gd name="T116" fmla="*/ 619 w 1092"/>
                <a:gd name="T117" fmla="*/ 60 h 880"/>
                <a:gd name="T118" fmla="*/ 647 w 1092"/>
                <a:gd name="T119" fmla="*/ 31 h 880"/>
                <a:gd name="T120" fmla="*/ 753 w 1092"/>
                <a:gd name="T121" fmla="*/ 6 h 880"/>
                <a:gd name="T122" fmla="*/ 809 w 1092"/>
                <a:gd name="T123" fmla="*/ 1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92" h="880">
                  <a:moveTo>
                    <a:pt x="819" y="14"/>
                  </a:moveTo>
                  <a:lnTo>
                    <a:pt x="820" y="22"/>
                  </a:lnTo>
                  <a:lnTo>
                    <a:pt x="820" y="24"/>
                  </a:lnTo>
                  <a:lnTo>
                    <a:pt x="819" y="27"/>
                  </a:lnTo>
                  <a:lnTo>
                    <a:pt x="815" y="35"/>
                  </a:lnTo>
                  <a:lnTo>
                    <a:pt x="815" y="37"/>
                  </a:lnTo>
                  <a:lnTo>
                    <a:pt x="815" y="39"/>
                  </a:lnTo>
                  <a:lnTo>
                    <a:pt x="814" y="44"/>
                  </a:lnTo>
                  <a:lnTo>
                    <a:pt x="810" y="56"/>
                  </a:lnTo>
                  <a:lnTo>
                    <a:pt x="812" y="63"/>
                  </a:lnTo>
                  <a:lnTo>
                    <a:pt x="814" y="65"/>
                  </a:lnTo>
                  <a:lnTo>
                    <a:pt x="817" y="69"/>
                  </a:lnTo>
                  <a:lnTo>
                    <a:pt x="817" y="73"/>
                  </a:lnTo>
                  <a:lnTo>
                    <a:pt x="819" y="82"/>
                  </a:lnTo>
                  <a:lnTo>
                    <a:pt x="819" y="84"/>
                  </a:lnTo>
                  <a:lnTo>
                    <a:pt x="819" y="92"/>
                  </a:lnTo>
                  <a:lnTo>
                    <a:pt x="820" y="99"/>
                  </a:lnTo>
                  <a:lnTo>
                    <a:pt x="822" y="100"/>
                  </a:lnTo>
                  <a:lnTo>
                    <a:pt x="824" y="103"/>
                  </a:lnTo>
                  <a:lnTo>
                    <a:pt x="830" y="103"/>
                  </a:lnTo>
                  <a:lnTo>
                    <a:pt x="832" y="102"/>
                  </a:lnTo>
                  <a:lnTo>
                    <a:pt x="835" y="102"/>
                  </a:lnTo>
                  <a:lnTo>
                    <a:pt x="842" y="103"/>
                  </a:lnTo>
                  <a:lnTo>
                    <a:pt x="844" y="103"/>
                  </a:lnTo>
                  <a:lnTo>
                    <a:pt x="848" y="105"/>
                  </a:ln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5" name="Freeform 158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67 w 1092"/>
                <a:gd name="T1" fmla="*/ 58 h 880"/>
                <a:gd name="T2" fmla="*/ 915 w 1092"/>
                <a:gd name="T3" fmla="*/ 48 h 880"/>
                <a:gd name="T4" fmla="*/ 908 w 1092"/>
                <a:gd name="T5" fmla="*/ 87 h 880"/>
                <a:gd name="T6" fmla="*/ 954 w 1092"/>
                <a:gd name="T7" fmla="*/ 121 h 880"/>
                <a:gd name="T8" fmla="*/ 991 w 1092"/>
                <a:gd name="T9" fmla="*/ 166 h 880"/>
                <a:gd name="T10" fmla="*/ 1042 w 1092"/>
                <a:gd name="T11" fmla="*/ 202 h 880"/>
                <a:gd name="T12" fmla="*/ 1055 w 1092"/>
                <a:gd name="T13" fmla="*/ 244 h 880"/>
                <a:gd name="T14" fmla="*/ 1055 w 1092"/>
                <a:gd name="T15" fmla="*/ 294 h 880"/>
                <a:gd name="T16" fmla="*/ 1090 w 1092"/>
                <a:gd name="T17" fmla="*/ 319 h 880"/>
                <a:gd name="T18" fmla="*/ 1060 w 1092"/>
                <a:gd name="T19" fmla="*/ 354 h 880"/>
                <a:gd name="T20" fmla="*/ 1034 w 1092"/>
                <a:gd name="T21" fmla="*/ 390 h 880"/>
                <a:gd name="T22" fmla="*/ 1012 w 1092"/>
                <a:gd name="T23" fmla="*/ 435 h 880"/>
                <a:gd name="T24" fmla="*/ 999 w 1092"/>
                <a:gd name="T25" fmla="*/ 495 h 880"/>
                <a:gd name="T26" fmla="*/ 971 w 1092"/>
                <a:gd name="T27" fmla="*/ 565 h 880"/>
                <a:gd name="T28" fmla="*/ 930 w 1092"/>
                <a:gd name="T29" fmla="*/ 751 h 880"/>
                <a:gd name="T30" fmla="*/ 900 w 1092"/>
                <a:gd name="T31" fmla="*/ 789 h 880"/>
                <a:gd name="T32" fmla="*/ 819 w 1092"/>
                <a:gd name="T33" fmla="*/ 794 h 880"/>
                <a:gd name="T34" fmla="*/ 733 w 1092"/>
                <a:gd name="T35" fmla="*/ 823 h 880"/>
                <a:gd name="T36" fmla="*/ 675 w 1092"/>
                <a:gd name="T37" fmla="*/ 812 h 880"/>
                <a:gd name="T38" fmla="*/ 635 w 1092"/>
                <a:gd name="T39" fmla="*/ 815 h 880"/>
                <a:gd name="T40" fmla="*/ 604 w 1092"/>
                <a:gd name="T41" fmla="*/ 780 h 880"/>
                <a:gd name="T42" fmla="*/ 561 w 1092"/>
                <a:gd name="T43" fmla="*/ 773 h 880"/>
                <a:gd name="T44" fmla="*/ 567 w 1092"/>
                <a:gd name="T45" fmla="*/ 812 h 880"/>
                <a:gd name="T46" fmla="*/ 561 w 1092"/>
                <a:gd name="T47" fmla="*/ 880 h 880"/>
                <a:gd name="T48" fmla="*/ 529 w 1092"/>
                <a:gd name="T49" fmla="*/ 845 h 880"/>
                <a:gd name="T50" fmla="*/ 488 w 1092"/>
                <a:gd name="T51" fmla="*/ 838 h 880"/>
                <a:gd name="T52" fmla="*/ 442 w 1092"/>
                <a:gd name="T53" fmla="*/ 833 h 880"/>
                <a:gd name="T54" fmla="*/ 344 w 1092"/>
                <a:gd name="T55" fmla="*/ 807 h 880"/>
                <a:gd name="T56" fmla="*/ 298 w 1092"/>
                <a:gd name="T57" fmla="*/ 793 h 880"/>
                <a:gd name="T58" fmla="*/ 256 w 1092"/>
                <a:gd name="T59" fmla="*/ 751 h 880"/>
                <a:gd name="T60" fmla="*/ 208 w 1092"/>
                <a:gd name="T61" fmla="*/ 723 h 880"/>
                <a:gd name="T62" fmla="*/ 192 w 1092"/>
                <a:gd name="T63" fmla="*/ 683 h 880"/>
                <a:gd name="T64" fmla="*/ 139 w 1092"/>
                <a:gd name="T65" fmla="*/ 660 h 880"/>
                <a:gd name="T66" fmla="*/ 137 w 1092"/>
                <a:gd name="T67" fmla="*/ 605 h 880"/>
                <a:gd name="T68" fmla="*/ 108 w 1092"/>
                <a:gd name="T69" fmla="*/ 555 h 880"/>
                <a:gd name="T70" fmla="*/ 86 w 1092"/>
                <a:gd name="T71" fmla="*/ 492 h 880"/>
                <a:gd name="T72" fmla="*/ 91 w 1092"/>
                <a:gd name="T73" fmla="*/ 429 h 880"/>
                <a:gd name="T74" fmla="*/ 70 w 1092"/>
                <a:gd name="T75" fmla="*/ 367 h 880"/>
                <a:gd name="T76" fmla="*/ 12 w 1092"/>
                <a:gd name="T77" fmla="*/ 320 h 880"/>
                <a:gd name="T78" fmla="*/ 28 w 1092"/>
                <a:gd name="T79" fmla="*/ 264 h 880"/>
                <a:gd name="T80" fmla="*/ 31 w 1092"/>
                <a:gd name="T81" fmla="*/ 215 h 880"/>
                <a:gd name="T82" fmla="*/ 36 w 1092"/>
                <a:gd name="T83" fmla="*/ 155 h 880"/>
                <a:gd name="T84" fmla="*/ 79 w 1092"/>
                <a:gd name="T85" fmla="*/ 162 h 880"/>
                <a:gd name="T86" fmla="*/ 124 w 1092"/>
                <a:gd name="T87" fmla="*/ 152 h 880"/>
                <a:gd name="T88" fmla="*/ 170 w 1092"/>
                <a:gd name="T89" fmla="*/ 197 h 880"/>
                <a:gd name="T90" fmla="*/ 223 w 1092"/>
                <a:gd name="T91" fmla="*/ 191 h 880"/>
                <a:gd name="T92" fmla="*/ 237 w 1092"/>
                <a:gd name="T93" fmla="*/ 149 h 880"/>
                <a:gd name="T94" fmla="*/ 286 w 1092"/>
                <a:gd name="T95" fmla="*/ 123 h 880"/>
                <a:gd name="T96" fmla="*/ 341 w 1092"/>
                <a:gd name="T97" fmla="*/ 160 h 880"/>
                <a:gd name="T98" fmla="*/ 392 w 1092"/>
                <a:gd name="T99" fmla="*/ 173 h 880"/>
                <a:gd name="T100" fmla="*/ 435 w 1092"/>
                <a:gd name="T101" fmla="*/ 178 h 880"/>
                <a:gd name="T102" fmla="*/ 463 w 1092"/>
                <a:gd name="T103" fmla="*/ 149 h 880"/>
                <a:gd name="T104" fmla="*/ 518 w 1092"/>
                <a:gd name="T105" fmla="*/ 158 h 880"/>
                <a:gd name="T106" fmla="*/ 571 w 1092"/>
                <a:gd name="T107" fmla="*/ 154 h 880"/>
                <a:gd name="T108" fmla="*/ 610 w 1092"/>
                <a:gd name="T109" fmla="*/ 137 h 880"/>
                <a:gd name="T110" fmla="*/ 610 w 1092"/>
                <a:gd name="T111" fmla="*/ 84 h 880"/>
                <a:gd name="T112" fmla="*/ 630 w 1092"/>
                <a:gd name="T113" fmla="*/ 50 h 880"/>
                <a:gd name="T114" fmla="*/ 708 w 1092"/>
                <a:gd name="T115" fmla="*/ 6 h 880"/>
                <a:gd name="T116" fmla="*/ 779 w 1092"/>
                <a:gd name="T117" fmla="*/ 0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880">
                  <a:moveTo>
                    <a:pt x="848" y="105"/>
                  </a:move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6" name="Freeform 159"/>
            <p:cNvSpPr>
              <a:spLocks/>
            </p:cNvSpPr>
            <p:nvPr/>
          </p:nvSpPr>
          <p:spPr bwMode="auto">
            <a:xfrm>
              <a:off x="2120899" y="6661945"/>
              <a:ext cx="30163" cy="71438"/>
            </a:xfrm>
            <a:custGeom>
              <a:avLst/>
              <a:gdLst>
                <a:gd name="T0" fmla="*/ 9 w 38"/>
                <a:gd name="T1" fmla="*/ 0 h 91"/>
                <a:gd name="T2" fmla="*/ 10 w 38"/>
                <a:gd name="T3" fmla="*/ 8 h 91"/>
                <a:gd name="T4" fmla="*/ 10 w 38"/>
                <a:gd name="T5" fmla="*/ 10 h 91"/>
                <a:gd name="T6" fmla="*/ 9 w 38"/>
                <a:gd name="T7" fmla="*/ 13 h 91"/>
                <a:gd name="T8" fmla="*/ 5 w 38"/>
                <a:gd name="T9" fmla="*/ 21 h 91"/>
                <a:gd name="T10" fmla="*/ 5 w 38"/>
                <a:gd name="T11" fmla="*/ 23 h 91"/>
                <a:gd name="T12" fmla="*/ 5 w 38"/>
                <a:gd name="T13" fmla="*/ 25 h 91"/>
                <a:gd name="T14" fmla="*/ 4 w 38"/>
                <a:gd name="T15" fmla="*/ 30 h 91"/>
                <a:gd name="T16" fmla="*/ 0 w 38"/>
                <a:gd name="T17" fmla="*/ 42 h 91"/>
                <a:gd name="T18" fmla="*/ 2 w 38"/>
                <a:gd name="T19" fmla="*/ 49 h 91"/>
                <a:gd name="T20" fmla="*/ 4 w 38"/>
                <a:gd name="T21" fmla="*/ 51 h 91"/>
                <a:gd name="T22" fmla="*/ 7 w 38"/>
                <a:gd name="T23" fmla="*/ 55 h 91"/>
                <a:gd name="T24" fmla="*/ 7 w 38"/>
                <a:gd name="T25" fmla="*/ 59 h 91"/>
                <a:gd name="T26" fmla="*/ 9 w 38"/>
                <a:gd name="T27" fmla="*/ 68 h 91"/>
                <a:gd name="T28" fmla="*/ 9 w 38"/>
                <a:gd name="T29" fmla="*/ 70 h 91"/>
                <a:gd name="T30" fmla="*/ 9 w 38"/>
                <a:gd name="T31" fmla="*/ 78 h 91"/>
                <a:gd name="T32" fmla="*/ 10 w 38"/>
                <a:gd name="T33" fmla="*/ 85 h 91"/>
                <a:gd name="T34" fmla="*/ 12 w 38"/>
                <a:gd name="T35" fmla="*/ 86 h 91"/>
                <a:gd name="T36" fmla="*/ 14 w 38"/>
                <a:gd name="T37" fmla="*/ 89 h 91"/>
                <a:gd name="T38" fmla="*/ 20 w 38"/>
                <a:gd name="T39" fmla="*/ 89 h 91"/>
                <a:gd name="T40" fmla="*/ 22 w 38"/>
                <a:gd name="T41" fmla="*/ 88 h 91"/>
                <a:gd name="T42" fmla="*/ 25 w 38"/>
                <a:gd name="T43" fmla="*/ 88 h 91"/>
                <a:gd name="T44" fmla="*/ 32 w 38"/>
                <a:gd name="T45" fmla="*/ 89 h 91"/>
                <a:gd name="T46" fmla="*/ 34 w 38"/>
                <a:gd name="T47" fmla="*/ 89 h 91"/>
                <a:gd name="T48" fmla="*/ 38 w 38"/>
                <a:gd name="T4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" h="91">
                  <a:moveTo>
                    <a:pt x="9" y="0"/>
                  </a:moveTo>
                  <a:lnTo>
                    <a:pt x="10" y="8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5" y="21"/>
                  </a:lnTo>
                  <a:lnTo>
                    <a:pt x="5" y="23"/>
                  </a:lnTo>
                  <a:lnTo>
                    <a:pt x="5" y="25"/>
                  </a:lnTo>
                  <a:lnTo>
                    <a:pt x="4" y="30"/>
                  </a:lnTo>
                  <a:lnTo>
                    <a:pt x="0" y="42"/>
                  </a:lnTo>
                  <a:lnTo>
                    <a:pt x="2" y="49"/>
                  </a:lnTo>
                  <a:lnTo>
                    <a:pt x="4" y="51"/>
                  </a:lnTo>
                  <a:lnTo>
                    <a:pt x="7" y="55"/>
                  </a:lnTo>
                  <a:lnTo>
                    <a:pt x="7" y="59"/>
                  </a:lnTo>
                  <a:lnTo>
                    <a:pt x="9" y="68"/>
                  </a:lnTo>
                  <a:lnTo>
                    <a:pt x="9" y="70"/>
                  </a:lnTo>
                  <a:lnTo>
                    <a:pt x="9" y="78"/>
                  </a:lnTo>
                  <a:lnTo>
                    <a:pt x="10" y="85"/>
                  </a:lnTo>
                  <a:lnTo>
                    <a:pt x="12" y="86"/>
                  </a:lnTo>
                  <a:lnTo>
                    <a:pt x="14" y="89"/>
                  </a:lnTo>
                  <a:lnTo>
                    <a:pt x="20" y="89"/>
                  </a:lnTo>
                  <a:lnTo>
                    <a:pt x="22" y="88"/>
                  </a:lnTo>
                  <a:lnTo>
                    <a:pt x="25" y="88"/>
                  </a:lnTo>
                  <a:lnTo>
                    <a:pt x="32" y="89"/>
                  </a:lnTo>
                  <a:lnTo>
                    <a:pt x="34" y="89"/>
                  </a:lnTo>
                  <a:lnTo>
                    <a:pt x="38" y="9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7" name="Freeform 160"/>
            <p:cNvSpPr>
              <a:spLocks/>
            </p:cNvSpPr>
            <p:nvPr/>
          </p:nvSpPr>
          <p:spPr bwMode="auto">
            <a:xfrm>
              <a:off x="1516062" y="7252495"/>
              <a:ext cx="754063" cy="1468438"/>
            </a:xfrm>
            <a:custGeom>
              <a:avLst/>
              <a:gdLst>
                <a:gd name="T0" fmla="*/ 447 w 949"/>
                <a:gd name="T1" fmla="*/ 81 h 1851"/>
                <a:gd name="T2" fmla="*/ 495 w 949"/>
                <a:gd name="T3" fmla="*/ 118 h 1851"/>
                <a:gd name="T4" fmla="*/ 513 w 949"/>
                <a:gd name="T5" fmla="*/ 45 h 1851"/>
                <a:gd name="T6" fmla="*/ 544 w 949"/>
                <a:gd name="T7" fmla="*/ 14 h 1851"/>
                <a:gd name="T8" fmla="*/ 619 w 949"/>
                <a:gd name="T9" fmla="*/ 74 h 1851"/>
                <a:gd name="T10" fmla="*/ 688 w 949"/>
                <a:gd name="T11" fmla="*/ 63 h 1851"/>
                <a:gd name="T12" fmla="*/ 837 w 949"/>
                <a:gd name="T13" fmla="*/ 29 h 1851"/>
                <a:gd name="T14" fmla="*/ 891 w 949"/>
                <a:gd name="T15" fmla="*/ 90 h 1851"/>
                <a:gd name="T16" fmla="*/ 905 w 949"/>
                <a:gd name="T17" fmla="*/ 168 h 1851"/>
                <a:gd name="T18" fmla="*/ 920 w 949"/>
                <a:gd name="T19" fmla="*/ 267 h 1851"/>
                <a:gd name="T20" fmla="*/ 928 w 949"/>
                <a:gd name="T21" fmla="*/ 357 h 1851"/>
                <a:gd name="T22" fmla="*/ 910 w 949"/>
                <a:gd name="T23" fmla="*/ 443 h 1851"/>
                <a:gd name="T24" fmla="*/ 949 w 949"/>
                <a:gd name="T25" fmla="*/ 518 h 1851"/>
                <a:gd name="T26" fmla="*/ 888 w 949"/>
                <a:gd name="T27" fmla="*/ 584 h 1851"/>
                <a:gd name="T28" fmla="*/ 865 w 949"/>
                <a:gd name="T29" fmla="*/ 628 h 1851"/>
                <a:gd name="T30" fmla="*/ 800 w 949"/>
                <a:gd name="T31" fmla="*/ 696 h 1851"/>
                <a:gd name="T32" fmla="*/ 749 w 949"/>
                <a:gd name="T33" fmla="*/ 775 h 1851"/>
                <a:gd name="T34" fmla="*/ 738 w 949"/>
                <a:gd name="T35" fmla="*/ 861 h 1851"/>
                <a:gd name="T36" fmla="*/ 724 w 949"/>
                <a:gd name="T37" fmla="*/ 895 h 1851"/>
                <a:gd name="T38" fmla="*/ 726 w 949"/>
                <a:gd name="T39" fmla="*/ 953 h 1851"/>
                <a:gd name="T40" fmla="*/ 714 w 949"/>
                <a:gd name="T41" fmla="*/ 1000 h 1851"/>
                <a:gd name="T42" fmla="*/ 630 w 949"/>
                <a:gd name="T43" fmla="*/ 1063 h 1851"/>
                <a:gd name="T44" fmla="*/ 577 w 949"/>
                <a:gd name="T45" fmla="*/ 1162 h 1851"/>
                <a:gd name="T46" fmla="*/ 533 w 949"/>
                <a:gd name="T47" fmla="*/ 1246 h 1851"/>
                <a:gd name="T48" fmla="*/ 503 w 949"/>
                <a:gd name="T49" fmla="*/ 1325 h 1851"/>
                <a:gd name="T50" fmla="*/ 475 w 949"/>
                <a:gd name="T51" fmla="*/ 1398 h 1851"/>
                <a:gd name="T52" fmla="*/ 452 w 949"/>
                <a:gd name="T53" fmla="*/ 1430 h 1851"/>
                <a:gd name="T54" fmla="*/ 438 w 949"/>
                <a:gd name="T55" fmla="*/ 1540 h 1851"/>
                <a:gd name="T56" fmla="*/ 440 w 949"/>
                <a:gd name="T57" fmla="*/ 1600 h 1851"/>
                <a:gd name="T58" fmla="*/ 440 w 949"/>
                <a:gd name="T59" fmla="*/ 1587 h 1851"/>
                <a:gd name="T60" fmla="*/ 359 w 949"/>
                <a:gd name="T61" fmla="*/ 1671 h 1851"/>
                <a:gd name="T62" fmla="*/ 382 w 949"/>
                <a:gd name="T63" fmla="*/ 1798 h 1851"/>
                <a:gd name="T64" fmla="*/ 294 w 949"/>
                <a:gd name="T65" fmla="*/ 1844 h 1851"/>
                <a:gd name="T66" fmla="*/ 197 w 949"/>
                <a:gd name="T67" fmla="*/ 1840 h 1851"/>
                <a:gd name="T68" fmla="*/ 104 w 949"/>
                <a:gd name="T69" fmla="*/ 1841 h 1851"/>
                <a:gd name="T70" fmla="*/ 41 w 949"/>
                <a:gd name="T71" fmla="*/ 1809 h 1851"/>
                <a:gd name="T72" fmla="*/ 3 w 949"/>
                <a:gd name="T73" fmla="*/ 1768 h 1851"/>
                <a:gd name="T74" fmla="*/ 53 w 949"/>
                <a:gd name="T75" fmla="*/ 1707 h 1851"/>
                <a:gd name="T76" fmla="*/ 86 w 949"/>
                <a:gd name="T77" fmla="*/ 1645 h 1851"/>
                <a:gd name="T78" fmla="*/ 154 w 949"/>
                <a:gd name="T79" fmla="*/ 1535 h 1851"/>
                <a:gd name="T80" fmla="*/ 185 w 949"/>
                <a:gd name="T81" fmla="*/ 1446 h 1851"/>
                <a:gd name="T82" fmla="*/ 271 w 949"/>
                <a:gd name="T83" fmla="*/ 1382 h 1851"/>
                <a:gd name="T84" fmla="*/ 276 w 949"/>
                <a:gd name="T85" fmla="*/ 1301 h 1851"/>
                <a:gd name="T86" fmla="*/ 332 w 949"/>
                <a:gd name="T87" fmla="*/ 1262 h 1851"/>
                <a:gd name="T88" fmla="*/ 344 w 949"/>
                <a:gd name="T89" fmla="*/ 1192 h 1851"/>
                <a:gd name="T90" fmla="*/ 352 w 949"/>
                <a:gd name="T91" fmla="*/ 1124 h 1851"/>
                <a:gd name="T92" fmla="*/ 433 w 949"/>
                <a:gd name="T93" fmla="*/ 1124 h 1851"/>
                <a:gd name="T94" fmla="*/ 481 w 949"/>
                <a:gd name="T95" fmla="*/ 1053 h 1851"/>
                <a:gd name="T96" fmla="*/ 534 w 949"/>
                <a:gd name="T97" fmla="*/ 979 h 1851"/>
                <a:gd name="T98" fmla="*/ 559 w 949"/>
                <a:gd name="T99" fmla="*/ 904 h 1851"/>
                <a:gd name="T100" fmla="*/ 495 w 949"/>
                <a:gd name="T101" fmla="*/ 851 h 1851"/>
                <a:gd name="T102" fmla="*/ 473 w 949"/>
                <a:gd name="T103" fmla="*/ 780 h 1851"/>
                <a:gd name="T104" fmla="*/ 475 w 949"/>
                <a:gd name="T105" fmla="*/ 713 h 1851"/>
                <a:gd name="T106" fmla="*/ 425 w 949"/>
                <a:gd name="T107" fmla="*/ 668 h 1851"/>
                <a:gd name="T108" fmla="*/ 443 w 949"/>
                <a:gd name="T109" fmla="*/ 552 h 1851"/>
                <a:gd name="T110" fmla="*/ 356 w 949"/>
                <a:gd name="T111" fmla="*/ 553 h 1851"/>
                <a:gd name="T112" fmla="*/ 366 w 949"/>
                <a:gd name="T113" fmla="*/ 467 h 1851"/>
                <a:gd name="T114" fmla="*/ 349 w 949"/>
                <a:gd name="T115" fmla="*/ 404 h 1851"/>
                <a:gd name="T116" fmla="*/ 319 w 949"/>
                <a:gd name="T117" fmla="*/ 343 h 1851"/>
                <a:gd name="T118" fmla="*/ 314 w 949"/>
                <a:gd name="T119" fmla="*/ 259 h 1851"/>
                <a:gd name="T120" fmla="*/ 289 w 949"/>
                <a:gd name="T121" fmla="*/ 187 h 1851"/>
                <a:gd name="T122" fmla="*/ 304 w 949"/>
                <a:gd name="T123" fmla="*/ 110 h 1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49" h="1851">
                  <a:moveTo>
                    <a:pt x="321" y="81"/>
                  </a:moveTo>
                  <a:lnTo>
                    <a:pt x="354" y="74"/>
                  </a:lnTo>
                  <a:lnTo>
                    <a:pt x="374" y="69"/>
                  </a:lnTo>
                  <a:lnTo>
                    <a:pt x="377" y="69"/>
                  </a:lnTo>
                  <a:lnTo>
                    <a:pt x="394" y="74"/>
                  </a:lnTo>
                  <a:lnTo>
                    <a:pt x="395" y="74"/>
                  </a:lnTo>
                  <a:lnTo>
                    <a:pt x="399" y="76"/>
                  </a:lnTo>
                  <a:lnTo>
                    <a:pt x="412" y="73"/>
                  </a:lnTo>
                  <a:lnTo>
                    <a:pt x="413" y="74"/>
                  </a:lnTo>
                  <a:lnTo>
                    <a:pt x="415" y="74"/>
                  </a:lnTo>
                  <a:lnTo>
                    <a:pt x="422" y="82"/>
                  </a:lnTo>
                  <a:lnTo>
                    <a:pt x="423" y="82"/>
                  </a:lnTo>
                  <a:lnTo>
                    <a:pt x="435" y="81"/>
                  </a:lnTo>
                  <a:lnTo>
                    <a:pt x="437" y="81"/>
                  </a:lnTo>
                  <a:lnTo>
                    <a:pt x="440" y="79"/>
                  </a:lnTo>
                  <a:lnTo>
                    <a:pt x="447" y="81"/>
                  </a:lnTo>
                  <a:lnTo>
                    <a:pt x="448" y="82"/>
                  </a:lnTo>
                  <a:lnTo>
                    <a:pt x="450" y="82"/>
                  </a:lnTo>
                  <a:lnTo>
                    <a:pt x="453" y="84"/>
                  </a:lnTo>
                  <a:lnTo>
                    <a:pt x="461" y="84"/>
                  </a:lnTo>
                  <a:lnTo>
                    <a:pt x="465" y="82"/>
                  </a:lnTo>
                  <a:lnTo>
                    <a:pt x="471" y="81"/>
                  </a:lnTo>
                  <a:lnTo>
                    <a:pt x="475" y="81"/>
                  </a:lnTo>
                  <a:lnTo>
                    <a:pt x="480" y="82"/>
                  </a:lnTo>
                  <a:lnTo>
                    <a:pt x="481" y="86"/>
                  </a:lnTo>
                  <a:lnTo>
                    <a:pt x="481" y="98"/>
                  </a:lnTo>
                  <a:lnTo>
                    <a:pt x="481" y="100"/>
                  </a:lnTo>
                  <a:lnTo>
                    <a:pt x="481" y="103"/>
                  </a:lnTo>
                  <a:lnTo>
                    <a:pt x="485" y="111"/>
                  </a:lnTo>
                  <a:lnTo>
                    <a:pt x="486" y="113"/>
                  </a:lnTo>
                  <a:lnTo>
                    <a:pt x="493" y="116"/>
                  </a:lnTo>
                  <a:lnTo>
                    <a:pt x="495" y="118"/>
                  </a:lnTo>
                  <a:lnTo>
                    <a:pt x="503" y="119"/>
                  </a:lnTo>
                  <a:lnTo>
                    <a:pt x="504" y="121"/>
                  </a:lnTo>
                  <a:lnTo>
                    <a:pt x="513" y="121"/>
                  </a:lnTo>
                  <a:lnTo>
                    <a:pt x="516" y="121"/>
                  </a:lnTo>
                  <a:lnTo>
                    <a:pt x="533" y="103"/>
                  </a:lnTo>
                  <a:lnTo>
                    <a:pt x="533" y="100"/>
                  </a:lnTo>
                  <a:lnTo>
                    <a:pt x="534" y="90"/>
                  </a:lnTo>
                  <a:lnTo>
                    <a:pt x="534" y="87"/>
                  </a:lnTo>
                  <a:lnTo>
                    <a:pt x="533" y="86"/>
                  </a:lnTo>
                  <a:lnTo>
                    <a:pt x="524" y="77"/>
                  </a:lnTo>
                  <a:lnTo>
                    <a:pt x="521" y="69"/>
                  </a:lnTo>
                  <a:lnTo>
                    <a:pt x="521" y="66"/>
                  </a:lnTo>
                  <a:lnTo>
                    <a:pt x="519" y="53"/>
                  </a:lnTo>
                  <a:lnTo>
                    <a:pt x="518" y="53"/>
                  </a:lnTo>
                  <a:lnTo>
                    <a:pt x="516" y="52"/>
                  </a:lnTo>
                  <a:lnTo>
                    <a:pt x="513" y="45"/>
                  </a:lnTo>
                  <a:lnTo>
                    <a:pt x="513" y="42"/>
                  </a:lnTo>
                  <a:lnTo>
                    <a:pt x="511" y="35"/>
                  </a:lnTo>
                  <a:lnTo>
                    <a:pt x="511" y="32"/>
                  </a:lnTo>
                  <a:lnTo>
                    <a:pt x="509" y="27"/>
                  </a:lnTo>
                  <a:lnTo>
                    <a:pt x="508" y="18"/>
                  </a:lnTo>
                  <a:lnTo>
                    <a:pt x="509" y="16"/>
                  </a:lnTo>
                  <a:lnTo>
                    <a:pt x="513" y="14"/>
                  </a:lnTo>
                  <a:lnTo>
                    <a:pt x="518" y="9"/>
                  </a:lnTo>
                  <a:lnTo>
                    <a:pt x="523" y="3"/>
                  </a:lnTo>
                  <a:lnTo>
                    <a:pt x="526" y="0"/>
                  </a:lnTo>
                  <a:lnTo>
                    <a:pt x="529" y="0"/>
                  </a:lnTo>
                  <a:lnTo>
                    <a:pt x="533" y="8"/>
                  </a:lnTo>
                  <a:lnTo>
                    <a:pt x="533" y="9"/>
                  </a:lnTo>
                  <a:lnTo>
                    <a:pt x="539" y="14"/>
                  </a:lnTo>
                  <a:lnTo>
                    <a:pt x="541" y="14"/>
                  </a:lnTo>
                  <a:lnTo>
                    <a:pt x="544" y="14"/>
                  </a:lnTo>
                  <a:lnTo>
                    <a:pt x="556" y="21"/>
                  </a:lnTo>
                  <a:lnTo>
                    <a:pt x="557" y="24"/>
                  </a:lnTo>
                  <a:lnTo>
                    <a:pt x="562" y="32"/>
                  </a:lnTo>
                  <a:lnTo>
                    <a:pt x="564" y="34"/>
                  </a:lnTo>
                  <a:lnTo>
                    <a:pt x="567" y="40"/>
                  </a:lnTo>
                  <a:lnTo>
                    <a:pt x="577" y="45"/>
                  </a:lnTo>
                  <a:lnTo>
                    <a:pt x="579" y="47"/>
                  </a:lnTo>
                  <a:lnTo>
                    <a:pt x="581" y="48"/>
                  </a:lnTo>
                  <a:lnTo>
                    <a:pt x="582" y="48"/>
                  </a:lnTo>
                  <a:lnTo>
                    <a:pt x="587" y="55"/>
                  </a:lnTo>
                  <a:lnTo>
                    <a:pt x="587" y="56"/>
                  </a:lnTo>
                  <a:lnTo>
                    <a:pt x="589" y="60"/>
                  </a:lnTo>
                  <a:lnTo>
                    <a:pt x="595" y="64"/>
                  </a:lnTo>
                  <a:lnTo>
                    <a:pt x="605" y="71"/>
                  </a:lnTo>
                  <a:lnTo>
                    <a:pt x="614" y="74"/>
                  </a:lnTo>
                  <a:lnTo>
                    <a:pt x="619" y="74"/>
                  </a:lnTo>
                  <a:lnTo>
                    <a:pt x="622" y="71"/>
                  </a:lnTo>
                  <a:lnTo>
                    <a:pt x="622" y="68"/>
                  </a:lnTo>
                  <a:lnTo>
                    <a:pt x="620" y="61"/>
                  </a:lnTo>
                  <a:lnTo>
                    <a:pt x="622" y="56"/>
                  </a:lnTo>
                  <a:lnTo>
                    <a:pt x="627" y="53"/>
                  </a:lnTo>
                  <a:lnTo>
                    <a:pt x="642" y="52"/>
                  </a:lnTo>
                  <a:lnTo>
                    <a:pt x="643" y="52"/>
                  </a:lnTo>
                  <a:lnTo>
                    <a:pt x="657" y="58"/>
                  </a:lnTo>
                  <a:lnTo>
                    <a:pt x="657" y="61"/>
                  </a:lnTo>
                  <a:lnTo>
                    <a:pt x="658" y="69"/>
                  </a:lnTo>
                  <a:lnTo>
                    <a:pt x="657" y="71"/>
                  </a:lnTo>
                  <a:lnTo>
                    <a:pt x="660" y="79"/>
                  </a:lnTo>
                  <a:lnTo>
                    <a:pt x="662" y="81"/>
                  </a:lnTo>
                  <a:lnTo>
                    <a:pt x="676" y="73"/>
                  </a:lnTo>
                  <a:lnTo>
                    <a:pt x="685" y="64"/>
                  </a:lnTo>
                  <a:lnTo>
                    <a:pt x="688" y="63"/>
                  </a:lnTo>
                  <a:lnTo>
                    <a:pt x="691" y="61"/>
                  </a:lnTo>
                  <a:lnTo>
                    <a:pt x="723" y="37"/>
                  </a:lnTo>
                  <a:lnTo>
                    <a:pt x="726" y="35"/>
                  </a:lnTo>
                  <a:lnTo>
                    <a:pt x="734" y="29"/>
                  </a:lnTo>
                  <a:lnTo>
                    <a:pt x="754" y="30"/>
                  </a:lnTo>
                  <a:lnTo>
                    <a:pt x="756" y="30"/>
                  </a:lnTo>
                  <a:lnTo>
                    <a:pt x="757" y="32"/>
                  </a:lnTo>
                  <a:lnTo>
                    <a:pt x="769" y="35"/>
                  </a:lnTo>
                  <a:lnTo>
                    <a:pt x="771" y="35"/>
                  </a:lnTo>
                  <a:lnTo>
                    <a:pt x="781" y="34"/>
                  </a:lnTo>
                  <a:lnTo>
                    <a:pt x="792" y="34"/>
                  </a:lnTo>
                  <a:lnTo>
                    <a:pt x="800" y="35"/>
                  </a:lnTo>
                  <a:lnTo>
                    <a:pt x="809" y="30"/>
                  </a:lnTo>
                  <a:lnTo>
                    <a:pt x="815" y="26"/>
                  </a:lnTo>
                  <a:lnTo>
                    <a:pt x="829" y="24"/>
                  </a:lnTo>
                  <a:lnTo>
                    <a:pt x="837" y="29"/>
                  </a:lnTo>
                  <a:lnTo>
                    <a:pt x="847" y="32"/>
                  </a:lnTo>
                  <a:lnTo>
                    <a:pt x="848" y="32"/>
                  </a:lnTo>
                  <a:lnTo>
                    <a:pt x="852" y="30"/>
                  </a:lnTo>
                  <a:lnTo>
                    <a:pt x="853" y="30"/>
                  </a:lnTo>
                  <a:lnTo>
                    <a:pt x="862" y="29"/>
                  </a:lnTo>
                  <a:lnTo>
                    <a:pt x="870" y="29"/>
                  </a:lnTo>
                  <a:lnTo>
                    <a:pt x="877" y="30"/>
                  </a:lnTo>
                  <a:lnTo>
                    <a:pt x="880" y="30"/>
                  </a:lnTo>
                  <a:lnTo>
                    <a:pt x="883" y="30"/>
                  </a:lnTo>
                  <a:lnTo>
                    <a:pt x="882" y="40"/>
                  </a:lnTo>
                  <a:lnTo>
                    <a:pt x="885" y="52"/>
                  </a:lnTo>
                  <a:lnTo>
                    <a:pt x="885" y="55"/>
                  </a:lnTo>
                  <a:lnTo>
                    <a:pt x="885" y="58"/>
                  </a:lnTo>
                  <a:lnTo>
                    <a:pt x="891" y="87"/>
                  </a:lnTo>
                  <a:lnTo>
                    <a:pt x="891" y="89"/>
                  </a:lnTo>
                  <a:lnTo>
                    <a:pt x="891" y="90"/>
                  </a:lnTo>
                  <a:lnTo>
                    <a:pt x="893" y="92"/>
                  </a:lnTo>
                  <a:lnTo>
                    <a:pt x="895" y="97"/>
                  </a:lnTo>
                  <a:lnTo>
                    <a:pt x="896" y="103"/>
                  </a:lnTo>
                  <a:lnTo>
                    <a:pt x="896" y="105"/>
                  </a:lnTo>
                  <a:lnTo>
                    <a:pt x="896" y="107"/>
                  </a:lnTo>
                  <a:lnTo>
                    <a:pt x="898" y="121"/>
                  </a:lnTo>
                  <a:lnTo>
                    <a:pt x="898" y="123"/>
                  </a:lnTo>
                  <a:lnTo>
                    <a:pt x="898" y="126"/>
                  </a:lnTo>
                  <a:lnTo>
                    <a:pt x="901" y="136"/>
                  </a:lnTo>
                  <a:lnTo>
                    <a:pt x="901" y="137"/>
                  </a:lnTo>
                  <a:lnTo>
                    <a:pt x="903" y="141"/>
                  </a:lnTo>
                  <a:lnTo>
                    <a:pt x="908" y="147"/>
                  </a:lnTo>
                  <a:lnTo>
                    <a:pt x="913" y="152"/>
                  </a:lnTo>
                  <a:lnTo>
                    <a:pt x="915" y="153"/>
                  </a:lnTo>
                  <a:lnTo>
                    <a:pt x="906" y="165"/>
                  </a:lnTo>
                  <a:lnTo>
                    <a:pt x="905" y="168"/>
                  </a:lnTo>
                  <a:lnTo>
                    <a:pt x="905" y="181"/>
                  </a:lnTo>
                  <a:lnTo>
                    <a:pt x="905" y="184"/>
                  </a:lnTo>
                  <a:lnTo>
                    <a:pt x="906" y="187"/>
                  </a:lnTo>
                  <a:lnTo>
                    <a:pt x="908" y="202"/>
                  </a:lnTo>
                  <a:lnTo>
                    <a:pt x="910" y="205"/>
                  </a:lnTo>
                  <a:lnTo>
                    <a:pt x="911" y="213"/>
                  </a:lnTo>
                  <a:lnTo>
                    <a:pt x="911" y="215"/>
                  </a:lnTo>
                  <a:lnTo>
                    <a:pt x="913" y="221"/>
                  </a:lnTo>
                  <a:lnTo>
                    <a:pt x="915" y="228"/>
                  </a:lnTo>
                  <a:lnTo>
                    <a:pt x="911" y="230"/>
                  </a:lnTo>
                  <a:lnTo>
                    <a:pt x="910" y="238"/>
                  </a:lnTo>
                  <a:lnTo>
                    <a:pt x="913" y="247"/>
                  </a:lnTo>
                  <a:lnTo>
                    <a:pt x="913" y="249"/>
                  </a:lnTo>
                  <a:lnTo>
                    <a:pt x="916" y="262"/>
                  </a:lnTo>
                  <a:lnTo>
                    <a:pt x="918" y="265"/>
                  </a:lnTo>
                  <a:lnTo>
                    <a:pt x="920" y="267"/>
                  </a:lnTo>
                  <a:lnTo>
                    <a:pt x="923" y="275"/>
                  </a:lnTo>
                  <a:lnTo>
                    <a:pt x="923" y="276"/>
                  </a:lnTo>
                  <a:lnTo>
                    <a:pt x="923" y="278"/>
                  </a:lnTo>
                  <a:lnTo>
                    <a:pt x="926" y="289"/>
                  </a:lnTo>
                  <a:lnTo>
                    <a:pt x="928" y="293"/>
                  </a:lnTo>
                  <a:lnTo>
                    <a:pt x="931" y="302"/>
                  </a:lnTo>
                  <a:lnTo>
                    <a:pt x="931" y="306"/>
                  </a:lnTo>
                  <a:lnTo>
                    <a:pt x="931" y="307"/>
                  </a:lnTo>
                  <a:lnTo>
                    <a:pt x="933" y="319"/>
                  </a:lnTo>
                  <a:lnTo>
                    <a:pt x="933" y="323"/>
                  </a:lnTo>
                  <a:lnTo>
                    <a:pt x="929" y="335"/>
                  </a:lnTo>
                  <a:lnTo>
                    <a:pt x="929" y="338"/>
                  </a:lnTo>
                  <a:lnTo>
                    <a:pt x="933" y="344"/>
                  </a:lnTo>
                  <a:lnTo>
                    <a:pt x="931" y="348"/>
                  </a:lnTo>
                  <a:lnTo>
                    <a:pt x="933" y="351"/>
                  </a:lnTo>
                  <a:lnTo>
                    <a:pt x="928" y="357"/>
                  </a:lnTo>
                  <a:lnTo>
                    <a:pt x="920" y="361"/>
                  </a:lnTo>
                  <a:lnTo>
                    <a:pt x="918" y="364"/>
                  </a:lnTo>
                  <a:lnTo>
                    <a:pt x="913" y="370"/>
                  </a:lnTo>
                  <a:lnTo>
                    <a:pt x="913" y="372"/>
                  </a:lnTo>
                  <a:lnTo>
                    <a:pt x="911" y="383"/>
                  </a:lnTo>
                  <a:lnTo>
                    <a:pt x="911" y="386"/>
                  </a:lnTo>
                  <a:lnTo>
                    <a:pt x="911" y="388"/>
                  </a:lnTo>
                  <a:lnTo>
                    <a:pt x="906" y="401"/>
                  </a:lnTo>
                  <a:lnTo>
                    <a:pt x="906" y="403"/>
                  </a:lnTo>
                  <a:lnTo>
                    <a:pt x="905" y="412"/>
                  </a:lnTo>
                  <a:lnTo>
                    <a:pt x="905" y="414"/>
                  </a:lnTo>
                  <a:lnTo>
                    <a:pt x="905" y="422"/>
                  </a:lnTo>
                  <a:lnTo>
                    <a:pt x="905" y="424"/>
                  </a:lnTo>
                  <a:lnTo>
                    <a:pt x="906" y="432"/>
                  </a:lnTo>
                  <a:lnTo>
                    <a:pt x="906" y="435"/>
                  </a:lnTo>
                  <a:lnTo>
                    <a:pt x="910" y="443"/>
                  </a:lnTo>
                  <a:lnTo>
                    <a:pt x="916" y="451"/>
                  </a:lnTo>
                  <a:lnTo>
                    <a:pt x="921" y="456"/>
                  </a:lnTo>
                  <a:lnTo>
                    <a:pt x="925" y="459"/>
                  </a:lnTo>
                  <a:lnTo>
                    <a:pt x="929" y="464"/>
                  </a:lnTo>
                  <a:lnTo>
                    <a:pt x="934" y="469"/>
                  </a:lnTo>
                  <a:lnTo>
                    <a:pt x="933" y="477"/>
                  </a:lnTo>
                  <a:lnTo>
                    <a:pt x="936" y="484"/>
                  </a:lnTo>
                  <a:lnTo>
                    <a:pt x="938" y="485"/>
                  </a:lnTo>
                  <a:lnTo>
                    <a:pt x="943" y="487"/>
                  </a:lnTo>
                  <a:lnTo>
                    <a:pt x="944" y="488"/>
                  </a:lnTo>
                  <a:lnTo>
                    <a:pt x="948" y="493"/>
                  </a:lnTo>
                  <a:lnTo>
                    <a:pt x="948" y="497"/>
                  </a:lnTo>
                  <a:lnTo>
                    <a:pt x="948" y="500"/>
                  </a:lnTo>
                  <a:lnTo>
                    <a:pt x="949" y="505"/>
                  </a:lnTo>
                  <a:lnTo>
                    <a:pt x="949" y="508"/>
                  </a:lnTo>
                  <a:lnTo>
                    <a:pt x="949" y="518"/>
                  </a:lnTo>
                  <a:lnTo>
                    <a:pt x="948" y="519"/>
                  </a:lnTo>
                  <a:lnTo>
                    <a:pt x="946" y="521"/>
                  </a:lnTo>
                  <a:lnTo>
                    <a:pt x="936" y="529"/>
                  </a:lnTo>
                  <a:lnTo>
                    <a:pt x="929" y="537"/>
                  </a:lnTo>
                  <a:lnTo>
                    <a:pt x="926" y="540"/>
                  </a:lnTo>
                  <a:lnTo>
                    <a:pt x="920" y="545"/>
                  </a:lnTo>
                  <a:lnTo>
                    <a:pt x="915" y="550"/>
                  </a:lnTo>
                  <a:lnTo>
                    <a:pt x="906" y="558"/>
                  </a:lnTo>
                  <a:lnTo>
                    <a:pt x="905" y="560"/>
                  </a:lnTo>
                  <a:lnTo>
                    <a:pt x="900" y="561"/>
                  </a:lnTo>
                  <a:lnTo>
                    <a:pt x="896" y="561"/>
                  </a:lnTo>
                  <a:lnTo>
                    <a:pt x="895" y="568"/>
                  </a:lnTo>
                  <a:lnTo>
                    <a:pt x="895" y="569"/>
                  </a:lnTo>
                  <a:lnTo>
                    <a:pt x="893" y="576"/>
                  </a:lnTo>
                  <a:lnTo>
                    <a:pt x="891" y="577"/>
                  </a:lnTo>
                  <a:lnTo>
                    <a:pt x="888" y="584"/>
                  </a:lnTo>
                  <a:lnTo>
                    <a:pt x="888" y="586"/>
                  </a:lnTo>
                  <a:lnTo>
                    <a:pt x="888" y="594"/>
                  </a:lnTo>
                  <a:lnTo>
                    <a:pt x="888" y="595"/>
                  </a:lnTo>
                  <a:lnTo>
                    <a:pt x="891" y="603"/>
                  </a:lnTo>
                  <a:lnTo>
                    <a:pt x="891" y="607"/>
                  </a:lnTo>
                  <a:lnTo>
                    <a:pt x="890" y="613"/>
                  </a:lnTo>
                  <a:lnTo>
                    <a:pt x="888" y="621"/>
                  </a:lnTo>
                  <a:lnTo>
                    <a:pt x="886" y="623"/>
                  </a:lnTo>
                  <a:lnTo>
                    <a:pt x="885" y="624"/>
                  </a:lnTo>
                  <a:lnTo>
                    <a:pt x="882" y="623"/>
                  </a:lnTo>
                  <a:lnTo>
                    <a:pt x="878" y="619"/>
                  </a:lnTo>
                  <a:lnTo>
                    <a:pt x="877" y="624"/>
                  </a:lnTo>
                  <a:lnTo>
                    <a:pt x="873" y="626"/>
                  </a:lnTo>
                  <a:lnTo>
                    <a:pt x="870" y="628"/>
                  </a:lnTo>
                  <a:lnTo>
                    <a:pt x="867" y="628"/>
                  </a:lnTo>
                  <a:lnTo>
                    <a:pt x="865" y="628"/>
                  </a:lnTo>
                  <a:lnTo>
                    <a:pt x="857" y="631"/>
                  </a:lnTo>
                  <a:lnTo>
                    <a:pt x="857" y="632"/>
                  </a:lnTo>
                  <a:lnTo>
                    <a:pt x="855" y="634"/>
                  </a:lnTo>
                  <a:lnTo>
                    <a:pt x="852" y="642"/>
                  </a:lnTo>
                  <a:lnTo>
                    <a:pt x="850" y="644"/>
                  </a:lnTo>
                  <a:lnTo>
                    <a:pt x="848" y="647"/>
                  </a:lnTo>
                  <a:lnTo>
                    <a:pt x="840" y="652"/>
                  </a:lnTo>
                  <a:lnTo>
                    <a:pt x="835" y="657"/>
                  </a:lnTo>
                  <a:lnTo>
                    <a:pt x="834" y="658"/>
                  </a:lnTo>
                  <a:lnTo>
                    <a:pt x="830" y="662"/>
                  </a:lnTo>
                  <a:lnTo>
                    <a:pt x="830" y="665"/>
                  </a:lnTo>
                  <a:lnTo>
                    <a:pt x="825" y="671"/>
                  </a:lnTo>
                  <a:lnTo>
                    <a:pt x="817" y="681"/>
                  </a:lnTo>
                  <a:lnTo>
                    <a:pt x="809" y="689"/>
                  </a:lnTo>
                  <a:lnTo>
                    <a:pt x="802" y="694"/>
                  </a:lnTo>
                  <a:lnTo>
                    <a:pt x="800" y="696"/>
                  </a:lnTo>
                  <a:lnTo>
                    <a:pt x="792" y="704"/>
                  </a:lnTo>
                  <a:lnTo>
                    <a:pt x="792" y="707"/>
                  </a:lnTo>
                  <a:lnTo>
                    <a:pt x="791" y="708"/>
                  </a:lnTo>
                  <a:lnTo>
                    <a:pt x="787" y="715"/>
                  </a:lnTo>
                  <a:lnTo>
                    <a:pt x="786" y="717"/>
                  </a:lnTo>
                  <a:lnTo>
                    <a:pt x="784" y="718"/>
                  </a:lnTo>
                  <a:lnTo>
                    <a:pt x="779" y="728"/>
                  </a:lnTo>
                  <a:lnTo>
                    <a:pt x="772" y="739"/>
                  </a:lnTo>
                  <a:lnTo>
                    <a:pt x="771" y="741"/>
                  </a:lnTo>
                  <a:lnTo>
                    <a:pt x="766" y="749"/>
                  </a:lnTo>
                  <a:lnTo>
                    <a:pt x="764" y="751"/>
                  </a:lnTo>
                  <a:lnTo>
                    <a:pt x="757" y="760"/>
                  </a:lnTo>
                  <a:lnTo>
                    <a:pt x="757" y="762"/>
                  </a:lnTo>
                  <a:lnTo>
                    <a:pt x="756" y="765"/>
                  </a:lnTo>
                  <a:lnTo>
                    <a:pt x="753" y="772"/>
                  </a:lnTo>
                  <a:lnTo>
                    <a:pt x="749" y="775"/>
                  </a:lnTo>
                  <a:lnTo>
                    <a:pt x="748" y="778"/>
                  </a:lnTo>
                  <a:lnTo>
                    <a:pt x="746" y="781"/>
                  </a:lnTo>
                  <a:lnTo>
                    <a:pt x="746" y="783"/>
                  </a:lnTo>
                  <a:lnTo>
                    <a:pt x="741" y="789"/>
                  </a:lnTo>
                  <a:lnTo>
                    <a:pt x="739" y="796"/>
                  </a:lnTo>
                  <a:lnTo>
                    <a:pt x="739" y="799"/>
                  </a:lnTo>
                  <a:lnTo>
                    <a:pt x="736" y="804"/>
                  </a:lnTo>
                  <a:lnTo>
                    <a:pt x="731" y="815"/>
                  </a:lnTo>
                  <a:lnTo>
                    <a:pt x="731" y="819"/>
                  </a:lnTo>
                  <a:lnTo>
                    <a:pt x="729" y="828"/>
                  </a:lnTo>
                  <a:lnTo>
                    <a:pt x="729" y="830"/>
                  </a:lnTo>
                  <a:lnTo>
                    <a:pt x="728" y="851"/>
                  </a:lnTo>
                  <a:lnTo>
                    <a:pt x="729" y="857"/>
                  </a:lnTo>
                  <a:lnTo>
                    <a:pt x="731" y="859"/>
                  </a:lnTo>
                  <a:lnTo>
                    <a:pt x="733" y="862"/>
                  </a:lnTo>
                  <a:lnTo>
                    <a:pt x="738" y="861"/>
                  </a:lnTo>
                  <a:lnTo>
                    <a:pt x="739" y="864"/>
                  </a:lnTo>
                  <a:lnTo>
                    <a:pt x="739" y="870"/>
                  </a:lnTo>
                  <a:lnTo>
                    <a:pt x="743" y="875"/>
                  </a:lnTo>
                  <a:lnTo>
                    <a:pt x="744" y="877"/>
                  </a:lnTo>
                  <a:lnTo>
                    <a:pt x="746" y="877"/>
                  </a:lnTo>
                  <a:lnTo>
                    <a:pt x="749" y="885"/>
                  </a:lnTo>
                  <a:lnTo>
                    <a:pt x="749" y="891"/>
                  </a:lnTo>
                  <a:lnTo>
                    <a:pt x="749" y="896"/>
                  </a:lnTo>
                  <a:lnTo>
                    <a:pt x="746" y="899"/>
                  </a:lnTo>
                  <a:lnTo>
                    <a:pt x="744" y="901"/>
                  </a:lnTo>
                  <a:lnTo>
                    <a:pt x="743" y="896"/>
                  </a:lnTo>
                  <a:lnTo>
                    <a:pt x="743" y="893"/>
                  </a:lnTo>
                  <a:lnTo>
                    <a:pt x="741" y="891"/>
                  </a:lnTo>
                  <a:lnTo>
                    <a:pt x="741" y="888"/>
                  </a:lnTo>
                  <a:lnTo>
                    <a:pt x="726" y="893"/>
                  </a:lnTo>
                  <a:lnTo>
                    <a:pt x="724" y="895"/>
                  </a:lnTo>
                  <a:lnTo>
                    <a:pt x="716" y="906"/>
                  </a:lnTo>
                  <a:lnTo>
                    <a:pt x="711" y="916"/>
                  </a:lnTo>
                  <a:lnTo>
                    <a:pt x="711" y="917"/>
                  </a:lnTo>
                  <a:lnTo>
                    <a:pt x="711" y="925"/>
                  </a:lnTo>
                  <a:lnTo>
                    <a:pt x="713" y="929"/>
                  </a:lnTo>
                  <a:lnTo>
                    <a:pt x="713" y="932"/>
                  </a:lnTo>
                  <a:lnTo>
                    <a:pt x="714" y="933"/>
                  </a:lnTo>
                  <a:lnTo>
                    <a:pt x="718" y="938"/>
                  </a:lnTo>
                  <a:lnTo>
                    <a:pt x="721" y="940"/>
                  </a:lnTo>
                  <a:lnTo>
                    <a:pt x="726" y="940"/>
                  </a:lnTo>
                  <a:lnTo>
                    <a:pt x="726" y="942"/>
                  </a:lnTo>
                  <a:lnTo>
                    <a:pt x="729" y="943"/>
                  </a:lnTo>
                  <a:lnTo>
                    <a:pt x="731" y="951"/>
                  </a:lnTo>
                  <a:lnTo>
                    <a:pt x="731" y="953"/>
                  </a:lnTo>
                  <a:lnTo>
                    <a:pt x="728" y="956"/>
                  </a:lnTo>
                  <a:lnTo>
                    <a:pt x="726" y="953"/>
                  </a:lnTo>
                  <a:lnTo>
                    <a:pt x="721" y="951"/>
                  </a:lnTo>
                  <a:lnTo>
                    <a:pt x="719" y="953"/>
                  </a:lnTo>
                  <a:lnTo>
                    <a:pt x="713" y="958"/>
                  </a:lnTo>
                  <a:lnTo>
                    <a:pt x="710" y="963"/>
                  </a:lnTo>
                  <a:lnTo>
                    <a:pt x="708" y="964"/>
                  </a:lnTo>
                  <a:lnTo>
                    <a:pt x="708" y="967"/>
                  </a:lnTo>
                  <a:lnTo>
                    <a:pt x="710" y="974"/>
                  </a:lnTo>
                  <a:lnTo>
                    <a:pt x="711" y="974"/>
                  </a:lnTo>
                  <a:lnTo>
                    <a:pt x="716" y="975"/>
                  </a:lnTo>
                  <a:lnTo>
                    <a:pt x="716" y="979"/>
                  </a:lnTo>
                  <a:lnTo>
                    <a:pt x="716" y="985"/>
                  </a:lnTo>
                  <a:lnTo>
                    <a:pt x="718" y="987"/>
                  </a:lnTo>
                  <a:lnTo>
                    <a:pt x="721" y="992"/>
                  </a:lnTo>
                  <a:lnTo>
                    <a:pt x="721" y="1000"/>
                  </a:lnTo>
                  <a:lnTo>
                    <a:pt x="718" y="1001"/>
                  </a:lnTo>
                  <a:lnTo>
                    <a:pt x="714" y="1000"/>
                  </a:lnTo>
                  <a:lnTo>
                    <a:pt x="708" y="993"/>
                  </a:lnTo>
                  <a:lnTo>
                    <a:pt x="703" y="995"/>
                  </a:lnTo>
                  <a:lnTo>
                    <a:pt x="701" y="992"/>
                  </a:lnTo>
                  <a:lnTo>
                    <a:pt x="691" y="1000"/>
                  </a:lnTo>
                  <a:lnTo>
                    <a:pt x="690" y="1001"/>
                  </a:lnTo>
                  <a:lnTo>
                    <a:pt x="680" y="1009"/>
                  </a:lnTo>
                  <a:lnTo>
                    <a:pt x="678" y="1011"/>
                  </a:lnTo>
                  <a:lnTo>
                    <a:pt x="676" y="1013"/>
                  </a:lnTo>
                  <a:lnTo>
                    <a:pt x="665" y="1021"/>
                  </a:lnTo>
                  <a:lnTo>
                    <a:pt x="658" y="1029"/>
                  </a:lnTo>
                  <a:lnTo>
                    <a:pt x="655" y="1032"/>
                  </a:lnTo>
                  <a:lnTo>
                    <a:pt x="653" y="1034"/>
                  </a:lnTo>
                  <a:lnTo>
                    <a:pt x="643" y="1045"/>
                  </a:lnTo>
                  <a:lnTo>
                    <a:pt x="642" y="1047"/>
                  </a:lnTo>
                  <a:lnTo>
                    <a:pt x="635" y="1053"/>
                  </a:lnTo>
                  <a:lnTo>
                    <a:pt x="630" y="1063"/>
                  </a:lnTo>
                  <a:lnTo>
                    <a:pt x="630" y="1066"/>
                  </a:lnTo>
                  <a:lnTo>
                    <a:pt x="627" y="1076"/>
                  </a:lnTo>
                  <a:lnTo>
                    <a:pt x="625" y="1077"/>
                  </a:lnTo>
                  <a:lnTo>
                    <a:pt x="622" y="1084"/>
                  </a:lnTo>
                  <a:lnTo>
                    <a:pt x="620" y="1087"/>
                  </a:lnTo>
                  <a:lnTo>
                    <a:pt x="619" y="1089"/>
                  </a:lnTo>
                  <a:lnTo>
                    <a:pt x="610" y="1100"/>
                  </a:lnTo>
                  <a:lnTo>
                    <a:pt x="609" y="1102"/>
                  </a:lnTo>
                  <a:lnTo>
                    <a:pt x="602" y="1115"/>
                  </a:lnTo>
                  <a:lnTo>
                    <a:pt x="594" y="1128"/>
                  </a:lnTo>
                  <a:lnTo>
                    <a:pt x="589" y="1137"/>
                  </a:lnTo>
                  <a:lnTo>
                    <a:pt x="587" y="1139"/>
                  </a:lnTo>
                  <a:lnTo>
                    <a:pt x="584" y="1144"/>
                  </a:lnTo>
                  <a:lnTo>
                    <a:pt x="581" y="1150"/>
                  </a:lnTo>
                  <a:lnTo>
                    <a:pt x="577" y="1160"/>
                  </a:lnTo>
                  <a:lnTo>
                    <a:pt x="577" y="1162"/>
                  </a:lnTo>
                  <a:lnTo>
                    <a:pt x="572" y="1166"/>
                  </a:lnTo>
                  <a:lnTo>
                    <a:pt x="566" y="1175"/>
                  </a:lnTo>
                  <a:lnTo>
                    <a:pt x="561" y="1183"/>
                  </a:lnTo>
                  <a:lnTo>
                    <a:pt x="559" y="1189"/>
                  </a:lnTo>
                  <a:lnTo>
                    <a:pt x="556" y="1192"/>
                  </a:lnTo>
                  <a:lnTo>
                    <a:pt x="556" y="1194"/>
                  </a:lnTo>
                  <a:lnTo>
                    <a:pt x="551" y="1205"/>
                  </a:lnTo>
                  <a:lnTo>
                    <a:pt x="549" y="1207"/>
                  </a:lnTo>
                  <a:lnTo>
                    <a:pt x="547" y="1209"/>
                  </a:lnTo>
                  <a:lnTo>
                    <a:pt x="544" y="1215"/>
                  </a:lnTo>
                  <a:lnTo>
                    <a:pt x="542" y="1223"/>
                  </a:lnTo>
                  <a:lnTo>
                    <a:pt x="542" y="1225"/>
                  </a:lnTo>
                  <a:lnTo>
                    <a:pt x="539" y="1231"/>
                  </a:lnTo>
                  <a:lnTo>
                    <a:pt x="536" y="1239"/>
                  </a:lnTo>
                  <a:lnTo>
                    <a:pt x="536" y="1242"/>
                  </a:lnTo>
                  <a:lnTo>
                    <a:pt x="533" y="1246"/>
                  </a:lnTo>
                  <a:lnTo>
                    <a:pt x="531" y="1247"/>
                  </a:lnTo>
                  <a:lnTo>
                    <a:pt x="531" y="1252"/>
                  </a:lnTo>
                  <a:lnTo>
                    <a:pt x="531" y="1260"/>
                  </a:lnTo>
                  <a:lnTo>
                    <a:pt x="529" y="1264"/>
                  </a:lnTo>
                  <a:lnTo>
                    <a:pt x="526" y="1265"/>
                  </a:lnTo>
                  <a:lnTo>
                    <a:pt x="519" y="1275"/>
                  </a:lnTo>
                  <a:lnTo>
                    <a:pt x="519" y="1278"/>
                  </a:lnTo>
                  <a:lnTo>
                    <a:pt x="521" y="1286"/>
                  </a:lnTo>
                  <a:lnTo>
                    <a:pt x="519" y="1289"/>
                  </a:lnTo>
                  <a:lnTo>
                    <a:pt x="518" y="1296"/>
                  </a:lnTo>
                  <a:lnTo>
                    <a:pt x="511" y="1301"/>
                  </a:lnTo>
                  <a:lnTo>
                    <a:pt x="508" y="1309"/>
                  </a:lnTo>
                  <a:lnTo>
                    <a:pt x="508" y="1312"/>
                  </a:lnTo>
                  <a:lnTo>
                    <a:pt x="506" y="1317"/>
                  </a:lnTo>
                  <a:lnTo>
                    <a:pt x="504" y="1320"/>
                  </a:lnTo>
                  <a:lnTo>
                    <a:pt x="503" y="1325"/>
                  </a:lnTo>
                  <a:lnTo>
                    <a:pt x="501" y="1327"/>
                  </a:lnTo>
                  <a:lnTo>
                    <a:pt x="501" y="1328"/>
                  </a:lnTo>
                  <a:lnTo>
                    <a:pt x="499" y="1330"/>
                  </a:lnTo>
                  <a:lnTo>
                    <a:pt x="499" y="1340"/>
                  </a:lnTo>
                  <a:lnTo>
                    <a:pt x="499" y="1343"/>
                  </a:lnTo>
                  <a:lnTo>
                    <a:pt x="496" y="1351"/>
                  </a:lnTo>
                  <a:lnTo>
                    <a:pt x="491" y="1356"/>
                  </a:lnTo>
                  <a:lnTo>
                    <a:pt x="491" y="1359"/>
                  </a:lnTo>
                  <a:lnTo>
                    <a:pt x="491" y="1362"/>
                  </a:lnTo>
                  <a:lnTo>
                    <a:pt x="491" y="1365"/>
                  </a:lnTo>
                  <a:lnTo>
                    <a:pt x="486" y="1374"/>
                  </a:lnTo>
                  <a:lnTo>
                    <a:pt x="486" y="1375"/>
                  </a:lnTo>
                  <a:lnTo>
                    <a:pt x="481" y="1382"/>
                  </a:lnTo>
                  <a:lnTo>
                    <a:pt x="480" y="1385"/>
                  </a:lnTo>
                  <a:lnTo>
                    <a:pt x="476" y="1391"/>
                  </a:lnTo>
                  <a:lnTo>
                    <a:pt x="475" y="1398"/>
                  </a:lnTo>
                  <a:lnTo>
                    <a:pt x="475" y="1403"/>
                  </a:lnTo>
                  <a:lnTo>
                    <a:pt x="473" y="1408"/>
                  </a:lnTo>
                  <a:lnTo>
                    <a:pt x="471" y="1411"/>
                  </a:lnTo>
                  <a:lnTo>
                    <a:pt x="470" y="1414"/>
                  </a:lnTo>
                  <a:lnTo>
                    <a:pt x="466" y="1414"/>
                  </a:lnTo>
                  <a:lnTo>
                    <a:pt x="468" y="1411"/>
                  </a:lnTo>
                  <a:lnTo>
                    <a:pt x="468" y="1406"/>
                  </a:lnTo>
                  <a:lnTo>
                    <a:pt x="466" y="1408"/>
                  </a:lnTo>
                  <a:lnTo>
                    <a:pt x="465" y="1409"/>
                  </a:lnTo>
                  <a:lnTo>
                    <a:pt x="463" y="1411"/>
                  </a:lnTo>
                  <a:lnTo>
                    <a:pt x="458" y="1414"/>
                  </a:lnTo>
                  <a:lnTo>
                    <a:pt x="456" y="1417"/>
                  </a:lnTo>
                  <a:lnTo>
                    <a:pt x="456" y="1422"/>
                  </a:lnTo>
                  <a:lnTo>
                    <a:pt x="455" y="1425"/>
                  </a:lnTo>
                  <a:lnTo>
                    <a:pt x="453" y="1427"/>
                  </a:lnTo>
                  <a:lnTo>
                    <a:pt x="452" y="1430"/>
                  </a:lnTo>
                  <a:lnTo>
                    <a:pt x="452" y="1432"/>
                  </a:lnTo>
                  <a:lnTo>
                    <a:pt x="445" y="1440"/>
                  </a:lnTo>
                  <a:lnTo>
                    <a:pt x="445" y="1443"/>
                  </a:lnTo>
                  <a:lnTo>
                    <a:pt x="443" y="1446"/>
                  </a:lnTo>
                  <a:lnTo>
                    <a:pt x="438" y="1458"/>
                  </a:lnTo>
                  <a:lnTo>
                    <a:pt x="438" y="1459"/>
                  </a:lnTo>
                  <a:lnTo>
                    <a:pt x="435" y="1469"/>
                  </a:lnTo>
                  <a:lnTo>
                    <a:pt x="437" y="1471"/>
                  </a:lnTo>
                  <a:lnTo>
                    <a:pt x="435" y="1476"/>
                  </a:lnTo>
                  <a:lnTo>
                    <a:pt x="433" y="1488"/>
                  </a:lnTo>
                  <a:lnTo>
                    <a:pt x="432" y="1490"/>
                  </a:lnTo>
                  <a:lnTo>
                    <a:pt x="432" y="1493"/>
                  </a:lnTo>
                  <a:lnTo>
                    <a:pt x="430" y="1498"/>
                  </a:lnTo>
                  <a:lnTo>
                    <a:pt x="437" y="1532"/>
                  </a:lnTo>
                  <a:lnTo>
                    <a:pt x="438" y="1537"/>
                  </a:lnTo>
                  <a:lnTo>
                    <a:pt x="438" y="1540"/>
                  </a:lnTo>
                  <a:lnTo>
                    <a:pt x="442" y="1550"/>
                  </a:lnTo>
                  <a:lnTo>
                    <a:pt x="447" y="1558"/>
                  </a:lnTo>
                  <a:lnTo>
                    <a:pt x="455" y="1566"/>
                  </a:lnTo>
                  <a:lnTo>
                    <a:pt x="456" y="1568"/>
                  </a:lnTo>
                  <a:lnTo>
                    <a:pt x="463" y="1574"/>
                  </a:lnTo>
                  <a:lnTo>
                    <a:pt x="463" y="1579"/>
                  </a:lnTo>
                  <a:lnTo>
                    <a:pt x="463" y="1581"/>
                  </a:lnTo>
                  <a:lnTo>
                    <a:pt x="463" y="1584"/>
                  </a:lnTo>
                  <a:lnTo>
                    <a:pt x="463" y="1586"/>
                  </a:lnTo>
                  <a:lnTo>
                    <a:pt x="461" y="1595"/>
                  </a:lnTo>
                  <a:lnTo>
                    <a:pt x="460" y="1598"/>
                  </a:lnTo>
                  <a:lnTo>
                    <a:pt x="455" y="1603"/>
                  </a:lnTo>
                  <a:lnTo>
                    <a:pt x="453" y="1605"/>
                  </a:lnTo>
                  <a:lnTo>
                    <a:pt x="445" y="1607"/>
                  </a:lnTo>
                  <a:lnTo>
                    <a:pt x="443" y="1605"/>
                  </a:lnTo>
                  <a:lnTo>
                    <a:pt x="440" y="1600"/>
                  </a:lnTo>
                  <a:lnTo>
                    <a:pt x="440" y="1598"/>
                  </a:lnTo>
                  <a:lnTo>
                    <a:pt x="442" y="1592"/>
                  </a:lnTo>
                  <a:lnTo>
                    <a:pt x="443" y="1590"/>
                  </a:lnTo>
                  <a:lnTo>
                    <a:pt x="450" y="1586"/>
                  </a:lnTo>
                  <a:lnTo>
                    <a:pt x="452" y="1584"/>
                  </a:lnTo>
                  <a:lnTo>
                    <a:pt x="452" y="1582"/>
                  </a:lnTo>
                  <a:lnTo>
                    <a:pt x="452" y="1573"/>
                  </a:lnTo>
                  <a:lnTo>
                    <a:pt x="443" y="1568"/>
                  </a:lnTo>
                  <a:lnTo>
                    <a:pt x="442" y="1566"/>
                  </a:lnTo>
                  <a:lnTo>
                    <a:pt x="435" y="1568"/>
                  </a:lnTo>
                  <a:lnTo>
                    <a:pt x="437" y="1573"/>
                  </a:lnTo>
                  <a:lnTo>
                    <a:pt x="442" y="1576"/>
                  </a:lnTo>
                  <a:lnTo>
                    <a:pt x="445" y="1577"/>
                  </a:lnTo>
                  <a:lnTo>
                    <a:pt x="448" y="1584"/>
                  </a:lnTo>
                  <a:lnTo>
                    <a:pt x="442" y="1587"/>
                  </a:lnTo>
                  <a:lnTo>
                    <a:pt x="440" y="1587"/>
                  </a:lnTo>
                  <a:lnTo>
                    <a:pt x="433" y="1586"/>
                  </a:lnTo>
                  <a:lnTo>
                    <a:pt x="430" y="1586"/>
                  </a:lnTo>
                  <a:lnTo>
                    <a:pt x="423" y="1586"/>
                  </a:lnTo>
                  <a:lnTo>
                    <a:pt x="422" y="1586"/>
                  </a:lnTo>
                  <a:lnTo>
                    <a:pt x="415" y="1589"/>
                  </a:lnTo>
                  <a:lnTo>
                    <a:pt x="405" y="1589"/>
                  </a:lnTo>
                  <a:lnTo>
                    <a:pt x="404" y="1589"/>
                  </a:lnTo>
                  <a:lnTo>
                    <a:pt x="399" y="1595"/>
                  </a:lnTo>
                  <a:lnTo>
                    <a:pt x="395" y="1598"/>
                  </a:lnTo>
                  <a:lnTo>
                    <a:pt x="390" y="1602"/>
                  </a:lnTo>
                  <a:lnTo>
                    <a:pt x="379" y="1611"/>
                  </a:lnTo>
                  <a:lnTo>
                    <a:pt x="367" y="1628"/>
                  </a:lnTo>
                  <a:lnTo>
                    <a:pt x="367" y="1631"/>
                  </a:lnTo>
                  <a:lnTo>
                    <a:pt x="366" y="1632"/>
                  </a:lnTo>
                  <a:lnTo>
                    <a:pt x="359" y="1666"/>
                  </a:lnTo>
                  <a:lnTo>
                    <a:pt x="359" y="1671"/>
                  </a:lnTo>
                  <a:lnTo>
                    <a:pt x="361" y="1681"/>
                  </a:lnTo>
                  <a:lnTo>
                    <a:pt x="362" y="1686"/>
                  </a:lnTo>
                  <a:lnTo>
                    <a:pt x="364" y="1694"/>
                  </a:lnTo>
                  <a:lnTo>
                    <a:pt x="366" y="1709"/>
                  </a:lnTo>
                  <a:lnTo>
                    <a:pt x="370" y="1723"/>
                  </a:lnTo>
                  <a:lnTo>
                    <a:pt x="370" y="1725"/>
                  </a:lnTo>
                  <a:lnTo>
                    <a:pt x="375" y="1733"/>
                  </a:lnTo>
                  <a:lnTo>
                    <a:pt x="377" y="1747"/>
                  </a:lnTo>
                  <a:lnTo>
                    <a:pt x="380" y="1755"/>
                  </a:lnTo>
                  <a:lnTo>
                    <a:pt x="382" y="1768"/>
                  </a:lnTo>
                  <a:lnTo>
                    <a:pt x="382" y="1778"/>
                  </a:lnTo>
                  <a:lnTo>
                    <a:pt x="382" y="1780"/>
                  </a:lnTo>
                  <a:lnTo>
                    <a:pt x="384" y="1783"/>
                  </a:lnTo>
                  <a:lnTo>
                    <a:pt x="384" y="1786"/>
                  </a:lnTo>
                  <a:lnTo>
                    <a:pt x="384" y="1788"/>
                  </a:lnTo>
                  <a:lnTo>
                    <a:pt x="382" y="1798"/>
                  </a:lnTo>
                  <a:lnTo>
                    <a:pt x="385" y="1806"/>
                  </a:lnTo>
                  <a:lnTo>
                    <a:pt x="379" y="1804"/>
                  </a:lnTo>
                  <a:lnTo>
                    <a:pt x="374" y="1804"/>
                  </a:lnTo>
                  <a:lnTo>
                    <a:pt x="370" y="1802"/>
                  </a:lnTo>
                  <a:lnTo>
                    <a:pt x="366" y="1804"/>
                  </a:lnTo>
                  <a:lnTo>
                    <a:pt x="359" y="1807"/>
                  </a:lnTo>
                  <a:lnTo>
                    <a:pt x="349" y="1812"/>
                  </a:lnTo>
                  <a:lnTo>
                    <a:pt x="344" y="1814"/>
                  </a:lnTo>
                  <a:lnTo>
                    <a:pt x="341" y="1815"/>
                  </a:lnTo>
                  <a:lnTo>
                    <a:pt x="334" y="1819"/>
                  </a:lnTo>
                  <a:lnTo>
                    <a:pt x="331" y="1822"/>
                  </a:lnTo>
                  <a:lnTo>
                    <a:pt x="326" y="1827"/>
                  </a:lnTo>
                  <a:lnTo>
                    <a:pt x="321" y="1832"/>
                  </a:lnTo>
                  <a:lnTo>
                    <a:pt x="313" y="1835"/>
                  </a:lnTo>
                  <a:lnTo>
                    <a:pt x="301" y="1838"/>
                  </a:lnTo>
                  <a:lnTo>
                    <a:pt x="294" y="1844"/>
                  </a:lnTo>
                  <a:lnTo>
                    <a:pt x="284" y="1851"/>
                  </a:lnTo>
                  <a:lnTo>
                    <a:pt x="268" y="1849"/>
                  </a:lnTo>
                  <a:lnTo>
                    <a:pt x="266" y="1849"/>
                  </a:lnTo>
                  <a:lnTo>
                    <a:pt x="260" y="1849"/>
                  </a:lnTo>
                  <a:lnTo>
                    <a:pt x="253" y="1843"/>
                  </a:lnTo>
                  <a:lnTo>
                    <a:pt x="250" y="1838"/>
                  </a:lnTo>
                  <a:lnTo>
                    <a:pt x="248" y="1838"/>
                  </a:lnTo>
                  <a:lnTo>
                    <a:pt x="243" y="1836"/>
                  </a:lnTo>
                  <a:lnTo>
                    <a:pt x="240" y="1838"/>
                  </a:lnTo>
                  <a:lnTo>
                    <a:pt x="230" y="1843"/>
                  </a:lnTo>
                  <a:lnTo>
                    <a:pt x="218" y="1844"/>
                  </a:lnTo>
                  <a:lnTo>
                    <a:pt x="210" y="1846"/>
                  </a:lnTo>
                  <a:lnTo>
                    <a:pt x="208" y="1846"/>
                  </a:lnTo>
                  <a:lnTo>
                    <a:pt x="203" y="1843"/>
                  </a:lnTo>
                  <a:lnTo>
                    <a:pt x="200" y="1840"/>
                  </a:lnTo>
                  <a:lnTo>
                    <a:pt x="197" y="1840"/>
                  </a:lnTo>
                  <a:lnTo>
                    <a:pt x="195" y="1840"/>
                  </a:lnTo>
                  <a:lnTo>
                    <a:pt x="184" y="1838"/>
                  </a:lnTo>
                  <a:lnTo>
                    <a:pt x="179" y="1838"/>
                  </a:lnTo>
                  <a:lnTo>
                    <a:pt x="170" y="1838"/>
                  </a:lnTo>
                  <a:lnTo>
                    <a:pt x="160" y="1836"/>
                  </a:lnTo>
                  <a:lnTo>
                    <a:pt x="154" y="1841"/>
                  </a:lnTo>
                  <a:lnTo>
                    <a:pt x="152" y="1843"/>
                  </a:lnTo>
                  <a:lnTo>
                    <a:pt x="147" y="1848"/>
                  </a:lnTo>
                  <a:lnTo>
                    <a:pt x="144" y="1846"/>
                  </a:lnTo>
                  <a:lnTo>
                    <a:pt x="139" y="1843"/>
                  </a:lnTo>
                  <a:lnTo>
                    <a:pt x="131" y="1840"/>
                  </a:lnTo>
                  <a:lnTo>
                    <a:pt x="122" y="1840"/>
                  </a:lnTo>
                  <a:lnTo>
                    <a:pt x="119" y="1840"/>
                  </a:lnTo>
                  <a:lnTo>
                    <a:pt x="117" y="1840"/>
                  </a:lnTo>
                  <a:lnTo>
                    <a:pt x="111" y="1841"/>
                  </a:lnTo>
                  <a:lnTo>
                    <a:pt x="104" y="1841"/>
                  </a:lnTo>
                  <a:lnTo>
                    <a:pt x="101" y="1840"/>
                  </a:lnTo>
                  <a:lnTo>
                    <a:pt x="98" y="1836"/>
                  </a:lnTo>
                  <a:lnTo>
                    <a:pt x="94" y="1833"/>
                  </a:lnTo>
                  <a:lnTo>
                    <a:pt x="89" y="1828"/>
                  </a:lnTo>
                  <a:lnTo>
                    <a:pt x="88" y="1825"/>
                  </a:lnTo>
                  <a:lnTo>
                    <a:pt x="84" y="1823"/>
                  </a:lnTo>
                  <a:lnTo>
                    <a:pt x="78" y="1822"/>
                  </a:lnTo>
                  <a:lnTo>
                    <a:pt x="68" y="1820"/>
                  </a:lnTo>
                  <a:lnTo>
                    <a:pt x="63" y="1815"/>
                  </a:lnTo>
                  <a:lnTo>
                    <a:pt x="60" y="1815"/>
                  </a:lnTo>
                  <a:lnTo>
                    <a:pt x="56" y="1819"/>
                  </a:lnTo>
                  <a:lnTo>
                    <a:pt x="55" y="1817"/>
                  </a:lnTo>
                  <a:lnTo>
                    <a:pt x="53" y="1814"/>
                  </a:lnTo>
                  <a:lnTo>
                    <a:pt x="53" y="1807"/>
                  </a:lnTo>
                  <a:lnTo>
                    <a:pt x="46" y="1809"/>
                  </a:lnTo>
                  <a:lnTo>
                    <a:pt x="41" y="1809"/>
                  </a:lnTo>
                  <a:lnTo>
                    <a:pt x="40" y="1809"/>
                  </a:lnTo>
                  <a:lnTo>
                    <a:pt x="38" y="1807"/>
                  </a:lnTo>
                  <a:lnTo>
                    <a:pt x="36" y="1804"/>
                  </a:lnTo>
                  <a:lnTo>
                    <a:pt x="31" y="1802"/>
                  </a:lnTo>
                  <a:lnTo>
                    <a:pt x="28" y="1801"/>
                  </a:lnTo>
                  <a:lnTo>
                    <a:pt x="22" y="1794"/>
                  </a:lnTo>
                  <a:lnTo>
                    <a:pt x="20" y="1793"/>
                  </a:lnTo>
                  <a:lnTo>
                    <a:pt x="17" y="1791"/>
                  </a:lnTo>
                  <a:lnTo>
                    <a:pt x="12" y="1789"/>
                  </a:lnTo>
                  <a:lnTo>
                    <a:pt x="5" y="1785"/>
                  </a:lnTo>
                  <a:lnTo>
                    <a:pt x="3" y="1781"/>
                  </a:lnTo>
                  <a:lnTo>
                    <a:pt x="3" y="1778"/>
                  </a:lnTo>
                  <a:lnTo>
                    <a:pt x="3" y="1775"/>
                  </a:lnTo>
                  <a:lnTo>
                    <a:pt x="3" y="1772"/>
                  </a:lnTo>
                  <a:lnTo>
                    <a:pt x="0" y="1770"/>
                  </a:lnTo>
                  <a:lnTo>
                    <a:pt x="3" y="1768"/>
                  </a:lnTo>
                  <a:lnTo>
                    <a:pt x="7" y="1765"/>
                  </a:lnTo>
                  <a:lnTo>
                    <a:pt x="15" y="1759"/>
                  </a:lnTo>
                  <a:lnTo>
                    <a:pt x="17" y="1755"/>
                  </a:lnTo>
                  <a:lnTo>
                    <a:pt x="18" y="1752"/>
                  </a:lnTo>
                  <a:lnTo>
                    <a:pt x="22" y="1744"/>
                  </a:lnTo>
                  <a:lnTo>
                    <a:pt x="25" y="1743"/>
                  </a:lnTo>
                  <a:lnTo>
                    <a:pt x="28" y="1741"/>
                  </a:lnTo>
                  <a:lnTo>
                    <a:pt x="26" y="1731"/>
                  </a:lnTo>
                  <a:lnTo>
                    <a:pt x="26" y="1730"/>
                  </a:lnTo>
                  <a:lnTo>
                    <a:pt x="30" y="1725"/>
                  </a:lnTo>
                  <a:lnTo>
                    <a:pt x="30" y="1721"/>
                  </a:lnTo>
                  <a:lnTo>
                    <a:pt x="35" y="1715"/>
                  </a:lnTo>
                  <a:lnTo>
                    <a:pt x="41" y="1715"/>
                  </a:lnTo>
                  <a:lnTo>
                    <a:pt x="45" y="1713"/>
                  </a:lnTo>
                  <a:lnTo>
                    <a:pt x="51" y="1710"/>
                  </a:lnTo>
                  <a:lnTo>
                    <a:pt x="53" y="1707"/>
                  </a:lnTo>
                  <a:lnTo>
                    <a:pt x="56" y="1702"/>
                  </a:lnTo>
                  <a:lnTo>
                    <a:pt x="56" y="1700"/>
                  </a:lnTo>
                  <a:lnTo>
                    <a:pt x="61" y="1699"/>
                  </a:lnTo>
                  <a:lnTo>
                    <a:pt x="63" y="1699"/>
                  </a:lnTo>
                  <a:lnTo>
                    <a:pt x="69" y="1697"/>
                  </a:lnTo>
                  <a:lnTo>
                    <a:pt x="71" y="1697"/>
                  </a:lnTo>
                  <a:lnTo>
                    <a:pt x="73" y="1694"/>
                  </a:lnTo>
                  <a:lnTo>
                    <a:pt x="78" y="1686"/>
                  </a:lnTo>
                  <a:lnTo>
                    <a:pt x="83" y="1676"/>
                  </a:lnTo>
                  <a:lnTo>
                    <a:pt x="84" y="1670"/>
                  </a:lnTo>
                  <a:lnTo>
                    <a:pt x="84" y="1668"/>
                  </a:lnTo>
                  <a:lnTo>
                    <a:pt x="81" y="1662"/>
                  </a:lnTo>
                  <a:lnTo>
                    <a:pt x="81" y="1660"/>
                  </a:lnTo>
                  <a:lnTo>
                    <a:pt x="78" y="1654"/>
                  </a:lnTo>
                  <a:lnTo>
                    <a:pt x="79" y="1652"/>
                  </a:lnTo>
                  <a:lnTo>
                    <a:pt x="86" y="1645"/>
                  </a:lnTo>
                  <a:lnTo>
                    <a:pt x="89" y="1644"/>
                  </a:lnTo>
                  <a:lnTo>
                    <a:pt x="94" y="1637"/>
                  </a:lnTo>
                  <a:lnTo>
                    <a:pt x="101" y="1629"/>
                  </a:lnTo>
                  <a:lnTo>
                    <a:pt x="108" y="1621"/>
                  </a:lnTo>
                  <a:lnTo>
                    <a:pt x="112" y="1616"/>
                  </a:lnTo>
                  <a:lnTo>
                    <a:pt x="112" y="1615"/>
                  </a:lnTo>
                  <a:lnTo>
                    <a:pt x="114" y="1611"/>
                  </a:lnTo>
                  <a:lnTo>
                    <a:pt x="119" y="1597"/>
                  </a:lnTo>
                  <a:lnTo>
                    <a:pt x="121" y="1589"/>
                  </a:lnTo>
                  <a:lnTo>
                    <a:pt x="121" y="1579"/>
                  </a:lnTo>
                  <a:lnTo>
                    <a:pt x="126" y="1569"/>
                  </a:lnTo>
                  <a:lnTo>
                    <a:pt x="132" y="1560"/>
                  </a:lnTo>
                  <a:lnTo>
                    <a:pt x="134" y="1558"/>
                  </a:lnTo>
                  <a:lnTo>
                    <a:pt x="144" y="1547"/>
                  </a:lnTo>
                  <a:lnTo>
                    <a:pt x="146" y="1545"/>
                  </a:lnTo>
                  <a:lnTo>
                    <a:pt x="154" y="1535"/>
                  </a:lnTo>
                  <a:lnTo>
                    <a:pt x="155" y="1535"/>
                  </a:lnTo>
                  <a:lnTo>
                    <a:pt x="169" y="1522"/>
                  </a:lnTo>
                  <a:lnTo>
                    <a:pt x="170" y="1521"/>
                  </a:lnTo>
                  <a:lnTo>
                    <a:pt x="177" y="1511"/>
                  </a:lnTo>
                  <a:lnTo>
                    <a:pt x="182" y="1500"/>
                  </a:lnTo>
                  <a:lnTo>
                    <a:pt x="187" y="1493"/>
                  </a:lnTo>
                  <a:lnTo>
                    <a:pt x="187" y="1488"/>
                  </a:lnTo>
                  <a:lnTo>
                    <a:pt x="187" y="1485"/>
                  </a:lnTo>
                  <a:lnTo>
                    <a:pt x="184" y="1467"/>
                  </a:lnTo>
                  <a:lnTo>
                    <a:pt x="182" y="1466"/>
                  </a:lnTo>
                  <a:lnTo>
                    <a:pt x="182" y="1464"/>
                  </a:lnTo>
                  <a:lnTo>
                    <a:pt x="182" y="1463"/>
                  </a:lnTo>
                  <a:lnTo>
                    <a:pt x="182" y="1461"/>
                  </a:lnTo>
                  <a:lnTo>
                    <a:pt x="184" y="1450"/>
                  </a:lnTo>
                  <a:lnTo>
                    <a:pt x="184" y="1448"/>
                  </a:lnTo>
                  <a:lnTo>
                    <a:pt x="185" y="1446"/>
                  </a:lnTo>
                  <a:lnTo>
                    <a:pt x="192" y="1437"/>
                  </a:lnTo>
                  <a:lnTo>
                    <a:pt x="194" y="1437"/>
                  </a:lnTo>
                  <a:lnTo>
                    <a:pt x="203" y="1437"/>
                  </a:lnTo>
                  <a:lnTo>
                    <a:pt x="207" y="1429"/>
                  </a:lnTo>
                  <a:lnTo>
                    <a:pt x="208" y="1427"/>
                  </a:lnTo>
                  <a:lnTo>
                    <a:pt x="215" y="1420"/>
                  </a:lnTo>
                  <a:lnTo>
                    <a:pt x="217" y="1419"/>
                  </a:lnTo>
                  <a:lnTo>
                    <a:pt x="227" y="1412"/>
                  </a:lnTo>
                  <a:lnTo>
                    <a:pt x="227" y="1411"/>
                  </a:lnTo>
                  <a:lnTo>
                    <a:pt x="240" y="1398"/>
                  </a:lnTo>
                  <a:lnTo>
                    <a:pt x="248" y="1395"/>
                  </a:lnTo>
                  <a:lnTo>
                    <a:pt x="250" y="1393"/>
                  </a:lnTo>
                  <a:lnTo>
                    <a:pt x="255" y="1391"/>
                  </a:lnTo>
                  <a:lnTo>
                    <a:pt x="258" y="1388"/>
                  </a:lnTo>
                  <a:lnTo>
                    <a:pt x="263" y="1387"/>
                  </a:lnTo>
                  <a:lnTo>
                    <a:pt x="271" y="1382"/>
                  </a:lnTo>
                  <a:lnTo>
                    <a:pt x="273" y="1380"/>
                  </a:lnTo>
                  <a:lnTo>
                    <a:pt x="273" y="1377"/>
                  </a:lnTo>
                  <a:lnTo>
                    <a:pt x="271" y="1372"/>
                  </a:lnTo>
                  <a:lnTo>
                    <a:pt x="273" y="1364"/>
                  </a:lnTo>
                  <a:lnTo>
                    <a:pt x="273" y="1356"/>
                  </a:lnTo>
                  <a:lnTo>
                    <a:pt x="273" y="1349"/>
                  </a:lnTo>
                  <a:lnTo>
                    <a:pt x="273" y="1346"/>
                  </a:lnTo>
                  <a:lnTo>
                    <a:pt x="273" y="1340"/>
                  </a:lnTo>
                  <a:lnTo>
                    <a:pt x="273" y="1338"/>
                  </a:lnTo>
                  <a:lnTo>
                    <a:pt x="270" y="1333"/>
                  </a:lnTo>
                  <a:lnTo>
                    <a:pt x="266" y="1325"/>
                  </a:lnTo>
                  <a:lnTo>
                    <a:pt x="266" y="1317"/>
                  </a:lnTo>
                  <a:lnTo>
                    <a:pt x="265" y="1314"/>
                  </a:lnTo>
                  <a:lnTo>
                    <a:pt x="268" y="1302"/>
                  </a:lnTo>
                  <a:lnTo>
                    <a:pt x="271" y="1301"/>
                  </a:lnTo>
                  <a:lnTo>
                    <a:pt x="276" y="1301"/>
                  </a:lnTo>
                  <a:lnTo>
                    <a:pt x="278" y="1301"/>
                  </a:lnTo>
                  <a:lnTo>
                    <a:pt x="280" y="1298"/>
                  </a:lnTo>
                  <a:lnTo>
                    <a:pt x="286" y="1293"/>
                  </a:lnTo>
                  <a:lnTo>
                    <a:pt x="288" y="1291"/>
                  </a:lnTo>
                  <a:lnTo>
                    <a:pt x="294" y="1285"/>
                  </a:lnTo>
                  <a:lnTo>
                    <a:pt x="296" y="1283"/>
                  </a:lnTo>
                  <a:lnTo>
                    <a:pt x="309" y="1285"/>
                  </a:lnTo>
                  <a:lnTo>
                    <a:pt x="311" y="1286"/>
                  </a:lnTo>
                  <a:lnTo>
                    <a:pt x="319" y="1280"/>
                  </a:lnTo>
                  <a:lnTo>
                    <a:pt x="319" y="1278"/>
                  </a:lnTo>
                  <a:lnTo>
                    <a:pt x="319" y="1276"/>
                  </a:lnTo>
                  <a:lnTo>
                    <a:pt x="319" y="1275"/>
                  </a:lnTo>
                  <a:lnTo>
                    <a:pt x="319" y="1273"/>
                  </a:lnTo>
                  <a:lnTo>
                    <a:pt x="324" y="1268"/>
                  </a:lnTo>
                  <a:lnTo>
                    <a:pt x="331" y="1267"/>
                  </a:lnTo>
                  <a:lnTo>
                    <a:pt x="332" y="1262"/>
                  </a:lnTo>
                  <a:lnTo>
                    <a:pt x="329" y="1254"/>
                  </a:lnTo>
                  <a:lnTo>
                    <a:pt x="329" y="1252"/>
                  </a:lnTo>
                  <a:lnTo>
                    <a:pt x="329" y="1247"/>
                  </a:lnTo>
                  <a:lnTo>
                    <a:pt x="331" y="1246"/>
                  </a:lnTo>
                  <a:lnTo>
                    <a:pt x="334" y="1241"/>
                  </a:lnTo>
                  <a:lnTo>
                    <a:pt x="341" y="1236"/>
                  </a:lnTo>
                  <a:lnTo>
                    <a:pt x="344" y="1234"/>
                  </a:lnTo>
                  <a:lnTo>
                    <a:pt x="349" y="1228"/>
                  </a:lnTo>
                  <a:lnTo>
                    <a:pt x="349" y="1225"/>
                  </a:lnTo>
                  <a:lnTo>
                    <a:pt x="351" y="1223"/>
                  </a:lnTo>
                  <a:lnTo>
                    <a:pt x="352" y="1217"/>
                  </a:lnTo>
                  <a:lnTo>
                    <a:pt x="352" y="1215"/>
                  </a:lnTo>
                  <a:lnTo>
                    <a:pt x="346" y="1209"/>
                  </a:lnTo>
                  <a:lnTo>
                    <a:pt x="339" y="1202"/>
                  </a:lnTo>
                  <a:lnTo>
                    <a:pt x="339" y="1200"/>
                  </a:lnTo>
                  <a:lnTo>
                    <a:pt x="344" y="1192"/>
                  </a:lnTo>
                  <a:lnTo>
                    <a:pt x="344" y="1191"/>
                  </a:lnTo>
                  <a:lnTo>
                    <a:pt x="344" y="1183"/>
                  </a:lnTo>
                  <a:lnTo>
                    <a:pt x="342" y="1181"/>
                  </a:lnTo>
                  <a:lnTo>
                    <a:pt x="342" y="1179"/>
                  </a:lnTo>
                  <a:lnTo>
                    <a:pt x="341" y="1176"/>
                  </a:lnTo>
                  <a:lnTo>
                    <a:pt x="339" y="1173"/>
                  </a:lnTo>
                  <a:lnTo>
                    <a:pt x="339" y="1171"/>
                  </a:lnTo>
                  <a:lnTo>
                    <a:pt x="337" y="1168"/>
                  </a:lnTo>
                  <a:lnTo>
                    <a:pt x="337" y="1165"/>
                  </a:lnTo>
                  <a:lnTo>
                    <a:pt x="339" y="1158"/>
                  </a:lnTo>
                  <a:lnTo>
                    <a:pt x="342" y="1150"/>
                  </a:lnTo>
                  <a:lnTo>
                    <a:pt x="342" y="1149"/>
                  </a:lnTo>
                  <a:lnTo>
                    <a:pt x="342" y="1147"/>
                  </a:lnTo>
                  <a:lnTo>
                    <a:pt x="344" y="1136"/>
                  </a:lnTo>
                  <a:lnTo>
                    <a:pt x="344" y="1134"/>
                  </a:lnTo>
                  <a:lnTo>
                    <a:pt x="352" y="1124"/>
                  </a:lnTo>
                  <a:lnTo>
                    <a:pt x="356" y="1123"/>
                  </a:lnTo>
                  <a:lnTo>
                    <a:pt x="364" y="1121"/>
                  </a:lnTo>
                  <a:lnTo>
                    <a:pt x="367" y="1121"/>
                  </a:lnTo>
                  <a:lnTo>
                    <a:pt x="375" y="1120"/>
                  </a:lnTo>
                  <a:lnTo>
                    <a:pt x="377" y="1118"/>
                  </a:lnTo>
                  <a:lnTo>
                    <a:pt x="385" y="1115"/>
                  </a:lnTo>
                  <a:lnTo>
                    <a:pt x="389" y="1113"/>
                  </a:lnTo>
                  <a:lnTo>
                    <a:pt x="399" y="1110"/>
                  </a:lnTo>
                  <a:lnTo>
                    <a:pt x="400" y="1110"/>
                  </a:lnTo>
                  <a:lnTo>
                    <a:pt x="407" y="1116"/>
                  </a:lnTo>
                  <a:lnTo>
                    <a:pt x="415" y="1128"/>
                  </a:lnTo>
                  <a:lnTo>
                    <a:pt x="418" y="1128"/>
                  </a:lnTo>
                  <a:lnTo>
                    <a:pt x="428" y="1126"/>
                  </a:lnTo>
                  <a:lnTo>
                    <a:pt x="430" y="1126"/>
                  </a:lnTo>
                  <a:lnTo>
                    <a:pt x="432" y="1124"/>
                  </a:lnTo>
                  <a:lnTo>
                    <a:pt x="433" y="1124"/>
                  </a:lnTo>
                  <a:lnTo>
                    <a:pt x="447" y="1124"/>
                  </a:lnTo>
                  <a:lnTo>
                    <a:pt x="456" y="1120"/>
                  </a:lnTo>
                  <a:lnTo>
                    <a:pt x="456" y="1115"/>
                  </a:lnTo>
                  <a:lnTo>
                    <a:pt x="458" y="1111"/>
                  </a:lnTo>
                  <a:lnTo>
                    <a:pt x="460" y="1108"/>
                  </a:lnTo>
                  <a:lnTo>
                    <a:pt x="460" y="1107"/>
                  </a:lnTo>
                  <a:lnTo>
                    <a:pt x="461" y="1100"/>
                  </a:lnTo>
                  <a:lnTo>
                    <a:pt x="461" y="1098"/>
                  </a:lnTo>
                  <a:lnTo>
                    <a:pt x="470" y="1092"/>
                  </a:lnTo>
                  <a:lnTo>
                    <a:pt x="471" y="1090"/>
                  </a:lnTo>
                  <a:lnTo>
                    <a:pt x="475" y="1082"/>
                  </a:lnTo>
                  <a:lnTo>
                    <a:pt x="471" y="1074"/>
                  </a:lnTo>
                  <a:lnTo>
                    <a:pt x="473" y="1071"/>
                  </a:lnTo>
                  <a:lnTo>
                    <a:pt x="476" y="1063"/>
                  </a:lnTo>
                  <a:lnTo>
                    <a:pt x="481" y="1055"/>
                  </a:lnTo>
                  <a:lnTo>
                    <a:pt x="481" y="1053"/>
                  </a:lnTo>
                  <a:lnTo>
                    <a:pt x="485" y="1048"/>
                  </a:lnTo>
                  <a:lnTo>
                    <a:pt x="488" y="1043"/>
                  </a:lnTo>
                  <a:lnTo>
                    <a:pt x="495" y="1035"/>
                  </a:lnTo>
                  <a:lnTo>
                    <a:pt x="498" y="1035"/>
                  </a:lnTo>
                  <a:lnTo>
                    <a:pt x="506" y="1032"/>
                  </a:lnTo>
                  <a:lnTo>
                    <a:pt x="508" y="1032"/>
                  </a:lnTo>
                  <a:lnTo>
                    <a:pt x="508" y="1031"/>
                  </a:lnTo>
                  <a:lnTo>
                    <a:pt x="514" y="1021"/>
                  </a:lnTo>
                  <a:lnTo>
                    <a:pt x="516" y="1019"/>
                  </a:lnTo>
                  <a:lnTo>
                    <a:pt x="529" y="1014"/>
                  </a:lnTo>
                  <a:lnTo>
                    <a:pt x="536" y="1009"/>
                  </a:lnTo>
                  <a:lnTo>
                    <a:pt x="536" y="1008"/>
                  </a:lnTo>
                  <a:lnTo>
                    <a:pt x="534" y="995"/>
                  </a:lnTo>
                  <a:lnTo>
                    <a:pt x="534" y="993"/>
                  </a:lnTo>
                  <a:lnTo>
                    <a:pt x="534" y="987"/>
                  </a:lnTo>
                  <a:lnTo>
                    <a:pt x="534" y="979"/>
                  </a:lnTo>
                  <a:lnTo>
                    <a:pt x="538" y="971"/>
                  </a:lnTo>
                  <a:lnTo>
                    <a:pt x="538" y="969"/>
                  </a:lnTo>
                  <a:lnTo>
                    <a:pt x="539" y="961"/>
                  </a:lnTo>
                  <a:lnTo>
                    <a:pt x="539" y="959"/>
                  </a:lnTo>
                  <a:lnTo>
                    <a:pt x="539" y="956"/>
                  </a:lnTo>
                  <a:lnTo>
                    <a:pt x="536" y="946"/>
                  </a:lnTo>
                  <a:lnTo>
                    <a:pt x="536" y="943"/>
                  </a:lnTo>
                  <a:lnTo>
                    <a:pt x="541" y="938"/>
                  </a:lnTo>
                  <a:lnTo>
                    <a:pt x="544" y="935"/>
                  </a:lnTo>
                  <a:lnTo>
                    <a:pt x="546" y="932"/>
                  </a:lnTo>
                  <a:lnTo>
                    <a:pt x="549" y="929"/>
                  </a:lnTo>
                  <a:lnTo>
                    <a:pt x="549" y="927"/>
                  </a:lnTo>
                  <a:lnTo>
                    <a:pt x="557" y="914"/>
                  </a:lnTo>
                  <a:lnTo>
                    <a:pt x="557" y="912"/>
                  </a:lnTo>
                  <a:lnTo>
                    <a:pt x="559" y="909"/>
                  </a:lnTo>
                  <a:lnTo>
                    <a:pt x="559" y="904"/>
                  </a:lnTo>
                  <a:lnTo>
                    <a:pt x="557" y="901"/>
                  </a:lnTo>
                  <a:lnTo>
                    <a:pt x="549" y="899"/>
                  </a:lnTo>
                  <a:lnTo>
                    <a:pt x="546" y="899"/>
                  </a:lnTo>
                  <a:lnTo>
                    <a:pt x="539" y="903"/>
                  </a:lnTo>
                  <a:lnTo>
                    <a:pt x="536" y="903"/>
                  </a:lnTo>
                  <a:lnTo>
                    <a:pt x="534" y="901"/>
                  </a:lnTo>
                  <a:lnTo>
                    <a:pt x="521" y="899"/>
                  </a:lnTo>
                  <a:lnTo>
                    <a:pt x="519" y="888"/>
                  </a:lnTo>
                  <a:lnTo>
                    <a:pt x="521" y="885"/>
                  </a:lnTo>
                  <a:lnTo>
                    <a:pt x="516" y="877"/>
                  </a:lnTo>
                  <a:lnTo>
                    <a:pt x="514" y="875"/>
                  </a:lnTo>
                  <a:lnTo>
                    <a:pt x="513" y="874"/>
                  </a:lnTo>
                  <a:lnTo>
                    <a:pt x="509" y="870"/>
                  </a:lnTo>
                  <a:lnTo>
                    <a:pt x="504" y="864"/>
                  </a:lnTo>
                  <a:lnTo>
                    <a:pt x="504" y="862"/>
                  </a:lnTo>
                  <a:lnTo>
                    <a:pt x="495" y="851"/>
                  </a:lnTo>
                  <a:lnTo>
                    <a:pt x="491" y="853"/>
                  </a:lnTo>
                  <a:lnTo>
                    <a:pt x="485" y="854"/>
                  </a:lnTo>
                  <a:lnTo>
                    <a:pt x="481" y="853"/>
                  </a:lnTo>
                  <a:lnTo>
                    <a:pt x="481" y="846"/>
                  </a:lnTo>
                  <a:lnTo>
                    <a:pt x="481" y="843"/>
                  </a:lnTo>
                  <a:lnTo>
                    <a:pt x="478" y="835"/>
                  </a:lnTo>
                  <a:lnTo>
                    <a:pt x="471" y="822"/>
                  </a:lnTo>
                  <a:lnTo>
                    <a:pt x="471" y="820"/>
                  </a:lnTo>
                  <a:lnTo>
                    <a:pt x="471" y="817"/>
                  </a:lnTo>
                  <a:lnTo>
                    <a:pt x="476" y="809"/>
                  </a:lnTo>
                  <a:lnTo>
                    <a:pt x="476" y="807"/>
                  </a:lnTo>
                  <a:lnTo>
                    <a:pt x="478" y="796"/>
                  </a:lnTo>
                  <a:lnTo>
                    <a:pt x="478" y="794"/>
                  </a:lnTo>
                  <a:lnTo>
                    <a:pt x="478" y="791"/>
                  </a:lnTo>
                  <a:lnTo>
                    <a:pt x="475" y="781"/>
                  </a:lnTo>
                  <a:lnTo>
                    <a:pt x="473" y="780"/>
                  </a:lnTo>
                  <a:lnTo>
                    <a:pt x="473" y="778"/>
                  </a:lnTo>
                  <a:lnTo>
                    <a:pt x="478" y="772"/>
                  </a:lnTo>
                  <a:lnTo>
                    <a:pt x="480" y="770"/>
                  </a:lnTo>
                  <a:lnTo>
                    <a:pt x="481" y="768"/>
                  </a:lnTo>
                  <a:lnTo>
                    <a:pt x="486" y="757"/>
                  </a:lnTo>
                  <a:lnTo>
                    <a:pt x="486" y="754"/>
                  </a:lnTo>
                  <a:lnTo>
                    <a:pt x="486" y="752"/>
                  </a:lnTo>
                  <a:lnTo>
                    <a:pt x="486" y="738"/>
                  </a:lnTo>
                  <a:lnTo>
                    <a:pt x="486" y="736"/>
                  </a:lnTo>
                  <a:lnTo>
                    <a:pt x="485" y="733"/>
                  </a:lnTo>
                  <a:lnTo>
                    <a:pt x="485" y="730"/>
                  </a:lnTo>
                  <a:lnTo>
                    <a:pt x="485" y="725"/>
                  </a:lnTo>
                  <a:lnTo>
                    <a:pt x="483" y="721"/>
                  </a:lnTo>
                  <a:lnTo>
                    <a:pt x="478" y="717"/>
                  </a:lnTo>
                  <a:lnTo>
                    <a:pt x="476" y="715"/>
                  </a:lnTo>
                  <a:lnTo>
                    <a:pt x="475" y="713"/>
                  </a:lnTo>
                  <a:lnTo>
                    <a:pt x="466" y="708"/>
                  </a:lnTo>
                  <a:lnTo>
                    <a:pt x="463" y="708"/>
                  </a:lnTo>
                  <a:lnTo>
                    <a:pt x="461" y="707"/>
                  </a:lnTo>
                  <a:lnTo>
                    <a:pt x="452" y="704"/>
                  </a:lnTo>
                  <a:lnTo>
                    <a:pt x="448" y="704"/>
                  </a:lnTo>
                  <a:lnTo>
                    <a:pt x="447" y="704"/>
                  </a:lnTo>
                  <a:lnTo>
                    <a:pt x="433" y="702"/>
                  </a:lnTo>
                  <a:lnTo>
                    <a:pt x="432" y="702"/>
                  </a:lnTo>
                  <a:lnTo>
                    <a:pt x="428" y="700"/>
                  </a:lnTo>
                  <a:lnTo>
                    <a:pt x="425" y="694"/>
                  </a:lnTo>
                  <a:lnTo>
                    <a:pt x="425" y="692"/>
                  </a:lnTo>
                  <a:lnTo>
                    <a:pt x="425" y="689"/>
                  </a:lnTo>
                  <a:lnTo>
                    <a:pt x="430" y="679"/>
                  </a:lnTo>
                  <a:lnTo>
                    <a:pt x="428" y="676"/>
                  </a:lnTo>
                  <a:lnTo>
                    <a:pt x="425" y="670"/>
                  </a:lnTo>
                  <a:lnTo>
                    <a:pt x="425" y="668"/>
                  </a:lnTo>
                  <a:lnTo>
                    <a:pt x="423" y="665"/>
                  </a:lnTo>
                  <a:lnTo>
                    <a:pt x="420" y="655"/>
                  </a:lnTo>
                  <a:lnTo>
                    <a:pt x="420" y="652"/>
                  </a:lnTo>
                  <a:lnTo>
                    <a:pt x="420" y="649"/>
                  </a:lnTo>
                  <a:lnTo>
                    <a:pt x="437" y="628"/>
                  </a:lnTo>
                  <a:lnTo>
                    <a:pt x="437" y="624"/>
                  </a:lnTo>
                  <a:lnTo>
                    <a:pt x="443" y="611"/>
                  </a:lnTo>
                  <a:lnTo>
                    <a:pt x="443" y="608"/>
                  </a:lnTo>
                  <a:lnTo>
                    <a:pt x="445" y="607"/>
                  </a:lnTo>
                  <a:lnTo>
                    <a:pt x="445" y="592"/>
                  </a:lnTo>
                  <a:lnTo>
                    <a:pt x="445" y="589"/>
                  </a:lnTo>
                  <a:lnTo>
                    <a:pt x="452" y="576"/>
                  </a:lnTo>
                  <a:lnTo>
                    <a:pt x="452" y="573"/>
                  </a:lnTo>
                  <a:lnTo>
                    <a:pt x="461" y="560"/>
                  </a:lnTo>
                  <a:lnTo>
                    <a:pt x="455" y="555"/>
                  </a:lnTo>
                  <a:lnTo>
                    <a:pt x="443" y="552"/>
                  </a:lnTo>
                  <a:lnTo>
                    <a:pt x="432" y="556"/>
                  </a:lnTo>
                  <a:lnTo>
                    <a:pt x="422" y="558"/>
                  </a:lnTo>
                  <a:lnTo>
                    <a:pt x="420" y="556"/>
                  </a:lnTo>
                  <a:lnTo>
                    <a:pt x="409" y="553"/>
                  </a:lnTo>
                  <a:lnTo>
                    <a:pt x="397" y="556"/>
                  </a:lnTo>
                  <a:lnTo>
                    <a:pt x="394" y="556"/>
                  </a:lnTo>
                  <a:lnTo>
                    <a:pt x="389" y="561"/>
                  </a:lnTo>
                  <a:lnTo>
                    <a:pt x="382" y="568"/>
                  </a:lnTo>
                  <a:lnTo>
                    <a:pt x="380" y="569"/>
                  </a:lnTo>
                  <a:lnTo>
                    <a:pt x="375" y="573"/>
                  </a:lnTo>
                  <a:lnTo>
                    <a:pt x="374" y="574"/>
                  </a:lnTo>
                  <a:lnTo>
                    <a:pt x="367" y="574"/>
                  </a:lnTo>
                  <a:lnTo>
                    <a:pt x="354" y="566"/>
                  </a:lnTo>
                  <a:lnTo>
                    <a:pt x="354" y="564"/>
                  </a:lnTo>
                  <a:lnTo>
                    <a:pt x="356" y="556"/>
                  </a:lnTo>
                  <a:lnTo>
                    <a:pt x="356" y="553"/>
                  </a:lnTo>
                  <a:lnTo>
                    <a:pt x="357" y="547"/>
                  </a:lnTo>
                  <a:lnTo>
                    <a:pt x="359" y="543"/>
                  </a:lnTo>
                  <a:lnTo>
                    <a:pt x="366" y="535"/>
                  </a:lnTo>
                  <a:lnTo>
                    <a:pt x="370" y="527"/>
                  </a:lnTo>
                  <a:lnTo>
                    <a:pt x="370" y="526"/>
                  </a:lnTo>
                  <a:lnTo>
                    <a:pt x="372" y="518"/>
                  </a:lnTo>
                  <a:lnTo>
                    <a:pt x="375" y="516"/>
                  </a:lnTo>
                  <a:lnTo>
                    <a:pt x="379" y="508"/>
                  </a:lnTo>
                  <a:lnTo>
                    <a:pt x="380" y="506"/>
                  </a:lnTo>
                  <a:lnTo>
                    <a:pt x="377" y="497"/>
                  </a:lnTo>
                  <a:lnTo>
                    <a:pt x="377" y="495"/>
                  </a:lnTo>
                  <a:lnTo>
                    <a:pt x="372" y="482"/>
                  </a:lnTo>
                  <a:lnTo>
                    <a:pt x="372" y="480"/>
                  </a:lnTo>
                  <a:lnTo>
                    <a:pt x="372" y="477"/>
                  </a:lnTo>
                  <a:lnTo>
                    <a:pt x="372" y="472"/>
                  </a:lnTo>
                  <a:lnTo>
                    <a:pt x="366" y="467"/>
                  </a:lnTo>
                  <a:lnTo>
                    <a:pt x="362" y="466"/>
                  </a:lnTo>
                  <a:lnTo>
                    <a:pt x="357" y="461"/>
                  </a:lnTo>
                  <a:lnTo>
                    <a:pt x="352" y="451"/>
                  </a:lnTo>
                  <a:lnTo>
                    <a:pt x="361" y="445"/>
                  </a:lnTo>
                  <a:lnTo>
                    <a:pt x="362" y="441"/>
                  </a:lnTo>
                  <a:lnTo>
                    <a:pt x="364" y="433"/>
                  </a:lnTo>
                  <a:lnTo>
                    <a:pt x="364" y="432"/>
                  </a:lnTo>
                  <a:lnTo>
                    <a:pt x="364" y="430"/>
                  </a:lnTo>
                  <a:lnTo>
                    <a:pt x="362" y="425"/>
                  </a:lnTo>
                  <a:lnTo>
                    <a:pt x="364" y="424"/>
                  </a:lnTo>
                  <a:lnTo>
                    <a:pt x="364" y="420"/>
                  </a:lnTo>
                  <a:lnTo>
                    <a:pt x="366" y="417"/>
                  </a:lnTo>
                  <a:lnTo>
                    <a:pt x="366" y="409"/>
                  </a:lnTo>
                  <a:lnTo>
                    <a:pt x="364" y="409"/>
                  </a:lnTo>
                  <a:lnTo>
                    <a:pt x="361" y="408"/>
                  </a:lnTo>
                  <a:lnTo>
                    <a:pt x="349" y="404"/>
                  </a:lnTo>
                  <a:lnTo>
                    <a:pt x="347" y="403"/>
                  </a:lnTo>
                  <a:lnTo>
                    <a:pt x="346" y="401"/>
                  </a:lnTo>
                  <a:lnTo>
                    <a:pt x="339" y="386"/>
                  </a:lnTo>
                  <a:lnTo>
                    <a:pt x="339" y="385"/>
                  </a:lnTo>
                  <a:lnTo>
                    <a:pt x="339" y="382"/>
                  </a:lnTo>
                  <a:lnTo>
                    <a:pt x="329" y="372"/>
                  </a:lnTo>
                  <a:lnTo>
                    <a:pt x="327" y="372"/>
                  </a:lnTo>
                  <a:lnTo>
                    <a:pt x="326" y="370"/>
                  </a:lnTo>
                  <a:lnTo>
                    <a:pt x="324" y="362"/>
                  </a:lnTo>
                  <a:lnTo>
                    <a:pt x="324" y="361"/>
                  </a:lnTo>
                  <a:lnTo>
                    <a:pt x="326" y="359"/>
                  </a:lnTo>
                  <a:lnTo>
                    <a:pt x="326" y="357"/>
                  </a:lnTo>
                  <a:lnTo>
                    <a:pt x="327" y="356"/>
                  </a:lnTo>
                  <a:lnTo>
                    <a:pt x="324" y="348"/>
                  </a:lnTo>
                  <a:lnTo>
                    <a:pt x="321" y="346"/>
                  </a:lnTo>
                  <a:lnTo>
                    <a:pt x="319" y="343"/>
                  </a:lnTo>
                  <a:lnTo>
                    <a:pt x="316" y="338"/>
                  </a:lnTo>
                  <a:lnTo>
                    <a:pt x="321" y="322"/>
                  </a:lnTo>
                  <a:lnTo>
                    <a:pt x="319" y="322"/>
                  </a:lnTo>
                  <a:lnTo>
                    <a:pt x="314" y="317"/>
                  </a:lnTo>
                  <a:lnTo>
                    <a:pt x="316" y="314"/>
                  </a:lnTo>
                  <a:lnTo>
                    <a:pt x="316" y="310"/>
                  </a:lnTo>
                  <a:lnTo>
                    <a:pt x="316" y="309"/>
                  </a:lnTo>
                  <a:lnTo>
                    <a:pt x="318" y="307"/>
                  </a:lnTo>
                  <a:lnTo>
                    <a:pt x="321" y="297"/>
                  </a:lnTo>
                  <a:lnTo>
                    <a:pt x="321" y="285"/>
                  </a:lnTo>
                  <a:lnTo>
                    <a:pt x="321" y="283"/>
                  </a:lnTo>
                  <a:lnTo>
                    <a:pt x="323" y="272"/>
                  </a:lnTo>
                  <a:lnTo>
                    <a:pt x="323" y="270"/>
                  </a:lnTo>
                  <a:lnTo>
                    <a:pt x="323" y="267"/>
                  </a:lnTo>
                  <a:lnTo>
                    <a:pt x="323" y="265"/>
                  </a:lnTo>
                  <a:lnTo>
                    <a:pt x="314" y="259"/>
                  </a:lnTo>
                  <a:lnTo>
                    <a:pt x="313" y="257"/>
                  </a:lnTo>
                  <a:lnTo>
                    <a:pt x="308" y="249"/>
                  </a:lnTo>
                  <a:lnTo>
                    <a:pt x="306" y="247"/>
                  </a:lnTo>
                  <a:lnTo>
                    <a:pt x="304" y="246"/>
                  </a:lnTo>
                  <a:lnTo>
                    <a:pt x="304" y="238"/>
                  </a:lnTo>
                  <a:lnTo>
                    <a:pt x="304" y="234"/>
                  </a:lnTo>
                  <a:lnTo>
                    <a:pt x="299" y="225"/>
                  </a:lnTo>
                  <a:lnTo>
                    <a:pt x="294" y="221"/>
                  </a:lnTo>
                  <a:lnTo>
                    <a:pt x="293" y="220"/>
                  </a:lnTo>
                  <a:lnTo>
                    <a:pt x="288" y="220"/>
                  </a:lnTo>
                  <a:lnTo>
                    <a:pt x="284" y="217"/>
                  </a:lnTo>
                  <a:lnTo>
                    <a:pt x="284" y="215"/>
                  </a:lnTo>
                  <a:lnTo>
                    <a:pt x="284" y="212"/>
                  </a:lnTo>
                  <a:lnTo>
                    <a:pt x="284" y="200"/>
                  </a:lnTo>
                  <a:lnTo>
                    <a:pt x="284" y="197"/>
                  </a:lnTo>
                  <a:lnTo>
                    <a:pt x="289" y="187"/>
                  </a:lnTo>
                  <a:lnTo>
                    <a:pt x="299" y="184"/>
                  </a:lnTo>
                  <a:lnTo>
                    <a:pt x="306" y="178"/>
                  </a:lnTo>
                  <a:lnTo>
                    <a:pt x="306" y="176"/>
                  </a:lnTo>
                  <a:lnTo>
                    <a:pt x="306" y="175"/>
                  </a:lnTo>
                  <a:lnTo>
                    <a:pt x="299" y="160"/>
                  </a:lnTo>
                  <a:lnTo>
                    <a:pt x="299" y="158"/>
                  </a:lnTo>
                  <a:lnTo>
                    <a:pt x="298" y="145"/>
                  </a:lnTo>
                  <a:lnTo>
                    <a:pt x="299" y="141"/>
                  </a:lnTo>
                  <a:lnTo>
                    <a:pt x="299" y="134"/>
                  </a:lnTo>
                  <a:lnTo>
                    <a:pt x="299" y="132"/>
                  </a:lnTo>
                  <a:lnTo>
                    <a:pt x="299" y="129"/>
                  </a:lnTo>
                  <a:lnTo>
                    <a:pt x="299" y="126"/>
                  </a:lnTo>
                  <a:lnTo>
                    <a:pt x="299" y="124"/>
                  </a:lnTo>
                  <a:lnTo>
                    <a:pt x="303" y="116"/>
                  </a:lnTo>
                  <a:lnTo>
                    <a:pt x="304" y="115"/>
                  </a:lnTo>
                  <a:lnTo>
                    <a:pt x="304" y="110"/>
                  </a:lnTo>
                  <a:lnTo>
                    <a:pt x="304" y="108"/>
                  </a:lnTo>
                  <a:lnTo>
                    <a:pt x="304" y="107"/>
                  </a:lnTo>
                  <a:lnTo>
                    <a:pt x="308" y="105"/>
                  </a:lnTo>
                  <a:lnTo>
                    <a:pt x="313" y="102"/>
                  </a:lnTo>
                  <a:lnTo>
                    <a:pt x="314" y="100"/>
                  </a:lnTo>
                  <a:lnTo>
                    <a:pt x="314" y="97"/>
                  </a:lnTo>
                  <a:lnTo>
                    <a:pt x="319" y="94"/>
                  </a:lnTo>
                  <a:lnTo>
                    <a:pt x="321" y="90"/>
                  </a:lnTo>
                  <a:lnTo>
                    <a:pt x="321" y="86"/>
                  </a:lnTo>
                  <a:lnTo>
                    <a:pt x="321" y="84"/>
                  </a:lnTo>
                  <a:lnTo>
                    <a:pt x="321" y="8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8" name="Freeform 161"/>
            <p:cNvSpPr>
              <a:spLocks/>
            </p:cNvSpPr>
            <p:nvPr/>
          </p:nvSpPr>
          <p:spPr bwMode="auto">
            <a:xfrm>
              <a:off x="1516062" y="7315995"/>
              <a:ext cx="444500" cy="1404938"/>
            </a:xfrm>
            <a:custGeom>
              <a:avLst/>
              <a:gdLst>
                <a:gd name="T0" fmla="*/ 480 w 559"/>
                <a:gd name="T1" fmla="*/ 1304 h 1770"/>
                <a:gd name="T2" fmla="*/ 466 w 559"/>
                <a:gd name="T3" fmla="*/ 1327 h 1770"/>
                <a:gd name="T4" fmla="*/ 445 w 559"/>
                <a:gd name="T5" fmla="*/ 1359 h 1770"/>
                <a:gd name="T6" fmla="*/ 432 w 559"/>
                <a:gd name="T7" fmla="*/ 1412 h 1770"/>
                <a:gd name="T8" fmla="*/ 463 w 559"/>
                <a:gd name="T9" fmla="*/ 1498 h 1770"/>
                <a:gd name="T10" fmla="*/ 440 w 559"/>
                <a:gd name="T11" fmla="*/ 1519 h 1770"/>
                <a:gd name="T12" fmla="*/ 435 w 559"/>
                <a:gd name="T13" fmla="*/ 1487 h 1770"/>
                <a:gd name="T14" fmla="*/ 422 w 559"/>
                <a:gd name="T15" fmla="*/ 1505 h 1770"/>
                <a:gd name="T16" fmla="*/ 366 w 559"/>
                <a:gd name="T17" fmla="*/ 1551 h 1770"/>
                <a:gd name="T18" fmla="*/ 377 w 559"/>
                <a:gd name="T19" fmla="*/ 1666 h 1770"/>
                <a:gd name="T20" fmla="*/ 379 w 559"/>
                <a:gd name="T21" fmla="*/ 1723 h 1770"/>
                <a:gd name="T22" fmla="*/ 326 w 559"/>
                <a:gd name="T23" fmla="*/ 1746 h 1770"/>
                <a:gd name="T24" fmla="*/ 250 w 559"/>
                <a:gd name="T25" fmla="*/ 1757 h 1770"/>
                <a:gd name="T26" fmla="*/ 197 w 559"/>
                <a:gd name="T27" fmla="*/ 1759 h 1770"/>
                <a:gd name="T28" fmla="*/ 139 w 559"/>
                <a:gd name="T29" fmla="*/ 1762 h 1770"/>
                <a:gd name="T30" fmla="*/ 89 w 559"/>
                <a:gd name="T31" fmla="*/ 1747 h 1770"/>
                <a:gd name="T32" fmla="*/ 53 w 559"/>
                <a:gd name="T33" fmla="*/ 1726 h 1770"/>
                <a:gd name="T34" fmla="*/ 17 w 559"/>
                <a:gd name="T35" fmla="*/ 1710 h 1770"/>
                <a:gd name="T36" fmla="*/ 15 w 559"/>
                <a:gd name="T37" fmla="*/ 1678 h 1770"/>
                <a:gd name="T38" fmla="*/ 35 w 559"/>
                <a:gd name="T39" fmla="*/ 1634 h 1770"/>
                <a:gd name="T40" fmla="*/ 71 w 559"/>
                <a:gd name="T41" fmla="*/ 1616 h 1770"/>
                <a:gd name="T42" fmla="*/ 86 w 559"/>
                <a:gd name="T43" fmla="*/ 1564 h 1770"/>
                <a:gd name="T44" fmla="*/ 121 w 559"/>
                <a:gd name="T45" fmla="*/ 1498 h 1770"/>
                <a:gd name="T46" fmla="*/ 177 w 559"/>
                <a:gd name="T47" fmla="*/ 1430 h 1770"/>
                <a:gd name="T48" fmla="*/ 184 w 559"/>
                <a:gd name="T49" fmla="*/ 1369 h 1770"/>
                <a:gd name="T50" fmla="*/ 227 w 559"/>
                <a:gd name="T51" fmla="*/ 1331 h 1770"/>
                <a:gd name="T52" fmla="*/ 273 w 559"/>
                <a:gd name="T53" fmla="*/ 1296 h 1770"/>
                <a:gd name="T54" fmla="*/ 266 w 559"/>
                <a:gd name="T55" fmla="*/ 1236 h 1770"/>
                <a:gd name="T56" fmla="*/ 296 w 559"/>
                <a:gd name="T57" fmla="*/ 1202 h 1770"/>
                <a:gd name="T58" fmla="*/ 332 w 559"/>
                <a:gd name="T59" fmla="*/ 1181 h 1770"/>
                <a:gd name="T60" fmla="*/ 351 w 559"/>
                <a:gd name="T61" fmla="*/ 1142 h 1770"/>
                <a:gd name="T62" fmla="*/ 342 w 559"/>
                <a:gd name="T63" fmla="*/ 1098 h 1770"/>
                <a:gd name="T64" fmla="*/ 344 w 559"/>
                <a:gd name="T65" fmla="*/ 1055 h 1770"/>
                <a:gd name="T66" fmla="*/ 399 w 559"/>
                <a:gd name="T67" fmla="*/ 1029 h 1770"/>
                <a:gd name="T68" fmla="*/ 456 w 559"/>
                <a:gd name="T69" fmla="*/ 1039 h 1770"/>
                <a:gd name="T70" fmla="*/ 471 w 559"/>
                <a:gd name="T71" fmla="*/ 993 h 1770"/>
                <a:gd name="T72" fmla="*/ 508 w 559"/>
                <a:gd name="T73" fmla="*/ 951 h 1770"/>
                <a:gd name="T74" fmla="*/ 534 w 559"/>
                <a:gd name="T75" fmla="*/ 898 h 1770"/>
                <a:gd name="T76" fmla="*/ 546 w 559"/>
                <a:gd name="T77" fmla="*/ 851 h 1770"/>
                <a:gd name="T78" fmla="*/ 539 w 559"/>
                <a:gd name="T79" fmla="*/ 822 h 1770"/>
                <a:gd name="T80" fmla="*/ 504 w 559"/>
                <a:gd name="T81" fmla="*/ 783 h 1770"/>
                <a:gd name="T82" fmla="*/ 471 w 559"/>
                <a:gd name="T83" fmla="*/ 739 h 1770"/>
                <a:gd name="T84" fmla="*/ 478 w 559"/>
                <a:gd name="T85" fmla="*/ 691 h 1770"/>
                <a:gd name="T86" fmla="*/ 485 w 559"/>
                <a:gd name="T87" fmla="*/ 644 h 1770"/>
                <a:gd name="T88" fmla="*/ 447 w 559"/>
                <a:gd name="T89" fmla="*/ 623 h 1770"/>
                <a:gd name="T90" fmla="*/ 425 w 559"/>
                <a:gd name="T91" fmla="*/ 587 h 1770"/>
                <a:gd name="T92" fmla="*/ 445 w 559"/>
                <a:gd name="T93" fmla="*/ 511 h 1770"/>
                <a:gd name="T94" fmla="*/ 409 w 559"/>
                <a:gd name="T95" fmla="*/ 472 h 1770"/>
                <a:gd name="T96" fmla="*/ 354 w 559"/>
                <a:gd name="T97" fmla="*/ 483 h 1770"/>
                <a:gd name="T98" fmla="*/ 379 w 559"/>
                <a:gd name="T99" fmla="*/ 427 h 1770"/>
                <a:gd name="T100" fmla="*/ 357 w 559"/>
                <a:gd name="T101" fmla="*/ 380 h 1770"/>
                <a:gd name="T102" fmla="*/ 366 w 559"/>
                <a:gd name="T103" fmla="*/ 336 h 1770"/>
                <a:gd name="T104" fmla="*/ 329 w 559"/>
                <a:gd name="T105" fmla="*/ 291 h 1770"/>
                <a:gd name="T106" fmla="*/ 319 w 559"/>
                <a:gd name="T107" fmla="*/ 262 h 1770"/>
                <a:gd name="T108" fmla="*/ 321 w 559"/>
                <a:gd name="T109" fmla="*/ 204 h 1770"/>
                <a:gd name="T110" fmla="*/ 304 w 559"/>
                <a:gd name="T111" fmla="*/ 165 h 1770"/>
                <a:gd name="T112" fmla="*/ 284 w 559"/>
                <a:gd name="T113" fmla="*/ 119 h 1770"/>
                <a:gd name="T114" fmla="*/ 299 w 559"/>
                <a:gd name="T115" fmla="*/ 60 h 1770"/>
                <a:gd name="T116" fmla="*/ 304 w 559"/>
                <a:gd name="T117" fmla="*/ 26 h 1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9" h="1770">
                  <a:moveTo>
                    <a:pt x="499" y="1262"/>
                  </a:moveTo>
                  <a:lnTo>
                    <a:pt x="496" y="1270"/>
                  </a:lnTo>
                  <a:lnTo>
                    <a:pt x="491" y="1275"/>
                  </a:lnTo>
                  <a:lnTo>
                    <a:pt x="491" y="1278"/>
                  </a:lnTo>
                  <a:lnTo>
                    <a:pt x="491" y="1281"/>
                  </a:lnTo>
                  <a:lnTo>
                    <a:pt x="491" y="1284"/>
                  </a:lnTo>
                  <a:lnTo>
                    <a:pt x="486" y="1293"/>
                  </a:lnTo>
                  <a:lnTo>
                    <a:pt x="486" y="1294"/>
                  </a:lnTo>
                  <a:lnTo>
                    <a:pt x="481" y="1301"/>
                  </a:lnTo>
                  <a:lnTo>
                    <a:pt x="480" y="1304"/>
                  </a:lnTo>
                  <a:lnTo>
                    <a:pt x="476" y="1310"/>
                  </a:lnTo>
                  <a:lnTo>
                    <a:pt x="475" y="1317"/>
                  </a:lnTo>
                  <a:lnTo>
                    <a:pt x="475" y="1322"/>
                  </a:lnTo>
                  <a:lnTo>
                    <a:pt x="473" y="1327"/>
                  </a:lnTo>
                  <a:lnTo>
                    <a:pt x="471" y="1330"/>
                  </a:lnTo>
                  <a:lnTo>
                    <a:pt x="470" y="1333"/>
                  </a:lnTo>
                  <a:lnTo>
                    <a:pt x="466" y="1333"/>
                  </a:lnTo>
                  <a:lnTo>
                    <a:pt x="468" y="1330"/>
                  </a:lnTo>
                  <a:lnTo>
                    <a:pt x="468" y="1325"/>
                  </a:lnTo>
                  <a:lnTo>
                    <a:pt x="466" y="1327"/>
                  </a:lnTo>
                  <a:lnTo>
                    <a:pt x="465" y="1328"/>
                  </a:lnTo>
                  <a:lnTo>
                    <a:pt x="463" y="1330"/>
                  </a:lnTo>
                  <a:lnTo>
                    <a:pt x="458" y="1333"/>
                  </a:lnTo>
                  <a:lnTo>
                    <a:pt x="456" y="1336"/>
                  </a:lnTo>
                  <a:lnTo>
                    <a:pt x="456" y="1341"/>
                  </a:lnTo>
                  <a:lnTo>
                    <a:pt x="455" y="1344"/>
                  </a:lnTo>
                  <a:lnTo>
                    <a:pt x="453" y="1346"/>
                  </a:lnTo>
                  <a:lnTo>
                    <a:pt x="452" y="1349"/>
                  </a:lnTo>
                  <a:lnTo>
                    <a:pt x="452" y="1351"/>
                  </a:lnTo>
                  <a:lnTo>
                    <a:pt x="445" y="1359"/>
                  </a:lnTo>
                  <a:lnTo>
                    <a:pt x="445" y="1362"/>
                  </a:lnTo>
                  <a:lnTo>
                    <a:pt x="443" y="1365"/>
                  </a:lnTo>
                  <a:lnTo>
                    <a:pt x="438" y="1377"/>
                  </a:lnTo>
                  <a:lnTo>
                    <a:pt x="438" y="1378"/>
                  </a:lnTo>
                  <a:lnTo>
                    <a:pt x="435" y="1388"/>
                  </a:lnTo>
                  <a:lnTo>
                    <a:pt x="437" y="1390"/>
                  </a:lnTo>
                  <a:lnTo>
                    <a:pt x="435" y="1395"/>
                  </a:lnTo>
                  <a:lnTo>
                    <a:pt x="433" y="1407"/>
                  </a:lnTo>
                  <a:lnTo>
                    <a:pt x="432" y="1409"/>
                  </a:lnTo>
                  <a:lnTo>
                    <a:pt x="432" y="1412"/>
                  </a:lnTo>
                  <a:lnTo>
                    <a:pt x="430" y="1417"/>
                  </a:lnTo>
                  <a:lnTo>
                    <a:pt x="437" y="1451"/>
                  </a:lnTo>
                  <a:lnTo>
                    <a:pt x="438" y="1456"/>
                  </a:lnTo>
                  <a:lnTo>
                    <a:pt x="438" y="1459"/>
                  </a:lnTo>
                  <a:lnTo>
                    <a:pt x="442" y="1469"/>
                  </a:lnTo>
                  <a:lnTo>
                    <a:pt x="447" y="1477"/>
                  </a:lnTo>
                  <a:lnTo>
                    <a:pt x="455" y="1485"/>
                  </a:lnTo>
                  <a:lnTo>
                    <a:pt x="456" y="1487"/>
                  </a:lnTo>
                  <a:lnTo>
                    <a:pt x="463" y="1493"/>
                  </a:lnTo>
                  <a:lnTo>
                    <a:pt x="463" y="1498"/>
                  </a:lnTo>
                  <a:lnTo>
                    <a:pt x="463" y="1500"/>
                  </a:lnTo>
                  <a:lnTo>
                    <a:pt x="463" y="1503"/>
                  </a:lnTo>
                  <a:lnTo>
                    <a:pt x="463" y="1505"/>
                  </a:lnTo>
                  <a:lnTo>
                    <a:pt x="461" y="1514"/>
                  </a:lnTo>
                  <a:lnTo>
                    <a:pt x="460" y="1517"/>
                  </a:lnTo>
                  <a:lnTo>
                    <a:pt x="455" y="1522"/>
                  </a:lnTo>
                  <a:lnTo>
                    <a:pt x="453" y="1524"/>
                  </a:lnTo>
                  <a:lnTo>
                    <a:pt x="445" y="1526"/>
                  </a:lnTo>
                  <a:lnTo>
                    <a:pt x="443" y="1524"/>
                  </a:lnTo>
                  <a:lnTo>
                    <a:pt x="440" y="1519"/>
                  </a:lnTo>
                  <a:lnTo>
                    <a:pt x="440" y="1517"/>
                  </a:lnTo>
                  <a:lnTo>
                    <a:pt x="442" y="1511"/>
                  </a:lnTo>
                  <a:lnTo>
                    <a:pt x="443" y="1509"/>
                  </a:lnTo>
                  <a:lnTo>
                    <a:pt x="450" y="1505"/>
                  </a:lnTo>
                  <a:lnTo>
                    <a:pt x="452" y="1503"/>
                  </a:lnTo>
                  <a:lnTo>
                    <a:pt x="452" y="1501"/>
                  </a:lnTo>
                  <a:lnTo>
                    <a:pt x="452" y="1492"/>
                  </a:lnTo>
                  <a:lnTo>
                    <a:pt x="443" y="1487"/>
                  </a:lnTo>
                  <a:lnTo>
                    <a:pt x="442" y="1485"/>
                  </a:lnTo>
                  <a:lnTo>
                    <a:pt x="435" y="1487"/>
                  </a:lnTo>
                  <a:lnTo>
                    <a:pt x="437" y="1492"/>
                  </a:lnTo>
                  <a:lnTo>
                    <a:pt x="442" y="1495"/>
                  </a:lnTo>
                  <a:lnTo>
                    <a:pt x="445" y="1496"/>
                  </a:lnTo>
                  <a:lnTo>
                    <a:pt x="448" y="1503"/>
                  </a:lnTo>
                  <a:lnTo>
                    <a:pt x="442" y="1506"/>
                  </a:lnTo>
                  <a:lnTo>
                    <a:pt x="440" y="1506"/>
                  </a:lnTo>
                  <a:lnTo>
                    <a:pt x="433" y="1505"/>
                  </a:lnTo>
                  <a:lnTo>
                    <a:pt x="430" y="1505"/>
                  </a:lnTo>
                  <a:lnTo>
                    <a:pt x="423" y="1505"/>
                  </a:lnTo>
                  <a:lnTo>
                    <a:pt x="422" y="1505"/>
                  </a:lnTo>
                  <a:lnTo>
                    <a:pt x="415" y="1508"/>
                  </a:lnTo>
                  <a:lnTo>
                    <a:pt x="405" y="1508"/>
                  </a:lnTo>
                  <a:lnTo>
                    <a:pt x="404" y="1508"/>
                  </a:lnTo>
                  <a:lnTo>
                    <a:pt x="399" y="1514"/>
                  </a:lnTo>
                  <a:lnTo>
                    <a:pt x="395" y="1517"/>
                  </a:lnTo>
                  <a:lnTo>
                    <a:pt x="390" y="1521"/>
                  </a:lnTo>
                  <a:lnTo>
                    <a:pt x="379" y="1530"/>
                  </a:lnTo>
                  <a:lnTo>
                    <a:pt x="367" y="1547"/>
                  </a:lnTo>
                  <a:lnTo>
                    <a:pt x="367" y="1550"/>
                  </a:lnTo>
                  <a:lnTo>
                    <a:pt x="366" y="1551"/>
                  </a:lnTo>
                  <a:lnTo>
                    <a:pt x="359" y="1585"/>
                  </a:lnTo>
                  <a:lnTo>
                    <a:pt x="359" y="1590"/>
                  </a:lnTo>
                  <a:lnTo>
                    <a:pt x="361" y="1600"/>
                  </a:lnTo>
                  <a:lnTo>
                    <a:pt x="362" y="1605"/>
                  </a:lnTo>
                  <a:lnTo>
                    <a:pt x="364" y="1613"/>
                  </a:lnTo>
                  <a:lnTo>
                    <a:pt x="366" y="1628"/>
                  </a:lnTo>
                  <a:lnTo>
                    <a:pt x="370" y="1642"/>
                  </a:lnTo>
                  <a:lnTo>
                    <a:pt x="370" y="1644"/>
                  </a:lnTo>
                  <a:lnTo>
                    <a:pt x="375" y="1652"/>
                  </a:lnTo>
                  <a:lnTo>
                    <a:pt x="377" y="1666"/>
                  </a:lnTo>
                  <a:lnTo>
                    <a:pt x="380" y="1674"/>
                  </a:lnTo>
                  <a:lnTo>
                    <a:pt x="382" y="1687"/>
                  </a:lnTo>
                  <a:lnTo>
                    <a:pt x="382" y="1697"/>
                  </a:lnTo>
                  <a:lnTo>
                    <a:pt x="382" y="1699"/>
                  </a:lnTo>
                  <a:lnTo>
                    <a:pt x="384" y="1702"/>
                  </a:lnTo>
                  <a:lnTo>
                    <a:pt x="384" y="1705"/>
                  </a:lnTo>
                  <a:lnTo>
                    <a:pt x="384" y="1707"/>
                  </a:lnTo>
                  <a:lnTo>
                    <a:pt x="382" y="1717"/>
                  </a:lnTo>
                  <a:lnTo>
                    <a:pt x="385" y="1725"/>
                  </a:lnTo>
                  <a:lnTo>
                    <a:pt x="379" y="1723"/>
                  </a:lnTo>
                  <a:lnTo>
                    <a:pt x="374" y="1723"/>
                  </a:lnTo>
                  <a:lnTo>
                    <a:pt x="370" y="1721"/>
                  </a:lnTo>
                  <a:lnTo>
                    <a:pt x="366" y="1723"/>
                  </a:lnTo>
                  <a:lnTo>
                    <a:pt x="359" y="1726"/>
                  </a:lnTo>
                  <a:lnTo>
                    <a:pt x="349" y="1731"/>
                  </a:lnTo>
                  <a:lnTo>
                    <a:pt x="344" y="1733"/>
                  </a:lnTo>
                  <a:lnTo>
                    <a:pt x="341" y="1734"/>
                  </a:lnTo>
                  <a:lnTo>
                    <a:pt x="334" y="1738"/>
                  </a:lnTo>
                  <a:lnTo>
                    <a:pt x="331" y="1741"/>
                  </a:lnTo>
                  <a:lnTo>
                    <a:pt x="326" y="1746"/>
                  </a:lnTo>
                  <a:lnTo>
                    <a:pt x="321" y="1751"/>
                  </a:lnTo>
                  <a:lnTo>
                    <a:pt x="313" y="1754"/>
                  </a:lnTo>
                  <a:lnTo>
                    <a:pt x="301" y="1757"/>
                  </a:lnTo>
                  <a:lnTo>
                    <a:pt x="294" y="1763"/>
                  </a:lnTo>
                  <a:lnTo>
                    <a:pt x="284" y="1770"/>
                  </a:lnTo>
                  <a:lnTo>
                    <a:pt x="268" y="1768"/>
                  </a:lnTo>
                  <a:lnTo>
                    <a:pt x="266" y="1768"/>
                  </a:lnTo>
                  <a:lnTo>
                    <a:pt x="260" y="1768"/>
                  </a:lnTo>
                  <a:lnTo>
                    <a:pt x="253" y="1762"/>
                  </a:lnTo>
                  <a:lnTo>
                    <a:pt x="250" y="1757"/>
                  </a:lnTo>
                  <a:lnTo>
                    <a:pt x="248" y="1757"/>
                  </a:lnTo>
                  <a:lnTo>
                    <a:pt x="243" y="1755"/>
                  </a:lnTo>
                  <a:lnTo>
                    <a:pt x="240" y="1757"/>
                  </a:lnTo>
                  <a:lnTo>
                    <a:pt x="230" y="1762"/>
                  </a:lnTo>
                  <a:lnTo>
                    <a:pt x="218" y="1763"/>
                  </a:lnTo>
                  <a:lnTo>
                    <a:pt x="210" y="1765"/>
                  </a:lnTo>
                  <a:lnTo>
                    <a:pt x="208" y="1765"/>
                  </a:lnTo>
                  <a:lnTo>
                    <a:pt x="203" y="1762"/>
                  </a:lnTo>
                  <a:lnTo>
                    <a:pt x="200" y="1759"/>
                  </a:lnTo>
                  <a:lnTo>
                    <a:pt x="197" y="1759"/>
                  </a:lnTo>
                  <a:lnTo>
                    <a:pt x="195" y="1759"/>
                  </a:lnTo>
                  <a:lnTo>
                    <a:pt x="184" y="1757"/>
                  </a:lnTo>
                  <a:lnTo>
                    <a:pt x="179" y="1757"/>
                  </a:lnTo>
                  <a:lnTo>
                    <a:pt x="170" y="1757"/>
                  </a:lnTo>
                  <a:lnTo>
                    <a:pt x="160" y="1755"/>
                  </a:lnTo>
                  <a:lnTo>
                    <a:pt x="154" y="1760"/>
                  </a:lnTo>
                  <a:lnTo>
                    <a:pt x="152" y="1762"/>
                  </a:lnTo>
                  <a:lnTo>
                    <a:pt x="147" y="1767"/>
                  </a:lnTo>
                  <a:lnTo>
                    <a:pt x="144" y="1765"/>
                  </a:lnTo>
                  <a:lnTo>
                    <a:pt x="139" y="1762"/>
                  </a:lnTo>
                  <a:lnTo>
                    <a:pt x="131" y="1759"/>
                  </a:lnTo>
                  <a:lnTo>
                    <a:pt x="122" y="1759"/>
                  </a:lnTo>
                  <a:lnTo>
                    <a:pt x="119" y="1759"/>
                  </a:lnTo>
                  <a:lnTo>
                    <a:pt x="117" y="1759"/>
                  </a:lnTo>
                  <a:lnTo>
                    <a:pt x="111" y="1760"/>
                  </a:lnTo>
                  <a:lnTo>
                    <a:pt x="104" y="1760"/>
                  </a:lnTo>
                  <a:lnTo>
                    <a:pt x="101" y="1759"/>
                  </a:lnTo>
                  <a:lnTo>
                    <a:pt x="98" y="1755"/>
                  </a:lnTo>
                  <a:lnTo>
                    <a:pt x="94" y="1752"/>
                  </a:lnTo>
                  <a:lnTo>
                    <a:pt x="89" y="1747"/>
                  </a:lnTo>
                  <a:lnTo>
                    <a:pt x="88" y="1744"/>
                  </a:lnTo>
                  <a:lnTo>
                    <a:pt x="84" y="1742"/>
                  </a:lnTo>
                  <a:lnTo>
                    <a:pt x="78" y="1741"/>
                  </a:lnTo>
                  <a:lnTo>
                    <a:pt x="68" y="1739"/>
                  </a:lnTo>
                  <a:lnTo>
                    <a:pt x="63" y="1734"/>
                  </a:lnTo>
                  <a:lnTo>
                    <a:pt x="60" y="1734"/>
                  </a:lnTo>
                  <a:lnTo>
                    <a:pt x="56" y="1738"/>
                  </a:lnTo>
                  <a:lnTo>
                    <a:pt x="55" y="1736"/>
                  </a:lnTo>
                  <a:lnTo>
                    <a:pt x="53" y="1733"/>
                  </a:lnTo>
                  <a:lnTo>
                    <a:pt x="53" y="1726"/>
                  </a:lnTo>
                  <a:lnTo>
                    <a:pt x="46" y="1728"/>
                  </a:lnTo>
                  <a:lnTo>
                    <a:pt x="41" y="1728"/>
                  </a:lnTo>
                  <a:lnTo>
                    <a:pt x="40" y="1728"/>
                  </a:lnTo>
                  <a:lnTo>
                    <a:pt x="38" y="1726"/>
                  </a:lnTo>
                  <a:lnTo>
                    <a:pt x="36" y="1723"/>
                  </a:lnTo>
                  <a:lnTo>
                    <a:pt x="31" y="1721"/>
                  </a:lnTo>
                  <a:lnTo>
                    <a:pt x="28" y="1720"/>
                  </a:lnTo>
                  <a:lnTo>
                    <a:pt x="22" y="1713"/>
                  </a:lnTo>
                  <a:lnTo>
                    <a:pt x="20" y="1712"/>
                  </a:lnTo>
                  <a:lnTo>
                    <a:pt x="17" y="1710"/>
                  </a:lnTo>
                  <a:lnTo>
                    <a:pt x="12" y="1708"/>
                  </a:lnTo>
                  <a:lnTo>
                    <a:pt x="5" y="1704"/>
                  </a:lnTo>
                  <a:lnTo>
                    <a:pt x="3" y="1700"/>
                  </a:lnTo>
                  <a:lnTo>
                    <a:pt x="3" y="1697"/>
                  </a:lnTo>
                  <a:lnTo>
                    <a:pt x="3" y="1694"/>
                  </a:lnTo>
                  <a:lnTo>
                    <a:pt x="3" y="1691"/>
                  </a:lnTo>
                  <a:lnTo>
                    <a:pt x="0" y="1689"/>
                  </a:lnTo>
                  <a:lnTo>
                    <a:pt x="3" y="1687"/>
                  </a:lnTo>
                  <a:lnTo>
                    <a:pt x="7" y="1684"/>
                  </a:lnTo>
                  <a:lnTo>
                    <a:pt x="15" y="1678"/>
                  </a:lnTo>
                  <a:lnTo>
                    <a:pt x="17" y="1674"/>
                  </a:lnTo>
                  <a:lnTo>
                    <a:pt x="18" y="1671"/>
                  </a:lnTo>
                  <a:lnTo>
                    <a:pt x="22" y="1663"/>
                  </a:lnTo>
                  <a:lnTo>
                    <a:pt x="25" y="1662"/>
                  </a:lnTo>
                  <a:lnTo>
                    <a:pt x="28" y="1660"/>
                  </a:lnTo>
                  <a:lnTo>
                    <a:pt x="26" y="1650"/>
                  </a:lnTo>
                  <a:lnTo>
                    <a:pt x="26" y="1649"/>
                  </a:lnTo>
                  <a:lnTo>
                    <a:pt x="30" y="1644"/>
                  </a:lnTo>
                  <a:lnTo>
                    <a:pt x="30" y="1640"/>
                  </a:lnTo>
                  <a:lnTo>
                    <a:pt x="35" y="1634"/>
                  </a:lnTo>
                  <a:lnTo>
                    <a:pt x="41" y="1634"/>
                  </a:lnTo>
                  <a:lnTo>
                    <a:pt x="45" y="1632"/>
                  </a:lnTo>
                  <a:lnTo>
                    <a:pt x="51" y="1629"/>
                  </a:lnTo>
                  <a:lnTo>
                    <a:pt x="53" y="1626"/>
                  </a:lnTo>
                  <a:lnTo>
                    <a:pt x="56" y="1621"/>
                  </a:lnTo>
                  <a:lnTo>
                    <a:pt x="56" y="1619"/>
                  </a:lnTo>
                  <a:lnTo>
                    <a:pt x="61" y="1618"/>
                  </a:lnTo>
                  <a:lnTo>
                    <a:pt x="63" y="1618"/>
                  </a:lnTo>
                  <a:lnTo>
                    <a:pt x="69" y="1616"/>
                  </a:lnTo>
                  <a:lnTo>
                    <a:pt x="71" y="1616"/>
                  </a:lnTo>
                  <a:lnTo>
                    <a:pt x="73" y="1613"/>
                  </a:lnTo>
                  <a:lnTo>
                    <a:pt x="78" y="1605"/>
                  </a:lnTo>
                  <a:lnTo>
                    <a:pt x="83" y="1595"/>
                  </a:lnTo>
                  <a:lnTo>
                    <a:pt x="84" y="1589"/>
                  </a:lnTo>
                  <a:lnTo>
                    <a:pt x="84" y="1587"/>
                  </a:lnTo>
                  <a:lnTo>
                    <a:pt x="81" y="1581"/>
                  </a:lnTo>
                  <a:lnTo>
                    <a:pt x="81" y="1579"/>
                  </a:lnTo>
                  <a:lnTo>
                    <a:pt x="78" y="1573"/>
                  </a:lnTo>
                  <a:lnTo>
                    <a:pt x="79" y="1571"/>
                  </a:lnTo>
                  <a:lnTo>
                    <a:pt x="86" y="1564"/>
                  </a:lnTo>
                  <a:lnTo>
                    <a:pt x="89" y="1563"/>
                  </a:lnTo>
                  <a:lnTo>
                    <a:pt x="94" y="1556"/>
                  </a:lnTo>
                  <a:lnTo>
                    <a:pt x="101" y="1548"/>
                  </a:lnTo>
                  <a:lnTo>
                    <a:pt x="108" y="1540"/>
                  </a:lnTo>
                  <a:lnTo>
                    <a:pt x="112" y="1535"/>
                  </a:lnTo>
                  <a:lnTo>
                    <a:pt x="112" y="1534"/>
                  </a:lnTo>
                  <a:lnTo>
                    <a:pt x="114" y="1530"/>
                  </a:lnTo>
                  <a:lnTo>
                    <a:pt x="119" y="1516"/>
                  </a:lnTo>
                  <a:lnTo>
                    <a:pt x="121" y="1508"/>
                  </a:lnTo>
                  <a:lnTo>
                    <a:pt x="121" y="1498"/>
                  </a:lnTo>
                  <a:lnTo>
                    <a:pt x="126" y="1488"/>
                  </a:lnTo>
                  <a:lnTo>
                    <a:pt x="132" y="1479"/>
                  </a:lnTo>
                  <a:lnTo>
                    <a:pt x="134" y="1477"/>
                  </a:lnTo>
                  <a:lnTo>
                    <a:pt x="144" y="1466"/>
                  </a:lnTo>
                  <a:lnTo>
                    <a:pt x="146" y="1464"/>
                  </a:lnTo>
                  <a:lnTo>
                    <a:pt x="154" y="1454"/>
                  </a:lnTo>
                  <a:lnTo>
                    <a:pt x="155" y="1454"/>
                  </a:lnTo>
                  <a:lnTo>
                    <a:pt x="169" y="1441"/>
                  </a:lnTo>
                  <a:lnTo>
                    <a:pt x="170" y="1440"/>
                  </a:lnTo>
                  <a:lnTo>
                    <a:pt x="177" y="1430"/>
                  </a:lnTo>
                  <a:lnTo>
                    <a:pt x="182" y="1419"/>
                  </a:lnTo>
                  <a:lnTo>
                    <a:pt x="187" y="1412"/>
                  </a:lnTo>
                  <a:lnTo>
                    <a:pt x="187" y="1407"/>
                  </a:lnTo>
                  <a:lnTo>
                    <a:pt x="187" y="1404"/>
                  </a:lnTo>
                  <a:lnTo>
                    <a:pt x="184" y="1386"/>
                  </a:lnTo>
                  <a:lnTo>
                    <a:pt x="182" y="1385"/>
                  </a:lnTo>
                  <a:lnTo>
                    <a:pt x="182" y="1383"/>
                  </a:lnTo>
                  <a:lnTo>
                    <a:pt x="182" y="1382"/>
                  </a:lnTo>
                  <a:lnTo>
                    <a:pt x="182" y="1380"/>
                  </a:lnTo>
                  <a:lnTo>
                    <a:pt x="184" y="1369"/>
                  </a:lnTo>
                  <a:lnTo>
                    <a:pt x="184" y="1367"/>
                  </a:lnTo>
                  <a:lnTo>
                    <a:pt x="185" y="1365"/>
                  </a:lnTo>
                  <a:lnTo>
                    <a:pt x="192" y="1356"/>
                  </a:lnTo>
                  <a:lnTo>
                    <a:pt x="194" y="1356"/>
                  </a:lnTo>
                  <a:lnTo>
                    <a:pt x="203" y="1356"/>
                  </a:lnTo>
                  <a:lnTo>
                    <a:pt x="207" y="1348"/>
                  </a:lnTo>
                  <a:lnTo>
                    <a:pt x="208" y="1346"/>
                  </a:lnTo>
                  <a:lnTo>
                    <a:pt x="215" y="1339"/>
                  </a:lnTo>
                  <a:lnTo>
                    <a:pt x="217" y="1338"/>
                  </a:lnTo>
                  <a:lnTo>
                    <a:pt x="227" y="1331"/>
                  </a:lnTo>
                  <a:lnTo>
                    <a:pt x="227" y="1330"/>
                  </a:lnTo>
                  <a:lnTo>
                    <a:pt x="240" y="1317"/>
                  </a:lnTo>
                  <a:lnTo>
                    <a:pt x="248" y="1314"/>
                  </a:lnTo>
                  <a:lnTo>
                    <a:pt x="250" y="1312"/>
                  </a:lnTo>
                  <a:lnTo>
                    <a:pt x="255" y="1310"/>
                  </a:lnTo>
                  <a:lnTo>
                    <a:pt x="258" y="1307"/>
                  </a:lnTo>
                  <a:lnTo>
                    <a:pt x="263" y="1306"/>
                  </a:lnTo>
                  <a:lnTo>
                    <a:pt x="271" y="1301"/>
                  </a:lnTo>
                  <a:lnTo>
                    <a:pt x="273" y="1299"/>
                  </a:lnTo>
                  <a:lnTo>
                    <a:pt x="273" y="1296"/>
                  </a:lnTo>
                  <a:lnTo>
                    <a:pt x="271" y="1291"/>
                  </a:lnTo>
                  <a:lnTo>
                    <a:pt x="273" y="1283"/>
                  </a:lnTo>
                  <a:lnTo>
                    <a:pt x="273" y="1275"/>
                  </a:lnTo>
                  <a:lnTo>
                    <a:pt x="273" y="1268"/>
                  </a:lnTo>
                  <a:lnTo>
                    <a:pt x="273" y="1265"/>
                  </a:lnTo>
                  <a:lnTo>
                    <a:pt x="273" y="1259"/>
                  </a:lnTo>
                  <a:lnTo>
                    <a:pt x="273" y="1257"/>
                  </a:lnTo>
                  <a:lnTo>
                    <a:pt x="270" y="1252"/>
                  </a:lnTo>
                  <a:lnTo>
                    <a:pt x="266" y="1244"/>
                  </a:lnTo>
                  <a:lnTo>
                    <a:pt x="266" y="1236"/>
                  </a:lnTo>
                  <a:lnTo>
                    <a:pt x="265" y="1233"/>
                  </a:lnTo>
                  <a:lnTo>
                    <a:pt x="268" y="1221"/>
                  </a:lnTo>
                  <a:lnTo>
                    <a:pt x="271" y="1220"/>
                  </a:lnTo>
                  <a:lnTo>
                    <a:pt x="276" y="1220"/>
                  </a:lnTo>
                  <a:lnTo>
                    <a:pt x="278" y="1220"/>
                  </a:lnTo>
                  <a:lnTo>
                    <a:pt x="280" y="1217"/>
                  </a:lnTo>
                  <a:lnTo>
                    <a:pt x="286" y="1212"/>
                  </a:lnTo>
                  <a:lnTo>
                    <a:pt x="288" y="1210"/>
                  </a:lnTo>
                  <a:lnTo>
                    <a:pt x="294" y="1204"/>
                  </a:lnTo>
                  <a:lnTo>
                    <a:pt x="296" y="1202"/>
                  </a:lnTo>
                  <a:lnTo>
                    <a:pt x="309" y="1204"/>
                  </a:lnTo>
                  <a:lnTo>
                    <a:pt x="311" y="1205"/>
                  </a:lnTo>
                  <a:lnTo>
                    <a:pt x="319" y="1199"/>
                  </a:lnTo>
                  <a:lnTo>
                    <a:pt x="319" y="1197"/>
                  </a:lnTo>
                  <a:lnTo>
                    <a:pt x="319" y="1195"/>
                  </a:lnTo>
                  <a:lnTo>
                    <a:pt x="319" y="1194"/>
                  </a:lnTo>
                  <a:lnTo>
                    <a:pt x="319" y="1192"/>
                  </a:lnTo>
                  <a:lnTo>
                    <a:pt x="324" y="1187"/>
                  </a:lnTo>
                  <a:lnTo>
                    <a:pt x="331" y="1186"/>
                  </a:lnTo>
                  <a:lnTo>
                    <a:pt x="332" y="1181"/>
                  </a:lnTo>
                  <a:lnTo>
                    <a:pt x="329" y="1173"/>
                  </a:lnTo>
                  <a:lnTo>
                    <a:pt x="329" y="1171"/>
                  </a:lnTo>
                  <a:lnTo>
                    <a:pt x="329" y="1166"/>
                  </a:lnTo>
                  <a:lnTo>
                    <a:pt x="331" y="1165"/>
                  </a:lnTo>
                  <a:lnTo>
                    <a:pt x="334" y="1160"/>
                  </a:lnTo>
                  <a:lnTo>
                    <a:pt x="341" y="1155"/>
                  </a:lnTo>
                  <a:lnTo>
                    <a:pt x="344" y="1153"/>
                  </a:lnTo>
                  <a:lnTo>
                    <a:pt x="349" y="1147"/>
                  </a:lnTo>
                  <a:lnTo>
                    <a:pt x="349" y="1144"/>
                  </a:lnTo>
                  <a:lnTo>
                    <a:pt x="351" y="1142"/>
                  </a:lnTo>
                  <a:lnTo>
                    <a:pt x="352" y="1136"/>
                  </a:lnTo>
                  <a:lnTo>
                    <a:pt x="352" y="1134"/>
                  </a:lnTo>
                  <a:lnTo>
                    <a:pt x="346" y="1128"/>
                  </a:lnTo>
                  <a:lnTo>
                    <a:pt x="339" y="1121"/>
                  </a:lnTo>
                  <a:lnTo>
                    <a:pt x="339" y="1119"/>
                  </a:lnTo>
                  <a:lnTo>
                    <a:pt x="344" y="1111"/>
                  </a:lnTo>
                  <a:lnTo>
                    <a:pt x="344" y="1110"/>
                  </a:lnTo>
                  <a:lnTo>
                    <a:pt x="344" y="1102"/>
                  </a:lnTo>
                  <a:lnTo>
                    <a:pt x="342" y="1100"/>
                  </a:lnTo>
                  <a:lnTo>
                    <a:pt x="342" y="1098"/>
                  </a:lnTo>
                  <a:lnTo>
                    <a:pt x="341" y="1095"/>
                  </a:lnTo>
                  <a:lnTo>
                    <a:pt x="339" y="1092"/>
                  </a:lnTo>
                  <a:lnTo>
                    <a:pt x="339" y="1090"/>
                  </a:lnTo>
                  <a:lnTo>
                    <a:pt x="337" y="1087"/>
                  </a:lnTo>
                  <a:lnTo>
                    <a:pt x="337" y="1084"/>
                  </a:lnTo>
                  <a:lnTo>
                    <a:pt x="339" y="1077"/>
                  </a:lnTo>
                  <a:lnTo>
                    <a:pt x="342" y="1069"/>
                  </a:lnTo>
                  <a:lnTo>
                    <a:pt x="342" y="1068"/>
                  </a:lnTo>
                  <a:lnTo>
                    <a:pt x="342" y="1066"/>
                  </a:lnTo>
                  <a:lnTo>
                    <a:pt x="344" y="1055"/>
                  </a:lnTo>
                  <a:lnTo>
                    <a:pt x="344" y="1053"/>
                  </a:lnTo>
                  <a:lnTo>
                    <a:pt x="352" y="1043"/>
                  </a:lnTo>
                  <a:lnTo>
                    <a:pt x="356" y="1042"/>
                  </a:lnTo>
                  <a:lnTo>
                    <a:pt x="364" y="1040"/>
                  </a:lnTo>
                  <a:lnTo>
                    <a:pt x="367" y="1040"/>
                  </a:lnTo>
                  <a:lnTo>
                    <a:pt x="375" y="1039"/>
                  </a:lnTo>
                  <a:lnTo>
                    <a:pt x="377" y="1037"/>
                  </a:lnTo>
                  <a:lnTo>
                    <a:pt x="385" y="1034"/>
                  </a:lnTo>
                  <a:lnTo>
                    <a:pt x="389" y="1032"/>
                  </a:lnTo>
                  <a:lnTo>
                    <a:pt x="399" y="1029"/>
                  </a:lnTo>
                  <a:lnTo>
                    <a:pt x="400" y="1029"/>
                  </a:lnTo>
                  <a:lnTo>
                    <a:pt x="407" y="1035"/>
                  </a:lnTo>
                  <a:lnTo>
                    <a:pt x="415" y="1047"/>
                  </a:lnTo>
                  <a:lnTo>
                    <a:pt x="418" y="1047"/>
                  </a:lnTo>
                  <a:lnTo>
                    <a:pt x="428" y="1045"/>
                  </a:lnTo>
                  <a:lnTo>
                    <a:pt x="430" y="1045"/>
                  </a:lnTo>
                  <a:lnTo>
                    <a:pt x="432" y="1043"/>
                  </a:lnTo>
                  <a:lnTo>
                    <a:pt x="433" y="1043"/>
                  </a:lnTo>
                  <a:lnTo>
                    <a:pt x="447" y="1043"/>
                  </a:lnTo>
                  <a:lnTo>
                    <a:pt x="456" y="1039"/>
                  </a:lnTo>
                  <a:lnTo>
                    <a:pt x="456" y="1034"/>
                  </a:lnTo>
                  <a:lnTo>
                    <a:pt x="458" y="1030"/>
                  </a:lnTo>
                  <a:lnTo>
                    <a:pt x="460" y="1027"/>
                  </a:lnTo>
                  <a:lnTo>
                    <a:pt x="460" y="1026"/>
                  </a:lnTo>
                  <a:lnTo>
                    <a:pt x="461" y="1019"/>
                  </a:lnTo>
                  <a:lnTo>
                    <a:pt x="461" y="1017"/>
                  </a:lnTo>
                  <a:lnTo>
                    <a:pt x="470" y="1011"/>
                  </a:lnTo>
                  <a:lnTo>
                    <a:pt x="471" y="1009"/>
                  </a:lnTo>
                  <a:lnTo>
                    <a:pt x="475" y="1001"/>
                  </a:lnTo>
                  <a:lnTo>
                    <a:pt x="471" y="993"/>
                  </a:lnTo>
                  <a:lnTo>
                    <a:pt x="473" y="990"/>
                  </a:lnTo>
                  <a:lnTo>
                    <a:pt x="476" y="982"/>
                  </a:lnTo>
                  <a:lnTo>
                    <a:pt x="481" y="974"/>
                  </a:lnTo>
                  <a:lnTo>
                    <a:pt x="481" y="972"/>
                  </a:lnTo>
                  <a:lnTo>
                    <a:pt x="485" y="967"/>
                  </a:lnTo>
                  <a:lnTo>
                    <a:pt x="488" y="962"/>
                  </a:lnTo>
                  <a:lnTo>
                    <a:pt x="495" y="954"/>
                  </a:lnTo>
                  <a:lnTo>
                    <a:pt x="498" y="954"/>
                  </a:lnTo>
                  <a:lnTo>
                    <a:pt x="506" y="951"/>
                  </a:lnTo>
                  <a:lnTo>
                    <a:pt x="508" y="951"/>
                  </a:lnTo>
                  <a:lnTo>
                    <a:pt x="508" y="950"/>
                  </a:lnTo>
                  <a:lnTo>
                    <a:pt x="514" y="940"/>
                  </a:lnTo>
                  <a:lnTo>
                    <a:pt x="516" y="938"/>
                  </a:lnTo>
                  <a:lnTo>
                    <a:pt x="529" y="933"/>
                  </a:lnTo>
                  <a:lnTo>
                    <a:pt x="536" y="928"/>
                  </a:lnTo>
                  <a:lnTo>
                    <a:pt x="536" y="927"/>
                  </a:lnTo>
                  <a:lnTo>
                    <a:pt x="534" y="914"/>
                  </a:lnTo>
                  <a:lnTo>
                    <a:pt x="534" y="912"/>
                  </a:lnTo>
                  <a:lnTo>
                    <a:pt x="534" y="906"/>
                  </a:lnTo>
                  <a:lnTo>
                    <a:pt x="534" y="898"/>
                  </a:lnTo>
                  <a:lnTo>
                    <a:pt x="538" y="890"/>
                  </a:lnTo>
                  <a:lnTo>
                    <a:pt x="538" y="888"/>
                  </a:lnTo>
                  <a:lnTo>
                    <a:pt x="539" y="880"/>
                  </a:lnTo>
                  <a:lnTo>
                    <a:pt x="539" y="878"/>
                  </a:lnTo>
                  <a:lnTo>
                    <a:pt x="539" y="875"/>
                  </a:lnTo>
                  <a:lnTo>
                    <a:pt x="536" y="865"/>
                  </a:lnTo>
                  <a:lnTo>
                    <a:pt x="536" y="862"/>
                  </a:lnTo>
                  <a:lnTo>
                    <a:pt x="541" y="857"/>
                  </a:lnTo>
                  <a:lnTo>
                    <a:pt x="544" y="854"/>
                  </a:lnTo>
                  <a:lnTo>
                    <a:pt x="546" y="851"/>
                  </a:lnTo>
                  <a:lnTo>
                    <a:pt x="549" y="848"/>
                  </a:lnTo>
                  <a:lnTo>
                    <a:pt x="549" y="846"/>
                  </a:lnTo>
                  <a:lnTo>
                    <a:pt x="557" y="833"/>
                  </a:lnTo>
                  <a:lnTo>
                    <a:pt x="557" y="831"/>
                  </a:lnTo>
                  <a:lnTo>
                    <a:pt x="559" y="828"/>
                  </a:lnTo>
                  <a:lnTo>
                    <a:pt x="559" y="823"/>
                  </a:lnTo>
                  <a:lnTo>
                    <a:pt x="557" y="820"/>
                  </a:lnTo>
                  <a:lnTo>
                    <a:pt x="549" y="818"/>
                  </a:lnTo>
                  <a:lnTo>
                    <a:pt x="546" y="818"/>
                  </a:lnTo>
                  <a:lnTo>
                    <a:pt x="539" y="822"/>
                  </a:lnTo>
                  <a:lnTo>
                    <a:pt x="536" y="822"/>
                  </a:lnTo>
                  <a:lnTo>
                    <a:pt x="534" y="820"/>
                  </a:lnTo>
                  <a:lnTo>
                    <a:pt x="521" y="818"/>
                  </a:lnTo>
                  <a:lnTo>
                    <a:pt x="519" y="807"/>
                  </a:lnTo>
                  <a:lnTo>
                    <a:pt x="521" y="804"/>
                  </a:lnTo>
                  <a:lnTo>
                    <a:pt x="516" y="796"/>
                  </a:lnTo>
                  <a:lnTo>
                    <a:pt x="514" y="794"/>
                  </a:lnTo>
                  <a:lnTo>
                    <a:pt x="513" y="793"/>
                  </a:lnTo>
                  <a:lnTo>
                    <a:pt x="509" y="789"/>
                  </a:lnTo>
                  <a:lnTo>
                    <a:pt x="504" y="783"/>
                  </a:lnTo>
                  <a:lnTo>
                    <a:pt x="504" y="781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5" y="773"/>
                  </a:lnTo>
                  <a:lnTo>
                    <a:pt x="481" y="772"/>
                  </a:lnTo>
                  <a:lnTo>
                    <a:pt x="481" y="765"/>
                  </a:lnTo>
                  <a:lnTo>
                    <a:pt x="481" y="762"/>
                  </a:lnTo>
                  <a:lnTo>
                    <a:pt x="478" y="754"/>
                  </a:lnTo>
                  <a:lnTo>
                    <a:pt x="471" y="741"/>
                  </a:lnTo>
                  <a:lnTo>
                    <a:pt x="471" y="739"/>
                  </a:lnTo>
                  <a:lnTo>
                    <a:pt x="471" y="736"/>
                  </a:lnTo>
                  <a:lnTo>
                    <a:pt x="476" y="728"/>
                  </a:lnTo>
                  <a:lnTo>
                    <a:pt x="476" y="726"/>
                  </a:lnTo>
                  <a:lnTo>
                    <a:pt x="478" y="715"/>
                  </a:lnTo>
                  <a:lnTo>
                    <a:pt x="478" y="713"/>
                  </a:lnTo>
                  <a:lnTo>
                    <a:pt x="478" y="710"/>
                  </a:lnTo>
                  <a:lnTo>
                    <a:pt x="475" y="700"/>
                  </a:lnTo>
                  <a:lnTo>
                    <a:pt x="473" y="699"/>
                  </a:lnTo>
                  <a:lnTo>
                    <a:pt x="473" y="697"/>
                  </a:lnTo>
                  <a:lnTo>
                    <a:pt x="478" y="691"/>
                  </a:lnTo>
                  <a:lnTo>
                    <a:pt x="480" y="689"/>
                  </a:lnTo>
                  <a:lnTo>
                    <a:pt x="481" y="687"/>
                  </a:lnTo>
                  <a:lnTo>
                    <a:pt x="486" y="676"/>
                  </a:lnTo>
                  <a:lnTo>
                    <a:pt x="486" y="673"/>
                  </a:lnTo>
                  <a:lnTo>
                    <a:pt x="486" y="671"/>
                  </a:lnTo>
                  <a:lnTo>
                    <a:pt x="486" y="657"/>
                  </a:lnTo>
                  <a:lnTo>
                    <a:pt x="486" y="655"/>
                  </a:lnTo>
                  <a:lnTo>
                    <a:pt x="485" y="652"/>
                  </a:lnTo>
                  <a:lnTo>
                    <a:pt x="485" y="649"/>
                  </a:lnTo>
                  <a:lnTo>
                    <a:pt x="485" y="644"/>
                  </a:lnTo>
                  <a:lnTo>
                    <a:pt x="483" y="640"/>
                  </a:lnTo>
                  <a:lnTo>
                    <a:pt x="478" y="636"/>
                  </a:lnTo>
                  <a:lnTo>
                    <a:pt x="476" y="634"/>
                  </a:lnTo>
                  <a:lnTo>
                    <a:pt x="475" y="632"/>
                  </a:lnTo>
                  <a:lnTo>
                    <a:pt x="466" y="627"/>
                  </a:lnTo>
                  <a:lnTo>
                    <a:pt x="463" y="627"/>
                  </a:lnTo>
                  <a:lnTo>
                    <a:pt x="461" y="626"/>
                  </a:lnTo>
                  <a:lnTo>
                    <a:pt x="452" y="623"/>
                  </a:lnTo>
                  <a:lnTo>
                    <a:pt x="448" y="623"/>
                  </a:lnTo>
                  <a:lnTo>
                    <a:pt x="447" y="623"/>
                  </a:lnTo>
                  <a:lnTo>
                    <a:pt x="433" y="621"/>
                  </a:lnTo>
                  <a:lnTo>
                    <a:pt x="432" y="621"/>
                  </a:lnTo>
                  <a:lnTo>
                    <a:pt x="428" y="619"/>
                  </a:lnTo>
                  <a:lnTo>
                    <a:pt x="425" y="613"/>
                  </a:lnTo>
                  <a:lnTo>
                    <a:pt x="425" y="611"/>
                  </a:lnTo>
                  <a:lnTo>
                    <a:pt x="425" y="608"/>
                  </a:lnTo>
                  <a:lnTo>
                    <a:pt x="430" y="598"/>
                  </a:lnTo>
                  <a:lnTo>
                    <a:pt x="428" y="595"/>
                  </a:lnTo>
                  <a:lnTo>
                    <a:pt x="425" y="589"/>
                  </a:lnTo>
                  <a:lnTo>
                    <a:pt x="425" y="587"/>
                  </a:lnTo>
                  <a:lnTo>
                    <a:pt x="423" y="584"/>
                  </a:lnTo>
                  <a:lnTo>
                    <a:pt x="420" y="574"/>
                  </a:lnTo>
                  <a:lnTo>
                    <a:pt x="420" y="571"/>
                  </a:lnTo>
                  <a:lnTo>
                    <a:pt x="420" y="568"/>
                  </a:lnTo>
                  <a:lnTo>
                    <a:pt x="437" y="547"/>
                  </a:lnTo>
                  <a:lnTo>
                    <a:pt x="437" y="543"/>
                  </a:lnTo>
                  <a:lnTo>
                    <a:pt x="443" y="530"/>
                  </a:lnTo>
                  <a:lnTo>
                    <a:pt x="443" y="527"/>
                  </a:lnTo>
                  <a:lnTo>
                    <a:pt x="445" y="526"/>
                  </a:lnTo>
                  <a:lnTo>
                    <a:pt x="445" y="511"/>
                  </a:lnTo>
                  <a:lnTo>
                    <a:pt x="445" y="508"/>
                  </a:lnTo>
                  <a:lnTo>
                    <a:pt x="452" y="495"/>
                  </a:lnTo>
                  <a:lnTo>
                    <a:pt x="452" y="492"/>
                  </a:lnTo>
                  <a:lnTo>
                    <a:pt x="461" y="479"/>
                  </a:lnTo>
                  <a:lnTo>
                    <a:pt x="455" y="474"/>
                  </a:lnTo>
                  <a:lnTo>
                    <a:pt x="443" y="471"/>
                  </a:lnTo>
                  <a:lnTo>
                    <a:pt x="432" y="475"/>
                  </a:lnTo>
                  <a:lnTo>
                    <a:pt x="422" y="477"/>
                  </a:lnTo>
                  <a:lnTo>
                    <a:pt x="420" y="475"/>
                  </a:lnTo>
                  <a:lnTo>
                    <a:pt x="409" y="472"/>
                  </a:lnTo>
                  <a:lnTo>
                    <a:pt x="397" y="475"/>
                  </a:lnTo>
                  <a:lnTo>
                    <a:pt x="394" y="475"/>
                  </a:lnTo>
                  <a:lnTo>
                    <a:pt x="389" y="480"/>
                  </a:lnTo>
                  <a:lnTo>
                    <a:pt x="382" y="487"/>
                  </a:lnTo>
                  <a:lnTo>
                    <a:pt x="380" y="488"/>
                  </a:lnTo>
                  <a:lnTo>
                    <a:pt x="375" y="492"/>
                  </a:lnTo>
                  <a:lnTo>
                    <a:pt x="374" y="493"/>
                  </a:lnTo>
                  <a:lnTo>
                    <a:pt x="367" y="493"/>
                  </a:lnTo>
                  <a:lnTo>
                    <a:pt x="354" y="485"/>
                  </a:lnTo>
                  <a:lnTo>
                    <a:pt x="354" y="483"/>
                  </a:lnTo>
                  <a:lnTo>
                    <a:pt x="356" y="475"/>
                  </a:lnTo>
                  <a:lnTo>
                    <a:pt x="356" y="472"/>
                  </a:lnTo>
                  <a:lnTo>
                    <a:pt x="357" y="466"/>
                  </a:lnTo>
                  <a:lnTo>
                    <a:pt x="359" y="462"/>
                  </a:lnTo>
                  <a:lnTo>
                    <a:pt x="366" y="454"/>
                  </a:lnTo>
                  <a:lnTo>
                    <a:pt x="370" y="446"/>
                  </a:lnTo>
                  <a:lnTo>
                    <a:pt x="370" y="445"/>
                  </a:lnTo>
                  <a:lnTo>
                    <a:pt x="372" y="437"/>
                  </a:lnTo>
                  <a:lnTo>
                    <a:pt x="375" y="435"/>
                  </a:lnTo>
                  <a:lnTo>
                    <a:pt x="379" y="427"/>
                  </a:lnTo>
                  <a:lnTo>
                    <a:pt x="380" y="425"/>
                  </a:lnTo>
                  <a:lnTo>
                    <a:pt x="377" y="416"/>
                  </a:lnTo>
                  <a:lnTo>
                    <a:pt x="377" y="414"/>
                  </a:lnTo>
                  <a:lnTo>
                    <a:pt x="372" y="401"/>
                  </a:lnTo>
                  <a:lnTo>
                    <a:pt x="372" y="399"/>
                  </a:lnTo>
                  <a:lnTo>
                    <a:pt x="372" y="396"/>
                  </a:lnTo>
                  <a:lnTo>
                    <a:pt x="372" y="391"/>
                  </a:lnTo>
                  <a:lnTo>
                    <a:pt x="366" y="386"/>
                  </a:lnTo>
                  <a:lnTo>
                    <a:pt x="362" y="385"/>
                  </a:lnTo>
                  <a:lnTo>
                    <a:pt x="357" y="380"/>
                  </a:lnTo>
                  <a:lnTo>
                    <a:pt x="352" y="370"/>
                  </a:lnTo>
                  <a:lnTo>
                    <a:pt x="361" y="364"/>
                  </a:lnTo>
                  <a:lnTo>
                    <a:pt x="362" y="360"/>
                  </a:lnTo>
                  <a:lnTo>
                    <a:pt x="364" y="352"/>
                  </a:lnTo>
                  <a:lnTo>
                    <a:pt x="364" y="351"/>
                  </a:lnTo>
                  <a:lnTo>
                    <a:pt x="364" y="349"/>
                  </a:lnTo>
                  <a:lnTo>
                    <a:pt x="362" y="344"/>
                  </a:lnTo>
                  <a:lnTo>
                    <a:pt x="364" y="343"/>
                  </a:lnTo>
                  <a:lnTo>
                    <a:pt x="364" y="339"/>
                  </a:lnTo>
                  <a:lnTo>
                    <a:pt x="366" y="336"/>
                  </a:lnTo>
                  <a:lnTo>
                    <a:pt x="366" y="328"/>
                  </a:lnTo>
                  <a:lnTo>
                    <a:pt x="364" y="328"/>
                  </a:lnTo>
                  <a:lnTo>
                    <a:pt x="361" y="327"/>
                  </a:lnTo>
                  <a:lnTo>
                    <a:pt x="349" y="323"/>
                  </a:lnTo>
                  <a:lnTo>
                    <a:pt x="347" y="322"/>
                  </a:lnTo>
                  <a:lnTo>
                    <a:pt x="346" y="320"/>
                  </a:lnTo>
                  <a:lnTo>
                    <a:pt x="339" y="305"/>
                  </a:lnTo>
                  <a:lnTo>
                    <a:pt x="339" y="304"/>
                  </a:lnTo>
                  <a:lnTo>
                    <a:pt x="339" y="301"/>
                  </a:lnTo>
                  <a:lnTo>
                    <a:pt x="329" y="291"/>
                  </a:lnTo>
                  <a:lnTo>
                    <a:pt x="327" y="291"/>
                  </a:lnTo>
                  <a:lnTo>
                    <a:pt x="326" y="289"/>
                  </a:lnTo>
                  <a:lnTo>
                    <a:pt x="324" y="281"/>
                  </a:lnTo>
                  <a:lnTo>
                    <a:pt x="324" y="280"/>
                  </a:lnTo>
                  <a:lnTo>
                    <a:pt x="326" y="278"/>
                  </a:lnTo>
                  <a:lnTo>
                    <a:pt x="326" y="276"/>
                  </a:lnTo>
                  <a:lnTo>
                    <a:pt x="327" y="275"/>
                  </a:lnTo>
                  <a:lnTo>
                    <a:pt x="324" y="267"/>
                  </a:lnTo>
                  <a:lnTo>
                    <a:pt x="321" y="265"/>
                  </a:lnTo>
                  <a:lnTo>
                    <a:pt x="319" y="262"/>
                  </a:lnTo>
                  <a:lnTo>
                    <a:pt x="316" y="257"/>
                  </a:lnTo>
                  <a:lnTo>
                    <a:pt x="321" y="241"/>
                  </a:lnTo>
                  <a:lnTo>
                    <a:pt x="319" y="241"/>
                  </a:lnTo>
                  <a:lnTo>
                    <a:pt x="314" y="236"/>
                  </a:lnTo>
                  <a:lnTo>
                    <a:pt x="316" y="233"/>
                  </a:lnTo>
                  <a:lnTo>
                    <a:pt x="316" y="229"/>
                  </a:lnTo>
                  <a:lnTo>
                    <a:pt x="316" y="228"/>
                  </a:lnTo>
                  <a:lnTo>
                    <a:pt x="318" y="226"/>
                  </a:lnTo>
                  <a:lnTo>
                    <a:pt x="321" y="216"/>
                  </a:lnTo>
                  <a:lnTo>
                    <a:pt x="321" y="204"/>
                  </a:lnTo>
                  <a:lnTo>
                    <a:pt x="321" y="202"/>
                  </a:lnTo>
                  <a:lnTo>
                    <a:pt x="323" y="191"/>
                  </a:lnTo>
                  <a:lnTo>
                    <a:pt x="323" y="189"/>
                  </a:lnTo>
                  <a:lnTo>
                    <a:pt x="323" y="186"/>
                  </a:lnTo>
                  <a:lnTo>
                    <a:pt x="323" y="184"/>
                  </a:lnTo>
                  <a:lnTo>
                    <a:pt x="314" y="178"/>
                  </a:lnTo>
                  <a:lnTo>
                    <a:pt x="313" y="176"/>
                  </a:lnTo>
                  <a:lnTo>
                    <a:pt x="308" y="168"/>
                  </a:lnTo>
                  <a:lnTo>
                    <a:pt x="306" y="166"/>
                  </a:lnTo>
                  <a:lnTo>
                    <a:pt x="304" y="165"/>
                  </a:lnTo>
                  <a:lnTo>
                    <a:pt x="304" y="157"/>
                  </a:lnTo>
                  <a:lnTo>
                    <a:pt x="304" y="153"/>
                  </a:lnTo>
                  <a:lnTo>
                    <a:pt x="299" y="144"/>
                  </a:lnTo>
                  <a:lnTo>
                    <a:pt x="294" y="140"/>
                  </a:lnTo>
                  <a:lnTo>
                    <a:pt x="293" y="139"/>
                  </a:lnTo>
                  <a:lnTo>
                    <a:pt x="288" y="139"/>
                  </a:lnTo>
                  <a:lnTo>
                    <a:pt x="284" y="136"/>
                  </a:lnTo>
                  <a:lnTo>
                    <a:pt x="284" y="134"/>
                  </a:lnTo>
                  <a:lnTo>
                    <a:pt x="284" y="131"/>
                  </a:lnTo>
                  <a:lnTo>
                    <a:pt x="284" y="119"/>
                  </a:lnTo>
                  <a:lnTo>
                    <a:pt x="284" y="116"/>
                  </a:lnTo>
                  <a:lnTo>
                    <a:pt x="289" y="106"/>
                  </a:lnTo>
                  <a:lnTo>
                    <a:pt x="299" y="103"/>
                  </a:lnTo>
                  <a:lnTo>
                    <a:pt x="306" y="97"/>
                  </a:lnTo>
                  <a:lnTo>
                    <a:pt x="306" y="95"/>
                  </a:lnTo>
                  <a:lnTo>
                    <a:pt x="306" y="94"/>
                  </a:lnTo>
                  <a:lnTo>
                    <a:pt x="299" y="79"/>
                  </a:lnTo>
                  <a:lnTo>
                    <a:pt x="299" y="77"/>
                  </a:lnTo>
                  <a:lnTo>
                    <a:pt x="298" y="64"/>
                  </a:lnTo>
                  <a:lnTo>
                    <a:pt x="299" y="60"/>
                  </a:lnTo>
                  <a:lnTo>
                    <a:pt x="299" y="53"/>
                  </a:lnTo>
                  <a:lnTo>
                    <a:pt x="299" y="51"/>
                  </a:lnTo>
                  <a:lnTo>
                    <a:pt x="299" y="48"/>
                  </a:lnTo>
                  <a:lnTo>
                    <a:pt x="299" y="45"/>
                  </a:lnTo>
                  <a:lnTo>
                    <a:pt x="299" y="43"/>
                  </a:lnTo>
                  <a:lnTo>
                    <a:pt x="303" y="35"/>
                  </a:lnTo>
                  <a:lnTo>
                    <a:pt x="304" y="34"/>
                  </a:lnTo>
                  <a:lnTo>
                    <a:pt x="304" y="29"/>
                  </a:lnTo>
                  <a:lnTo>
                    <a:pt x="304" y="27"/>
                  </a:lnTo>
                  <a:lnTo>
                    <a:pt x="304" y="26"/>
                  </a:lnTo>
                  <a:lnTo>
                    <a:pt x="308" y="24"/>
                  </a:lnTo>
                  <a:lnTo>
                    <a:pt x="313" y="21"/>
                  </a:lnTo>
                  <a:lnTo>
                    <a:pt x="314" y="19"/>
                  </a:lnTo>
                  <a:lnTo>
                    <a:pt x="314" y="16"/>
                  </a:lnTo>
                  <a:lnTo>
                    <a:pt x="319" y="13"/>
                  </a:lnTo>
                  <a:lnTo>
                    <a:pt x="321" y="9"/>
                  </a:lnTo>
                  <a:lnTo>
                    <a:pt x="321" y="5"/>
                  </a:lnTo>
                  <a:lnTo>
                    <a:pt x="321" y="3"/>
                  </a:lnTo>
                  <a:lnTo>
                    <a:pt x="321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49" name="Freeform 162"/>
            <p:cNvSpPr>
              <a:spLocks/>
            </p:cNvSpPr>
            <p:nvPr/>
          </p:nvSpPr>
          <p:spPr bwMode="auto">
            <a:xfrm>
              <a:off x="1770062" y="7252495"/>
              <a:ext cx="500063" cy="1065213"/>
            </a:xfrm>
            <a:custGeom>
              <a:avLst/>
              <a:gdLst>
                <a:gd name="T0" fmla="*/ 78 w 628"/>
                <a:gd name="T1" fmla="*/ 76 h 1343"/>
                <a:gd name="T2" fmla="*/ 116 w 628"/>
                <a:gd name="T3" fmla="*/ 81 h 1343"/>
                <a:gd name="T4" fmla="*/ 144 w 628"/>
                <a:gd name="T5" fmla="*/ 82 h 1343"/>
                <a:gd name="T6" fmla="*/ 160 w 628"/>
                <a:gd name="T7" fmla="*/ 103 h 1343"/>
                <a:gd name="T8" fmla="*/ 192 w 628"/>
                <a:gd name="T9" fmla="*/ 121 h 1343"/>
                <a:gd name="T10" fmla="*/ 203 w 628"/>
                <a:gd name="T11" fmla="*/ 77 h 1343"/>
                <a:gd name="T12" fmla="*/ 192 w 628"/>
                <a:gd name="T13" fmla="*/ 42 h 1343"/>
                <a:gd name="T14" fmla="*/ 197 w 628"/>
                <a:gd name="T15" fmla="*/ 9 h 1343"/>
                <a:gd name="T16" fmla="*/ 220 w 628"/>
                <a:gd name="T17" fmla="*/ 14 h 1343"/>
                <a:gd name="T18" fmla="*/ 256 w 628"/>
                <a:gd name="T19" fmla="*/ 45 h 1343"/>
                <a:gd name="T20" fmla="*/ 274 w 628"/>
                <a:gd name="T21" fmla="*/ 64 h 1343"/>
                <a:gd name="T22" fmla="*/ 301 w 628"/>
                <a:gd name="T23" fmla="*/ 56 h 1343"/>
                <a:gd name="T24" fmla="*/ 336 w 628"/>
                <a:gd name="T25" fmla="*/ 71 h 1343"/>
                <a:gd name="T26" fmla="*/ 402 w 628"/>
                <a:gd name="T27" fmla="*/ 37 h 1343"/>
                <a:gd name="T28" fmla="*/ 450 w 628"/>
                <a:gd name="T29" fmla="*/ 35 h 1343"/>
                <a:gd name="T30" fmla="*/ 516 w 628"/>
                <a:gd name="T31" fmla="*/ 29 h 1343"/>
                <a:gd name="T32" fmla="*/ 556 w 628"/>
                <a:gd name="T33" fmla="*/ 30 h 1343"/>
                <a:gd name="T34" fmla="*/ 570 w 628"/>
                <a:gd name="T35" fmla="*/ 87 h 1343"/>
                <a:gd name="T36" fmla="*/ 575 w 628"/>
                <a:gd name="T37" fmla="*/ 107 h 1343"/>
                <a:gd name="T38" fmla="*/ 587 w 628"/>
                <a:gd name="T39" fmla="*/ 147 h 1343"/>
                <a:gd name="T40" fmla="*/ 585 w 628"/>
                <a:gd name="T41" fmla="*/ 187 h 1343"/>
                <a:gd name="T42" fmla="*/ 590 w 628"/>
                <a:gd name="T43" fmla="*/ 230 h 1343"/>
                <a:gd name="T44" fmla="*/ 602 w 628"/>
                <a:gd name="T45" fmla="*/ 275 h 1343"/>
                <a:gd name="T46" fmla="*/ 610 w 628"/>
                <a:gd name="T47" fmla="*/ 307 h 1343"/>
                <a:gd name="T48" fmla="*/ 612 w 628"/>
                <a:gd name="T49" fmla="*/ 351 h 1343"/>
                <a:gd name="T50" fmla="*/ 590 w 628"/>
                <a:gd name="T51" fmla="*/ 386 h 1343"/>
                <a:gd name="T52" fmla="*/ 584 w 628"/>
                <a:gd name="T53" fmla="*/ 424 h 1343"/>
                <a:gd name="T54" fmla="*/ 608 w 628"/>
                <a:gd name="T55" fmla="*/ 464 h 1343"/>
                <a:gd name="T56" fmla="*/ 627 w 628"/>
                <a:gd name="T57" fmla="*/ 493 h 1343"/>
                <a:gd name="T58" fmla="*/ 625 w 628"/>
                <a:gd name="T59" fmla="*/ 521 h 1343"/>
                <a:gd name="T60" fmla="*/ 584 w 628"/>
                <a:gd name="T61" fmla="*/ 560 h 1343"/>
                <a:gd name="T62" fmla="*/ 567 w 628"/>
                <a:gd name="T63" fmla="*/ 584 h 1343"/>
                <a:gd name="T64" fmla="*/ 567 w 628"/>
                <a:gd name="T65" fmla="*/ 621 h 1343"/>
                <a:gd name="T66" fmla="*/ 549 w 628"/>
                <a:gd name="T67" fmla="*/ 628 h 1343"/>
                <a:gd name="T68" fmla="*/ 529 w 628"/>
                <a:gd name="T69" fmla="*/ 644 h 1343"/>
                <a:gd name="T70" fmla="*/ 504 w 628"/>
                <a:gd name="T71" fmla="*/ 671 h 1343"/>
                <a:gd name="T72" fmla="*/ 470 w 628"/>
                <a:gd name="T73" fmla="*/ 708 h 1343"/>
                <a:gd name="T74" fmla="*/ 445 w 628"/>
                <a:gd name="T75" fmla="*/ 749 h 1343"/>
                <a:gd name="T76" fmla="*/ 427 w 628"/>
                <a:gd name="T77" fmla="*/ 778 h 1343"/>
                <a:gd name="T78" fmla="*/ 410 w 628"/>
                <a:gd name="T79" fmla="*/ 815 h 1343"/>
                <a:gd name="T80" fmla="*/ 412 w 628"/>
                <a:gd name="T81" fmla="*/ 862 h 1343"/>
                <a:gd name="T82" fmla="*/ 428 w 628"/>
                <a:gd name="T83" fmla="*/ 885 h 1343"/>
                <a:gd name="T84" fmla="*/ 420 w 628"/>
                <a:gd name="T85" fmla="*/ 891 h 1343"/>
                <a:gd name="T86" fmla="*/ 390 w 628"/>
                <a:gd name="T87" fmla="*/ 925 h 1343"/>
                <a:gd name="T88" fmla="*/ 405 w 628"/>
                <a:gd name="T89" fmla="*/ 942 h 1343"/>
                <a:gd name="T90" fmla="*/ 398 w 628"/>
                <a:gd name="T91" fmla="*/ 953 h 1343"/>
                <a:gd name="T92" fmla="*/ 395 w 628"/>
                <a:gd name="T93" fmla="*/ 975 h 1343"/>
                <a:gd name="T94" fmla="*/ 393 w 628"/>
                <a:gd name="T95" fmla="*/ 1000 h 1343"/>
                <a:gd name="T96" fmla="*/ 357 w 628"/>
                <a:gd name="T97" fmla="*/ 1011 h 1343"/>
                <a:gd name="T98" fmla="*/ 321 w 628"/>
                <a:gd name="T99" fmla="*/ 1047 h 1343"/>
                <a:gd name="T100" fmla="*/ 299 w 628"/>
                <a:gd name="T101" fmla="*/ 1087 h 1343"/>
                <a:gd name="T102" fmla="*/ 266 w 628"/>
                <a:gd name="T103" fmla="*/ 1139 h 1343"/>
                <a:gd name="T104" fmla="*/ 240 w 628"/>
                <a:gd name="T105" fmla="*/ 1183 h 1343"/>
                <a:gd name="T106" fmla="*/ 223 w 628"/>
                <a:gd name="T107" fmla="*/ 1215 h 1343"/>
                <a:gd name="T108" fmla="*/ 210 w 628"/>
                <a:gd name="T109" fmla="*/ 1247 h 1343"/>
                <a:gd name="T110" fmla="*/ 200 w 628"/>
                <a:gd name="T111" fmla="*/ 1286 h 1343"/>
                <a:gd name="T112" fmla="*/ 183 w 628"/>
                <a:gd name="T113" fmla="*/ 1320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8" h="1343">
                  <a:moveTo>
                    <a:pt x="0" y="81"/>
                  </a:moveTo>
                  <a:lnTo>
                    <a:pt x="33" y="74"/>
                  </a:lnTo>
                  <a:lnTo>
                    <a:pt x="53" y="69"/>
                  </a:lnTo>
                  <a:lnTo>
                    <a:pt x="56" y="69"/>
                  </a:lnTo>
                  <a:lnTo>
                    <a:pt x="73" y="74"/>
                  </a:lnTo>
                  <a:lnTo>
                    <a:pt x="74" y="74"/>
                  </a:lnTo>
                  <a:lnTo>
                    <a:pt x="78" y="76"/>
                  </a:lnTo>
                  <a:lnTo>
                    <a:pt x="91" y="73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101" y="82"/>
                  </a:lnTo>
                  <a:lnTo>
                    <a:pt x="102" y="82"/>
                  </a:lnTo>
                  <a:lnTo>
                    <a:pt x="114" y="81"/>
                  </a:lnTo>
                  <a:lnTo>
                    <a:pt x="116" y="81"/>
                  </a:lnTo>
                  <a:lnTo>
                    <a:pt x="119" y="79"/>
                  </a:lnTo>
                  <a:lnTo>
                    <a:pt x="126" y="81"/>
                  </a:lnTo>
                  <a:lnTo>
                    <a:pt x="127" y="82"/>
                  </a:lnTo>
                  <a:lnTo>
                    <a:pt x="129" y="82"/>
                  </a:lnTo>
                  <a:lnTo>
                    <a:pt x="132" y="84"/>
                  </a:lnTo>
                  <a:lnTo>
                    <a:pt x="140" y="84"/>
                  </a:lnTo>
                  <a:lnTo>
                    <a:pt x="144" y="82"/>
                  </a:lnTo>
                  <a:lnTo>
                    <a:pt x="150" y="81"/>
                  </a:lnTo>
                  <a:lnTo>
                    <a:pt x="154" y="81"/>
                  </a:lnTo>
                  <a:lnTo>
                    <a:pt x="159" y="82"/>
                  </a:lnTo>
                  <a:lnTo>
                    <a:pt x="160" y="86"/>
                  </a:lnTo>
                  <a:lnTo>
                    <a:pt x="160" y="98"/>
                  </a:lnTo>
                  <a:lnTo>
                    <a:pt x="160" y="100"/>
                  </a:lnTo>
                  <a:lnTo>
                    <a:pt x="160" y="103"/>
                  </a:lnTo>
                  <a:lnTo>
                    <a:pt x="164" y="111"/>
                  </a:lnTo>
                  <a:lnTo>
                    <a:pt x="165" y="113"/>
                  </a:lnTo>
                  <a:lnTo>
                    <a:pt x="172" y="116"/>
                  </a:lnTo>
                  <a:lnTo>
                    <a:pt x="174" y="118"/>
                  </a:lnTo>
                  <a:lnTo>
                    <a:pt x="182" y="119"/>
                  </a:lnTo>
                  <a:lnTo>
                    <a:pt x="183" y="121"/>
                  </a:lnTo>
                  <a:lnTo>
                    <a:pt x="192" y="121"/>
                  </a:lnTo>
                  <a:lnTo>
                    <a:pt x="195" y="121"/>
                  </a:lnTo>
                  <a:lnTo>
                    <a:pt x="212" y="103"/>
                  </a:lnTo>
                  <a:lnTo>
                    <a:pt x="212" y="100"/>
                  </a:lnTo>
                  <a:lnTo>
                    <a:pt x="213" y="90"/>
                  </a:lnTo>
                  <a:lnTo>
                    <a:pt x="213" y="87"/>
                  </a:lnTo>
                  <a:lnTo>
                    <a:pt x="212" y="86"/>
                  </a:lnTo>
                  <a:lnTo>
                    <a:pt x="203" y="77"/>
                  </a:lnTo>
                  <a:lnTo>
                    <a:pt x="200" y="69"/>
                  </a:lnTo>
                  <a:lnTo>
                    <a:pt x="200" y="66"/>
                  </a:lnTo>
                  <a:lnTo>
                    <a:pt x="198" y="53"/>
                  </a:lnTo>
                  <a:lnTo>
                    <a:pt x="197" y="53"/>
                  </a:lnTo>
                  <a:lnTo>
                    <a:pt x="195" y="52"/>
                  </a:lnTo>
                  <a:lnTo>
                    <a:pt x="192" y="45"/>
                  </a:lnTo>
                  <a:lnTo>
                    <a:pt x="192" y="42"/>
                  </a:lnTo>
                  <a:lnTo>
                    <a:pt x="190" y="35"/>
                  </a:lnTo>
                  <a:lnTo>
                    <a:pt x="190" y="32"/>
                  </a:lnTo>
                  <a:lnTo>
                    <a:pt x="188" y="27"/>
                  </a:lnTo>
                  <a:lnTo>
                    <a:pt x="187" y="18"/>
                  </a:lnTo>
                  <a:lnTo>
                    <a:pt x="188" y="16"/>
                  </a:lnTo>
                  <a:lnTo>
                    <a:pt x="192" y="14"/>
                  </a:lnTo>
                  <a:lnTo>
                    <a:pt x="197" y="9"/>
                  </a:lnTo>
                  <a:lnTo>
                    <a:pt x="202" y="3"/>
                  </a:lnTo>
                  <a:lnTo>
                    <a:pt x="205" y="0"/>
                  </a:lnTo>
                  <a:lnTo>
                    <a:pt x="208" y="0"/>
                  </a:lnTo>
                  <a:lnTo>
                    <a:pt x="212" y="8"/>
                  </a:lnTo>
                  <a:lnTo>
                    <a:pt x="212" y="9"/>
                  </a:lnTo>
                  <a:lnTo>
                    <a:pt x="218" y="14"/>
                  </a:lnTo>
                  <a:lnTo>
                    <a:pt x="220" y="14"/>
                  </a:lnTo>
                  <a:lnTo>
                    <a:pt x="223" y="14"/>
                  </a:lnTo>
                  <a:lnTo>
                    <a:pt x="235" y="21"/>
                  </a:lnTo>
                  <a:lnTo>
                    <a:pt x="236" y="24"/>
                  </a:lnTo>
                  <a:lnTo>
                    <a:pt x="241" y="32"/>
                  </a:lnTo>
                  <a:lnTo>
                    <a:pt x="243" y="34"/>
                  </a:lnTo>
                  <a:lnTo>
                    <a:pt x="246" y="40"/>
                  </a:lnTo>
                  <a:lnTo>
                    <a:pt x="256" y="45"/>
                  </a:lnTo>
                  <a:lnTo>
                    <a:pt x="258" y="47"/>
                  </a:lnTo>
                  <a:lnTo>
                    <a:pt x="260" y="48"/>
                  </a:lnTo>
                  <a:lnTo>
                    <a:pt x="261" y="48"/>
                  </a:lnTo>
                  <a:lnTo>
                    <a:pt x="266" y="55"/>
                  </a:lnTo>
                  <a:lnTo>
                    <a:pt x="266" y="56"/>
                  </a:lnTo>
                  <a:lnTo>
                    <a:pt x="268" y="60"/>
                  </a:lnTo>
                  <a:lnTo>
                    <a:pt x="274" y="64"/>
                  </a:lnTo>
                  <a:lnTo>
                    <a:pt x="284" y="71"/>
                  </a:lnTo>
                  <a:lnTo>
                    <a:pt x="293" y="74"/>
                  </a:lnTo>
                  <a:lnTo>
                    <a:pt x="298" y="74"/>
                  </a:lnTo>
                  <a:lnTo>
                    <a:pt x="301" y="71"/>
                  </a:lnTo>
                  <a:lnTo>
                    <a:pt x="301" y="68"/>
                  </a:lnTo>
                  <a:lnTo>
                    <a:pt x="299" y="61"/>
                  </a:lnTo>
                  <a:lnTo>
                    <a:pt x="301" y="56"/>
                  </a:lnTo>
                  <a:lnTo>
                    <a:pt x="306" y="53"/>
                  </a:lnTo>
                  <a:lnTo>
                    <a:pt x="321" y="52"/>
                  </a:lnTo>
                  <a:lnTo>
                    <a:pt x="322" y="52"/>
                  </a:lnTo>
                  <a:lnTo>
                    <a:pt x="336" y="58"/>
                  </a:lnTo>
                  <a:lnTo>
                    <a:pt x="336" y="61"/>
                  </a:lnTo>
                  <a:lnTo>
                    <a:pt x="337" y="69"/>
                  </a:lnTo>
                  <a:lnTo>
                    <a:pt x="336" y="71"/>
                  </a:lnTo>
                  <a:lnTo>
                    <a:pt x="339" y="79"/>
                  </a:lnTo>
                  <a:lnTo>
                    <a:pt x="341" y="81"/>
                  </a:lnTo>
                  <a:lnTo>
                    <a:pt x="355" y="73"/>
                  </a:lnTo>
                  <a:lnTo>
                    <a:pt x="364" y="64"/>
                  </a:lnTo>
                  <a:lnTo>
                    <a:pt x="367" y="63"/>
                  </a:lnTo>
                  <a:lnTo>
                    <a:pt x="370" y="61"/>
                  </a:lnTo>
                  <a:lnTo>
                    <a:pt x="402" y="37"/>
                  </a:lnTo>
                  <a:lnTo>
                    <a:pt x="405" y="35"/>
                  </a:lnTo>
                  <a:lnTo>
                    <a:pt x="413" y="29"/>
                  </a:lnTo>
                  <a:lnTo>
                    <a:pt x="433" y="30"/>
                  </a:lnTo>
                  <a:lnTo>
                    <a:pt x="435" y="30"/>
                  </a:lnTo>
                  <a:lnTo>
                    <a:pt x="436" y="32"/>
                  </a:lnTo>
                  <a:lnTo>
                    <a:pt x="448" y="35"/>
                  </a:lnTo>
                  <a:lnTo>
                    <a:pt x="450" y="35"/>
                  </a:lnTo>
                  <a:lnTo>
                    <a:pt x="460" y="34"/>
                  </a:lnTo>
                  <a:lnTo>
                    <a:pt x="471" y="34"/>
                  </a:lnTo>
                  <a:lnTo>
                    <a:pt x="479" y="35"/>
                  </a:lnTo>
                  <a:lnTo>
                    <a:pt x="488" y="30"/>
                  </a:lnTo>
                  <a:lnTo>
                    <a:pt x="494" y="26"/>
                  </a:lnTo>
                  <a:lnTo>
                    <a:pt x="508" y="24"/>
                  </a:lnTo>
                  <a:lnTo>
                    <a:pt x="516" y="29"/>
                  </a:lnTo>
                  <a:lnTo>
                    <a:pt x="526" y="32"/>
                  </a:lnTo>
                  <a:lnTo>
                    <a:pt x="527" y="32"/>
                  </a:lnTo>
                  <a:lnTo>
                    <a:pt x="531" y="30"/>
                  </a:lnTo>
                  <a:lnTo>
                    <a:pt x="532" y="30"/>
                  </a:lnTo>
                  <a:lnTo>
                    <a:pt x="541" y="29"/>
                  </a:lnTo>
                  <a:lnTo>
                    <a:pt x="549" y="29"/>
                  </a:lnTo>
                  <a:lnTo>
                    <a:pt x="556" y="30"/>
                  </a:lnTo>
                  <a:lnTo>
                    <a:pt x="559" y="30"/>
                  </a:lnTo>
                  <a:lnTo>
                    <a:pt x="562" y="30"/>
                  </a:lnTo>
                  <a:lnTo>
                    <a:pt x="561" y="40"/>
                  </a:lnTo>
                  <a:lnTo>
                    <a:pt x="564" y="52"/>
                  </a:lnTo>
                  <a:lnTo>
                    <a:pt x="564" y="55"/>
                  </a:lnTo>
                  <a:lnTo>
                    <a:pt x="564" y="58"/>
                  </a:lnTo>
                  <a:lnTo>
                    <a:pt x="570" y="87"/>
                  </a:lnTo>
                  <a:lnTo>
                    <a:pt x="570" y="89"/>
                  </a:lnTo>
                  <a:lnTo>
                    <a:pt x="570" y="90"/>
                  </a:lnTo>
                  <a:lnTo>
                    <a:pt x="572" y="92"/>
                  </a:lnTo>
                  <a:lnTo>
                    <a:pt x="574" y="97"/>
                  </a:lnTo>
                  <a:lnTo>
                    <a:pt x="575" y="103"/>
                  </a:lnTo>
                  <a:lnTo>
                    <a:pt x="575" y="105"/>
                  </a:lnTo>
                  <a:lnTo>
                    <a:pt x="575" y="107"/>
                  </a:lnTo>
                  <a:lnTo>
                    <a:pt x="577" y="121"/>
                  </a:lnTo>
                  <a:lnTo>
                    <a:pt x="577" y="123"/>
                  </a:lnTo>
                  <a:lnTo>
                    <a:pt x="577" y="126"/>
                  </a:lnTo>
                  <a:lnTo>
                    <a:pt x="580" y="136"/>
                  </a:lnTo>
                  <a:lnTo>
                    <a:pt x="580" y="137"/>
                  </a:lnTo>
                  <a:lnTo>
                    <a:pt x="582" y="141"/>
                  </a:lnTo>
                  <a:lnTo>
                    <a:pt x="587" y="147"/>
                  </a:lnTo>
                  <a:lnTo>
                    <a:pt x="592" y="152"/>
                  </a:lnTo>
                  <a:lnTo>
                    <a:pt x="594" y="153"/>
                  </a:lnTo>
                  <a:lnTo>
                    <a:pt x="585" y="165"/>
                  </a:lnTo>
                  <a:lnTo>
                    <a:pt x="584" y="168"/>
                  </a:lnTo>
                  <a:lnTo>
                    <a:pt x="584" y="181"/>
                  </a:lnTo>
                  <a:lnTo>
                    <a:pt x="584" y="184"/>
                  </a:lnTo>
                  <a:lnTo>
                    <a:pt x="585" y="187"/>
                  </a:lnTo>
                  <a:lnTo>
                    <a:pt x="587" y="202"/>
                  </a:lnTo>
                  <a:lnTo>
                    <a:pt x="589" y="205"/>
                  </a:lnTo>
                  <a:lnTo>
                    <a:pt x="590" y="213"/>
                  </a:lnTo>
                  <a:lnTo>
                    <a:pt x="590" y="215"/>
                  </a:lnTo>
                  <a:lnTo>
                    <a:pt x="592" y="221"/>
                  </a:lnTo>
                  <a:lnTo>
                    <a:pt x="594" y="228"/>
                  </a:lnTo>
                  <a:lnTo>
                    <a:pt x="590" y="230"/>
                  </a:lnTo>
                  <a:lnTo>
                    <a:pt x="589" y="238"/>
                  </a:lnTo>
                  <a:lnTo>
                    <a:pt x="592" y="247"/>
                  </a:lnTo>
                  <a:lnTo>
                    <a:pt x="592" y="249"/>
                  </a:lnTo>
                  <a:lnTo>
                    <a:pt x="595" y="262"/>
                  </a:lnTo>
                  <a:lnTo>
                    <a:pt x="597" y="265"/>
                  </a:lnTo>
                  <a:lnTo>
                    <a:pt x="599" y="267"/>
                  </a:lnTo>
                  <a:lnTo>
                    <a:pt x="602" y="275"/>
                  </a:lnTo>
                  <a:lnTo>
                    <a:pt x="602" y="276"/>
                  </a:lnTo>
                  <a:lnTo>
                    <a:pt x="602" y="278"/>
                  </a:lnTo>
                  <a:lnTo>
                    <a:pt x="605" y="289"/>
                  </a:lnTo>
                  <a:lnTo>
                    <a:pt x="607" y="293"/>
                  </a:lnTo>
                  <a:lnTo>
                    <a:pt x="610" y="302"/>
                  </a:lnTo>
                  <a:lnTo>
                    <a:pt x="610" y="306"/>
                  </a:lnTo>
                  <a:lnTo>
                    <a:pt x="610" y="307"/>
                  </a:lnTo>
                  <a:lnTo>
                    <a:pt x="612" y="319"/>
                  </a:lnTo>
                  <a:lnTo>
                    <a:pt x="612" y="323"/>
                  </a:lnTo>
                  <a:lnTo>
                    <a:pt x="608" y="335"/>
                  </a:lnTo>
                  <a:lnTo>
                    <a:pt x="608" y="338"/>
                  </a:lnTo>
                  <a:lnTo>
                    <a:pt x="612" y="344"/>
                  </a:lnTo>
                  <a:lnTo>
                    <a:pt x="610" y="348"/>
                  </a:lnTo>
                  <a:lnTo>
                    <a:pt x="612" y="351"/>
                  </a:lnTo>
                  <a:lnTo>
                    <a:pt x="607" y="357"/>
                  </a:lnTo>
                  <a:lnTo>
                    <a:pt x="599" y="361"/>
                  </a:lnTo>
                  <a:lnTo>
                    <a:pt x="597" y="364"/>
                  </a:lnTo>
                  <a:lnTo>
                    <a:pt x="592" y="370"/>
                  </a:lnTo>
                  <a:lnTo>
                    <a:pt x="592" y="372"/>
                  </a:lnTo>
                  <a:lnTo>
                    <a:pt x="590" y="383"/>
                  </a:lnTo>
                  <a:lnTo>
                    <a:pt x="590" y="386"/>
                  </a:lnTo>
                  <a:lnTo>
                    <a:pt x="590" y="388"/>
                  </a:lnTo>
                  <a:lnTo>
                    <a:pt x="585" y="401"/>
                  </a:lnTo>
                  <a:lnTo>
                    <a:pt x="585" y="403"/>
                  </a:lnTo>
                  <a:lnTo>
                    <a:pt x="584" y="412"/>
                  </a:lnTo>
                  <a:lnTo>
                    <a:pt x="584" y="414"/>
                  </a:lnTo>
                  <a:lnTo>
                    <a:pt x="584" y="422"/>
                  </a:lnTo>
                  <a:lnTo>
                    <a:pt x="584" y="424"/>
                  </a:lnTo>
                  <a:lnTo>
                    <a:pt x="585" y="432"/>
                  </a:lnTo>
                  <a:lnTo>
                    <a:pt x="585" y="435"/>
                  </a:lnTo>
                  <a:lnTo>
                    <a:pt x="589" y="443"/>
                  </a:lnTo>
                  <a:lnTo>
                    <a:pt x="595" y="451"/>
                  </a:lnTo>
                  <a:lnTo>
                    <a:pt x="600" y="456"/>
                  </a:lnTo>
                  <a:lnTo>
                    <a:pt x="604" y="459"/>
                  </a:lnTo>
                  <a:lnTo>
                    <a:pt x="608" y="464"/>
                  </a:lnTo>
                  <a:lnTo>
                    <a:pt x="613" y="469"/>
                  </a:lnTo>
                  <a:lnTo>
                    <a:pt x="612" y="477"/>
                  </a:lnTo>
                  <a:lnTo>
                    <a:pt x="615" y="484"/>
                  </a:lnTo>
                  <a:lnTo>
                    <a:pt x="617" y="485"/>
                  </a:lnTo>
                  <a:lnTo>
                    <a:pt x="622" y="487"/>
                  </a:lnTo>
                  <a:lnTo>
                    <a:pt x="623" y="488"/>
                  </a:lnTo>
                  <a:lnTo>
                    <a:pt x="627" y="493"/>
                  </a:lnTo>
                  <a:lnTo>
                    <a:pt x="627" y="497"/>
                  </a:lnTo>
                  <a:lnTo>
                    <a:pt x="627" y="500"/>
                  </a:lnTo>
                  <a:lnTo>
                    <a:pt x="628" y="505"/>
                  </a:lnTo>
                  <a:lnTo>
                    <a:pt x="628" y="508"/>
                  </a:lnTo>
                  <a:lnTo>
                    <a:pt x="628" y="518"/>
                  </a:lnTo>
                  <a:lnTo>
                    <a:pt x="627" y="519"/>
                  </a:lnTo>
                  <a:lnTo>
                    <a:pt x="625" y="521"/>
                  </a:lnTo>
                  <a:lnTo>
                    <a:pt x="615" y="529"/>
                  </a:lnTo>
                  <a:lnTo>
                    <a:pt x="608" y="537"/>
                  </a:lnTo>
                  <a:lnTo>
                    <a:pt x="605" y="540"/>
                  </a:lnTo>
                  <a:lnTo>
                    <a:pt x="599" y="545"/>
                  </a:lnTo>
                  <a:lnTo>
                    <a:pt x="594" y="550"/>
                  </a:lnTo>
                  <a:lnTo>
                    <a:pt x="585" y="558"/>
                  </a:lnTo>
                  <a:lnTo>
                    <a:pt x="584" y="560"/>
                  </a:lnTo>
                  <a:lnTo>
                    <a:pt x="579" y="561"/>
                  </a:lnTo>
                  <a:lnTo>
                    <a:pt x="575" y="561"/>
                  </a:lnTo>
                  <a:lnTo>
                    <a:pt x="574" y="568"/>
                  </a:lnTo>
                  <a:lnTo>
                    <a:pt x="574" y="569"/>
                  </a:lnTo>
                  <a:lnTo>
                    <a:pt x="572" y="576"/>
                  </a:lnTo>
                  <a:lnTo>
                    <a:pt x="570" y="577"/>
                  </a:lnTo>
                  <a:lnTo>
                    <a:pt x="567" y="584"/>
                  </a:lnTo>
                  <a:lnTo>
                    <a:pt x="567" y="586"/>
                  </a:lnTo>
                  <a:lnTo>
                    <a:pt x="567" y="594"/>
                  </a:lnTo>
                  <a:lnTo>
                    <a:pt x="567" y="595"/>
                  </a:lnTo>
                  <a:lnTo>
                    <a:pt x="570" y="603"/>
                  </a:lnTo>
                  <a:lnTo>
                    <a:pt x="570" y="607"/>
                  </a:lnTo>
                  <a:lnTo>
                    <a:pt x="569" y="613"/>
                  </a:lnTo>
                  <a:lnTo>
                    <a:pt x="567" y="621"/>
                  </a:lnTo>
                  <a:lnTo>
                    <a:pt x="565" y="623"/>
                  </a:lnTo>
                  <a:lnTo>
                    <a:pt x="564" y="624"/>
                  </a:lnTo>
                  <a:lnTo>
                    <a:pt x="561" y="623"/>
                  </a:lnTo>
                  <a:lnTo>
                    <a:pt x="557" y="619"/>
                  </a:lnTo>
                  <a:lnTo>
                    <a:pt x="556" y="624"/>
                  </a:lnTo>
                  <a:lnTo>
                    <a:pt x="552" y="626"/>
                  </a:lnTo>
                  <a:lnTo>
                    <a:pt x="549" y="628"/>
                  </a:lnTo>
                  <a:lnTo>
                    <a:pt x="546" y="628"/>
                  </a:lnTo>
                  <a:lnTo>
                    <a:pt x="544" y="628"/>
                  </a:lnTo>
                  <a:lnTo>
                    <a:pt x="536" y="631"/>
                  </a:lnTo>
                  <a:lnTo>
                    <a:pt x="536" y="632"/>
                  </a:lnTo>
                  <a:lnTo>
                    <a:pt x="534" y="634"/>
                  </a:lnTo>
                  <a:lnTo>
                    <a:pt x="531" y="642"/>
                  </a:lnTo>
                  <a:lnTo>
                    <a:pt x="529" y="644"/>
                  </a:lnTo>
                  <a:lnTo>
                    <a:pt x="527" y="647"/>
                  </a:lnTo>
                  <a:lnTo>
                    <a:pt x="519" y="652"/>
                  </a:lnTo>
                  <a:lnTo>
                    <a:pt x="514" y="657"/>
                  </a:lnTo>
                  <a:lnTo>
                    <a:pt x="513" y="658"/>
                  </a:lnTo>
                  <a:lnTo>
                    <a:pt x="509" y="662"/>
                  </a:lnTo>
                  <a:lnTo>
                    <a:pt x="509" y="665"/>
                  </a:lnTo>
                  <a:lnTo>
                    <a:pt x="504" y="671"/>
                  </a:lnTo>
                  <a:lnTo>
                    <a:pt x="496" y="681"/>
                  </a:lnTo>
                  <a:lnTo>
                    <a:pt x="488" y="689"/>
                  </a:lnTo>
                  <a:lnTo>
                    <a:pt x="481" y="694"/>
                  </a:lnTo>
                  <a:lnTo>
                    <a:pt x="479" y="696"/>
                  </a:lnTo>
                  <a:lnTo>
                    <a:pt x="471" y="704"/>
                  </a:lnTo>
                  <a:lnTo>
                    <a:pt x="471" y="707"/>
                  </a:lnTo>
                  <a:lnTo>
                    <a:pt x="470" y="708"/>
                  </a:lnTo>
                  <a:lnTo>
                    <a:pt x="466" y="715"/>
                  </a:lnTo>
                  <a:lnTo>
                    <a:pt x="465" y="717"/>
                  </a:lnTo>
                  <a:lnTo>
                    <a:pt x="463" y="718"/>
                  </a:lnTo>
                  <a:lnTo>
                    <a:pt x="458" y="728"/>
                  </a:lnTo>
                  <a:lnTo>
                    <a:pt x="451" y="739"/>
                  </a:lnTo>
                  <a:lnTo>
                    <a:pt x="450" y="741"/>
                  </a:lnTo>
                  <a:lnTo>
                    <a:pt x="445" y="749"/>
                  </a:lnTo>
                  <a:lnTo>
                    <a:pt x="443" y="751"/>
                  </a:lnTo>
                  <a:lnTo>
                    <a:pt x="436" y="760"/>
                  </a:lnTo>
                  <a:lnTo>
                    <a:pt x="436" y="762"/>
                  </a:lnTo>
                  <a:lnTo>
                    <a:pt x="435" y="765"/>
                  </a:lnTo>
                  <a:lnTo>
                    <a:pt x="432" y="772"/>
                  </a:lnTo>
                  <a:lnTo>
                    <a:pt x="428" y="775"/>
                  </a:lnTo>
                  <a:lnTo>
                    <a:pt x="427" y="778"/>
                  </a:lnTo>
                  <a:lnTo>
                    <a:pt x="425" y="781"/>
                  </a:lnTo>
                  <a:lnTo>
                    <a:pt x="425" y="783"/>
                  </a:lnTo>
                  <a:lnTo>
                    <a:pt x="420" y="789"/>
                  </a:lnTo>
                  <a:lnTo>
                    <a:pt x="418" y="796"/>
                  </a:lnTo>
                  <a:lnTo>
                    <a:pt x="418" y="799"/>
                  </a:lnTo>
                  <a:lnTo>
                    <a:pt x="415" y="804"/>
                  </a:lnTo>
                  <a:lnTo>
                    <a:pt x="410" y="815"/>
                  </a:lnTo>
                  <a:lnTo>
                    <a:pt x="410" y="819"/>
                  </a:lnTo>
                  <a:lnTo>
                    <a:pt x="408" y="828"/>
                  </a:lnTo>
                  <a:lnTo>
                    <a:pt x="408" y="830"/>
                  </a:lnTo>
                  <a:lnTo>
                    <a:pt x="407" y="851"/>
                  </a:lnTo>
                  <a:lnTo>
                    <a:pt x="408" y="857"/>
                  </a:lnTo>
                  <a:lnTo>
                    <a:pt x="410" y="859"/>
                  </a:lnTo>
                  <a:lnTo>
                    <a:pt x="412" y="862"/>
                  </a:lnTo>
                  <a:lnTo>
                    <a:pt x="417" y="861"/>
                  </a:lnTo>
                  <a:lnTo>
                    <a:pt x="418" y="864"/>
                  </a:lnTo>
                  <a:lnTo>
                    <a:pt x="418" y="870"/>
                  </a:lnTo>
                  <a:lnTo>
                    <a:pt x="422" y="875"/>
                  </a:lnTo>
                  <a:lnTo>
                    <a:pt x="423" y="877"/>
                  </a:lnTo>
                  <a:lnTo>
                    <a:pt x="425" y="877"/>
                  </a:lnTo>
                  <a:lnTo>
                    <a:pt x="428" y="885"/>
                  </a:lnTo>
                  <a:lnTo>
                    <a:pt x="428" y="891"/>
                  </a:lnTo>
                  <a:lnTo>
                    <a:pt x="428" y="896"/>
                  </a:lnTo>
                  <a:lnTo>
                    <a:pt x="425" y="899"/>
                  </a:lnTo>
                  <a:lnTo>
                    <a:pt x="423" y="901"/>
                  </a:lnTo>
                  <a:lnTo>
                    <a:pt x="422" y="896"/>
                  </a:lnTo>
                  <a:lnTo>
                    <a:pt x="422" y="893"/>
                  </a:lnTo>
                  <a:lnTo>
                    <a:pt x="420" y="891"/>
                  </a:lnTo>
                  <a:lnTo>
                    <a:pt x="420" y="888"/>
                  </a:lnTo>
                  <a:lnTo>
                    <a:pt x="405" y="893"/>
                  </a:lnTo>
                  <a:lnTo>
                    <a:pt x="403" y="895"/>
                  </a:lnTo>
                  <a:lnTo>
                    <a:pt x="395" y="906"/>
                  </a:lnTo>
                  <a:lnTo>
                    <a:pt x="390" y="916"/>
                  </a:lnTo>
                  <a:lnTo>
                    <a:pt x="390" y="917"/>
                  </a:lnTo>
                  <a:lnTo>
                    <a:pt x="390" y="925"/>
                  </a:lnTo>
                  <a:lnTo>
                    <a:pt x="392" y="929"/>
                  </a:lnTo>
                  <a:lnTo>
                    <a:pt x="392" y="932"/>
                  </a:lnTo>
                  <a:lnTo>
                    <a:pt x="393" y="933"/>
                  </a:lnTo>
                  <a:lnTo>
                    <a:pt x="397" y="938"/>
                  </a:lnTo>
                  <a:lnTo>
                    <a:pt x="400" y="940"/>
                  </a:lnTo>
                  <a:lnTo>
                    <a:pt x="405" y="940"/>
                  </a:lnTo>
                  <a:lnTo>
                    <a:pt x="405" y="942"/>
                  </a:lnTo>
                  <a:lnTo>
                    <a:pt x="408" y="943"/>
                  </a:lnTo>
                  <a:lnTo>
                    <a:pt x="410" y="951"/>
                  </a:lnTo>
                  <a:lnTo>
                    <a:pt x="410" y="953"/>
                  </a:lnTo>
                  <a:lnTo>
                    <a:pt x="407" y="956"/>
                  </a:lnTo>
                  <a:lnTo>
                    <a:pt x="405" y="953"/>
                  </a:lnTo>
                  <a:lnTo>
                    <a:pt x="400" y="951"/>
                  </a:lnTo>
                  <a:lnTo>
                    <a:pt x="398" y="953"/>
                  </a:lnTo>
                  <a:lnTo>
                    <a:pt x="392" y="958"/>
                  </a:lnTo>
                  <a:lnTo>
                    <a:pt x="389" y="963"/>
                  </a:lnTo>
                  <a:lnTo>
                    <a:pt x="387" y="964"/>
                  </a:lnTo>
                  <a:lnTo>
                    <a:pt x="387" y="967"/>
                  </a:lnTo>
                  <a:lnTo>
                    <a:pt x="389" y="974"/>
                  </a:lnTo>
                  <a:lnTo>
                    <a:pt x="390" y="974"/>
                  </a:lnTo>
                  <a:lnTo>
                    <a:pt x="395" y="975"/>
                  </a:lnTo>
                  <a:lnTo>
                    <a:pt x="395" y="979"/>
                  </a:lnTo>
                  <a:lnTo>
                    <a:pt x="395" y="985"/>
                  </a:lnTo>
                  <a:lnTo>
                    <a:pt x="397" y="987"/>
                  </a:lnTo>
                  <a:lnTo>
                    <a:pt x="400" y="992"/>
                  </a:lnTo>
                  <a:lnTo>
                    <a:pt x="400" y="1000"/>
                  </a:lnTo>
                  <a:lnTo>
                    <a:pt x="397" y="1001"/>
                  </a:lnTo>
                  <a:lnTo>
                    <a:pt x="393" y="1000"/>
                  </a:lnTo>
                  <a:lnTo>
                    <a:pt x="387" y="993"/>
                  </a:lnTo>
                  <a:lnTo>
                    <a:pt x="382" y="995"/>
                  </a:lnTo>
                  <a:lnTo>
                    <a:pt x="380" y="992"/>
                  </a:lnTo>
                  <a:lnTo>
                    <a:pt x="370" y="1000"/>
                  </a:lnTo>
                  <a:lnTo>
                    <a:pt x="369" y="1001"/>
                  </a:lnTo>
                  <a:lnTo>
                    <a:pt x="359" y="1009"/>
                  </a:lnTo>
                  <a:lnTo>
                    <a:pt x="357" y="1011"/>
                  </a:lnTo>
                  <a:lnTo>
                    <a:pt x="355" y="1013"/>
                  </a:lnTo>
                  <a:lnTo>
                    <a:pt x="344" y="1021"/>
                  </a:lnTo>
                  <a:lnTo>
                    <a:pt x="337" y="1029"/>
                  </a:lnTo>
                  <a:lnTo>
                    <a:pt x="334" y="1032"/>
                  </a:lnTo>
                  <a:lnTo>
                    <a:pt x="332" y="1034"/>
                  </a:lnTo>
                  <a:lnTo>
                    <a:pt x="322" y="1045"/>
                  </a:lnTo>
                  <a:lnTo>
                    <a:pt x="321" y="1047"/>
                  </a:lnTo>
                  <a:lnTo>
                    <a:pt x="314" y="1053"/>
                  </a:lnTo>
                  <a:lnTo>
                    <a:pt x="309" y="1063"/>
                  </a:lnTo>
                  <a:lnTo>
                    <a:pt x="309" y="1066"/>
                  </a:lnTo>
                  <a:lnTo>
                    <a:pt x="306" y="1076"/>
                  </a:lnTo>
                  <a:lnTo>
                    <a:pt x="304" y="1077"/>
                  </a:lnTo>
                  <a:lnTo>
                    <a:pt x="301" y="1084"/>
                  </a:lnTo>
                  <a:lnTo>
                    <a:pt x="299" y="1087"/>
                  </a:lnTo>
                  <a:lnTo>
                    <a:pt x="298" y="1089"/>
                  </a:lnTo>
                  <a:lnTo>
                    <a:pt x="289" y="1100"/>
                  </a:lnTo>
                  <a:lnTo>
                    <a:pt x="288" y="1102"/>
                  </a:lnTo>
                  <a:lnTo>
                    <a:pt x="281" y="1115"/>
                  </a:lnTo>
                  <a:lnTo>
                    <a:pt x="273" y="1128"/>
                  </a:lnTo>
                  <a:lnTo>
                    <a:pt x="268" y="1137"/>
                  </a:lnTo>
                  <a:lnTo>
                    <a:pt x="266" y="1139"/>
                  </a:lnTo>
                  <a:lnTo>
                    <a:pt x="263" y="1144"/>
                  </a:lnTo>
                  <a:lnTo>
                    <a:pt x="260" y="1150"/>
                  </a:lnTo>
                  <a:lnTo>
                    <a:pt x="256" y="1160"/>
                  </a:lnTo>
                  <a:lnTo>
                    <a:pt x="256" y="1162"/>
                  </a:lnTo>
                  <a:lnTo>
                    <a:pt x="251" y="1166"/>
                  </a:lnTo>
                  <a:lnTo>
                    <a:pt x="245" y="1175"/>
                  </a:lnTo>
                  <a:lnTo>
                    <a:pt x="240" y="1183"/>
                  </a:lnTo>
                  <a:lnTo>
                    <a:pt x="238" y="1189"/>
                  </a:lnTo>
                  <a:lnTo>
                    <a:pt x="235" y="1192"/>
                  </a:lnTo>
                  <a:lnTo>
                    <a:pt x="235" y="1194"/>
                  </a:lnTo>
                  <a:lnTo>
                    <a:pt x="230" y="1205"/>
                  </a:lnTo>
                  <a:lnTo>
                    <a:pt x="228" y="1207"/>
                  </a:lnTo>
                  <a:lnTo>
                    <a:pt x="226" y="1209"/>
                  </a:lnTo>
                  <a:lnTo>
                    <a:pt x="223" y="1215"/>
                  </a:lnTo>
                  <a:lnTo>
                    <a:pt x="221" y="1223"/>
                  </a:lnTo>
                  <a:lnTo>
                    <a:pt x="221" y="1225"/>
                  </a:lnTo>
                  <a:lnTo>
                    <a:pt x="218" y="1231"/>
                  </a:lnTo>
                  <a:lnTo>
                    <a:pt x="215" y="1239"/>
                  </a:lnTo>
                  <a:lnTo>
                    <a:pt x="215" y="1242"/>
                  </a:lnTo>
                  <a:lnTo>
                    <a:pt x="212" y="1246"/>
                  </a:lnTo>
                  <a:lnTo>
                    <a:pt x="210" y="1247"/>
                  </a:lnTo>
                  <a:lnTo>
                    <a:pt x="210" y="1252"/>
                  </a:lnTo>
                  <a:lnTo>
                    <a:pt x="210" y="1260"/>
                  </a:lnTo>
                  <a:lnTo>
                    <a:pt x="208" y="1264"/>
                  </a:lnTo>
                  <a:lnTo>
                    <a:pt x="205" y="1265"/>
                  </a:lnTo>
                  <a:lnTo>
                    <a:pt x="198" y="1275"/>
                  </a:lnTo>
                  <a:lnTo>
                    <a:pt x="198" y="1278"/>
                  </a:lnTo>
                  <a:lnTo>
                    <a:pt x="200" y="1286"/>
                  </a:lnTo>
                  <a:lnTo>
                    <a:pt x="198" y="1289"/>
                  </a:lnTo>
                  <a:lnTo>
                    <a:pt x="197" y="1296"/>
                  </a:lnTo>
                  <a:lnTo>
                    <a:pt x="190" y="1301"/>
                  </a:lnTo>
                  <a:lnTo>
                    <a:pt x="187" y="1309"/>
                  </a:lnTo>
                  <a:lnTo>
                    <a:pt x="187" y="1312"/>
                  </a:lnTo>
                  <a:lnTo>
                    <a:pt x="185" y="1317"/>
                  </a:lnTo>
                  <a:lnTo>
                    <a:pt x="183" y="1320"/>
                  </a:lnTo>
                  <a:lnTo>
                    <a:pt x="182" y="1325"/>
                  </a:lnTo>
                  <a:lnTo>
                    <a:pt x="180" y="1327"/>
                  </a:lnTo>
                  <a:lnTo>
                    <a:pt x="180" y="1328"/>
                  </a:lnTo>
                  <a:lnTo>
                    <a:pt x="178" y="1330"/>
                  </a:lnTo>
                  <a:lnTo>
                    <a:pt x="178" y="1340"/>
                  </a:lnTo>
                  <a:lnTo>
                    <a:pt x="178" y="134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0" name="Freeform 163"/>
            <p:cNvSpPr>
              <a:spLocks/>
            </p:cNvSpPr>
            <p:nvPr/>
          </p:nvSpPr>
          <p:spPr bwMode="auto">
            <a:xfrm>
              <a:off x="2106612" y="5923758"/>
              <a:ext cx="438150" cy="463550"/>
            </a:xfrm>
            <a:custGeom>
              <a:avLst/>
              <a:gdLst>
                <a:gd name="T0" fmla="*/ 488 w 553"/>
                <a:gd name="T1" fmla="*/ 34 h 582"/>
                <a:gd name="T2" fmla="*/ 487 w 553"/>
                <a:gd name="T3" fmla="*/ 64 h 582"/>
                <a:gd name="T4" fmla="*/ 483 w 553"/>
                <a:gd name="T5" fmla="*/ 111 h 582"/>
                <a:gd name="T6" fmla="*/ 482 w 553"/>
                <a:gd name="T7" fmla="*/ 139 h 582"/>
                <a:gd name="T8" fmla="*/ 477 w 553"/>
                <a:gd name="T9" fmla="*/ 176 h 582"/>
                <a:gd name="T10" fmla="*/ 480 w 553"/>
                <a:gd name="T11" fmla="*/ 203 h 582"/>
                <a:gd name="T12" fmla="*/ 501 w 553"/>
                <a:gd name="T13" fmla="*/ 229 h 582"/>
                <a:gd name="T14" fmla="*/ 491 w 553"/>
                <a:gd name="T15" fmla="*/ 263 h 582"/>
                <a:gd name="T16" fmla="*/ 488 w 553"/>
                <a:gd name="T17" fmla="*/ 297 h 582"/>
                <a:gd name="T18" fmla="*/ 503 w 553"/>
                <a:gd name="T19" fmla="*/ 325 h 582"/>
                <a:gd name="T20" fmla="*/ 526 w 553"/>
                <a:gd name="T21" fmla="*/ 380 h 582"/>
                <a:gd name="T22" fmla="*/ 544 w 553"/>
                <a:gd name="T23" fmla="*/ 414 h 582"/>
                <a:gd name="T24" fmla="*/ 548 w 553"/>
                <a:gd name="T25" fmla="*/ 448 h 582"/>
                <a:gd name="T26" fmla="*/ 551 w 553"/>
                <a:gd name="T27" fmla="*/ 488 h 582"/>
                <a:gd name="T28" fmla="*/ 530 w 553"/>
                <a:gd name="T29" fmla="*/ 500 h 582"/>
                <a:gd name="T30" fmla="*/ 491 w 553"/>
                <a:gd name="T31" fmla="*/ 519 h 582"/>
                <a:gd name="T32" fmla="*/ 478 w 553"/>
                <a:gd name="T33" fmla="*/ 545 h 582"/>
                <a:gd name="T34" fmla="*/ 448 w 553"/>
                <a:gd name="T35" fmla="*/ 556 h 582"/>
                <a:gd name="T36" fmla="*/ 424 w 553"/>
                <a:gd name="T37" fmla="*/ 543 h 582"/>
                <a:gd name="T38" fmla="*/ 397 w 553"/>
                <a:gd name="T39" fmla="*/ 543 h 582"/>
                <a:gd name="T40" fmla="*/ 376 w 553"/>
                <a:gd name="T41" fmla="*/ 538 h 582"/>
                <a:gd name="T42" fmla="*/ 351 w 553"/>
                <a:gd name="T43" fmla="*/ 545 h 582"/>
                <a:gd name="T44" fmla="*/ 311 w 553"/>
                <a:gd name="T45" fmla="*/ 556 h 582"/>
                <a:gd name="T46" fmla="*/ 276 w 553"/>
                <a:gd name="T47" fmla="*/ 580 h 582"/>
                <a:gd name="T48" fmla="*/ 250 w 553"/>
                <a:gd name="T49" fmla="*/ 574 h 582"/>
                <a:gd name="T50" fmla="*/ 260 w 553"/>
                <a:gd name="T51" fmla="*/ 542 h 582"/>
                <a:gd name="T52" fmla="*/ 222 w 553"/>
                <a:gd name="T53" fmla="*/ 532 h 582"/>
                <a:gd name="T54" fmla="*/ 212 w 553"/>
                <a:gd name="T55" fmla="*/ 509 h 582"/>
                <a:gd name="T56" fmla="*/ 215 w 553"/>
                <a:gd name="T57" fmla="*/ 475 h 582"/>
                <a:gd name="T58" fmla="*/ 185 w 553"/>
                <a:gd name="T59" fmla="*/ 479 h 582"/>
                <a:gd name="T60" fmla="*/ 157 w 553"/>
                <a:gd name="T61" fmla="*/ 483 h 582"/>
                <a:gd name="T62" fmla="*/ 123 w 553"/>
                <a:gd name="T63" fmla="*/ 485 h 582"/>
                <a:gd name="T64" fmla="*/ 116 w 553"/>
                <a:gd name="T65" fmla="*/ 466 h 582"/>
                <a:gd name="T66" fmla="*/ 134 w 553"/>
                <a:gd name="T67" fmla="*/ 438 h 582"/>
                <a:gd name="T68" fmla="*/ 134 w 553"/>
                <a:gd name="T69" fmla="*/ 419 h 582"/>
                <a:gd name="T70" fmla="*/ 151 w 553"/>
                <a:gd name="T71" fmla="*/ 406 h 582"/>
                <a:gd name="T72" fmla="*/ 144 w 553"/>
                <a:gd name="T73" fmla="*/ 390 h 582"/>
                <a:gd name="T74" fmla="*/ 124 w 553"/>
                <a:gd name="T75" fmla="*/ 380 h 582"/>
                <a:gd name="T76" fmla="*/ 98 w 553"/>
                <a:gd name="T77" fmla="*/ 369 h 582"/>
                <a:gd name="T78" fmla="*/ 81 w 553"/>
                <a:gd name="T79" fmla="*/ 357 h 582"/>
                <a:gd name="T80" fmla="*/ 90 w 553"/>
                <a:gd name="T81" fmla="*/ 330 h 582"/>
                <a:gd name="T82" fmla="*/ 81 w 553"/>
                <a:gd name="T83" fmla="*/ 309 h 582"/>
                <a:gd name="T84" fmla="*/ 91 w 553"/>
                <a:gd name="T85" fmla="*/ 294 h 582"/>
                <a:gd name="T86" fmla="*/ 95 w 553"/>
                <a:gd name="T87" fmla="*/ 267 h 582"/>
                <a:gd name="T88" fmla="*/ 56 w 553"/>
                <a:gd name="T89" fmla="*/ 257 h 582"/>
                <a:gd name="T90" fmla="*/ 43 w 553"/>
                <a:gd name="T91" fmla="*/ 239 h 582"/>
                <a:gd name="T92" fmla="*/ 27 w 553"/>
                <a:gd name="T93" fmla="*/ 212 h 582"/>
                <a:gd name="T94" fmla="*/ 5 w 553"/>
                <a:gd name="T95" fmla="*/ 195 h 582"/>
                <a:gd name="T96" fmla="*/ 22 w 553"/>
                <a:gd name="T97" fmla="*/ 150 h 582"/>
                <a:gd name="T98" fmla="*/ 20 w 553"/>
                <a:gd name="T99" fmla="*/ 132 h 582"/>
                <a:gd name="T100" fmla="*/ 50 w 553"/>
                <a:gd name="T101" fmla="*/ 114 h 582"/>
                <a:gd name="T102" fmla="*/ 76 w 553"/>
                <a:gd name="T103" fmla="*/ 77 h 582"/>
                <a:gd name="T104" fmla="*/ 99 w 553"/>
                <a:gd name="T105" fmla="*/ 66 h 582"/>
                <a:gd name="T106" fmla="*/ 147 w 553"/>
                <a:gd name="T107" fmla="*/ 51 h 582"/>
                <a:gd name="T108" fmla="*/ 169 w 553"/>
                <a:gd name="T109" fmla="*/ 45 h 582"/>
                <a:gd name="T110" fmla="*/ 207 w 553"/>
                <a:gd name="T111" fmla="*/ 40 h 582"/>
                <a:gd name="T112" fmla="*/ 260 w 553"/>
                <a:gd name="T113" fmla="*/ 38 h 582"/>
                <a:gd name="T114" fmla="*/ 324 w 553"/>
                <a:gd name="T115" fmla="*/ 32 h 582"/>
                <a:gd name="T116" fmla="*/ 354 w 553"/>
                <a:gd name="T117" fmla="*/ 14 h 582"/>
                <a:gd name="T118" fmla="*/ 376 w 553"/>
                <a:gd name="T119" fmla="*/ 6 h 582"/>
                <a:gd name="T120" fmla="*/ 405 w 553"/>
                <a:gd name="T121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53" h="582">
                  <a:moveTo>
                    <a:pt x="414" y="0"/>
                  </a:moveTo>
                  <a:lnTo>
                    <a:pt x="425" y="3"/>
                  </a:lnTo>
                  <a:lnTo>
                    <a:pt x="450" y="3"/>
                  </a:lnTo>
                  <a:lnTo>
                    <a:pt x="491" y="16"/>
                  </a:lnTo>
                  <a:lnTo>
                    <a:pt x="490" y="25"/>
                  </a:lnTo>
                  <a:lnTo>
                    <a:pt x="488" y="34"/>
                  </a:lnTo>
                  <a:lnTo>
                    <a:pt x="487" y="40"/>
                  </a:lnTo>
                  <a:lnTo>
                    <a:pt x="487" y="45"/>
                  </a:lnTo>
                  <a:lnTo>
                    <a:pt x="485" y="48"/>
                  </a:lnTo>
                  <a:lnTo>
                    <a:pt x="483" y="55"/>
                  </a:lnTo>
                  <a:lnTo>
                    <a:pt x="485" y="61"/>
                  </a:lnTo>
                  <a:lnTo>
                    <a:pt x="487" y="64"/>
                  </a:lnTo>
                  <a:lnTo>
                    <a:pt x="487" y="71"/>
                  </a:lnTo>
                  <a:lnTo>
                    <a:pt x="485" y="85"/>
                  </a:lnTo>
                  <a:lnTo>
                    <a:pt x="485" y="89"/>
                  </a:lnTo>
                  <a:lnTo>
                    <a:pt x="485" y="93"/>
                  </a:lnTo>
                  <a:lnTo>
                    <a:pt x="485" y="102"/>
                  </a:lnTo>
                  <a:lnTo>
                    <a:pt x="483" y="111"/>
                  </a:lnTo>
                  <a:lnTo>
                    <a:pt x="482" y="114"/>
                  </a:lnTo>
                  <a:lnTo>
                    <a:pt x="480" y="123"/>
                  </a:lnTo>
                  <a:lnTo>
                    <a:pt x="482" y="124"/>
                  </a:lnTo>
                  <a:lnTo>
                    <a:pt x="482" y="129"/>
                  </a:lnTo>
                  <a:lnTo>
                    <a:pt x="482" y="132"/>
                  </a:lnTo>
                  <a:lnTo>
                    <a:pt x="482" y="139"/>
                  </a:lnTo>
                  <a:lnTo>
                    <a:pt x="482" y="142"/>
                  </a:lnTo>
                  <a:lnTo>
                    <a:pt x="480" y="148"/>
                  </a:lnTo>
                  <a:lnTo>
                    <a:pt x="480" y="152"/>
                  </a:lnTo>
                  <a:lnTo>
                    <a:pt x="480" y="153"/>
                  </a:lnTo>
                  <a:lnTo>
                    <a:pt x="477" y="174"/>
                  </a:lnTo>
                  <a:lnTo>
                    <a:pt x="477" y="176"/>
                  </a:lnTo>
                  <a:lnTo>
                    <a:pt x="478" y="189"/>
                  </a:lnTo>
                  <a:lnTo>
                    <a:pt x="482" y="191"/>
                  </a:lnTo>
                  <a:lnTo>
                    <a:pt x="483" y="194"/>
                  </a:lnTo>
                  <a:lnTo>
                    <a:pt x="482" y="199"/>
                  </a:lnTo>
                  <a:lnTo>
                    <a:pt x="482" y="200"/>
                  </a:lnTo>
                  <a:lnTo>
                    <a:pt x="480" y="203"/>
                  </a:lnTo>
                  <a:lnTo>
                    <a:pt x="480" y="207"/>
                  </a:lnTo>
                  <a:lnTo>
                    <a:pt x="482" y="212"/>
                  </a:lnTo>
                  <a:lnTo>
                    <a:pt x="483" y="213"/>
                  </a:lnTo>
                  <a:lnTo>
                    <a:pt x="487" y="220"/>
                  </a:lnTo>
                  <a:lnTo>
                    <a:pt x="488" y="221"/>
                  </a:lnTo>
                  <a:lnTo>
                    <a:pt x="501" y="229"/>
                  </a:lnTo>
                  <a:lnTo>
                    <a:pt x="506" y="234"/>
                  </a:lnTo>
                  <a:lnTo>
                    <a:pt x="505" y="237"/>
                  </a:lnTo>
                  <a:lnTo>
                    <a:pt x="501" y="247"/>
                  </a:lnTo>
                  <a:lnTo>
                    <a:pt x="500" y="249"/>
                  </a:lnTo>
                  <a:lnTo>
                    <a:pt x="491" y="262"/>
                  </a:lnTo>
                  <a:lnTo>
                    <a:pt x="491" y="263"/>
                  </a:lnTo>
                  <a:lnTo>
                    <a:pt x="487" y="270"/>
                  </a:lnTo>
                  <a:lnTo>
                    <a:pt x="485" y="271"/>
                  </a:lnTo>
                  <a:lnTo>
                    <a:pt x="483" y="273"/>
                  </a:lnTo>
                  <a:lnTo>
                    <a:pt x="477" y="284"/>
                  </a:lnTo>
                  <a:lnTo>
                    <a:pt x="483" y="291"/>
                  </a:lnTo>
                  <a:lnTo>
                    <a:pt x="488" y="297"/>
                  </a:lnTo>
                  <a:lnTo>
                    <a:pt x="490" y="299"/>
                  </a:lnTo>
                  <a:lnTo>
                    <a:pt x="495" y="307"/>
                  </a:lnTo>
                  <a:lnTo>
                    <a:pt x="496" y="309"/>
                  </a:lnTo>
                  <a:lnTo>
                    <a:pt x="496" y="312"/>
                  </a:lnTo>
                  <a:lnTo>
                    <a:pt x="498" y="317"/>
                  </a:lnTo>
                  <a:lnTo>
                    <a:pt x="503" y="325"/>
                  </a:lnTo>
                  <a:lnTo>
                    <a:pt x="503" y="328"/>
                  </a:lnTo>
                  <a:lnTo>
                    <a:pt x="510" y="341"/>
                  </a:lnTo>
                  <a:lnTo>
                    <a:pt x="513" y="349"/>
                  </a:lnTo>
                  <a:lnTo>
                    <a:pt x="515" y="351"/>
                  </a:lnTo>
                  <a:lnTo>
                    <a:pt x="525" y="378"/>
                  </a:lnTo>
                  <a:lnTo>
                    <a:pt x="526" y="380"/>
                  </a:lnTo>
                  <a:lnTo>
                    <a:pt x="528" y="385"/>
                  </a:lnTo>
                  <a:lnTo>
                    <a:pt x="531" y="391"/>
                  </a:lnTo>
                  <a:lnTo>
                    <a:pt x="533" y="393"/>
                  </a:lnTo>
                  <a:lnTo>
                    <a:pt x="539" y="401"/>
                  </a:lnTo>
                  <a:lnTo>
                    <a:pt x="541" y="404"/>
                  </a:lnTo>
                  <a:lnTo>
                    <a:pt x="544" y="414"/>
                  </a:lnTo>
                  <a:lnTo>
                    <a:pt x="546" y="419"/>
                  </a:lnTo>
                  <a:lnTo>
                    <a:pt x="546" y="432"/>
                  </a:lnTo>
                  <a:lnTo>
                    <a:pt x="548" y="435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8"/>
                  </a:lnTo>
                  <a:lnTo>
                    <a:pt x="551" y="457"/>
                  </a:lnTo>
                  <a:lnTo>
                    <a:pt x="551" y="461"/>
                  </a:lnTo>
                  <a:lnTo>
                    <a:pt x="551" y="472"/>
                  </a:lnTo>
                  <a:lnTo>
                    <a:pt x="553" y="475"/>
                  </a:lnTo>
                  <a:lnTo>
                    <a:pt x="553" y="480"/>
                  </a:lnTo>
                  <a:lnTo>
                    <a:pt x="551" y="488"/>
                  </a:lnTo>
                  <a:lnTo>
                    <a:pt x="548" y="490"/>
                  </a:lnTo>
                  <a:lnTo>
                    <a:pt x="546" y="491"/>
                  </a:lnTo>
                  <a:lnTo>
                    <a:pt x="543" y="493"/>
                  </a:lnTo>
                  <a:lnTo>
                    <a:pt x="538" y="496"/>
                  </a:lnTo>
                  <a:lnTo>
                    <a:pt x="531" y="498"/>
                  </a:lnTo>
                  <a:lnTo>
                    <a:pt x="530" y="500"/>
                  </a:lnTo>
                  <a:lnTo>
                    <a:pt x="521" y="503"/>
                  </a:lnTo>
                  <a:lnTo>
                    <a:pt x="520" y="504"/>
                  </a:lnTo>
                  <a:lnTo>
                    <a:pt x="513" y="506"/>
                  </a:lnTo>
                  <a:lnTo>
                    <a:pt x="508" y="508"/>
                  </a:lnTo>
                  <a:lnTo>
                    <a:pt x="500" y="513"/>
                  </a:lnTo>
                  <a:lnTo>
                    <a:pt x="491" y="519"/>
                  </a:lnTo>
                  <a:lnTo>
                    <a:pt x="488" y="525"/>
                  </a:lnTo>
                  <a:lnTo>
                    <a:pt x="485" y="532"/>
                  </a:lnTo>
                  <a:lnTo>
                    <a:pt x="485" y="535"/>
                  </a:lnTo>
                  <a:lnTo>
                    <a:pt x="485" y="537"/>
                  </a:lnTo>
                  <a:lnTo>
                    <a:pt x="482" y="545"/>
                  </a:lnTo>
                  <a:lnTo>
                    <a:pt x="478" y="545"/>
                  </a:lnTo>
                  <a:lnTo>
                    <a:pt x="473" y="545"/>
                  </a:lnTo>
                  <a:lnTo>
                    <a:pt x="467" y="546"/>
                  </a:lnTo>
                  <a:lnTo>
                    <a:pt x="465" y="550"/>
                  </a:lnTo>
                  <a:lnTo>
                    <a:pt x="463" y="550"/>
                  </a:lnTo>
                  <a:lnTo>
                    <a:pt x="458" y="553"/>
                  </a:lnTo>
                  <a:lnTo>
                    <a:pt x="448" y="556"/>
                  </a:lnTo>
                  <a:lnTo>
                    <a:pt x="445" y="558"/>
                  </a:lnTo>
                  <a:lnTo>
                    <a:pt x="435" y="559"/>
                  </a:lnTo>
                  <a:lnTo>
                    <a:pt x="432" y="558"/>
                  </a:lnTo>
                  <a:lnTo>
                    <a:pt x="430" y="551"/>
                  </a:lnTo>
                  <a:lnTo>
                    <a:pt x="430" y="550"/>
                  </a:lnTo>
                  <a:lnTo>
                    <a:pt x="424" y="543"/>
                  </a:lnTo>
                  <a:lnTo>
                    <a:pt x="420" y="543"/>
                  </a:lnTo>
                  <a:lnTo>
                    <a:pt x="419" y="542"/>
                  </a:lnTo>
                  <a:lnTo>
                    <a:pt x="410" y="542"/>
                  </a:lnTo>
                  <a:lnTo>
                    <a:pt x="405" y="542"/>
                  </a:lnTo>
                  <a:lnTo>
                    <a:pt x="400" y="543"/>
                  </a:lnTo>
                  <a:lnTo>
                    <a:pt x="397" y="543"/>
                  </a:lnTo>
                  <a:lnTo>
                    <a:pt x="387" y="543"/>
                  </a:lnTo>
                  <a:lnTo>
                    <a:pt x="386" y="538"/>
                  </a:lnTo>
                  <a:lnTo>
                    <a:pt x="384" y="535"/>
                  </a:lnTo>
                  <a:lnTo>
                    <a:pt x="381" y="534"/>
                  </a:lnTo>
                  <a:lnTo>
                    <a:pt x="377" y="537"/>
                  </a:lnTo>
                  <a:lnTo>
                    <a:pt x="376" y="538"/>
                  </a:lnTo>
                  <a:lnTo>
                    <a:pt x="374" y="542"/>
                  </a:lnTo>
                  <a:lnTo>
                    <a:pt x="372" y="542"/>
                  </a:lnTo>
                  <a:lnTo>
                    <a:pt x="367" y="540"/>
                  </a:lnTo>
                  <a:lnTo>
                    <a:pt x="366" y="538"/>
                  </a:lnTo>
                  <a:lnTo>
                    <a:pt x="361" y="537"/>
                  </a:lnTo>
                  <a:lnTo>
                    <a:pt x="351" y="545"/>
                  </a:lnTo>
                  <a:lnTo>
                    <a:pt x="349" y="545"/>
                  </a:lnTo>
                  <a:lnTo>
                    <a:pt x="338" y="543"/>
                  </a:lnTo>
                  <a:lnTo>
                    <a:pt x="326" y="546"/>
                  </a:lnTo>
                  <a:lnTo>
                    <a:pt x="323" y="548"/>
                  </a:lnTo>
                  <a:lnTo>
                    <a:pt x="316" y="551"/>
                  </a:lnTo>
                  <a:lnTo>
                    <a:pt x="311" y="556"/>
                  </a:lnTo>
                  <a:lnTo>
                    <a:pt x="308" y="559"/>
                  </a:lnTo>
                  <a:lnTo>
                    <a:pt x="303" y="566"/>
                  </a:lnTo>
                  <a:lnTo>
                    <a:pt x="296" y="572"/>
                  </a:lnTo>
                  <a:lnTo>
                    <a:pt x="295" y="574"/>
                  </a:lnTo>
                  <a:lnTo>
                    <a:pt x="291" y="576"/>
                  </a:lnTo>
                  <a:lnTo>
                    <a:pt x="276" y="580"/>
                  </a:lnTo>
                  <a:lnTo>
                    <a:pt x="273" y="580"/>
                  </a:lnTo>
                  <a:lnTo>
                    <a:pt x="270" y="580"/>
                  </a:lnTo>
                  <a:lnTo>
                    <a:pt x="262" y="574"/>
                  </a:lnTo>
                  <a:lnTo>
                    <a:pt x="253" y="582"/>
                  </a:lnTo>
                  <a:lnTo>
                    <a:pt x="250" y="577"/>
                  </a:lnTo>
                  <a:lnTo>
                    <a:pt x="250" y="574"/>
                  </a:lnTo>
                  <a:lnTo>
                    <a:pt x="250" y="568"/>
                  </a:lnTo>
                  <a:lnTo>
                    <a:pt x="252" y="564"/>
                  </a:lnTo>
                  <a:lnTo>
                    <a:pt x="253" y="561"/>
                  </a:lnTo>
                  <a:lnTo>
                    <a:pt x="257" y="553"/>
                  </a:lnTo>
                  <a:lnTo>
                    <a:pt x="257" y="551"/>
                  </a:lnTo>
                  <a:lnTo>
                    <a:pt x="260" y="542"/>
                  </a:lnTo>
                  <a:lnTo>
                    <a:pt x="258" y="538"/>
                  </a:lnTo>
                  <a:lnTo>
                    <a:pt x="253" y="534"/>
                  </a:lnTo>
                  <a:lnTo>
                    <a:pt x="252" y="532"/>
                  </a:lnTo>
                  <a:lnTo>
                    <a:pt x="242" y="532"/>
                  </a:lnTo>
                  <a:lnTo>
                    <a:pt x="240" y="532"/>
                  </a:lnTo>
                  <a:lnTo>
                    <a:pt x="222" y="532"/>
                  </a:lnTo>
                  <a:lnTo>
                    <a:pt x="220" y="530"/>
                  </a:lnTo>
                  <a:lnTo>
                    <a:pt x="217" y="529"/>
                  </a:lnTo>
                  <a:lnTo>
                    <a:pt x="215" y="521"/>
                  </a:lnTo>
                  <a:lnTo>
                    <a:pt x="214" y="514"/>
                  </a:lnTo>
                  <a:lnTo>
                    <a:pt x="214" y="511"/>
                  </a:lnTo>
                  <a:lnTo>
                    <a:pt x="212" y="509"/>
                  </a:lnTo>
                  <a:lnTo>
                    <a:pt x="212" y="501"/>
                  </a:lnTo>
                  <a:lnTo>
                    <a:pt x="212" y="491"/>
                  </a:lnTo>
                  <a:lnTo>
                    <a:pt x="214" y="488"/>
                  </a:lnTo>
                  <a:lnTo>
                    <a:pt x="214" y="487"/>
                  </a:lnTo>
                  <a:lnTo>
                    <a:pt x="217" y="477"/>
                  </a:lnTo>
                  <a:lnTo>
                    <a:pt x="215" y="475"/>
                  </a:lnTo>
                  <a:lnTo>
                    <a:pt x="212" y="470"/>
                  </a:lnTo>
                  <a:lnTo>
                    <a:pt x="209" y="470"/>
                  </a:lnTo>
                  <a:lnTo>
                    <a:pt x="207" y="469"/>
                  </a:lnTo>
                  <a:lnTo>
                    <a:pt x="197" y="474"/>
                  </a:lnTo>
                  <a:lnTo>
                    <a:pt x="189" y="480"/>
                  </a:lnTo>
                  <a:lnTo>
                    <a:pt x="185" y="479"/>
                  </a:lnTo>
                  <a:lnTo>
                    <a:pt x="182" y="480"/>
                  </a:lnTo>
                  <a:lnTo>
                    <a:pt x="177" y="482"/>
                  </a:lnTo>
                  <a:lnTo>
                    <a:pt x="171" y="483"/>
                  </a:lnTo>
                  <a:lnTo>
                    <a:pt x="167" y="485"/>
                  </a:lnTo>
                  <a:lnTo>
                    <a:pt x="166" y="485"/>
                  </a:lnTo>
                  <a:lnTo>
                    <a:pt x="157" y="483"/>
                  </a:lnTo>
                  <a:lnTo>
                    <a:pt x="156" y="482"/>
                  </a:lnTo>
                  <a:lnTo>
                    <a:pt x="149" y="483"/>
                  </a:lnTo>
                  <a:lnTo>
                    <a:pt x="147" y="485"/>
                  </a:lnTo>
                  <a:lnTo>
                    <a:pt x="138" y="488"/>
                  </a:lnTo>
                  <a:lnTo>
                    <a:pt x="133" y="488"/>
                  </a:lnTo>
                  <a:lnTo>
                    <a:pt x="123" y="485"/>
                  </a:lnTo>
                  <a:lnTo>
                    <a:pt x="121" y="483"/>
                  </a:lnTo>
                  <a:lnTo>
                    <a:pt x="119" y="479"/>
                  </a:lnTo>
                  <a:lnTo>
                    <a:pt x="118" y="475"/>
                  </a:lnTo>
                  <a:lnTo>
                    <a:pt x="118" y="472"/>
                  </a:lnTo>
                  <a:lnTo>
                    <a:pt x="118" y="469"/>
                  </a:lnTo>
                  <a:lnTo>
                    <a:pt x="116" y="466"/>
                  </a:lnTo>
                  <a:lnTo>
                    <a:pt x="116" y="462"/>
                  </a:lnTo>
                  <a:lnTo>
                    <a:pt x="118" y="454"/>
                  </a:lnTo>
                  <a:lnTo>
                    <a:pt x="119" y="449"/>
                  </a:lnTo>
                  <a:lnTo>
                    <a:pt x="126" y="445"/>
                  </a:lnTo>
                  <a:lnTo>
                    <a:pt x="133" y="440"/>
                  </a:lnTo>
                  <a:lnTo>
                    <a:pt x="134" y="438"/>
                  </a:lnTo>
                  <a:lnTo>
                    <a:pt x="134" y="435"/>
                  </a:lnTo>
                  <a:lnTo>
                    <a:pt x="134" y="433"/>
                  </a:lnTo>
                  <a:lnTo>
                    <a:pt x="134" y="427"/>
                  </a:lnTo>
                  <a:lnTo>
                    <a:pt x="134" y="425"/>
                  </a:lnTo>
                  <a:lnTo>
                    <a:pt x="134" y="422"/>
                  </a:lnTo>
                  <a:lnTo>
                    <a:pt x="134" y="419"/>
                  </a:lnTo>
                  <a:lnTo>
                    <a:pt x="136" y="414"/>
                  </a:lnTo>
                  <a:lnTo>
                    <a:pt x="136" y="412"/>
                  </a:lnTo>
                  <a:lnTo>
                    <a:pt x="138" y="411"/>
                  </a:lnTo>
                  <a:lnTo>
                    <a:pt x="141" y="411"/>
                  </a:lnTo>
                  <a:lnTo>
                    <a:pt x="147" y="409"/>
                  </a:lnTo>
                  <a:lnTo>
                    <a:pt x="151" y="406"/>
                  </a:lnTo>
                  <a:lnTo>
                    <a:pt x="151" y="401"/>
                  </a:lnTo>
                  <a:lnTo>
                    <a:pt x="144" y="399"/>
                  </a:lnTo>
                  <a:lnTo>
                    <a:pt x="144" y="398"/>
                  </a:lnTo>
                  <a:lnTo>
                    <a:pt x="144" y="394"/>
                  </a:lnTo>
                  <a:lnTo>
                    <a:pt x="144" y="393"/>
                  </a:lnTo>
                  <a:lnTo>
                    <a:pt x="144" y="390"/>
                  </a:lnTo>
                  <a:lnTo>
                    <a:pt x="142" y="386"/>
                  </a:lnTo>
                  <a:lnTo>
                    <a:pt x="144" y="381"/>
                  </a:lnTo>
                  <a:lnTo>
                    <a:pt x="142" y="380"/>
                  </a:lnTo>
                  <a:lnTo>
                    <a:pt x="139" y="378"/>
                  </a:lnTo>
                  <a:lnTo>
                    <a:pt x="133" y="377"/>
                  </a:lnTo>
                  <a:lnTo>
                    <a:pt x="124" y="380"/>
                  </a:lnTo>
                  <a:lnTo>
                    <a:pt x="123" y="380"/>
                  </a:lnTo>
                  <a:lnTo>
                    <a:pt x="118" y="377"/>
                  </a:lnTo>
                  <a:lnTo>
                    <a:pt x="118" y="370"/>
                  </a:lnTo>
                  <a:lnTo>
                    <a:pt x="109" y="365"/>
                  </a:lnTo>
                  <a:lnTo>
                    <a:pt x="99" y="367"/>
                  </a:lnTo>
                  <a:lnTo>
                    <a:pt x="98" y="369"/>
                  </a:lnTo>
                  <a:lnTo>
                    <a:pt x="95" y="367"/>
                  </a:lnTo>
                  <a:lnTo>
                    <a:pt x="93" y="367"/>
                  </a:lnTo>
                  <a:lnTo>
                    <a:pt x="90" y="365"/>
                  </a:lnTo>
                  <a:lnTo>
                    <a:pt x="85" y="362"/>
                  </a:lnTo>
                  <a:lnTo>
                    <a:pt x="83" y="360"/>
                  </a:lnTo>
                  <a:lnTo>
                    <a:pt x="81" y="357"/>
                  </a:lnTo>
                  <a:lnTo>
                    <a:pt x="83" y="351"/>
                  </a:lnTo>
                  <a:lnTo>
                    <a:pt x="85" y="346"/>
                  </a:lnTo>
                  <a:lnTo>
                    <a:pt x="86" y="343"/>
                  </a:lnTo>
                  <a:lnTo>
                    <a:pt x="88" y="339"/>
                  </a:lnTo>
                  <a:lnTo>
                    <a:pt x="90" y="333"/>
                  </a:lnTo>
                  <a:lnTo>
                    <a:pt x="90" y="330"/>
                  </a:lnTo>
                  <a:lnTo>
                    <a:pt x="88" y="328"/>
                  </a:lnTo>
                  <a:lnTo>
                    <a:pt x="86" y="325"/>
                  </a:lnTo>
                  <a:lnTo>
                    <a:pt x="83" y="320"/>
                  </a:lnTo>
                  <a:lnTo>
                    <a:pt x="83" y="318"/>
                  </a:lnTo>
                  <a:lnTo>
                    <a:pt x="83" y="315"/>
                  </a:lnTo>
                  <a:lnTo>
                    <a:pt x="81" y="309"/>
                  </a:lnTo>
                  <a:lnTo>
                    <a:pt x="80" y="307"/>
                  </a:lnTo>
                  <a:lnTo>
                    <a:pt x="78" y="301"/>
                  </a:lnTo>
                  <a:lnTo>
                    <a:pt x="81" y="299"/>
                  </a:lnTo>
                  <a:lnTo>
                    <a:pt x="86" y="299"/>
                  </a:lnTo>
                  <a:lnTo>
                    <a:pt x="88" y="297"/>
                  </a:lnTo>
                  <a:lnTo>
                    <a:pt x="91" y="294"/>
                  </a:lnTo>
                  <a:lnTo>
                    <a:pt x="96" y="289"/>
                  </a:lnTo>
                  <a:lnTo>
                    <a:pt x="98" y="286"/>
                  </a:lnTo>
                  <a:lnTo>
                    <a:pt x="101" y="276"/>
                  </a:lnTo>
                  <a:lnTo>
                    <a:pt x="101" y="275"/>
                  </a:lnTo>
                  <a:lnTo>
                    <a:pt x="101" y="270"/>
                  </a:lnTo>
                  <a:lnTo>
                    <a:pt x="95" y="267"/>
                  </a:lnTo>
                  <a:lnTo>
                    <a:pt x="88" y="265"/>
                  </a:lnTo>
                  <a:lnTo>
                    <a:pt x="85" y="263"/>
                  </a:lnTo>
                  <a:lnTo>
                    <a:pt x="83" y="263"/>
                  </a:lnTo>
                  <a:lnTo>
                    <a:pt x="68" y="262"/>
                  </a:lnTo>
                  <a:lnTo>
                    <a:pt x="66" y="262"/>
                  </a:lnTo>
                  <a:lnTo>
                    <a:pt x="56" y="257"/>
                  </a:lnTo>
                  <a:lnTo>
                    <a:pt x="56" y="250"/>
                  </a:lnTo>
                  <a:lnTo>
                    <a:pt x="53" y="247"/>
                  </a:lnTo>
                  <a:lnTo>
                    <a:pt x="50" y="244"/>
                  </a:lnTo>
                  <a:lnTo>
                    <a:pt x="47" y="241"/>
                  </a:lnTo>
                  <a:lnTo>
                    <a:pt x="45" y="239"/>
                  </a:lnTo>
                  <a:lnTo>
                    <a:pt x="43" y="239"/>
                  </a:lnTo>
                  <a:lnTo>
                    <a:pt x="38" y="237"/>
                  </a:lnTo>
                  <a:lnTo>
                    <a:pt x="35" y="233"/>
                  </a:lnTo>
                  <a:lnTo>
                    <a:pt x="35" y="224"/>
                  </a:lnTo>
                  <a:lnTo>
                    <a:pt x="30" y="220"/>
                  </a:lnTo>
                  <a:lnTo>
                    <a:pt x="27" y="215"/>
                  </a:lnTo>
                  <a:lnTo>
                    <a:pt x="27" y="212"/>
                  </a:lnTo>
                  <a:lnTo>
                    <a:pt x="27" y="205"/>
                  </a:lnTo>
                  <a:lnTo>
                    <a:pt x="27" y="202"/>
                  </a:lnTo>
                  <a:lnTo>
                    <a:pt x="15" y="199"/>
                  </a:lnTo>
                  <a:lnTo>
                    <a:pt x="9" y="200"/>
                  </a:lnTo>
                  <a:lnTo>
                    <a:pt x="7" y="200"/>
                  </a:lnTo>
                  <a:lnTo>
                    <a:pt x="5" y="195"/>
                  </a:lnTo>
                  <a:lnTo>
                    <a:pt x="0" y="191"/>
                  </a:lnTo>
                  <a:lnTo>
                    <a:pt x="4" y="178"/>
                  </a:lnTo>
                  <a:lnTo>
                    <a:pt x="10" y="166"/>
                  </a:lnTo>
                  <a:lnTo>
                    <a:pt x="12" y="165"/>
                  </a:lnTo>
                  <a:lnTo>
                    <a:pt x="13" y="163"/>
                  </a:lnTo>
                  <a:lnTo>
                    <a:pt x="22" y="150"/>
                  </a:lnTo>
                  <a:lnTo>
                    <a:pt x="22" y="148"/>
                  </a:lnTo>
                  <a:lnTo>
                    <a:pt x="23" y="147"/>
                  </a:lnTo>
                  <a:lnTo>
                    <a:pt x="10" y="134"/>
                  </a:lnTo>
                  <a:lnTo>
                    <a:pt x="13" y="134"/>
                  </a:lnTo>
                  <a:lnTo>
                    <a:pt x="18" y="134"/>
                  </a:lnTo>
                  <a:lnTo>
                    <a:pt x="20" y="132"/>
                  </a:lnTo>
                  <a:lnTo>
                    <a:pt x="30" y="129"/>
                  </a:lnTo>
                  <a:lnTo>
                    <a:pt x="32" y="129"/>
                  </a:lnTo>
                  <a:lnTo>
                    <a:pt x="43" y="121"/>
                  </a:lnTo>
                  <a:lnTo>
                    <a:pt x="45" y="119"/>
                  </a:lnTo>
                  <a:lnTo>
                    <a:pt x="48" y="118"/>
                  </a:lnTo>
                  <a:lnTo>
                    <a:pt x="50" y="114"/>
                  </a:lnTo>
                  <a:lnTo>
                    <a:pt x="56" y="105"/>
                  </a:lnTo>
                  <a:lnTo>
                    <a:pt x="58" y="102"/>
                  </a:lnTo>
                  <a:lnTo>
                    <a:pt x="65" y="90"/>
                  </a:lnTo>
                  <a:lnTo>
                    <a:pt x="73" y="82"/>
                  </a:lnTo>
                  <a:lnTo>
                    <a:pt x="75" y="80"/>
                  </a:lnTo>
                  <a:lnTo>
                    <a:pt x="76" y="77"/>
                  </a:lnTo>
                  <a:lnTo>
                    <a:pt x="81" y="71"/>
                  </a:lnTo>
                  <a:lnTo>
                    <a:pt x="85" y="71"/>
                  </a:lnTo>
                  <a:lnTo>
                    <a:pt x="91" y="66"/>
                  </a:lnTo>
                  <a:lnTo>
                    <a:pt x="93" y="66"/>
                  </a:lnTo>
                  <a:lnTo>
                    <a:pt x="95" y="66"/>
                  </a:lnTo>
                  <a:lnTo>
                    <a:pt x="99" y="66"/>
                  </a:lnTo>
                  <a:lnTo>
                    <a:pt x="101" y="66"/>
                  </a:lnTo>
                  <a:lnTo>
                    <a:pt x="108" y="63"/>
                  </a:lnTo>
                  <a:lnTo>
                    <a:pt x="111" y="56"/>
                  </a:lnTo>
                  <a:lnTo>
                    <a:pt x="114" y="55"/>
                  </a:lnTo>
                  <a:lnTo>
                    <a:pt x="134" y="48"/>
                  </a:lnTo>
                  <a:lnTo>
                    <a:pt x="147" y="51"/>
                  </a:lnTo>
                  <a:lnTo>
                    <a:pt x="149" y="51"/>
                  </a:lnTo>
                  <a:lnTo>
                    <a:pt x="156" y="50"/>
                  </a:lnTo>
                  <a:lnTo>
                    <a:pt x="159" y="46"/>
                  </a:lnTo>
                  <a:lnTo>
                    <a:pt x="162" y="45"/>
                  </a:lnTo>
                  <a:lnTo>
                    <a:pt x="167" y="45"/>
                  </a:lnTo>
                  <a:lnTo>
                    <a:pt x="169" y="45"/>
                  </a:lnTo>
                  <a:lnTo>
                    <a:pt x="179" y="46"/>
                  </a:lnTo>
                  <a:lnTo>
                    <a:pt x="181" y="46"/>
                  </a:lnTo>
                  <a:lnTo>
                    <a:pt x="187" y="43"/>
                  </a:lnTo>
                  <a:lnTo>
                    <a:pt x="189" y="42"/>
                  </a:lnTo>
                  <a:lnTo>
                    <a:pt x="200" y="38"/>
                  </a:lnTo>
                  <a:lnTo>
                    <a:pt x="207" y="40"/>
                  </a:lnTo>
                  <a:lnTo>
                    <a:pt x="212" y="40"/>
                  </a:lnTo>
                  <a:lnTo>
                    <a:pt x="224" y="40"/>
                  </a:lnTo>
                  <a:lnTo>
                    <a:pt x="225" y="40"/>
                  </a:lnTo>
                  <a:lnTo>
                    <a:pt x="232" y="38"/>
                  </a:lnTo>
                  <a:lnTo>
                    <a:pt x="242" y="38"/>
                  </a:lnTo>
                  <a:lnTo>
                    <a:pt x="260" y="38"/>
                  </a:lnTo>
                  <a:lnTo>
                    <a:pt x="273" y="38"/>
                  </a:lnTo>
                  <a:lnTo>
                    <a:pt x="275" y="38"/>
                  </a:lnTo>
                  <a:lnTo>
                    <a:pt x="278" y="38"/>
                  </a:lnTo>
                  <a:lnTo>
                    <a:pt x="296" y="38"/>
                  </a:lnTo>
                  <a:lnTo>
                    <a:pt x="313" y="37"/>
                  </a:lnTo>
                  <a:lnTo>
                    <a:pt x="324" y="32"/>
                  </a:lnTo>
                  <a:lnTo>
                    <a:pt x="326" y="32"/>
                  </a:lnTo>
                  <a:lnTo>
                    <a:pt x="328" y="32"/>
                  </a:lnTo>
                  <a:lnTo>
                    <a:pt x="338" y="29"/>
                  </a:lnTo>
                  <a:lnTo>
                    <a:pt x="339" y="29"/>
                  </a:lnTo>
                  <a:lnTo>
                    <a:pt x="348" y="22"/>
                  </a:lnTo>
                  <a:lnTo>
                    <a:pt x="354" y="14"/>
                  </a:lnTo>
                  <a:lnTo>
                    <a:pt x="356" y="13"/>
                  </a:lnTo>
                  <a:lnTo>
                    <a:pt x="357" y="9"/>
                  </a:lnTo>
                  <a:lnTo>
                    <a:pt x="364" y="6"/>
                  </a:lnTo>
                  <a:lnTo>
                    <a:pt x="367" y="6"/>
                  </a:lnTo>
                  <a:lnTo>
                    <a:pt x="369" y="6"/>
                  </a:lnTo>
                  <a:lnTo>
                    <a:pt x="376" y="6"/>
                  </a:lnTo>
                  <a:lnTo>
                    <a:pt x="381" y="6"/>
                  </a:lnTo>
                  <a:lnTo>
                    <a:pt x="392" y="1"/>
                  </a:lnTo>
                  <a:lnTo>
                    <a:pt x="396" y="0"/>
                  </a:lnTo>
                  <a:lnTo>
                    <a:pt x="399" y="0"/>
                  </a:lnTo>
                  <a:lnTo>
                    <a:pt x="402" y="0"/>
                  </a:lnTo>
                  <a:lnTo>
                    <a:pt x="405" y="0"/>
                  </a:lnTo>
                  <a:lnTo>
                    <a:pt x="410" y="0"/>
                  </a:lnTo>
                  <a:lnTo>
                    <a:pt x="414" y="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1" name="Freeform 164"/>
            <p:cNvSpPr>
              <a:spLocks/>
            </p:cNvSpPr>
            <p:nvPr/>
          </p:nvSpPr>
          <p:spPr bwMode="auto">
            <a:xfrm>
              <a:off x="1284287" y="1377158"/>
              <a:ext cx="1077913" cy="1920875"/>
            </a:xfrm>
            <a:custGeom>
              <a:avLst/>
              <a:gdLst>
                <a:gd name="T0" fmla="*/ 895 w 1356"/>
                <a:gd name="T1" fmla="*/ 170 h 2419"/>
                <a:gd name="T2" fmla="*/ 928 w 1356"/>
                <a:gd name="T3" fmla="*/ 274 h 2419"/>
                <a:gd name="T4" fmla="*/ 972 w 1356"/>
                <a:gd name="T5" fmla="*/ 382 h 2419"/>
                <a:gd name="T6" fmla="*/ 1039 w 1356"/>
                <a:gd name="T7" fmla="*/ 426 h 2419"/>
                <a:gd name="T8" fmla="*/ 1098 w 1356"/>
                <a:gd name="T9" fmla="*/ 468 h 2419"/>
                <a:gd name="T10" fmla="*/ 1173 w 1356"/>
                <a:gd name="T11" fmla="*/ 528 h 2419"/>
                <a:gd name="T12" fmla="*/ 1249 w 1356"/>
                <a:gd name="T13" fmla="*/ 567 h 2419"/>
                <a:gd name="T14" fmla="*/ 1287 w 1356"/>
                <a:gd name="T15" fmla="*/ 639 h 2419"/>
                <a:gd name="T16" fmla="*/ 1354 w 1356"/>
                <a:gd name="T17" fmla="*/ 682 h 2419"/>
                <a:gd name="T18" fmla="*/ 1338 w 1356"/>
                <a:gd name="T19" fmla="*/ 790 h 2419"/>
                <a:gd name="T20" fmla="*/ 1348 w 1356"/>
                <a:gd name="T21" fmla="*/ 897 h 2419"/>
                <a:gd name="T22" fmla="*/ 1297 w 1356"/>
                <a:gd name="T23" fmla="*/ 936 h 2419"/>
                <a:gd name="T24" fmla="*/ 1252 w 1356"/>
                <a:gd name="T25" fmla="*/ 1034 h 2419"/>
                <a:gd name="T26" fmla="*/ 1171 w 1356"/>
                <a:gd name="T27" fmla="*/ 1139 h 2419"/>
                <a:gd name="T28" fmla="*/ 1116 w 1356"/>
                <a:gd name="T29" fmla="*/ 1245 h 2419"/>
                <a:gd name="T30" fmla="*/ 1040 w 1356"/>
                <a:gd name="T31" fmla="*/ 1287 h 2419"/>
                <a:gd name="T32" fmla="*/ 939 w 1356"/>
                <a:gd name="T33" fmla="*/ 1429 h 2419"/>
                <a:gd name="T34" fmla="*/ 855 w 1356"/>
                <a:gd name="T35" fmla="*/ 1505 h 2419"/>
                <a:gd name="T36" fmla="*/ 767 w 1356"/>
                <a:gd name="T37" fmla="*/ 1516 h 2419"/>
                <a:gd name="T38" fmla="*/ 676 w 1356"/>
                <a:gd name="T39" fmla="*/ 1620 h 2419"/>
                <a:gd name="T40" fmla="*/ 579 w 1356"/>
                <a:gd name="T41" fmla="*/ 1737 h 2419"/>
                <a:gd name="T42" fmla="*/ 539 w 1356"/>
                <a:gd name="T43" fmla="*/ 1829 h 2419"/>
                <a:gd name="T44" fmla="*/ 628 w 1356"/>
                <a:gd name="T45" fmla="*/ 1847 h 2419"/>
                <a:gd name="T46" fmla="*/ 618 w 1356"/>
                <a:gd name="T47" fmla="*/ 1932 h 2419"/>
                <a:gd name="T48" fmla="*/ 582 w 1356"/>
                <a:gd name="T49" fmla="*/ 2015 h 2419"/>
                <a:gd name="T50" fmla="*/ 580 w 1356"/>
                <a:gd name="T51" fmla="*/ 2120 h 2419"/>
                <a:gd name="T52" fmla="*/ 612 w 1356"/>
                <a:gd name="T53" fmla="*/ 2224 h 2419"/>
                <a:gd name="T54" fmla="*/ 617 w 1356"/>
                <a:gd name="T55" fmla="*/ 2369 h 2419"/>
                <a:gd name="T56" fmla="*/ 532 w 1356"/>
                <a:gd name="T57" fmla="*/ 2402 h 2419"/>
                <a:gd name="T58" fmla="*/ 448 w 1356"/>
                <a:gd name="T59" fmla="*/ 2308 h 2419"/>
                <a:gd name="T60" fmla="*/ 370 w 1356"/>
                <a:gd name="T61" fmla="*/ 2203 h 2419"/>
                <a:gd name="T62" fmla="*/ 274 w 1356"/>
                <a:gd name="T63" fmla="*/ 2248 h 2419"/>
                <a:gd name="T64" fmla="*/ 149 w 1356"/>
                <a:gd name="T65" fmla="*/ 2193 h 2419"/>
                <a:gd name="T66" fmla="*/ 51 w 1356"/>
                <a:gd name="T67" fmla="*/ 2101 h 2419"/>
                <a:gd name="T68" fmla="*/ 0 w 1356"/>
                <a:gd name="T69" fmla="*/ 1976 h 2419"/>
                <a:gd name="T70" fmla="*/ 121 w 1356"/>
                <a:gd name="T71" fmla="*/ 1949 h 2419"/>
                <a:gd name="T72" fmla="*/ 205 w 1356"/>
                <a:gd name="T73" fmla="*/ 1887 h 2419"/>
                <a:gd name="T74" fmla="*/ 266 w 1356"/>
                <a:gd name="T75" fmla="*/ 1805 h 2419"/>
                <a:gd name="T76" fmla="*/ 316 w 1356"/>
                <a:gd name="T77" fmla="*/ 1753 h 2419"/>
                <a:gd name="T78" fmla="*/ 271 w 1356"/>
                <a:gd name="T79" fmla="*/ 1644 h 2419"/>
                <a:gd name="T80" fmla="*/ 233 w 1356"/>
                <a:gd name="T81" fmla="*/ 1539 h 2419"/>
                <a:gd name="T82" fmla="*/ 202 w 1356"/>
                <a:gd name="T83" fmla="*/ 1432 h 2419"/>
                <a:gd name="T84" fmla="*/ 167 w 1356"/>
                <a:gd name="T85" fmla="*/ 1327 h 2419"/>
                <a:gd name="T86" fmla="*/ 212 w 1356"/>
                <a:gd name="T87" fmla="*/ 1258 h 2419"/>
                <a:gd name="T88" fmla="*/ 263 w 1356"/>
                <a:gd name="T89" fmla="*/ 1212 h 2419"/>
                <a:gd name="T90" fmla="*/ 334 w 1356"/>
                <a:gd name="T91" fmla="*/ 1126 h 2419"/>
                <a:gd name="T92" fmla="*/ 389 w 1356"/>
                <a:gd name="T93" fmla="*/ 1042 h 2419"/>
                <a:gd name="T94" fmla="*/ 458 w 1356"/>
                <a:gd name="T95" fmla="*/ 1012 h 2419"/>
                <a:gd name="T96" fmla="*/ 496 w 1356"/>
                <a:gd name="T97" fmla="*/ 919 h 2419"/>
                <a:gd name="T98" fmla="*/ 493 w 1356"/>
                <a:gd name="T99" fmla="*/ 876 h 2419"/>
                <a:gd name="T100" fmla="*/ 491 w 1356"/>
                <a:gd name="T101" fmla="*/ 795 h 2419"/>
                <a:gd name="T102" fmla="*/ 529 w 1356"/>
                <a:gd name="T103" fmla="*/ 711 h 2419"/>
                <a:gd name="T104" fmla="*/ 519 w 1356"/>
                <a:gd name="T105" fmla="*/ 620 h 2419"/>
                <a:gd name="T106" fmla="*/ 549 w 1356"/>
                <a:gd name="T107" fmla="*/ 520 h 2419"/>
                <a:gd name="T108" fmla="*/ 595 w 1356"/>
                <a:gd name="T109" fmla="*/ 448 h 2419"/>
                <a:gd name="T110" fmla="*/ 666 w 1356"/>
                <a:gd name="T111" fmla="*/ 374 h 2419"/>
                <a:gd name="T112" fmla="*/ 716 w 1356"/>
                <a:gd name="T113" fmla="*/ 343 h 2419"/>
                <a:gd name="T114" fmla="*/ 718 w 1356"/>
                <a:gd name="T115" fmla="*/ 272 h 2419"/>
                <a:gd name="T116" fmla="*/ 739 w 1356"/>
                <a:gd name="T117" fmla="*/ 173 h 2419"/>
                <a:gd name="T118" fmla="*/ 762 w 1356"/>
                <a:gd name="T119" fmla="*/ 92 h 2419"/>
                <a:gd name="T120" fmla="*/ 744 w 1356"/>
                <a:gd name="T121" fmla="*/ 7 h 2419"/>
                <a:gd name="T122" fmla="*/ 858 w 1356"/>
                <a:gd name="T123" fmla="*/ 31 h 2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56" h="2419">
                  <a:moveTo>
                    <a:pt x="881" y="34"/>
                  </a:moveTo>
                  <a:lnTo>
                    <a:pt x="886" y="42"/>
                  </a:lnTo>
                  <a:lnTo>
                    <a:pt x="883" y="59"/>
                  </a:lnTo>
                  <a:lnTo>
                    <a:pt x="885" y="63"/>
                  </a:lnTo>
                  <a:lnTo>
                    <a:pt x="886" y="68"/>
                  </a:lnTo>
                  <a:lnTo>
                    <a:pt x="890" y="73"/>
                  </a:lnTo>
                  <a:lnTo>
                    <a:pt x="895" y="76"/>
                  </a:lnTo>
                  <a:lnTo>
                    <a:pt x="900" y="78"/>
                  </a:lnTo>
                  <a:lnTo>
                    <a:pt x="901" y="92"/>
                  </a:lnTo>
                  <a:lnTo>
                    <a:pt x="900" y="96"/>
                  </a:lnTo>
                  <a:lnTo>
                    <a:pt x="900" y="97"/>
                  </a:lnTo>
                  <a:lnTo>
                    <a:pt x="896" y="104"/>
                  </a:lnTo>
                  <a:lnTo>
                    <a:pt x="895" y="105"/>
                  </a:lnTo>
                  <a:lnTo>
                    <a:pt x="893" y="112"/>
                  </a:lnTo>
                  <a:lnTo>
                    <a:pt x="890" y="120"/>
                  </a:lnTo>
                  <a:lnTo>
                    <a:pt x="890" y="122"/>
                  </a:lnTo>
                  <a:lnTo>
                    <a:pt x="891" y="126"/>
                  </a:lnTo>
                  <a:lnTo>
                    <a:pt x="893" y="131"/>
                  </a:lnTo>
                  <a:lnTo>
                    <a:pt x="895" y="141"/>
                  </a:lnTo>
                  <a:lnTo>
                    <a:pt x="898" y="154"/>
                  </a:lnTo>
                  <a:lnTo>
                    <a:pt x="896" y="157"/>
                  </a:lnTo>
                  <a:lnTo>
                    <a:pt x="896" y="160"/>
                  </a:lnTo>
                  <a:lnTo>
                    <a:pt x="896" y="164"/>
                  </a:lnTo>
                  <a:lnTo>
                    <a:pt x="895" y="170"/>
                  </a:lnTo>
                  <a:lnTo>
                    <a:pt x="895" y="173"/>
                  </a:lnTo>
                  <a:lnTo>
                    <a:pt x="895" y="178"/>
                  </a:lnTo>
                  <a:lnTo>
                    <a:pt x="896" y="181"/>
                  </a:lnTo>
                  <a:lnTo>
                    <a:pt x="898" y="190"/>
                  </a:lnTo>
                  <a:lnTo>
                    <a:pt x="903" y="198"/>
                  </a:lnTo>
                  <a:lnTo>
                    <a:pt x="903" y="203"/>
                  </a:lnTo>
                  <a:lnTo>
                    <a:pt x="905" y="209"/>
                  </a:lnTo>
                  <a:lnTo>
                    <a:pt x="906" y="211"/>
                  </a:lnTo>
                  <a:lnTo>
                    <a:pt x="908" y="214"/>
                  </a:lnTo>
                  <a:lnTo>
                    <a:pt x="908" y="217"/>
                  </a:lnTo>
                  <a:lnTo>
                    <a:pt x="908" y="224"/>
                  </a:lnTo>
                  <a:lnTo>
                    <a:pt x="910" y="225"/>
                  </a:lnTo>
                  <a:lnTo>
                    <a:pt x="911" y="228"/>
                  </a:lnTo>
                  <a:lnTo>
                    <a:pt x="913" y="232"/>
                  </a:lnTo>
                  <a:lnTo>
                    <a:pt x="913" y="233"/>
                  </a:lnTo>
                  <a:lnTo>
                    <a:pt x="915" y="237"/>
                  </a:lnTo>
                  <a:lnTo>
                    <a:pt x="919" y="249"/>
                  </a:lnTo>
                  <a:lnTo>
                    <a:pt x="921" y="251"/>
                  </a:lnTo>
                  <a:lnTo>
                    <a:pt x="923" y="256"/>
                  </a:lnTo>
                  <a:lnTo>
                    <a:pt x="923" y="261"/>
                  </a:lnTo>
                  <a:lnTo>
                    <a:pt x="923" y="262"/>
                  </a:lnTo>
                  <a:lnTo>
                    <a:pt x="923" y="266"/>
                  </a:lnTo>
                  <a:lnTo>
                    <a:pt x="923" y="269"/>
                  </a:lnTo>
                  <a:lnTo>
                    <a:pt x="928" y="274"/>
                  </a:lnTo>
                  <a:lnTo>
                    <a:pt x="933" y="279"/>
                  </a:lnTo>
                  <a:lnTo>
                    <a:pt x="934" y="280"/>
                  </a:lnTo>
                  <a:lnTo>
                    <a:pt x="938" y="290"/>
                  </a:lnTo>
                  <a:lnTo>
                    <a:pt x="941" y="300"/>
                  </a:lnTo>
                  <a:lnTo>
                    <a:pt x="943" y="303"/>
                  </a:lnTo>
                  <a:lnTo>
                    <a:pt x="951" y="308"/>
                  </a:lnTo>
                  <a:lnTo>
                    <a:pt x="954" y="311"/>
                  </a:lnTo>
                  <a:lnTo>
                    <a:pt x="956" y="313"/>
                  </a:lnTo>
                  <a:lnTo>
                    <a:pt x="956" y="317"/>
                  </a:lnTo>
                  <a:lnTo>
                    <a:pt x="954" y="324"/>
                  </a:lnTo>
                  <a:lnTo>
                    <a:pt x="954" y="326"/>
                  </a:lnTo>
                  <a:lnTo>
                    <a:pt x="958" y="332"/>
                  </a:lnTo>
                  <a:lnTo>
                    <a:pt x="958" y="334"/>
                  </a:lnTo>
                  <a:lnTo>
                    <a:pt x="959" y="337"/>
                  </a:lnTo>
                  <a:lnTo>
                    <a:pt x="961" y="342"/>
                  </a:lnTo>
                  <a:lnTo>
                    <a:pt x="962" y="350"/>
                  </a:lnTo>
                  <a:lnTo>
                    <a:pt x="964" y="355"/>
                  </a:lnTo>
                  <a:lnTo>
                    <a:pt x="964" y="359"/>
                  </a:lnTo>
                  <a:lnTo>
                    <a:pt x="964" y="368"/>
                  </a:lnTo>
                  <a:lnTo>
                    <a:pt x="966" y="371"/>
                  </a:lnTo>
                  <a:lnTo>
                    <a:pt x="971" y="374"/>
                  </a:lnTo>
                  <a:lnTo>
                    <a:pt x="972" y="376"/>
                  </a:lnTo>
                  <a:lnTo>
                    <a:pt x="972" y="377"/>
                  </a:lnTo>
                  <a:lnTo>
                    <a:pt x="972" y="382"/>
                  </a:lnTo>
                  <a:lnTo>
                    <a:pt x="972" y="385"/>
                  </a:lnTo>
                  <a:lnTo>
                    <a:pt x="974" y="389"/>
                  </a:lnTo>
                  <a:lnTo>
                    <a:pt x="981" y="390"/>
                  </a:lnTo>
                  <a:lnTo>
                    <a:pt x="984" y="393"/>
                  </a:lnTo>
                  <a:lnTo>
                    <a:pt x="986" y="397"/>
                  </a:lnTo>
                  <a:lnTo>
                    <a:pt x="994" y="397"/>
                  </a:lnTo>
                  <a:lnTo>
                    <a:pt x="996" y="398"/>
                  </a:lnTo>
                  <a:lnTo>
                    <a:pt x="999" y="397"/>
                  </a:lnTo>
                  <a:lnTo>
                    <a:pt x="1004" y="395"/>
                  </a:lnTo>
                  <a:lnTo>
                    <a:pt x="1009" y="393"/>
                  </a:lnTo>
                  <a:lnTo>
                    <a:pt x="1012" y="393"/>
                  </a:lnTo>
                  <a:lnTo>
                    <a:pt x="1017" y="395"/>
                  </a:lnTo>
                  <a:lnTo>
                    <a:pt x="1019" y="389"/>
                  </a:lnTo>
                  <a:lnTo>
                    <a:pt x="1022" y="390"/>
                  </a:lnTo>
                  <a:lnTo>
                    <a:pt x="1024" y="393"/>
                  </a:lnTo>
                  <a:lnTo>
                    <a:pt x="1024" y="400"/>
                  </a:lnTo>
                  <a:lnTo>
                    <a:pt x="1022" y="405"/>
                  </a:lnTo>
                  <a:lnTo>
                    <a:pt x="1025" y="410"/>
                  </a:lnTo>
                  <a:lnTo>
                    <a:pt x="1032" y="413"/>
                  </a:lnTo>
                  <a:lnTo>
                    <a:pt x="1035" y="411"/>
                  </a:lnTo>
                  <a:lnTo>
                    <a:pt x="1037" y="415"/>
                  </a:lnTo>
                  <a:lnTo>
                    <a:pt x="1035" y="418"/>
                  </a:lnTo>
                  <a:lnTo>
                    <a:pt x="1037" y="421"/>
                  </a:lnTo>
                  <a:lnTo>
                    <a:pt x="1039" y="426"/>
                  </a:lnTo>
                  <a:lnTo>
                    <a:pt x="1039" y="429"/>
                  </a:lnTo>
                  <a:lnTo>
                    <a:pt x="1039" y="432"/>
                  </a:lnTo>
                  <a:lnTo>
                    <a:pt x="1037" y="437"/>
                  </a:lnTo>
                  <a:lnTo>
                    <a:pt x="1035" y="440"/>
                  </a:lnTo>
                  <a:lnTo>
                    <a:pt x="1034" y="444"/>
                  </a:lnTo>
                  <a:lnTo>
                    <a:pt x="1037" y="448"/>
                  </a:lnTo>
                  <a:lnTo>
                    <a:pt x="1039" y="450"/>
                  </a:lnTo>
                  <a:lnTo>
                    <a:pt x="1040" y="453"/>
                  </a:lnTo>
                  <a:lnTo>
                    <a:pt x="1042" y="455"/>
                  </a:lnTo>
                  <a:lnTo>
                    <a:pt x="1042" y="457"/>
                  </a:lnTo>
                  <a:lnTo>
                    <a:pt x="1053" y="452"/>
                  </a:lnTo>
                  <a:lnTo>
                    <a:pt x="1062" y="455"/>
                  </a:lnTo>
                  <a:lnTo>
                    <a:pt x="1065" y="457"/>
                  </a:lnTo>
                  <a:lnTo>
                    <a:pt x="1068" y="458"/>
                  </a:lnTo>
                  <a:lnTo>
                    <a:pt x="1077" y="460"/>
                  </a:lnTo>
                  <a:lnTo>
                    <a:pt x="1080" y="460"/>
                  </a:lnTo>
                  <a:lnTo>
                    <a:pt x="1082" y="460"/>
                  </a:lnTo>
                  <a:lnTo>
                    <a:pt x="1085" y="457"/>
                  </a:lnTo>
                  <a:lnTo>
                    <a:pt x="1088" y="457"/>
                  </a:lnTo>
                  <a:lnTo>
                    <a:pt x="1090" y="457"/>
                  </a:lnTo>
                  <a:lnTo>
                    <a:pt x="1093" y="461"/>
                  </a:lnTo>
                  <a:lnTo>
                    <a:pt x="1095" y="466"/>
                  </a:lnTo>
                  <a:lnTo>
                    <a:pt x="1096" y="468"/>
                  </a:lnTo>
                  <a:lnTo>
                    <a:pt x="1098" y="468"/>
                  </a:lnTo>
                  <a:lnTo>
                    <a:pt x="1101" y="468"/>
                  </a:lnTo>
                  <a:lnTo>
                    <a:pt x="1108" y="470"/>
                  </a:lnTo>
                  <a:lnTo>
                    <a:pt x="1110" y="470"/>
                  </a:lnTo>
                  <a:lnTo>
                    <a:pt x="1115" y="471"/>
                  </a:lnTo>
                  <a:lnTo>
                    <a:pt x="1116" y="473"/>
                  </a:lnTo>
                  <a:lnTo>
                    <a:pt x="1120" y="470"/>
                  </a:lnTo>
                  <a:lnTo>
                    <a:pt x="1123" y="471"/>
                  </a:lnTo>
                  <a:lnTo>
                    <a:pt x="1125" y="473"/>
                  </a:lnTo>
                  <a:lnTo>
                    <a:pt x="1138" y="478"/>
                  </a:lnTo>
                  <a:lnTo>
                    <a:pt x="1139" y="482"/>
                  </a:lnTo>
                  <a:lnTo>
                    <a:pt x="1139" y="484"/>
                  </a:lnTo>
                  <a:lnTo>
                    <a:pt x="1144" y="489"/>
                  </a:lnTo>
                  <a:lnTo>
                    <a:pt x="1144" y="491"/>
                  </a:lnTo>
                  <a:lnTo>
                    <a:pt x="1146" y="492"/>
                  </a:lnTo>
                  <a:lnTo>
                    <a:pt x="1149" y="495"/>
                  </a:lnTo>
                  <a:lnTo>
                    <a:pt x="1151" y="497"/>
                  </a:lnTo>
                  <a:lnTo>
                    <a:pt x="1154" y="507"/>
                  </a:lnTo>
                  <a:lnTo>
                    <a:pt x="1156" y="513"/>
                  </a:lnTo>
                  <a:lnTo>
                    <a:pt x="1156" y="515"/>
                  </a:lnTo>
                  <a:lnTo>
                    <a:pt x="1161" y="520"/>
                  </a:lnTo>
                  <a:lnTo>
                    <a:pt x="1166" y="521"/>
                  </a:lnTo>
                  <a:lnTo>
                    <a:pt x="1168" y="523"/>
                  </a:lnTo>
                  <a:lnTo>
                    <a:pt x="1171" y="526"/>
                  </a:lnTo>
                  <a:lnTo>
                    <a:pt x="1173" y="528"/>
                  </a:lnTo>
                  <a:lnTo>
                    <a:pt x="1174" y="529"/>
                  </a:lnTo>
                  <a:lnTo>
                    <a:pt x="1182" y="536"/>
                  </a:lnTo>
                  <a:lnTo>
                    <a:pt x="1187" y="541"/>
                  </a:lnTo>
                  <a:lnTo>
                    <a:pt x="1189" y="542"/>
                  </a:lnTo>
                  <a:lnTo>
                    <a:pt x="1191" y="544"/>
                  </a:lnTo>
                  <a:lnTo>
                    <a:pt x="1192" y="546"/>
                  </a:lnTo>
                  <a:lnTo>
                    <a:pt x="1196" y="546"/>
                  </a:lnTo>
                  <a:lnTo>
                    <a:pt x="1201" y="546"/>
                  </a:lnTo>
                  <a:lnTo>
                    <a:pt x="1204" y="549"/>
                  </a:lnTo>
                  <a:lnTo>
                    <a:pt x="1207" y="550"/>
                  </a:lnTo>
                  <a:lnTo>
                    <a:pt x="1209" y="552"/>
                  </a:lnTo>
                  <a:lnTo>
                    <a:pt x="1211" y="555"/>
                  </a:lnTo>
                  <a:lnTo>
                    <a:pt x="1214" y="557"/>
                  </a:lnTo>
                  <a:lnTo>
                    <a:pt x="1216" y="557"/>
                  </a:lnTo>
                  <a:lnTo>
                    <a:pt x="1219" y="559"/>
                  </a:lnTo>
                  <a:lnTo>
                    <a:pt x="1222" y="559"/>
                  </a:lnTo>
                  <a:lnTo>
                    <a:pt x="1224" y="559"/>
                  </a:lnTo>
                  <a:lnTo>
                    <a:pt x="1227" y="560"/>
                  </a:lnTo>
                  <a:lnTo>
                    <a:pt x="1237" y="565"/>
                  </a:lnTo>
                  <a:lnTo>
                    <a:pt x="1239" y="568"/>
                  </a:lnTo>
                  <a:lnTo>
                    <a:pt x="1240" y="570"/>
                  </a:lnTo>
                  <a:lnTo>
                    <a:pt x="1244" y="571"/>
                  </a:lnTo>
                  <a:lnTo>
                    <a:pt x="1245" y="570"/>
                  </a:lnTo>
                  <a:lnTo>
                    <a:pt x="1249" y="567"/>
                  </a:lnTo>
                  <a:lnTo>
                    <a:pt x="1254" y="567"/>
                  </a:lnTo>
                  <a:lnTo>
                    <a:pt x="1257" y="567"/>
                  </a:lnTo>
                  <a:lnTo>
                    <a:pt x="1259" y="568"/>
                  </a:lnTo>
                  <a:lnTo>
                    <a:pt x="1260" y="570"/>
                  </a:lnTo>
                  <a:lnTo>
                    <a:pt x="1262" y="575"/>
                  </a:lnTo>
                  <a:lnTo>
                    <a:pt x="1265" y="578"/>
                  </a:lnTo>
                  <a:lnTo>
                    <a:pt x="1267" y="578"/>
                  </a:lnTo>
                  <a:lnTo>
                    <a:pt x="1275" y="581"/>
                  </a:lnTo>
                  <a:lnTo>
                    <a:pt x="1280" y="584"/>
                  </a:lnTo>
                  <a:lnTo>
                    <a:pt x="1282" y="586"/>
                  </a:lnTo>
                  <a:lnTo>
                    <a:pt x="1285" y="588"/>
                  </a:lnTo>
                  <a:lnTo>
                    <a:pt x="1285" y="589"/>
                  </a:lnTo>
                  <a:lnTo>
                    <a:pt x="1287" y="593"/>
                  </a:lnTo>
                  <a:lnTo>
                    <a:pt x="1288" y="594"/>
                  </a:lnTo>
                  <a:lnTo>
                    <a:pt x="1292" y="601"/>
                  </a:lnTo>
                  <a:lnTo>
                    <a:pt x="1293" y="602"/>
                  </a:lnTo>
                  <a:lnTo>
                    <a:pt x="1295" y="605"/>
                  </a:lnTo>
                  <a:lnTo>
                    <a:pt x="1295" y="607"/>
                  </a:lnTo>
                  <a:lnTo>
                    <a:pt x="1293" y="614"/>
                  </a:lnTo>
                  <a:lnTo>
                    <a:pt x="1293" y="620"/>
                  </a:lnTo>
                  <a:lnTo>
                    <a:pt x="1293" y="626"/>
                  </a:lnTo>
                  <a:lnTo>
                    <a:pt x="1290" y="631"/>
                  </a:lnTo>
                  <a:lnTo>
                    <a:pt x="1288" y="636"/>
                  </a:lnTo>
                  <a:lnTo>
                    <a:pt x="1287" y="639"/>
                  </a:lnTo>
                  <a:lnTo>
                    <a:pt x="1292" y="646"/>
                  </a:lnTo>
                  <a:lnTo>
                    <a:pt x="1292" y="648"/>
                  </a:lnTo>
                  <a:lnTo>
                    <a:pt x="1292" y="651"/>
                  </a:lnTo>
                  <a:lnTo>
                    <a:pt x="1292" y="652"/>
                  </a:lnTo>
                  <a:lnTo>
                    <a:pt x="1293" y="656"/>
                  </a:lnTo>
                  <a:lnTo>
                    <a:pt x="1298" y="656"/>
                  </a:lnTo>
                  <a:lnTo>
                    <a:pt x="1302" y="652"/>
                  </a:lnTo>
                  <a:lnTo>
                    <a:pt x="1303" y="651"/>
                  </a:lnTo>
                  <a:lnTo>
                    <a:pt x="1310" y="646"/>
                  </a:lnTo>
                  <a:lnTo>
                    <a:pt x="1316" y="646"/>
                  </a:lnTo>
                  <a:lnTo>
                    <a:pt x="1320" y="648"/>
                  </a:lnTo>
                  <a:lnTo>
                    <a:pt x="1323" y="652"/>
                  </a:lnTo>
                  <a:lnTo>
                    <a:pt x="1325" y="656"/>
                  </a:lnTo>
                  <a:lnTo>
                    <a:pt x="1326" y="657"/>
                  </a:lnTo>
                  <a:lnTo>
                    <a:pt x="1330" y="660"/>
                  </a:lnTo>
                  <a:lnTo>
                    <a:pt x="1331" y="660"/>
                  </a:lnTo>
                  <a:lnTo>
                    <a:pt x="1335" y="662"/>
                  </a:lnTo>
                  <a:lnTo>
                    <a:pt x="1336" y="662"/>
                  </a:lnTo>
                  <a:lnTo>
                    <a:pt x="1340" y="665"/>
                  </a:lnTo>
                  <a:lnTo>
                    <a:pt x="1341" y="665"/>
                  </a:lnTo>
                  <a:lnTo>
                    <a:pt x="1343" y="665"/>
                  </a:lnTo>
                  <a:lnTo>
                    <a:pt x="1345" y="673"/>
                  </a:lnTo>
                  <a:lnTo>
                    <a:pt x="1351" y="678"/>
                  </a:lnTo>
                  <a:lnTo>
                    <a:pt x="1354" y="682"/>
                  </a:lnTo>
                  <a:lnTo>
                    <a:pt x="1356" y="688"/>
                  </a:lnTo>
                  <a:lnTo>
                    <a:pt x="1354" y="693"/>
                  </a:lnTo>
                  <a:lnTo>
                    <a:pt x="1349" y="696"/>
                  </a:lnTo>
                  <a:lnTo>
                    <a:pt x="1346" y="701"/>
                  </a:lnTo>
                  <a:lnTo>
                    <a:pt x="1345" y="706"/>
                  </a:lnTo>
                  <a:lnTo>
                    <a:pt x="1345" y="711"/>
                  </a:lnTo>
                  <a:lnTo>
                    <a:pt x="1341" y="714"/>
                  </a:lnTo>
                  <a:lnTo>
                    <a:pt x="1336" y="719"/>
                  </a:lnTo>
                  <a:lnTo>
                    <a:pt x="1335" y="722"/>
                  </a:lnTo>
                  <a:lnTo>
                    <a:pt x="1330" y="727"/>
                  </a:lnTo>
                  <a:lnTo>
                    <a:pt x="1330" y="728"/>
                  </a:lnTo>
                  <a:lnTo>
                    <a:pt x="1331" y="738"/>
                  </a:lnTo>
                  <a:lnTo>
                    <a:pt x="1331" y="741"/>
                  </a:lnTo>
                  <a:lnTo>
                    <a:pt x="1326" y="748"/>
                  </a:lnTo>
                  <a:lnTo>
                    <a:pt x="1326" y="753"/>
                  </a:lnTo>
                  <a:lnTo>
                    <a:pt x="1328" y="756"/>
                  </a:lnTo>
                  <a:lnTo>
                    <a:pt x="1330" y="761"/>
                  </a:lnTo>
                  <a:lnTo>
                    <a:pt x="1330" y="764"/>
                  </a:lnTo>
                  <a:lnTo>
                    <a:pt x="1331" y="771"/>
                  </a:lnTo>
                  <a:lnTo>
                    <a:pt x="1333" y="777"/>
                  </a:lnTo>
                  <a:lnTo>
                    <a:pt x="1335" y="780"/>
                  </a:lnTo>
                  <a:lnTo>
                    <a:pt x="1336" y="783"/>
                  </a:lnTo>
                  <a:lnTo>
                    <a:pt x="1338" y="787"/>
                  </a:lnTo>
                  <a:lnTo>
                    <a:pt x="1338" y="790"/>
                  </a:lnTo>
                  <a:lnTo>
                    <a:pt x="1336" y="793"/>
                  </a:lnTo>
                  <a:lnTo>
                    <a:pt x="1335" y="795"/>
                  </a:lnTo>
                  <a:lnTo>
                    <a:pt x="1335" y="800"/>
                  </a:lnTo>
                  <a:lnTo>
                    <a:pt x="1338" y="803"/>
                  </a:lnTo>
                  <a:lnTo>
                    <a:pt x="1340" y="809"/>
                  </a:lnTo>
                  <a:lnTo>
                    <a:pt x="1340" y="816"/>
                  </a:lnTo>
                  <a:lnTo>
                    <a:pt x="1338" y="819"/>
                  </a:lnTo>
                  <a:lnTo>
                    <a:pt x="1335" y="824"/>
                  </a:lnTo>
                  <a:lnTo>
                    <a:pt x="1336" y="829"/>
                  </a:lnTo>
                  <a:lnTo>
                    <a:pt x="1336" y="832"/>
                  </a:lnTo>
                  <a:lnTo>
                    <a:pt x="1331" y="843"/>
                  </a:lnTo>
                  <a:lnTo>
                    <a:pt x="1331" y="845"/>
                  </a:lnTo>
                  <a:lnTo>
                    <a:pt x="1328" y="853"/>
                  </a:lnTo>
                  <a:lnTo>
                    <a:pt x="1330" y="858"/>
                  </a:lnTo>
                  <a:lnTo>
                    <a:pt x="1331" y="864"/>
                  </a:lnTo>
                  <a:lnTo>
                    <a:pt x="1335" y="872"/>
                  </a:lnTo>
                  <a:lnTo>
                    <a:pt x="1335" y="876"/>
                  </a:lnTo>
                  <a:lnTo>
                    <a:pt x="1341" y="879"/>
                  </a:lnTo>
                  <a:lnTo>
                    <a:pt x="1345" y="884"/>
                  </a:lnTo>
                  <a:lnTo>
                    <a:pt x="1349" y="887"/>
                  </a:lnTo>
                  <a:lnTo>
                    <a:pt x="1351" y="889"/>
                  </a:lnTo>
                  <a:lnTo>
                    <a:pt x="1351" y="890"/>
                  </a:lnTo>
                  <a:lnTo>
                    <a:pt x="1349" y="895"/>
                  </a:lnTo>
                  <a:lnTo>
                    <a:pt x="1348" y="897"/>
                  </a:lnTo>
                  <a:lnTo>
                    <a:pt x="1346" y="900"/>
                  </a:lnTo>
                  <a:lnTo>
                    <a:pt x="1343" y="903"/>
                  </a:lnTo>
                  <a:lnTo>
                    <a:pt x="1341" y="908"/>
                  </a:lnTo>
                  <a:lnTo>
                    <a:pt x="1341" y="915"/>
                  </a:lnTo>
                  <a:lnTo>
                    <a:pt x="1338" y="921"/>
                  </a:lnTo>
                  <a:lnTo>
                    <a:pt x="1336" y="927"/>
                  </a:lnTo>
                  <a:lnTo>
                    <a:pt x="1336" y="931"/>
                  </a:lnTo>
                  <a:lnTo>
                    <a:pt x="1336" y="934"/>
                  </a:lnTo>
                  <a:lnTo>
                    <a:pt x="1335" y="936"/>
                  </a:lnTo>
                  <a:lnTo>
                    <a:pt x="1328" y="936"/>
                  </a:lnTo>
                  <a:lnTo>
                    <a:pt x="1326" y="932"/>
                  </a:lnTo>
                  <a:lnTo>
                    <a:pt x="1325" y="931"/>
                  </a:lnTo>
                  <a:lnTo>
                    <a:pt x="1323" y="929"/>
                  </a:lnTo>
                  <a:lnTo>
                    <a:pt x="1321" y="926"/>
                  </a:lnTo>
                  <a:lnTo>
                    <a:pt x="1320" y="924"/>
                  </a:lnTo>
                  <a:lnTo>
                    <a:pt x="1316" y="924"/>
                  </a:lnTo>
                  <a:lnTo>
                    <a:pt x="1315" y="926"/>
                  </a:lnTo>
                  <a:lnTo>
                    <a:pt x="1313" y="927"/>
                  </a:lnTo>
                  <a:lnTo>
                    <a:pt x="1308" y="931"/>
                  </a:lnTo>
                  <a:lnTo>
                    <a:pt x="1306" y="932"/>
                  </a:lnTo>
                  <a:lnTo>
                    <a:pt x="1305" y="934"/>
                  </a:lnTo>
                  <a:lnTo>
                    <a:pt x="1303" y="934"/>
                  </a:lnTo>
                  <a:lnTo>
                    <a:pt x="1300" y="936"/>
                  </a:lnTo>
                  <a:lnTo>
                    <a:pt x="1297" y="936"/>
                  </a:lnTo>
                  <a:lnTo>
                    <a:pt x="1293" y="936"/>
                  </a:lnTo>
                  <a:lnTo>
                    <a:pt x="1290" y="936"/>
                  </a:lnTo>
                  <a:lnTo>
                    <a:pt x="1288" y="937"/>
                  </a:lnTo>
                  <a:lnTo>
                    <a:pt x="1285" y="939"/>
                  </a:lnTo>
                  <a:lnTo>
                    <a:pt x="1283" y="940"/>
                  </a:lnTo>
                  <a:lnTo>
                    <a:pt x="1278" y="949"/>
                  </a:lnTo>
                  <a:lnTo>
                    <a:pt x="1277" y="952"/>
                  </a:lnTo>
                  <a:lnTo>
                    <a:pt x="1277" y="958"/>
                  </a:lnTo>
                  <a:lnTo>
                    <a:pt x="1275" y="966"/>
                  </a:lnTo>
                  <a:lnTo>
                    <a:pt x="1277" y="970"/>
                  </a:lnTo>
                  <a:lnTo>
                    <a:pt x="1278" y="973"/>
                  </a:lnTo>
                  <a:lnTo>
                    <a:pt x="1280" y="979"/>
                  </a:lnTo>
                  <a:lnTo>
                    <a:pt x="1280" y="984"/>
                  </a:lnTo>
                  <a:lnTo>
                    <a:pt x="1280" y="986"/>
                  </a:lnTo>
                  <a:lnTo>
                    <a:pt x="1277" y="989"/>
                  </a:lnTo>
                  <a:lnTo>
                    <a:pt x="1275" y="994"/>
                  </a:lnTo>
                  <a:lnTo>
                    <a:pt x="1275" y="1000"/>
                  </a:lnTo>
                  <a:lnTo>
                    <a:pt x="1275" y="1005"/>
                  </a:lnTo>
                  <a:lnTo>
                    <a:pt x="1265" y="1015"/>
                  </a:lnTo>
                  <a:lnTo>
                    <a:pt x="1260" y="1021"/>
                  </a:lnTo>
                  <a:lnTo>
                    <a:pt x="1259" y="1023"/>
                  </a:lnTo>
                  <a:lnTo>
                    <a:pt x="1257" y="1028"/>
                  </a:lnTo>
                  <a:lnTo>
                    <a:pt x="1254" y="1034"/>
                  </a:lnTo>
                  <a:lnTo>
                    <a:pt x="1252" y="1034"/>
                  </a:lnTo>
                  <a:lnTo>
                    <a:pt x="1247" y="1038"/>
                  </a:lnTo>
                  <a:lnTo>
                    <a:pt x="1249" y="1041"/>
                  </a:lnTo>
                  <a:lnTo>
                    <a:pt x="1244" y="1054"/>
                  </a:lnTo>
                  <a:lnTo>
                    <a:pt x="1242" y="1057"/>
                  </a:lnTo>
                  <a:lnTo>
                    <a:pt x="1240" y="1060"/>
                  </a:lnTo>
                  <a:lnTo>
                    <a:pt x="1227" y="1063"/>
                  </a:lnTo>
                  <a:lnTo>
                    <a:pt x="1232" y="1067"/>
                  </a:lnTo>
                  <a:lnTo>
                    <a:pt x="1234" y="1073"/>
                  </a:lnTo>
                  <a:lnTo>
                    <a:pt x="1232" y="1081"/>
                  </a:lnTo>
                  <a:lnTo>
                    <a:pt x="1227" y="1089"/>
                  </a:lnTo>
                  <a:lnTo>
                    <a:pt x="1224" y="1094"/>
                  </a:lnTo>
                  <a:lnTo>
                    <a:pt x="1225" y="1099"/>
                  </a:lnTo>
                  <a:lnTo>
                    <a:pt x="1225" y="1101"/>
                  </a:lnTo>
                  <a:lnTo>
                    <a:pt x="1222" y="1105"/>
                  </a:lnTo>
                  <a:lnTo>
                    <a:pt x="1222" y="1107"/>
                  </a:lnTo>
                  <a:lnTo>
                    <a:pt x="1219" y="1110"/>
                  </a:lnTo>
                  <a:lnTo>
                    <a:pt x="1187" y="1117"/>
                  </a:lnTo>
                  <a:lnTo>
                    <a:pt x="1182" y="1118"/>
                  </a:lnTo>
                  <a:lnTo>
                    <a:pt x="1186" y="1125"/>
                  </a:lnTo>
                  <a:lnTo>
                    <a:pt x="1184" y="1128"/>
                  </a:lnTo>
                  <a:lnTo>
                    <a:pt x="1179" y="1130"/>
                  </a:lnTo>
                  <a:lnTo>
                    <a:pt x="1176" y="1131"/>
                  </a:lnTo>
                  <a:lnTo>
                    <a:pt x="1174" y="1133"/>
                  </a:lnTo>
                  <a:lnTo>
                    <a:pt x="1171" y="1139"/>
                  </a:lnTo>
                  <a:lnTo>
                    <a:pt x="1169" y="1141"/>
                  </a:lnTo>
                  <a:lnTo>
                    <a:pt x="1166" y="1148"/>
                  </a:lnTo>
                  <a:lnTo>
                    <a:pt x="1164" y="1156"/>
                  </a:lnTo>
                  <a:lnTo>
                    <a:pt x="1164" y="1159"/>
                  </a:lnTo>
                  <a:lnTo>
                    <a:pt x="1163" y="1160"/>
                  </a:lnTo>
                  <a:lnTo>
                    <a:pt x="1158" y="1162"/>
                  </a:lnTo>
                  <a:lnTo>
                    <a:pt x="1156" y="1164"/>
                  </a:lnTo>
                  <a:lnTo>
                    <a:pt x="1154" y="1165"/>
                  </a:lnTo>
                  <a:lnTo>
                    <a:pt x="1153" y="1170"/>
                  </a:lnTo>
                  <a:lnTo>
                    <a:pt x="1153" y="1177"/>
                  </a:lnTo>
                  <a:lnTo>
                    <a:pt x="1153" y="1178"/>
                  </a:lnTo>
                  <a:lnTo>
                    <a:pt x="1149" y="1188"/>
                  </a:lnTo>
                  <a:lnTo>
                    <a:pt x="1148" y="1194"/>
                  </a:lnTo>
                  <a:lnTo>
                    <a:pt x="1141" y="1201"/>
                  </a:lnTo>
                  <a:lnTo>
                    <a:pt x="1139" y="1206"/>
                  </a:lnTo>
                  <a:lnTo>
                    <a:pt x="1136" y="1207"/>
                  </a:lnTo>
                  <a:lnTo>
                    <a:pt x="1133" y="1214"/>
                  </a:lnTo>
                  <a:lnTo>
                    <a:pt x="1130" y="1220"/>
                  </a:lnTo>
                  <a:lnTo>
                    <a:pt x="1130" y="1222"/>
                  </a:lnTo>
                  <a:lnTo>
                    <a:pt x="1126" y="1228"/>
                  </a:lnTo>
                  <a:lnTo>
                    <a:pt x="1123" y="1237"/>
                  </a:lnTo>
                  <a:lnTo>
                    <a:pt x="1121" y="1238"/>
                  </a:lnTo>
                  <a:lnTo>
                    <a:pt x="1120" y="1241"/>
                  </a:lnTo>
                  <a:lnTo>
                    <a:pt x="1116" y="1245"/>
                  </a:lnTo>
                  <a:lnTo>
                    <a:pt x="1115" y="1245"/>
                  </a:lnTo>
                  <a:lnTo>
                    <a:pt x="1110" y="1243"/>
                  </a:lnTo>
                  <a:lnTo>
                    <a:pt x="1106" y="1243"/>
                  </a:lnTo>
                  <a:lnTo>
                    <a:pt x="1103" y="1241"/>
                  </a:lnTo>
                  <a:lnTo>
                    <a:pt x="1096" y="1241"/>
                  </a:lnTo>
                  <a:lnTo>
                    <a:pt x="1095" y="1243"/>
                  </a:lnTo>
                  <a:lnTo>
                    <a:pt x="1091" y="1243"/>
                  </a:lnTo>
                  <a:lnTo>
                    <a:pt x="1088" y="1243"/>
                  </a:lnTo>
                  <a:lnTo>
                    <a:pt x="1085" y="1245"/>
                  </a:lnTo>
                  <a:lnTo>
                    <a:pt x="1080" y="1243"/>
                  </a:lnTo>
                  <a:lnTo>
                    <a:pt x="1075" y="1241"/>
                  </a:lnTo>
                  <a:lnTo>
                    <a:pt x="1073" y="1241"/>
                  </a:lnTo>
                  <a:lnTo>
                    <a:pt x="1070" y="1240"/>
                  </a:lnTo>
                  <a:lnTo>
                    <a:pt x="1067" y="1240"/>
                  </a:lnTo>
                  <a:lnTo>
                    <a:pt x="1065" y="1241"/>
                  </a:lnTo>
                  <a:lnTo>
                    <a:pt x="1063" y="1245"/>
                  </a:lnTo>
                  <a:lnTo>
                    <a:pt x="1063" y="1246"/>
                  </a:lnTo>
                  <a:lnTo>
                    <a:pt x="1063" y="1248"/>
                  </a:lnTo>
                  <a:lnTo>
                    <a:pt x="1060" y="1254"/>
                  </a:lnTo>
                  <a:lnTo>
                    <a:pt x="1057" y="1269"/>
                  </a:lnTo>
                  <a:lnTo>
                    <a:pt x="1053" y="1271"/>
                  </a:lnTo>
                  <a:lnTo>
                    <a:pt x="1047" y="1279"/>
                  </a:lnTo>
                  <a:lnTo>
                    <a:pt x="1044" y="1283"/>
                  </a:lnTo>
                  <a:lnTo>
                    <a:pt x="1040" y="1287"/>
                  </a:lnTo>
                  <a:lnTo>
                    <a:pt x="1030" y="1290"/>
                  </a:lnTo>
                  <a:lnTo>
                    <a:pt x="1022" y="1292"/>
                  </a:lnTo>
                  <a:lnTo>
                    <a:pt x="1017" y="1298"/>
                  </a:lnTo>
                  <a:lnTo>
                    <a:pt x="1012" y="1303"/>
                  </a:lnTo>
                  <a:lnTo>
                    <a:pt x="1004" y="1314"/>
                  </a:lnTo>
                  <a:lnTo>
                    <a:pt x="1002" y="1322"/>
                  </a:lnTo>
                  <a:lnTo>
                    <a:pt x="1001" y="1329"/>
                  </a:lnTo>
                  <a:lnTo>
                    <a:pt x="996" y="1335"/>
                  </a:lnTo>
                  <a:lnTo>
                    <a:pt x="994" y="1338"/>
                  </a:lnTo>
                  <a:lnTo>
                    <a:pt x="986" y="1345"/>
                  </a:lnTo>
                  <a:lnTo>
                    <a:pt x="977" y="1358"/>
                  </a:lnTo>
                  <a:lnTo>
                    <a:pt x="969" y="1372"/>
                  </a:lnTo>
                  <a:lnTo>
                    <a:pt x="962" y="1381"/>
                  </a:lnTo>
                  <a:lnTo>
                    <a:pt x="956" y="1385"/>
                  </a:lnTo>
                  <a:lnTo>
                    <a:pt x="949" y="1398"/>
                  </a:lnTo>
                  <a:lnTo>
                    <a:pt x="946" y="1408"/>
                  </a:lnTo>
                  <a:lnTo>
                    <a:pt x="949" y="1413"/>
                  </a:lnTo>
                  <a:lnTo>
                    <a:pt x="951" y="1416"/>
                  </a:lnTo>
                  <a:lnTo>
                    <a:pt x="953" y="1419"/>
                  </a:lnTo>
                  <a:lnTo>
                    <a:pt x="951" y="1421"/>
                  </a:lnTo>
                  <a:lnTo>
                    <a:pt x="948" y="1423"/>
                  </a:lnTo>
                  <a:lnTo>
                    <a:pt x="946" y="1424"/>
                  </a:lnTo>
                  <a:lnTo>
                    <a:pt x="941" y="1427"/>
                  </a:lnTo>
                  <a:lnTo>
                    <a:pt x="939" y="1429"/>
                  </a:lnTo>
                  <a:lnTo>
                    <a:pt x="936" y="1432"/>
                  </a:lnTo>
                  <a:lnTo>
                    <a:pt x="931" y="1436"/>
                  </a:lnTo>
                  <a:lnTo>
                    <a:pt x="926" y="1439"/>
                  </a:lnTo>
                  <a:lnTo>
                    <a:pt x="924" y="1445"/>
                  </a:lnTo>
                  <a:lnTo>
                    <a:pt x="923" y="1449"/>
                  </a:lnTo>
                  <a:lnTo>
                    <a:pt x="919" y="1455"/>
                  </a:lnTo>
                  <a:lnTo>
                    <a:pt x="918" y="1457"/>
                  </a:lnTo>
                  <a:lnTo>
                    <a:pt x="916" y="1460"/>
                  </a:lnTo>
                  <a:lnTo>
                    <a:pt x="913" y="1466"/>
                  </a:lnTo>
                  <a:lnTo>
                    <a:pt x="910" y="1474"/>
                  </a:lnTo>
                  <a:lnTo>
                    <a:pt x="908" y="1476"/>
                  </a:lnTo>
                  <a:lnTo>
                    <a:pt x="905" y="1476"/>
                  </a:lnTo>
                  <a:lnTo>
                    <a:pt x="901" y="1478"/>
                  </a:lnTo>
                  <a:lnTo>
                    <a:pt x="895" y="1478"/>
                  </a:lnTo>
                  <a:lnTo>
                    <a:pt x="890" y="1479"/>
                  </a:lnTo>
                  <a:lnTo>
                    <a:pt x="885" y="1481"/>
                  </a:lnTo>
                  <a:lnTo>
                    <a:pt x="881" y="1482"/>
                  </a:lnTo>
                  <a:lnTo>
                    <a:pt x="881" y="1486"/>
                  </a:lnTo>
                  <a:lnTo>
                    <a:pt x="881" y="1489"/>
                  </a:lnTo>
                  <a:lnTo>
                    <a:pt x="880" y="1492"/>
                  </a:lnTo>
                  <a:lnTo>
                    <a:pt x="873" y="1495"/>
                  </a:lnTo>
                  <a:lnTo>
                    <a:pt x="870" y="1500"/>
                  </a:lnTo>
                  <a:lnTo>
                    <a:pt x="863" y="1502"/>
                  </a:lnTo>
                  <a:lnTo>
                    <a:pt x="855" y="1505"/>
                  </a:lnTo>
                  <a:lnTo>
                    <a:pt x="852" y="1507"/>
                  </a:lnTo>
                  <a:lnTo>
                    <a:pt x="847" y="1508"/>
                  </a:lnTo>
                  <a:lnTo>
                    <a:pt x="842" y="1512"/>
                  </a:lnTo>
                  <a:lnTo>
                    <a:pt x="842" y="1513"/>
                  </a:lnTo>
                  <a:lnTo>
                    <a:pt x="838" y="1520"/>
                  </a:lnTo>
                  <a:lnTo>
                    <a:pt x="833" y="1525"/>
                  </a:lnTo>
                  <a:lnTo>
                    <a:pt x="827" y="1528"/>
                  </a:lnTo>
                  <a:lnTo>
                    <a:pt x="822" y="1528"/>
                  </a:lnTo>
                  <a:lnTo>
                    <a:pt x="819" y="1526"/>
                  </a:lnTo>
                  <a:lnTo>
                    <a:pt x="817" y="1520"/>
                  </a:lnTo>
                  <a:lnTo>
                    <a:pt x="815" y="1516"/>
                  </a:lnTo>
                  <a:lnTo>
                    <a:pt x="810" y="1513"/>
                  </a:lnTo>
                  <a:lnTo>
                    <a:pt x="807" y="1512"/>
                  </a:lnTo>
                  <a:lnTo>
                    <a:pt x="804" y="1512"/>
                  </a:lnTo>
                  <a:lnTo>
                    <a:pt x="799" y="1507"/>
                  </a:lnTo>
                  <a:lnTo>
                    <a:pt x="797" y="1504"/>
                  </a:lnTo>
                  <a:lnTo>
                    <a:pt x="795" y="1499"/>
                  </a:lnTo>
                  <a:lnTo>
                    <a:pt x="794" y="1497"/>
                  </a:lnTo>
                  <a:lnTo>
                    <a:pt x="790" y="1502"/>
                  </a:lnTo>
                  <a:lnTo>
                    <a:pt x="787" y="1505"/>
                  </a:lnTo>
                  <a:lnTo>
                    <a:pt x="777" y="1508"/>
                  </a:lnTo>
                  <a:lnTo>
                    <a:pt x="772" y="1508"/>
                  </a:lnTo>
                  <a:lnTo>
                    <a:pt x="767" y="1512"/>
                  </a:lnTo>
                  <a:lnTo>
                    <a:pt x="767" y="1516"/>
                  </a:lnTo>
                  <a:lnTo>
                    <a:pt x="769" y="1518"/>
                  </a:lnTo>
                  <a:lnTo>
                    <a:pt x="771" y="1521"/>
                  </a:lnTo>
                  <a:lnTo>
                    <a:pt x="771" y="1525"/>
                  </a:lnTo>
                  <a:lnTo>
                    <a:pt x="771" y="1526"/>
                  </a:lnTo>
                  <a:lnTo>
                    <a:pt x="772" y="1531"/>
                  </a:lnTo>
                  <a:lnTo>
                    <a:pt x="772" y="1534"/>
                  </a:lnTo>
                  <a:lnTo>
                    <a:pt x="771" y="1536"/>
                  </a:lnTo>
                  <a:lnTo>
                    <a:pt x="776" y="1538"/>
                  </a:lnTo>
                  <a:lnTo>
                    <a:pt x="776" y="1542"/>
                  </a:lnTo>
                  <a:lnTo>
                    <a:pt x="772" y="1544"/>
                  </a:lnTo>
                  <a:lnTo>
                    <a:pt x="769" y="1546"/>
                  </a:lnTo>
                  <a:lnTo>
                    <a:pt x="762" y="1549"/>
                  </a:lnTo>
                  <a:lnTo>
                    <a:pt x="749" y="1563"/>
                  </a:lnTo>
                  <a:lnTo>
                    <a:pt x="733" y="1580"/>
                  </a:lnTo>
                  <a:lnTo>
                    <a:pt x="723" y="1586"/>
                  </a:lnTo>
                  <a:lnTo>
                    <a:pt x="713" y="1588"/>
                  </a:lnTo>
                  <a:lnTo>
                    <a:pt x="706" y="1593"/>
                  </a:lnTo>
                  <a:lnTo>
                    <a:pt x="703" y="1597"/>
                  </a:lnTo>
                  <a:lnTo>
                    <a:pt x="700" y="1602"/>
                  </a:lnTo>
                  <a:lnTo>
                    <a:pt x="698" y="1605"/>
                  </a:lnTo>
                  <a:lnTo>
                    <a:pt x="698" y="1609"/>
                  </a:lnTo>
                  <a:lnTo>
                    <a:pt x="691" y="1612"/>
                  </a:lnTo>
                  <a:lnTo>
                    <a:pt x="680" y="1615"/>
                  </a:lnTo>
                  <a:lnTo>
                    <a:pt x="676" y="1620"/>
                  </a:lnTo>
                  <a:lnTo>
                    <a:pt x="675" y="1627"/>
                  </a:lnTo>
                  <a:lnTo>
                    <a:pt x="666" y="1633"/>
                  </a:lnTo>
                  <a:lnTo>
                    <a:pt x="660" y="1636"/>
                  </a:lnTo>
                  <a:lnTo>
                    <a:pt x="657" y="1641"/>
                  </a:lnTo>
                  <a:lnTo>
                    <a:pt x="655" y="1646"/>
                  </a:lnTo>
                  <a:lnTo>
                    <a:pt x="652" y="1652"/>
                  </a:lnTo>
                  <a:lnTo>
                    <a:pt x="647" y="1664"/>
                  </a:lnTo>
                  <a:lnTo>
                    <a:pt x="642" y="1670"/>
                  </a:lnTo>
                  <a:lnTo>
                    <a:pt x="633" y="1675"/>
                  </a:lnTo>
                  <a:lnTo>
                    <a:pt x="628" y="1678"/>
                  </a:lnTo>
                  <a:lnTo>
                    <a:pt x="623" y="1682"/>
                  </a:lnTo>
                  <a:lnTo>
                    <a:pt x="622" y="1683"/>
                  </a:lnTo>
                  <a:lnTo>
                    <a:pt x="620" y="1686"/>
                  </a:lnTo>
                  <a:lnTo>
                    <a:pt x="617" y="1690"/>
                  </a:lnTo>
                  <a:lnTo>
                    <a:pt x="614" y="1701"/>
                  </a:lnTo>
                  <a:lnTo>
                    <a:pt x="607" y="1703"/>
                  </a:lnTo>
                  <a:lnTo>
                    <a:pt x="597" y="1706"/>
                  </a:lnTo>
                  <a:lnTo>
                    <a:pt x="595" y="1707"/>
                  </a:lnTo>
                  <a:lnTo>
                    <a:pt x="592" y="1716"/>
                  </a:lnTo>
                  <a:lnTo>
                    <a:pt x="589" y="1719"/>
                  </a:lnTo>
                  <a:lnTo>
                    <a:pt x="585" y="1724"/>
                  </a:lnTo>
                  <a:lnTo>
                    <a:pt x="584" y="1724"/>
                  </a:lnTo>
                  <a:lnTo>
                    <a:pt x="580" y="1730"/>
                  </a:lnTo>
                  <a:lnTo>
                    <a:pt x="579" y="1737"/>
                  </a:lnTo>
                  <a:lnTo>
                    <a:pt x="577" y="1740"/>
                  </a:lnTo>
                  <a:lnTo>
                    <a:pt x="574" y="1746"/>
                  </a:lnTo>
                  <a:lnTo>
                    <a:pt x="564" y="1751"/>
                  </a:lnTo>
                  <a:lnTo>
                    <a:pt x="562" y="1753"/>
                  </a:lnTo>
                  <a:lnTo>
                    <a:pt x="562" y="1754"/>
                  </a:lnTo>
                  <a:lnTo>
                    <a:pt x="557" y="1756"/>
                  </a:lnTo>
                  <a:lnTo>
                    <a:pt x="556" y="1758"/>
                  </a:lnTo>
                  <a:lnTo>
                    <a:pt x="554" y="1764"/>
                  </a:lnTo>
                  <a:lnTo>
                    <a:pt x="549" y="1774"/>
                  </a:lnTo>
                  <a:lnTo>
                    <a:pt x="549" y="1775"/>
                  </a:lnTo>
                  <a:lnTo>
                    <a:pt x="544" y="1783"/>
                  </a:lnTo>
                  <a:lnTo>
                    <a:pt x="542" y="1787"/>
                  </a:lnTo>
                  <a:lnTo>
                    <a:pt x="539" y="1788"/>
                  </a:lnTo>
                  <a:lnTo>
                    <a:pt x="534" y="1793"/>
                  </a:lnTo>
                  <a:lnTo>
                    <a:pt x="531" y="1795"/>
                  </a:lnTo>
                  <a:lnTo>
                    <a:pt x="531" y="1800"/>
                  </a:lnTo>
                  <a:lnTo>
                    <a:pt x="534" y="1805"/>
                  </a:lnTo>
                  <a:lnTo>
                    <a:pt x="539" y="1806"/>
                  </a:lnTo>
                  <a:lnTo>
                    <a:pt x="541" y="1808"/>
                  </a:lnTo>
                  <a:lnTo>
                    <a:pt x="546" y="1813"/>
                  </a:lnTo>
                  <a:lnTo>
                    <a:pt x="547" y="1819"/>
                  </a:lnTo>
                  <a:lnTo>
                    <a:pt x="542" y="1824"/>
                  </a:lnTo>
                  <a:lnTo>
                    <a:pt x="541" y="1824"/>
                  </a:lnTo>
                  <a:lnTo>
                    <a:pt x="539" y="1829"/>
                  </a:lnTo>
                  <a:lnTo>
                    <a:pt x="539" y="1830"/>
                  </a:lnTo>
                  <a:lnTo>
                    <a:pt x="542" y="1835"/>
                  </a:lnTo>
                  <a:lnTo>
                    <a:pt x="551" y="1835"/>
                  </a:lnTo>
                  <a:lnTo>
                    <a:pt x="559" y="1840"/>
                  </a:lnTo>
                  <a:lnTo>
                    <a:pt x="561" y="1840"/>
                  </a:lnTo>
                  <a:lnTo>
                    <a:pt x="571" y="1856"/>
                  </a:lnTo>
                  <a:lnTo>
                    <a:pt x="571" y="1858"/>
                  </a:lnTo>
                  <a:lnTo>
                    <a:pt x="575" y="1863"/>
                  </a:lnTo>
                  <a:lnTo>
                    <a:pt x="577" y="1866"/>
                  </a:lnTo>
                  <a:lnTo>
                    <a:pt x="577" y="1868"/>
                  </a:lnTo>
                  <a:lnTo>
                    <a:pt x="579" y="1874"/>
                  </a:lnTo>
                  <a:lnTo>
                    <a:pt x="579" y="1876"/>
                  </a:lnTo>
                  <a:lnTo>
                    <a:pt x="584" y="1876"/>
                  </a:lnTo>
                  <a:lnTo>
                    <a:pt x="585" y="1874"/>
                  </a:lnTo>
                  <a:lnTo>
                    <a:pt x="592" y="1869"/>
                  </a:lnTo>
                  <a:lnTo>
                    <a:pt x="594" y="1869"/>
                  </a:lnTo>
                  <a:lnTo>
                    <a:pt x="602" y="1869"/>
                  </a:lnTo>
                  <a:lnTo>
                    <a:pt x="609" y="1871"/>
                  </a:lnTo>
                  <a:lnTo>
                    <a:pt x="614" y="1871"/>
                  </a:lnTo>
                  <a:lnTo>
                    <a:pt x="622" y="1866"/>
                  </a:lnTo>
                  <a:lnTo>
                    <a:pt x="627" y="1856"/>
                  </a:lnTo>
                  <a:lnTo>
                    <a:pt x="627" y="1853"/>
                  </a:lnTo>
                  <a:lnTo>
                    <a:pt x="627" y="1850"/>
                  </a:lnTo>
                  <a:lnTo>
                    <a:pt x="628" y="1847"/>
                  </a:lnTo>
                  <a:lnTo>
                    <a:pt x="630" y="1843"/>
                  </a:lnTo>
                  <a:lnTo>
                    <a:pt x="633" y="1840"/>
                  </a:lnTo>
                  <a:lnTo>
                    <a:pt x="638" y="1838"/>
                  </a:lnTo>
                  <a:lnTo>
                    <a:pt x="642" y="1842"/>
                  </a:lnTo>
                  <a:lnTo>
                    <a:pt x="645" y="1843"/>
                  </a:lnTo>
                  <a:lnTo>
                    <a:pt x="645" y="1845"/>
                  </a:lnTo>
                  <a:lnTo>
                    <a:pt x="648" y="1848"/>
                  </a:lnTo>
                  <a:lnTo>
                    <a:pt x="650" y="1855"/>
                  </a:lnTo>
                  <a:lnTo>
                    <a:pt x="647" y="1861"/>
                  </a:lnTo>
                  <a:lnTo>
                    <a:pt x="645" y="1869"/>
                  </a:lnTo>
                  <a:lnTo>
                    <a:pt x="645" y="1882"/>
                  </a:lnTo>
                  <a:lnTo>
                    <a:pt x="643" y="1884"/>
                  </a:lnTo>
                  <a:lnTo>
                    <a:pt x="642" y="1890"/>
                  </a:lnTo>
                  <a:lnTo>
                    <a:pt x="645" y="1895"/>
                  </a:lnTo>
                  <a:lnTo>
                    <a:pt x="647" y="1902"/>
                  </a:lnTo>
                  <a:lnTo>
                    <a:pt x="647" y="1905"/>
                  </a:lnTo>
                  <a:lnTo>
                    <a:pt x="642" y="1911"/>
                  </a:lnTo>
                  <a:lnTo>
                    <a:pt x="640" y="1919"/>
                  </a:lnTo>
                  <a:lnTo>
                    <a:pt x="638" y="1921"/>
                  </a:lnTo>
                  <a:lnTo>
                    <a:pt x="633" y="1923"/>
                  </a:lnTo>
                  <a:lnTo>
                    <a:pt x="627" y="1929"/>
                  </a:lnTo>
                  <a:lnTo>
                    <a:pt x="623" y="1929"/>
                  </a:lnTo>
                  <a:lnTo>
                    <a:pt x="620" y="1929"/>
                  </a:lnTo>
                  <a:lnTo>
                    <a:pt x="618" y="1932"/>
                  </a:lnTo>
                  <a:lnTo>
                    <a:pt x="617" y="1939"/>
                  </a:lnTo>
                  <a:lnTo>
                    <a:pt x="618" y="1945"/>
                  </a:lnTo>
                  <a:lnTo>
                    <a:pt x="618" y="1952"/>
                  </a:lnTo>
                  <a:lnTo>
                    <a:pt x="618" y="1958"/>
                  </a:lnTo>
                  <a:lnTo>
                    <a:pt x="617" y="1963"/>
                  </a:lnTo>
                  <a:lnTo>
                    <a:pt x="617" y="1968"/>
                  </a:lnTo>
                  <a:lnTo>
                    <a:pt x="618" y="1971"/>
                  </a:lnTo>
                  <a:lnTo>
                    <a:pt x="622" y="1978"/>
                  </a:lnTo>
                  <a:lnTo>
                    <a:pt x="625" y="1981"/>
                  </a:lnTo>
                  <a:lnTo>
                    <a:pt x="627" y="1987"/>
                  </a:lnTo>
                  <a:lnTo>
                    <a:pt x="623" y="1991"/>
                  </a:lnTo>
                  <a:lnTo>
                    <a:pt x="620" y="1991"/>
                  </a:lnTo>
                  <a:lnTo>
                    <a:pt x="617" y="1989"/>
                  </a:lnTo>
                  <a:lnTo>
                    <a:pt x="614" y="1983"/>
                  </a:lnTo>
                  <a:lnTo>
                    <a:pt x="609" y="1978"/>
                  </a:lnTo>
                  <a:lnTo>
                    <a:pt x="594" y="1978"/>
                  </a:lnTo>
                  <a:lnTo>
                    <a:pt x="589" y="1984"/>
                  </a:lnTo>
                  <a:lnTo>
                    <a:pt x="585" y="1989"/>
                  </a:lnTo>
                  <a:lnTo>
                    <a:pt x="585" y="1994"/>
                  </a:lnTo>
                  <a:lnTo>
                    <a:pt x="589" y="1997"/>
                  </a:lnTo>
                  <a:lnTo>
                    <a:pt x="587" y="2002"/>
                  </a:lnTo>
                  <a:lnTo>
                    <a:pt x="584" y="2005"/>
                  </a:lnTo>
                  <a:lnTo>
                    <a:pt x="582" y="2008"/>
                  </a:lnTo>
                  <a:lnTo>
                    <a:pt x="582" y="2015"/>
                  </a:lnTo>
                  <a:lnTo>
                    <a:pt x="580" y="2016"/>
                  </a:lnTo>
                  <a:lnTo>
                    <a:pt x="584" y="2023"/>
                  </a:lnTo>
                  <a:lnTo>
                    <a:pt x="589" y="2023"/>
                  </a:lnTo>
                  <a:lnTo>
                    <a:pt x="594" y="2021"/>
                  </a:lnTo>
                  <a:lnTo>
                    <a:pt x="597" y="2023"/>
                  </a:lnTo>
                  <a:lnTo>
                    <a:pt x="602" y="2028"/>
                  </a:lnTo>
                  <a:lnTo>
                    <a:pt x="604" y="2033"/>
                  </a:lnTo>
                  <a:lnTo>
                    <a:pt x="600" y="2039"/>
                  </a:lnTo>
                  <a:lnTo>
                    <a:pt x="600" y="2044"/>
                  </a:lnTo>
                  <a:lnTo>
                    <a:pt x="600" y="2052"/>
                  </a:lnTo>
                  <a:lnTo>
                    <a:pt x="604" y="2057"/>
                  </a:lnTo>
                  <a:lnTo>
                    <a:pt x="607" y="2063"/>
                  </a:lnTo>
                  <a:lnTo>
                    <a:pt x="609" y="2068"/>
                  </a:lnTo>
                  <a:lnTo>
                    <a:pt x="604" y="2072"/>
                  </a:lnTo>
                  <a:lnTo>
                    <a:pt x="599" y="2075"/>
                  </a:lnTo>
                  <a:lnTo>
                    <a:pt x="590" y="2075"/>
                  </a:lnTo>
                  <a:lnTo>
                    <a:pt x="587" y="2080"/>
                  </a:lnTo>
                  <a:lnTo>
                    <a:pt x="589" y="2086"/>
                  </a:lnTo>
                  <a:lnTo>
                    <a:pt x="585" y="2091"/>
                  </a:lnTo>
                  <a:lnTo>
                    <a:pt x="589" y="2097"/>
                  </a:lnTo>
                  <a:lnTo>
                    <a:pt x="584" y="2104"/>
                  </a:lnTo>
                  <a:lnTo>
                    <a:pt x="585" y="2112"/>
                  </a:lnTo>
                  <a:lnTo>
                    <a:pt x="584" y="2117"/>
                  </a:lnTo>
                  <a:lnTo>
                    <a:pt x="580" y="2120"/>
                  </a:lnTo>
                  <a:lnTo>
                    <a:pt x="577" y="2123"/>
                  </a:lnTo>
                  <a:lnTo>
                    <a:pt x="572" y="2125"/>
                  </a:lnTo>
                  <a:lnTo>
                    <a:pt x="572" y="2133"/>
                  </a:lnTo>
                  <a:lnTo>
                    <a:pt x="579" y="2139"/>
                  </a:lnTo>
                  <a:lnTo>
                    <a:pt x="584" y="2146"/>
                  </a:lnTo>
                  <a:lnTo>
                    <a:pt x="580" y="2151"/>
                  </a:lnTo>
                  <a:lnTo>
                    <a:pt x="584" y="2157"/>
                  </a:lnTo>
                  <a:lnTo>
                    <a:pt x="589" y="2161"/>
                  </a:lnTo>
                  <a:lnTo>
                    <a:pt x="594" y="2161"/>
                  </a:lnTo>
                  <a:lnTo>
                    <a:pt x="599" y="2165"/>
                  </a:lnTo>
                  <a:lnTo>
                    <a:pt x="604" y="2169"/>
                  </a:lnTo>
                  <a:lnTo>
                    <a:pt x="612" y="2169"/>
                  </a:lnTo>
                  <a:lnTo>
                    <a:pt x="612" y="2170"/>
                  </a:lnTo>
                  <a:lnTo>
                    <a:pt x="610" y="2177"/>
                  </a:lnTo>
                  <a:lnTo>
                    <a:pt x="609" y="2185"/>
                  </a:lnTo>
                  <a:lnTo>
                    <a:pt x="604" y="2186"/>
                  </a:lnTo>
                  <a:lnTo>
                    <a:pt x="597" y="2188"/>
                  </a:lnTo>
                  <a:lnTo>
                    <a:pt x="595" y="2196"/>
                  </a:lnTo>
                  <a:lnTo>
                    <a:pt x="595" y="2203"/>
                  </a:lnTo>
                  <a:lnTo>
                    <a:pt x="595" y="2206"/>
                  </a:lnTo>
                  <a:lnTo>
                    <a:pt x="597" y="2212"/>
                  </a:lnTo>
                  <a:lnTo>
                    <a:pt x="602" y="2217"/>
                  </a:lnTo>
                  <a:lnTo>
                    <a:pt x="609" y="2217"/>
                  </a:lnTo>
                  <a:lnTo>
                    <a:pt x="612" y="2224"/>
                  </a:lnTo>
                  <a:lnTo>
                    <a:pt x="617" y="2230"/>
                  </a:lnTo>
                  <a:lnTo>
                    <a:pt x="622" y="2237"/>
                  </a:lnTo>
                  <a:lnTo>
                    <a:pt x="630" y="2240"/>
                  </a:lnTo>
                  <a:lnTo>
                    <a:pt x="637" y="2241"/>
                  </a:lnTo>
                  <a:lnTo>
                    <a:pt x="642" y="2245"/>
                  </a:lnTo>
                  <a:lnTo>
                    <a:pt x="643" y="2251"/>
                  </a:lnTo>
                  <a:lnTo>
                    <a:pt x="645" y="2259"/>
                  </a:lnTo>
                  <a:lnTo>
                    <a:pt x="650" y="2275"/>
                  </a:lnTo>
                  <a:lnTo>
                    <a:pt x="650" y="2287"/>
                  </a:lnTo>
                  <a:lnTo>
                    <a:pt x="647" y="2290"/>
                  </a:lnTo>
                  <a:lnTo>
                    <a:pt x="642" y="2293"/>
                  </a:lnTo>
                  <a:lnTo>
                    <a:pt x="637" y="2298"/>
                  </a:lnTo>
                  <a:lnTo>
                    <a:pt x="632" y="2305"/>
                  </a:lnTo>
                  <a:lnTo>
                    <a:pt x="627" y="2306"/>
                  </a:lnTo>
                  <a:lnTo>
                    <a:pt x="625" y="2311"/>
                  </a:lnTo>
                  <a:lnTo>
                    <a:pt x="623" y="2317"/>
                  </a:lnTo>
                  <a:lnTo>
                    <a:pt x="623" y="2326"/>
                  </a:lnTo>
                  <a:lnTo>
                    <a:pt x="622" y="2334"/>
                  </a:lnTo>
                  <a:lnTo>
                    <a:pt x="623" y="2342"/>
                  </a:lnTo>
                  <a:lnTo>
                    <a:pt x="623" y="2348"/>
                  </a:lnTo>
                  <a:lnTo>
                    <a:pt x="625" y="2356"/>
                  </a:lnTo>
                  <a:lnTo>
                    <a:pt x="625" y="2366"/>
                  </a:lnTo>
                  <a:lnTo>
                    <a:pt x="622" y="2369"/>
                  </a:lnTo>
                  <a:lnTo>
                    <a:pt x="617" y="2369"/>
                  </a:lnTo>
                  <a:lnTo>
                    <a:pt x="612" y="2369"/>
                  </a:lnTo>
                  <a:lnTo>
                    <a:pt x="612" y="2372"/>
                  </a:lnTo>
                  <a:lnTo>
                    <a:pt x="612" y="2382"/>
                  </a:lnTo>
                  <a:lnTo>
                    <a:pt x="609" y="2390"/>
                  </a:lnTo>
                  <a:lnTo>
                    <a:pt x="607" y="2394"/>
                  </a:lnTo>
                  <a:lnTo>
                    <a:pt x="604" y="2394"/>
                  </a:lnTo>
                  <a:lnTo>
                    <a:pt x="600" y="2392"/>
                  </a:lnTo>
                  <a:lnTo>
                    <a:pt x="595" y="2392"/>
                  </a:lnTo>
                  <a:lnTo>
                    <a:pt x="587" y="2398"/>
                  </a:lnTo>
                  <a:lnTo>
                    <a:pt x="589" y="2403"/>
                  </a:lnTo>
                  <a:lnTo>
                    <a:pt x="587" y="2405"/>
                  </a:lnTo>
                  <a:lnTo>
                    <a:pt x="580" y="2405"/>
                  </a:lnTo>
                  <a:lnTo>
                    <a:pt x="572" y="2405"/>
                  </a:lnTo>
                  <a:lnTo>
                    <a:pt x="567" y="2405"/>
                  </a:lnTo>
                  <a:lnTo>
                    <a:pt x="564" y="2408"/>
                  </a:lnTo>
                  <a:lnTo>
                    <a:pt x="561" y="2416"/>
                  </a:lnTo>
                  <a:lnTo>
                    <a:pt x="557" y="2419"/>
                  </a:lnTo>
                  <a:lnTo>
                    <a:pt x="549" y="2419"/>
                  </a:lnTo>
                  <a:lnTo>
                    <a:pt x="544" y="2416"/>
                  </a:lnTo>
                  <a:lnTo>
                    <a:pt x="539" y="2416"/>
                  </a:lnTo>
                  <a:lnTo>
                    <a:pt x="537" y="2413"/>
                  </a:lnTo>
                  <a:lnTo>
                    <a:pt x="532" y="2411"/>
                  </a:lnTo>
                  <a:lnTo>
                    <a:pt x="531" y="2405"/>
                  </a:lnTo>
                  <a:lnTo>
                    <a:pt x="532" y="2402"/>
                  </a:lnTo>
                  <a:lnTo>
                    <a:pt x="531" y="2395"/>
                  </a:lnTo>
                  <a:lnTo>
                    <a:pt x="528" y="2390"/>
                  </a:lnTo>
                  <a:lnTo>
                    <a:pt x="526" y="2385"/>
                  </a:lnTo>
                  <a:lnTo>
                    <a:pt x="523" y="2381"/>
                  </a:lnTo>
                  <a:lnTo>
                    <a:pt x="521" y="2374"/>
                  </a:lnTo>
                  <a:lnTo>
                    <a:pt x="516" y="2369"/>
                  </a:lnTo>
                  <a:lnTo>
                    <a:pt x="509" y="2366"/>
                  </a:lnTo>
                  <a:lnTo>
                    <a:pt x="504" y="2361"/>
                  </a:lnTo>
                  <a:lnTo>
                    <a:pt x="503" y="2356"/>
                  </a:lnTo>
                  <a:lnTo>
                    <a:pt x="498" y="2353"/>
                  </a:lnTo>
                  <a:lnTo>
                    <a:pt x="494" y="2353"/>
                  </a:lnTo>
                  <a:lnTo>
                    <a:pt x="491" y="2355"/>
                  </a:lnTo>
                  <a:lnTo>
                    <a:pt x="486" y="2353"/>
                  </a:lnTo>
                  <a:lnTo>
                    <a:pt x="481" y="2351"/>
                  </a:lnTo>
                  <a:lnTo>
                    <a:pt x="473" y="2348"/>
                  </a:lnTo>
                  <a:lnTo>
                    <a:pt x="468" y="2348"/>
                  </a:lnTo>
                  <a:lnTo>
                    <a:pt x="461" y="2347"/>
                  </a:lnTo>
                  <a:lnTo>
                    <a:pt x="460" y="2340"/>
                  </a:lnTo>
                  <a:lnTo>
                    <a:pt x="456" y="2334"/>
                  </a:lnTo>
                  <a:lnTo>
                    <a:pt x="453" y="2327"/>
                  </a:lnTo>
                  <a:lnTo>
                    <a:pt x="455" y="2324"/>
                  </a:lnTo>
                  <a:lnTo>
                    <a:pt x="455" y="2319"/>
                  </a:lnTo>
                  <a:lnTo>
                    <a:pt x="451" y="2313"/>
                  </a:lnTo>
                  <a:lnTo>
                    <a:pt x="448" y="2308"/>
                  </a:lnTo>
                  <a:lnTo>
                    <a:pt x="443" y="2305"/>
                  </a:lnTo>
                  <a:lnTo>
                    <a:pt x="442" y="2300"/>
                  </a:lnTo>
                  <a:lnTo>
                    <a:pt x="438" y="2295"/>
                  </a:lnTo>
                  <a:lnTo>
                    <a:pt x="437" y="2292"/>
                  </a:lnTo>
                  <a:lnTo>
                    <a:pt x="432" y="2287"/>
                  </a:lnTo>
                  <a:lnTo>
                    <a:pt x="432" y="2282"/>
                  </a:lnTo>
                  <a:lnTo>
                    <a:pt x="433" y="2272"/>
                  </a:lnTo>
                  <a:lnTo>
                    <a:pt x="432" y="2266"/>
                  </a:lnTo>
                  <a:lnTo>
                    <a:pt x="428" y="2266"/>
                  </a:lnTo>
                  <a:lnTo>
                    <a:pt x="427" y="2262"/>
                  </a:lnTo>
                  <a:lnTo>
                    <a:pt x="425" y="2253"/>
                  </a:lnTo>
                  <a:lnTo>
                    <a:pt x="427" y="2240"/>
                  </a:lnTo>
                  <a:lnTo>
                    <a:pt x="428" y="2232"/>
                  </a:lnTo>
                  <a:lnTo>
                    <a:pt x="428" y="2225"/>
                  </a:lnTo>
                  <a:lnTo>
                    <a:pt x="428" y="2222"/>
                  </a:lnTo>
                  <a:lnTo>
                    <a:pt x="427" y="2214"/>
                  </a:lnTo>
                  <a:lnTo>
                    <a:pt x="425" y="2207"/>
                  </a:lnTo>
                  <a:lnTo>
                    <a:pt x="423" y="2206"/>
                  </a:lnTo>
                  <a:lnTo>
                    <a:pt x="415" y="2201"/>
                  </a:lnTo>
                  <a:lnTo>
                    <a:pt x="402" y="2201"/>
                  </a:lnTo>
                  <a:lnTo>
                    <a:pt x="394" y="2203"/>
                  </a:lnTo>
                  <a:lnTo>
                    <a:pt x="385" y="2203"/>
                  </a:lnTo>
                  <a:lnTo>
                    <a:pt x="377" y="2201"/>
                  </a:lnTo>
                  <a:lnTo>
                    <a:pt x="370" y="2203"/>
                  </a:lnTo>
                  <a:lnTo>
                    <a:pt x="362" y="2217"/>
                  </a:lnTo>
                  <a:lnTo>
                    <a:pt x="359" y="2222"/>
                  </a:lnTo>
                  <a:lnTo>
                    <a:pt x="359" y="2225"/>
                  </a:lnTo>
                  <a:lnTo>
                    <a:pt x="357" y="2228"/>
                  </a:lnTo>
                  <a:lnTo>
                    <a:pt x="359" y="2237"/>
                  </a:lnTo>
                  <a:lnTo>
                    <a:pt x="356" y="2241"/>
                  </a:lnTo>
                  <a:lnTo>
                    <a:pt x="351" y="2243"/>
                  </a:lnTo>
                  <a:lnTo>
                    <a:pt x="346" y="2250"/>
                  </a:lnTo>
                  <a:lnTo>
                    <a:pt x="341" y="2256"/>
                  </a:lnTo>
                  <a:lnTo>
                    <a:pt x="337" y="2259"/>
                  </a:lnTo>
                  <a:lnTo>
                    <a:pt x="332" y="2262"/>
                  </a:lnTo>
                  <a:lnTo>
                    <a:pt x="324" y="2262"/>
                  </a:lnTo>
                  <a:lnTo>
                    <a:pt x="322" y="2269"/>
                  </a:lnTo>
                  <a:lnTo>
                    <a:pt x="322" y="2274"/>
                  </a:lnTo>
                  <a:lnTo>
                    <a:pt x="319" y="2275"/>
                  </a:lnTo>
                  <a:lnTo>
                    <a:pt x="313" y="2277"/>
                  </a:lnTo>
                  <a:lnTo>
                    <a:pt x="306" y="2271"/>
                  </a:lnTo>
                  <a:lnTo>
                    <a:pt x="303" y="2267"/>
                  </a:lnTo>
                  <a:lnTo>
                    <a:pt x="294" y="2266"/>
                  </a:lnTo>
                  <a:lnTo>
                    <a:pt x="293" y="2262"/>
                  </a:lnTo>
                  <a:lnTo>
                    <a:pt x="288" y="2256"/>
                  </a:lnTo>
                  <a:lnTo>
                    <a:pt x="284" y="2253"/>
                  </a:lnTo>
                  <a:lnTo>
                    <a:pt x="279" y="2250"/>
                  </a:lnTo>
                  <a:lnTo>
                    <a:pt x="274" y="2248"/>
                  </a:lnTo>
                  <a:lnTo>
                    <a:pt x="268" y="2248"/>
                  </a:lnTo>
                  <a:lnTo>
                    <a:pt x="265" y="2246"/>
                  </a:lnTo>
                  <a:lnTo>
                    <a:pt x="260" y="2245"/>
                  </a:lnTo>
                  <a:lnTo>
                    <a:pt x="258" y="2238"/>
                  </a:lnTo>
                  <a:lnTo>
                    <a:pt x="253" y="2238"/>
                  </a:lnTo>
                  <a:lnTo>
                    <a:pt x="251" y="2248"/>
                  </a:lnTo>
                  <a:lnTo>
                    <a:pt x="250" y="2251"/>
                  </a:lnTo>
                  <a:lnTo>
                    <a:pt x="245" y="2250"/>
                  </a:lnTo>
                  <a:lnTo>
                    <a:pt x="236" y="2240"/>
                  </a:lnTo>
                  <a:lnTo>
                    <a:pt x="223" y="2233"/>
                  </a:lnTo>
                  <a:lnTo>
                    <a:pt x="215" y="2238"/>
                  </a:lnTo>
                  <a:lnTo>
                    <a:pt x="210" y="2233"/>
                  </a:lnTo>
                  <a:lnTo>
                    <a:pt x="203" y="2232"/>
                  </a:lnTo>
                  <a:lnTo>
                    <a:pt x="200" y="2227"/>
                  </a:lnTo>
                  <a:lnTo>
                    <a:pt x="192" y="2222"/>
                  </a:lnTo>
                  <a:lnTo>
                    <a:pt x="182" y="2222"/>
                  </a:lnTo>
                  <a:lnTo>
                    <a:pt x="179" y="2216"/>
                  </a:lnTo>
                  <a:lnTo>
                    <a:pt x="177" y="2212"/>
                  </a:lnTo>
                  <a:lnTo>
                    <a:pt x="174" y="2209"/>
                  </a:lnTo>
                  <a:lnTo>
                    <a:pt x="170" y="2206"/>
                  </a:lnTo>
                  <a:lnTo>
                    <a:pt x="167" y="2199"/>
                  </a:lnTo>
                  <a:lnTo>
                    <a:pt x="164" y="2196"/>
                  </a:lnTo>
                  <a:lnTo>
                    <a:pt x="155" y="2198"/>
                  </a:lnTo>
                  <a:lnTo>
                    <a:pt x="149" y="2193"/>
                  </a:lnTo>
                  <a:lnTo>
                    <a:pt x="144" y="2191"/>
                  </a:lnTo>
                  <a:lnTo>
                    <a:pt x="144" y="2185"/>
                  </a:lnTo>
                  <a:lnTo>
                    <a:pt x="142" y="2180"/>
                  </a:lnTo>
                  <a:lnTo>
                    <a:pt x="139" y="2177"/>
                  </a:lnTo>
                  <a:lnTo>
                    <a:pt x="139" y="2172"/>
                  </a:lnTo>
                  <a:lnTo>
                    <a:pt x="139" y="2169"/>
                  </a:lnTo>
                  <a:lnTo>
                    <a:pt x="132" y="2162"/>
                  </a:lnTo>
                  <a:lnTo>
                    <a:pt x="124" y="2159"/>
                  </a:lnTo>
                  <a:lnTo>
                    <a:pt x="119" y="2154"/>
                  </a:lnTo>
                  <a:lnTo>
                    <a:pt x="114" y="2148"/>
                  </a:lnTo>
                  <a:lnTo>
                    <a:pt x="109" y="2138"/>
                  </a:lnTo>
                  <a:lnTo>
                    <a:pt x="101" y="2138"/>
                  </a:lnTo>
                  <a:lnTo>
                    <a:pt x="91" y="2135"/>
                  </a:lnTo>
                  <a:lnTo>
                    <a:pt x="84" y="2130"/>
                  </a:lnTo>
                  <a:lnTo>
                    <a:pt x="79" y="2128"/>
                  </a:lnTo>
                  <a:lnTo>
                    <a:pt x="73" y="2131"/>
                  </a:lnTo>
                  <a:lnTo>
                    <a:pt x="64" y="2133"/>
                  </a:lnTo>
                  <a:lnTo>
                    <a:pt x="61" y="2130"/>
                  </a:lnTo>
                  <a:lnTo>
                    <a:pt x="56" y="2125"/>
                  </a:lnTo>
                  <a:lnTo>
                    <a:pt x="54" y="2122"/>
                  </a:lnTo>
                  <a:lnTo>
                    <a:pt x="53" y="2114"/>
                  </a:lnTo>
                  <a:lnTo>
                    <a:pt x="51" y="2109"/>
                  </a:lnTo>
                  <a:lnTo>
                    <a:pt x="53" y="2105"/>
                  </a:lnTo>
                  <a:lnTo>
                    <a:pt x="51" y="2101"/>
                  </a:lnTo>
                  <a:lnTo>
                    <a:pt x="51" y="2097"/>
                  </a:lnTo>
                  <a:lnTo>
                    <a:pt x="53" y="2093"/>
                  </a:lnTo>
                  <a:lnTo>
                    <a:pt x="46" y="2083"/>
                  </a:lnTo>
                  <a:lnTo>
                    <a:pt x="51" y="2072"/>
                  </a:lnTo>
                  <a:lnTo>
                    <a:pt x="46" y="2067"/>
                  </a:lnTo>
                  <a:lnTo>
                    <a:pt x="40" y="2063"/>
                  </a:lnTo>
                  <a:lnTo>
                    <a:pt x="36" y="2062"/>
                  </a:lnTo>
                  <a:lnTo>
                    <a:pt x="33" y="2060"/>
                  </a:lnTo>
                  <a:lnTo>
                    <a:pt x="33" y="2057"/>
                  </a:lnTo>
                  <a:lnTo>
                    <a:pt x="33" y="2054"/>
                  </a:lnTo>
                  <a:lnTo>
                    <a:pt x="31" y="2049"/>
                  </a:lnTo>
                  <a:lnTo>
                    <a:pt x="31" y="2039"/>
                  </a:lnTo>
                  <a:lnTo>
                    <a:pt x="30" y="2033"/>
                  </a:lnTo>
                  <a:lnTo>
                    <a:pt x="28" y="2025"/>
                  </a:lnTo>
                  <a:lnTo>
                    <a:pt x="31" y="2015"/>
                  </a:lnTo>
                  <a:lnTo>
                    <a:pt x="30" y="2010"/>
                  </a:lnTo>
                  <a:lnTo>
                    <a:pt x="26" y="2008"/>
                  </a:lnTo>
                  <a:lnTo>
                    <a:pt x="21" y="2007"/>
                  </a:lnTo>
                  <a:lnTo>
                    <a:pt x="18" y="2004"/>
                  </a:lnTo>
                  <a:lnTo>
                    <a:pt x="13" y="2000"/>
                  </a:lnTo>
                  <a:lnTo>
                    <a:pt x="8" y="1995"/>
                  </a:lnTo>
                  <a:lnTo>
                    <a:pt x="8" y="1989"/>
                  </a:lnTo>
                  <a:lnTo>
                    <a:pt x="3" y="1983"/>
                  </a:lnTo>
                  <a:lnTo>
                    <a:pt x="0" y="1976"/>
                  </a:lnTo>
                  <a:lnTo>
                    <a:pt x="2" y="1971"/>
                  </a:lnTo>
                  <a:lnTo>
                    <a:pt x="3" y="1966"/>
                  </a:lnTo>
                  <a:lnTo>
                    <a:pt x="3" y="1963"/>
                  </a:lnTo>
                  <a:lnTo>
                    <a:pt x="3" y="1958"/>
                  </a:lnTo>
                  <a:lnTo>
                    <a:pt x="7" y="1955"/>
                  </a:lnTo>
                  <a:lnTo>
                    <a:pt x="10" y="1953"/>
                  </a:lnTo>
                  <a:lnTo>
                    <a:pt x="15" y="1949"/>
                  </a:lnTo>
                  <a:lnTo>
                    <a:pt x="18" y="1945"/>
                  </a:lnTo>
                  <a:lnTo>
                    <a:pt x="25" y="1944"/>
                  </a:lnTo>
                  <a:lnTo>
                    <a:pt x="28" y="1936"/>
                  </a:lnTo>
                  <a:lnTo>
                    <a:pt x="41" y="1942"/>
                  </a:lnTo>
                  <a:lnTo>
                    <a:pt x="45" y="1940"/>
                  </a:lnTo>
                  <a:lnTo>
                    <a:pt x="51" y="1940"/>
                  </a:lnTo>
                  <a:lnTo>
                    <a:pt x="54" y="1942"/>
                  </a:lnTo>
                  <a:lnTo>
                    <a:pt x="61" y="1944"/>
                  </a:lnTo>
                  <a:lnTo>
                    <a:pt x="64" y="1942"/>
                  </a:lnTo>
                  <a:lnTo>
                    <a:pt x="76" y="1940"/>
                  </a:lnTo>
                  <a:lnTo>
                    <a:pt x="79" y="1942"/>
                  </a:lnTo>
                  <a:lnTo>
                    <a:pt x="84" y="1944"/>
                  </a:lnTo>
                  <a:lnTo>
                    <a:pt x="96" y="1942"/>
                  </a:lnTo>
                  <a:lnTo>
                    <a:pt x="101" y="1940"/>
                  </a:lnTo>
                  <a:lnTo>
                    <a:pt x="107" y="1942"/>
                  </a:lnTo>
                  <a:lnTo>
                    <a:pt x="116" y="1949"/>
                  </a:lnTo>
                  <a:lnTo>
                    <a:pt x="121" y="1949"/>
                  </a:lnTo>
                  <a:lnTo>
                    <a:pt x="126" y="1949"/>
                  </a:lnTo>
                  <a:lnTo>
                    <a:pt x="129" y="1950"/>
                  </a:lnTo>
                  <a:lnTo>
                    <a:pt x="134" y="1950"/>
                  </a:lnTo>
                  <a:lnTo>
                    <a:pt x="139" y="1960"/>
                  </a:lnTo>
                  <a:lnTo>
                    <a:pt x="144" y="1963"/>
                  </a:lnTo>
                  <a:lnTo>
                    <a:pt x="149" y="1966"/>
                  </a:lnTo>
                  <a:lnTo>
                    <a:pt x="154" y="1971"/>
                  </a:lnTo>
                  <a:lnTo>
                    <a:pt x="164" y="1974"/>
                  </a:lnTo>
                  <a:lnTo>
                    <a:pt x="167" y="1974"/>
                  </a:lnTo>
                  <a:lnTo>
                    <a:pt x="175" y="1973"/>
                  </a:lnTo>
                  <a:lnTo>
                    <a:pt x="182" y="1974"/>
                  </a:lnTo>
                  <a:lnTo>
                    <a:pt x="187" y="1974"/>
                  </a:lnTo>
                  <a:lnTo>
                    <a:pt x="190" y="1968"/>
                  </a:lnTo>
                  <a:lnTo>
                    <a:pt x="190" y="1965"/>
                  </a:lnTo>
                  <a:lnTo>
                    <a:pt x="195" y="1958"/>
                  </a:lnTo>
                  <a:lnTo>
                    <a:pt x="200" y="1947"/>
                  </a:lnTo>
                  <a:lnTo>
                    <a:pt x="198" y="1936"/>
                  </a:lnTo>
                  <a:lnTo>
                    <a:pt x="195" y="1921"/>
                  </a:lnTo>
                  <a:lnTo>
                    <a:pt x="200" y="1913"/>
                  </a:lnTo>
                  <a:lnTo>
                    <a:pt x="200" y="1908"/>
                  </a:lnTo>
                  <a:lnTo>
                    <a:pt x="200" y="1900"/>
                  </a:lnTo>
                  <a:lnTo>
                    <a:pt x="200" y="1897"/>
                  </a:lnTo>
                  <a:lnTo>
                    <a:pt x="200" y="1894"/>
                  </a:lnTo>
                  <a:lnTo>
                    <a:pt x="205" y="1887"/>
                  </a:lnTo>
                  <a:lnTo>
                    <a:pt x="213" y="1884"/>
                  </a:lnTo>
                  <a:lnTo>
                    <a:pt x="220" y="1881"/>
                  </a:lnTo>
                  <a:lnTo>
                    <a:pt x="225" y="1879"/>
                  </a:lnTo>
                  <a:lnTo>
                    <a:pt x="225" y="1876"/>
                  </a:lnTo>
                  <a:lnTo>
                    <a:pt x="223" y="1871"/>
                  </a:lnTo>
                  <a:lnTo>
                    <a:pt x="222" y="1864"/>
                  </a:lnTo>
                  <a:lnTo>
                    <a:pt x="222" y="1860"/>
                  </a:lnTo>
                  <a:lnTo>
                    <a:pt x="225" y="1856"/>
                  </a:lnTo>
                  <a:lnTo>
                    <a:pt x="223" y="1853"/>
                  </a:lnTo>
                  <a:lnTo>
                    <a:pt x="222" y="1843"/>
                  </a:lnTo>
                  <a:lnTo>
                    <a:pt x="225" y="1837"/>
                  </a:lnTo>
                  <a:lnTo>
                    <a:pt x="228" y="1835"/>
                  </a:lnTo>
                  <a:lnTo>
                    <a:pt x="231" y="1834"/>
                  </a:lnTo>
                  <a:lnTo>
                    <a:pt x="238" y="1834"/>
                  </a:lnTo>
                  <a:lnTo>
                    <a:pt x="245" y="1834"/>
                  </a:lnTo>
                  <a:lnTo>
                    <a:pt x="246" y="1829"/>
                  </a:lnTo>
                  <a:lnTo>
                    <a:pt x="245" y="1824"/>
                  </a:lnTo>
                  <a:lnTo>
                    <a:pt x="250" y="1821"/>
                  </a:lnTo>
                  <a:lnTo>
                    <a:pt x="251" y="1816"/>
                  </a:lnTo>
                  <a:lnTo>
                    <a:pt x="251" y="1811"/>
                  </a:lnTo>
                  <a:lnTo>
                    <a:pt x="253" y="1805"/>
                  </a:lnTo>
                  <a:lnTo>
                    <a:pt x="256" y="1803"/>
                  </a:lnTo>
                  <a:lnTo>
                    <a:pt x="263" y="1805"/>
                  </a:lnTo>
                  <a:lnTo>
                    <a:pt x="266" y="1805"/>
                  </a:lnTo>
                  <a:lnTo>
                    <a:pt x="265" y="1801"/>
                  </a:lnTo>
                  <a:lnTo>
                    <a:pt x="265" y="1795"/>
                  </a:lnTo>
                  <a:lnTo>
                    <a:pt x="266" y="1793"/>
                  </a:lnTo>
                  <a:lnTo>
                    <a:pt x="258" y="1792"/>
                  </a:lnTo>
                  <a:lnTo>
                    <a:pt x="258" y="1782"/>
                  </a:lnTo>
                  <a:lnTo>
                    <a:pt x="251" y="1779"/>
                  </a:lnTo>
                  <a:lnTo>
                    <a:pt x="250" y="1767"/>
                  </a:lnTo>
                  <a:lnTo>
                    <a:pt x="246" y="1761"/>
                  </a:lnTo>
                  <a:lnTo>
                    <a:pt x="246" y="1754"/>
                  </a:lnTo>
                  <a:lnTo>
                    <a:pt x="251" y="1753"/>
                  </a:lnTo>
                  <a:lnTo>
                    <a:pt x="256" y="1751"/>
                  </a:lnTo>
                  <a:lnTo>
                    <a:pt x="261" y="1749"/>
                  </a:lnTo>
                  <a:lnTo>
                    <a:pt x="266" y="1751"/>
                  </a:lnTo>
                  <a:lnTo>
                    <a:pt x="270" y="1753"/>
                  </a:lnTo>
                  <a:lnTo>
                    <a:pt x="274" y="1749"/>
                  </a:lnTo>
                  <a:lnTo>
                    <a:pt x="278" y="1748"/>
                  </a:lnTo>
                  <a:lnTo>
                    <a:pt x="283" y="1749"/>
                  </a:lnTo>
                  <a:lnTo>
                    <a:pt x="286" y="1753"/>
                  </a:lnTo>
                  <a:lnTo>
                    <a:pt x="291" y="1753"/>
                  </a:lnTo>
                  <a:lnTo>
                    <a:pt x="299" y="1756"/>
                  </a:lnTo>
                  <a:lnTo>
                    <a:pt x="306" y="1759"/>
                  </a:lnTo>
                  <a:lnTo>
                    <a:pt x="316" y="1759"/>
                  </a:lnTo>
                  <a:lnTo>
                    <a:pt x="321" y="1758"/>
                  </a:lnTo>
                  <a:lnTo>
                    <a:pt x="316" y="1753"/>
                  </a:lnTo>
                  <a:lnTo>
                    <a:pt x="317" y="1746"/>
                  </a:lnTo>
                  <a:lnTo>
                    <a:pt x="313" y="1737"/>
                  </a:lnTo>
                  <a:lnTo>
                    <a:pt x="308" y="1732"/>
                  </a:lnTo>
                  <a:lnTo>
                    <a:pt x="304" y="1720"/>
                  </a:lnTo>
                  <a:lnTo>
                    <a:pt x="309" y="1719"/>
                  </a:lnTo>
                  <a:lnTo>
                    <a:pt x="316" y="1719"/>
                  </a:lnTo>
                  <a:lnTo>
                    <a:pt x="321" y="1719"/>
                  </a:lnTo>
                  <a:lnTo>
                    <a:pt x="324" y="1717"/>
                  </a:lnTo>
                  <a:lnTo>
                    <a:pt x="329" y="1717"/>
                  </a:lnTo>
                  <a:lnTo>
                    <a:pt x="329" y="1709"/>
                  </a:lnTo>
                  <a:lnTo>
                    <a:pt x="327" y="1704"/>
                  </a:lnTo>
                  <a:lnTo>
                    <a:pt x="321" y="1696"/>
                  </a:lnTo>
                  <a:lnTo>
                    <a:pt x="316" y="1691"/>
                  </a:lnTo>
                  <a:lnTo>
                    <a:pt x="309" y="1688"/>
                  </a:lnTo>
                  <a:lnTo>
                    <a:pt x="308" y="1685"/>
                  </a:lnTo>
                  <a:lnTo>
                    <a:pt x="308" y="1678"/>
                  </a:lnTo>
                  <a:lnTo>
                    <a:pt x="306" y="1673"/>
                  </a:lnTo>
                  <a:lnTo>
                    <a:pt x="296" y="1667"/>
                  </a:lnTo>
                  <a:lnTo>
                    <a:pt x="289" y="1664"/>
                  </a:lnTo>
                  <a:lnTo>
                    <a:pt x="288" y="1660"/>
                  </a:lnTo>
                  <a:lnTo>
                    <a:pt x="288" y="1652"/>
                  </a:lnTo>
                  <a:lnTo>
                    <a:pt x="286" y="1648"/>
                  </a:lnTo>
                  <a:lnTo>
                    <a:pt x="278" y="1646"/>
                  </a:lnTo>
                  <a:lnTo>
                    <a:pt x="271" y="1644"/>
                  </a:lnTo>
                  <a:lnTo>
                    <a:pt x="261" y="1644"/>
                  </a:lnTo>
                  <a:lnTo>
                    <a:pt x="256" y="1646"/>
                  </a:lnTo>
                  <a:lnTo>
                    <a:pt x="251" y="1648"/>
                  </a:lnTo>
                  <a:lnTo>
                    <a:pt x="248" y="1644"/>
                  </a:lnTo>
                  <a:lnTo>
                    <a:pt x="255" y="1635"/>
                  </a:lnTo>
                  <a:lnTo>
                    <a:pt x="256" y="1627"/>
                  </a:lnTo>
                  <a:lnTo>
                    <a:pt x="256" y="1617"/>
                  </a:lnTo>
                  <a:lnTo>
                    <a:pt x="255" y="1610"/>
                  </a:lnTo>
                  <a:lnTo>
                    <a:pt x="245" y="1609"/>
                  </a:lnTo>
                  <a:lnTo>
                    <a:pt x="238" y="1607"/>
                  </a:lnTo>
                  <a:lnTo>
                    <a:pt x="235" y="1602"/>
                  </a:lnTo>
                  <a:lnTo>
                    <a:pt x="236" y="1593"/>
                  </a:lnTo>
                  <a:lnTo>
                    <a:pt x="236" y="1584"/>
                  </a:lnTo>
                  <a:lnTo>
                    <a:pt x="236" y="1581"/>
                  </a:lnTo>
                  <a:lnTo>
                    <a:pt x="235" y="1578"/>
                  </a:lnTo>
                  <a:lnTo>
                    <a:pt x="240" y="1570"/>
                  </a:lnTo>
                  <a:lnTo>
                    <a:pt x="238" y="1565"/>
                  </a:lnTo>
                  <a:lnTo>
                    <a:pt x="233" y="1557"/>
                  </a:lnTo>
                  <a:lnTo>
                    <a:pt x="235" y="1554"/>
                  </a:lnTo>
                  <a:lnTo>
                    <a:pt x="236" y="1552"/>
                  </a:lnTo>
                  <a:lnTo>
                    <a:pt x="238" y="1550"/>
                  </a:lnTo>
                  <a:lnTo>
                    <a:pt x="238" y="1549"/>
                  </a:lnTo>
                  <a:lnTo>
                    <a:pt x="236" y="1546"/>
                  </a:lnTo>
                  <a:lnTo>
                    <a:pt x="233" y="1539"/>
                  </a:lnTo>
                  <a:lnTo>
                    <a:pt x="230" y="1538"/>
                  </a:lnTo>
                  <a:lnTo>
                    <a:pt x="230" y="1531"/>
                  </a:lnTo>
                  <a:lnTo>
                    <a:pt x="228" y="1523"/>
                  </a:lnTo>
                  <a:lnTo>
                    <a:pt x="222" y="1520"/>
                  </a:lnTo>
                  <a:lnTo>
                    <a:pt x="220" y="1515"/>
                  </a:lnTo>
                  <a:lnTo>
                    <a:pt x="220" y="1510"/>
                  </a:lnTo>
                  <a:lnTo>
                    <a:pt x="220" y="1508"/>
                  </a:lnTo>
                  <a:lnTo>
                    <a:pt x="217" y="1502"/>
                  </a:lnTo>
                  <a:lnTo>
                    <a:pt x="215" y="1499"/>
                  </a:lnTo>
                  <a:lnTo>
                    <a:pt x="210" y="1491"/>
                  </a:lnTo>
                  <a:lnTo>
                    <a:pt x="207" y="1484"/>
                  </a:lnTo>
                  <a:lnTo>
                    <a:pt x="203" y="1481"/>
                  </a:lnTo>
                  <a:lnTo>
                    <a:pt x="203" y="1479"/>
                  </a:lnTo>
                  <a:lnTo>
                    <a:pt x="205" y="1473"/>
                  </a:lnTo>
                  <a:lnTo>
                    <a:pt x="207" y="1466"/>
                  </a:lnTo>
                  <a:lnTo>
                    <a:pt x="208" y="1461"/>
                  </a:lnTo>
                  <a:lnTo>
                    <a:pt x="208" y="1455"/>
                  </a:lnTo>
                  <a:lnTo>
                    <a:pt x="208" y="1452"/>
                  </a:lnTo>
                  <a:lnTo>
                    <a:pt x="207" y="1447"/>
                  </a:lnTo>
                  <a:lnTo>
                    <a:pt x="203" y="1445"/>
                  </a:lnTo>
                  <a:lnTo>
                    <a:pt x="202" y="1444"/>
                  </a:lnTo>
                  <a:lnTo>
                    <a:pt x="203" y="1437"/>
                  </a:lnTo>
                  <a:lnTo>
                    <a:pt x="203" y="1434"/>
                  </a:lnTo>
                  <a:lnTo>
                    <a:pt x="202" y="1432"/>
                  </a:lnTo>
                  <a:lnTo>
                    <a:pt x="200" y="1427"/>
                  </a:lnTo>
                  <a:lnTo>
                    <a:pt x="198" y="1421"/>
                  </a:lnTo>
                  <a:lnTo>
                    <a:pt x="198" y="1416"/>
                  </a:lnTo>
                  <a:lnTo>
                    <a:pt x="198" y="1415"/>
                  </a:lnTo>
                  <a:lnTo>
                    <a:pt x="198" y="1406"/>
                  </a:lnTo>
                  <a:lnTo>
                    <a:pt x="198" y="1405"/>
                  </a:lnTo>
                  <a:lnTo>
                    <a:pt x="198" y="1397"/>
                  </a:lnTo>
                  <a:lnTo>
                    <a:pt x="198" y="1395"/>
                  </a:lnTo>
                  <a:lnTo>
                    <a:pt x="197" y="1390"/>
                  </a:lnTo>
                  <a:lnTo>
                    <a:pt x="193" y="1387"/>
                  </a:lnTo>
                  <a:lnTo>
                    <a:pt x="192" y="1382"/>
                  </a:lnTo>
                  <a:lnTo>
                    <a:pt x="190" y="1382"/>
                  </a:lnTo>
                  <a:lnTo>
                    <a:pt x="187" y="1377"/>
                  </a:lnTo>
                  <a:lnTo>
                    <a:pt x="185" y="1371"/>
                  </a:lnTo>
                  <a:lnTo>
                    <a:pt x="188" y="1366"/>
                  </a:lnTo>
                  <a:lnTo>
                    <a:pt x="190" y="1361"/>
                  </a:lnTo>
                  <a:lnTo>
                    <a:pt x="188" y="1355"/>
                  </a:lnTo>
                  <a:lnTo>
                    <a:pt x="185" y="1351"/>
                  </a:lnTo>
                  <a:lnTo>
                    <a:pt x="180" y="1347"/>
                  </a:lnTo>
                  <a:lnTo>
                    <a:pt x="177" y="1342"/>
                  </a:lnTo>
                  <a:lnTo>
                    <a:pt x="177" y="1340"/>
                  </a:lnTo>
                  <a:lnTo>
                    <a:pt x="174" y="1335"/>
                  </a:lnTo>
                  <a:lnTo>
                    <a:pt x="170" y="1332"/>
                  </a:lnTo>
                  <a:lnTo>
                    <a:pt x="167" y="1327"/>
                  </a:lnTo>
                  <a:lnTo>
                    <a:pt x="165" y="1322"/>
                  </a:lnTo>
                  <a:lnTo>
                    <a:pt x="164" y="1314"/>
                  </a:lnTo>
                  <a:lnTo>
                    <a:pt x="162" y="1308"/>
                  </a:lnTo>
                  <a:lnTo>
                    <a:pt x="159" y="1301"/>
                  </a:lnTo>
                  <a:lnTo>
                    <a:pt x="155" y="1295"/>
                  </a:lnTo>
                  <a:lnTo>
                    <a:pt x="154" y="1290"/>
                  </a:lnTo>
                  <a:lnTo>
                    <a:pt x="150" y="1282"/>
                  </a:lnTo>
                  <a:lnTo>
                    <a:pt x="149" y="1272"/>
                  </a:lnTo>
                  <a:lnTo>
                    <a:pt x="157" y="1269"/>
                  </a:lnTo>
                  <a:lnTo>
                    <a:pt x="160" y="1264"/>
                  </a:lnTo>
                  <a:lnTo>
                    <a:pt x="162" y="1262"/>
                  </a:lnTo>
                  <a:lnTo>
                    <a:pt x="165" y="1261"/>
                  </a:lnTo>
                  <a:lnTo>
                    <a:pt x="169" y="1261"/>
                  </a:lnTo>
                  <a:lnTo>
                    <a:pt x="174" y="1262"/>
                  </a:lnTo>
                  <a:lnTo>
                    <a:pt x="175" y="1262"/>
                  </a:lnTo>
                  <a:lnTo>
                    <a:pt x="180" y="1262"/>
                  </a:lnTo>
                  <a:lnTo>
                    <a:pt x="185" y="1261"/>
                  </a:lnTo>
                  <a:lnTo>
                    <a:pt x="187" y="1259"/>
                  </a:lnTo>
                  <a:lnTo>
                    <a:pt x="193" y="1254"/>
                  </a:lnTo>
                  <a:lnTo>
                    <a:pt x="200" y="1253"/>
                  </a:lnTo>
                  <a:lnTo>
                    <a:pt x="203" y="1254"/>
                  </a:lnTo>
                  <a:lnTo>
                    <a:pt x="205" y="1254"/>
                  </a:lnTo>
                  <a:lnTo>
                    <a:pt x="210" y="1256"/>
                  </a:lnTo>
                  <a:lnTo>
                    <a:pt x="212" y="1258"/>
                  </a:lnTo>
                  <a:lnTo>
                    <a:pt x="217" y="1258"/>
                  </a:lnTo>
                  <a:lnTo>
                    <a:pt x="218" y="1253"/>
                  </a:lnTo>
                  <a:lnTo>
                    <a:pt x="220" y="1249"/>
                  </a:lnTo>
                  <a:lnTo>
                    <a:pt x="223" y="1245"/>
                  </a:lnTo>
                  <a:lnTo>
                    <a:pt x="226" y="1243"/>
                  </a:lnTo>
                  <a:lnTo>
                    <a:pt x="230" y="1245"/>
                  </a:lnTo>
                  <a:lnTo>
                    <a:pt x="231" y="1246"/>
                  </a:lnTo>
                  <a:lnTo>
                    <a:pt x="236" y="1249"/>
                  </a:lnTo>
                  <a:lnTo>
                    <a:pt x="243" y="1259"/>
                  </a:lnTo>
                  <a:lnTo>
                    <a:pt x="246" y="1261"/>
                  </a:lnTo>
                  <a:lnTo>
                    <a:pt x="250" y="1259"/>
                  </a:lnTo>
                  <a:lnTo>
                    <a:pt x="253" y="1258"/>
                  </a:lnTo>
                  <a:lnTo>
                    <a:pt x="255" y="1253"/>
                  </a:lnTo>
                  <a:lnTo>
                    <a:pt x="255" y="1248"/>
                  </a:lnTo>
                  <a:lnTo>
                    <a:pt x="255" y="1240"/>
                  </a:lnTo>
                  <a:lnTo>
                    <a:pt x="253" y="1235"/>
                  </a:lnTo>
                  <a:lnTo>
                    <a:pt x="253" y="1230"/>
                  </a:lnTo>
                  <a:lnTo>
                    <a:pt x="256" y="1227"/>
                  </a:lnTo>
                  <a:lnTo>
                    <a:pt x="258" y="1225"/>
                  </a:lnTo>
                  <a:lnTo>
                    <a:pt x="260" y="1222"/>
                  </a:lnTo>
                  <a:lnTo>
                    <a:pt x="265" y="1220"/>
                  </a:lnTo>
                  <a:lnTo>
                    <a:pt x="265" y="1219"/>
                  </a:lnTo>
                  <a:lnTo>
                    <a:pt x="263" y="1214"/>
                  </a:lnTo>
                  <a:lnTo>
                    <a:pt x="263" y="1212"/>
                  </a:lnTo>
                  <a:lnTo>
                    <a:pt x="265" y="1209"/>
                  </a:lnTo>
                  <a:lnTo>
                    <a:pt x="268" y="1207"/>
                  </a:lnTo>
                  <a:lnTo>
                    <a:pt x="274" y="1209"/>
                  </a:lnTo>
                  <a:lnTo>
                    <a:pt x="278" y="1209"/>
                  </a:lnTo>
                  <a:lnTo>
                    <a:pt x="281" y="1209"/>
                  </a:lnTo>
                  <a:lnTo>
                    <a:pt x="283" y="1209"/>
                  </a:lnTo>
                  <a:lnTo>
                    <a:pt x="291" y="1209"/>
                  </a:lnTo>
                  <a:lnTo>
                    <a:pt x="294" y="1206"/>
                  </a:lnTo>
                  <a:lnTo>
                    <a:pt x="294" y="1203"/>
                  </a:lnTo>
                  <a:lnTo>
                    <a:pt x="294" y="1198"/>
                  </a:lnTo>
                  <a:lnTo>
                    <a:pt x="296" y="1194"/>
                  </a:lnTo>
                  <a:lnTo>
                    <a:pt x="298" y="1190"/>
                  </a:lnTo>
                  <a:lnTo>
                    <a:pt x="301" y="1186"/>
                  </a:lnTo>
                  <a:lnTo>
                    <a:pt x="303" y="1183"/>
                  </a:lnTo>
                  <a:lnTo>
                    <a:pt x="304" y="1180"/>
                  </a:lnTo>
                  <a:lnTo>
                    <a:pt x="308" y="1177"/>
                  </a:lnTo>
                  <a:lnTo>
                    <a:pt x="311" y="1172"/>
                  </a:lnTo>
                  <a:lnTo>
                    <a:pt x="313" y="1165"/>
                  </a:lnTo>
                  <a:lnTo>
                    <a:pt x="314" y="1157"/>
                  </a:lnTo>
                  <a:lnTo>
                    <a:pt x="311" y="1151"/>
                  </a:lnTo>
                  <a:lnTo>
                    <a:pt x="311" y="1143"/>
                  </a:lnTo>
                  <a:lnTo>
                    <a:pt x="316" y="1139"/>
                  </a:lnTo>
                  <a:lnTo>
                    <a:pt x="322" y="1133"/>
                  </a:lnTo>
                  <a:lnTo>
                    <a:pt x="334" y="1126"/>
                  </a:lnTo>
                  <a:lnTo>
                    <a:pt x="334" y="1122"/>
                  </a:lnTo>
                  <a:lnTo>
                    <a:pt x="334" y="1118"/>
                  </a:lnTo>
                  <a:lnTo>
                    <a:pt x="334" y="1117"/>
                  </a:lnTo>
                  <a:lnTo>
                    <a:pt x="336" y="1114"/>
                  </a:lnTo>
                  <a:lnTo>
                    <a:pt x="337" y="1112"/>
                  </a:lnTo>
                  <a:lnTo>
                    <a:pt x="337" y="1109"/>
                  </a:lnTo>
                  <a:lnTo>
                    <a:pt x="339" y="1104"/>
                  </a:lnTo>
                  <a:lnTo>
                    <a:pt x="342" y="1096"/>
                  </a:lnTo>
                  <a:lnTo>
                    <a:pt x="346" y="1091"/>
                  </a:lnTo>
                  <a:lnTo>
                    <a:pt x="351" y="1088"/>
                  </a:lnTo>
                  <a:lnTo>
                    <a:pt x="352" y="1084"/>
                  </a:lnTo>
                  <a:lnTo>
                    <a:pt x="354" y="1084"/>
                  </a:lnTo>
                  <a:lnTo>
                    <a:pt x="359" y="1083"/>
                  </a:lnTo>
                  <a:lnTo>
                    <a:pt x="362" y="1081"/>
                  </a:lnTo>
                  <a:lnTo>
                    <a:pt x="364" y="1081"/>
                  </a:lnTo>
                  <a:lnTo>
                    <a:pt x="367" y="1080"/>
                  </a:lnTo>
                  <a:lnTo>
                    <a:pt x="370" y="1078"/>
                  </a:lnTo>
                  <a:lnTo>
                    <a:pt x="372" y="1076"/>
                  </a:lnTo>
                  <a:lnTo>
                    <a:pt x="375" y="1071"/>
                  </a:lnTo>
                  <a:lnTo>
                    <a:pt x="380" y="1067"/>
                  </a:lnTo>
                  <a:lnTo>
                    <a:pt x="380" y="1065"/>
                  </a:lnTo>
                  <a:lnTo>
                    <a:pt x="384" y="1060"/>
                  </a:lnTo>
                  <a:lnTo>
                    <a:pt x="384" y="1057"/>
                  </a:lnTo>
                  <a:lnTo>
                    <a:pt x="389" y="1042"/>
                  </a:lnTo>
                  <a:lnTo>
                    <a:pt x="390" y="1036"/>
                  </a:lnTo>
                  <a:lnTo>
                    <a:pt x="392" y="1029"/>
                  </a:lnTo>
                  <a:lnTo>
                    <a:pt x="395" y="1028"/>
                  </a:lnTo>
                  <a:lnTo>
                    <a:pt x="399" y="1023"/>
                  </a:lnTo>
                  <a:lnTo>
                    <a:pt x="400" y="1020"/>
                  </a:lnTo>
                  <a:lnTo>
                    <a:pt x="403" y="1016"/>
                  </a:lnTo>
                  <a:lnTo>
                    <a:pt x="405" y="1015"/>
                  </a:lnTo>
                  <a:lnTo>
                    <a:pt x="408" y="1013"/>
                  </a:lnTo>
                  <a:lnTo>
                    <a:pt x="412" y="1012"/>
                  </a:lnTo>
                  <a:lnTo>
                    <a:pt x="415" y="1010"/>
                  </a:lnTo>
                  <a:lnTo>
                    <a:pt x="418" y="1010"/>
                  </a:lnTo>
                  <a:lnTo>
                    <a:pt x="420" y="1008"/>
                  </a:lnTo>
                  <a:lnTo>
                    <a:pt x="423" y="1007"/>
                  </a:lnTo>
                  <a:lnTo>
                    <a:pt x="427" y="1005"/>
                  </a:lnTo>
                  <a:lnTo>
                    <a:pt x="428" y="1005"/>
                  </a:lnTo>
                  <a:lnTo>
                    <a:pt x="433" y="1005"/>
                  </a:lnTo>
                  <a:lnTo>
                    <a:pt x="437" y="1005"/>
                  </a:lnTo>
                  <a:lnTo>
                    <a:pt x="442" y="1010"/>
                  </a:lnTo>
                  <a:lnTo>
                    <a:pt x="445" y="1012"/>
                  </a:lnTo>
                  <a:lnTo>
                    <a:pt x="446" y="1013"/>
                  </a:lnTo>
                  <a:lnTo>
                    <a:pt x="450" y="1013"/>
                  </a:lnTo>
                  <a:lnTo>
                    <a:pt x="451" y="1013"/>
                  </a:lnTo>
                  <a:lnTo>
                    <a:pt x="455" y="1013"/>
                  </a:lnTo>
                  <a:lnTo>
                    <a:pt x="458" y="1012"/>
                  </a:lnTo>
                  <a:lnTo>
                    <a:pt x="461" y="1010"/>
                  </a:lnTo>
                  <a:lnTo>
                    <a:pt x="466" y="1008"/>
                  </a:lnTo>
                  <a:lnTo>
                    <a:pt x="468" y="1007"/>
                  </a:lnTo>
                  <a:lnTo>
                    <a:pt x="473" y="1005"/>
                  </a:lnTo>
                  <a:lnTo>
                    <a:pt x="476" y="1002"/>
                  </a:lnTo>
                  <a:lnTo>
                    <a:pt x="476" y="997"/>
                  </a:lnTo>
                  <a:lnTo>
                    <a:pt x="476" y="992"/>
                  </a:lnTo>
                  <a:lnTo>
                    <a:pt x="476" y="984"/>
                  </a:lnTo>
                  <a:lnTo>
                    <a:pt x="475" y="978"/>
                  </a:lnTo>
                  <a:lnTo>
                    <a:pt x="475" y="968"/>
                  </a:lnTo>
                  <a:lnTo>
                    <a:pt x="476" y="968"/>
                  </a:lnTo>
                  <a:lnTo>
                    <a:pt x="478" y="966"/>
                  </a:lnTo>
                  <a:lnTo>
                    <a:pt x="481" y="961"/>
                  </a:lnTo>
                  <a:lnTo>
                    <a:pt x="486" y="957"/>
                  </a:lnTo>
                  <a:lnTo>
                    <a:pt x="488" y="952"/>
                  </a:lnTo>
                  <a:lnTo>
                    <a:pt x="488" y="944"/>
                  </a:lnTo>
                  <a:lnTo>
                    <a:pt x="486" y="939"/>
                  </a:lnTo>
                  <a:lnTo>
                    <a:pt x="486" y="937"/>
                  </a:lnTo>
                  <a:lnTo>
                    <a:pt x="486" y="934"/>
                  </a:lnTo>
                  <a:lnTo>
                    <a:pt x="486" y="932"/>
                  </a:lnTo>
                  <a:lnTo>
                    <a:pt x="489" y="924"/>
                  </a:lnTo>
                  <a:lnTo>
                    <a:pt x="493" y="921"/>
                  </a:lnTo>
                  <a:lnTo>
                    <a:pt x="494" y="921"/>
                  </a:lnTo>
                  <a:lnTo>
                    <a:pt x="496" y="919"/>
                  </a:lnTo>
                  <a:lnTo>
                    <a:pt x="499" y="919"/>
                  </a:lnTo>
                  <a:lnTo>
                    <a:pt x="503" y="919"/>
                  </a:lnTo>
                  <a:lnTo>
                    <a:pt x="504" y="919"/>
                  </a:lnTo>
                  <a:lnTo>
                    <a:pt x="508" y="919"/>
                  </a:lnTo>
                  <a:lnTo>
                    <a:pt x="509" y="918"/>
                  </a:lnTo>
                  <a:lnTo>
                    <a:pt x="513" y="916"/>
                  </a:lnTo>
                  <a:lnTo>
                    <a:pt x="513" y="915"/>
                  </a:lnTo>
                  <a:lnTo>
                    <a:pt x="513" y="911"/>
                  </a:lnTo>
                  <a:lnTo>
                    <a:pt x="511" y="908"/>
                  </a:lnTo>
                  <a:lnTo>
                    <a:pt x="509" y="902"/>
                  </a:lnTo>
                  <a:lnTo>
                    <a:pt x="511" y="900"/>
                  </a:lnTo>
                  <a:lnTo>
                    <a:pt x="513" y="898"/>
                  </a:lnTo>
                  <a:lnTo>
                    <a:pt x="516" y="897"/>
                  </a:lnTo>
                  <a:lnTo>
                    <a:pt x="518" y="893"/>
                  </a:lnTo>
                  <a:lnTo>
                    <a:pt x="519" y="889"/>
                  </a:lnTo>
                  <a:lnTo>
                    <a:pt x="519" y="885"/>
                  </a:lnTo>
                  <a:lnTo>
                    <a:pt x="518" y="882"/>
                  </a:lnTo>
                  <a:lnTo>
                    <a:pt x="514" y="881"/>
                  </a:lnTo>
                  <a:lnTo>
                    <a:pt x="513" y="879"/>
                  </a:lnTo>
                  <a:lnTo>
                    <a:pt x="511" y="877"/>
                  </a:lnTo>
                  <a:lnTo>
                    <a:pt x="508" y="877"/>
                  </a:lnTo>
                  <a:lnTo>
                    <a:pt x="504" y="876"/>
                  </a:lnTo>
                  <a:lnTo>
                    <a:pt x="499" y="876"/>
                  </a:lnTo>
                  <a:lnTo>
                    <a:pt x="493" y="876"/>
                  </a:lnTo>
                  <a:lnTo>
                    <a:pt x="488" y="876"/>
                  </a:lnTo>
                  <a:lnTo>
                    <a:pt x="486" y="871"/>
                  </a:lnTo>
                  <a:lnTo>
                    <a:pt x="489" y="868"/>
                  </a:lnTo>
                  <a:lnTo>
                    <a:pt x="486" y="861"/>
                  </a:lnTo>
                  <a:lnTo>
                    <a:pt x="486" y="855"/>
                  </a:lnTo>
                  <a:lnTo>
                    <a:pt x="486" y="853"/>
                  </a:lnTo>
                  <a:lnTo>
                    <a:pt x="488" y="848"/>
                  </a:lnTo>
                  <a:lnTo>
                    <a:pt x="489" y="843"/>
                  </a:lnTo>
                  <a:lnTo>
                    <a:pt x="493" y="840"/>
                  </a:lnTo>
                  <a:lnTo>
                    <a:pt x="494" y="840"/>
                  </a:lnTo>
                  <a:lnTo>
                    <a:pt x="498" y="840"/>
                  </a:lnTo>
                  <a:lnTo>
                    <a:pt x="501" y="840"/>
                  </a:lnTo>
                  <a:lnTo>
                    <a:pt x="504" y="838"/>
                  </a:lnTo>
                  <a:lnTo>
                    <a:pt x="508" y="832"/>
                  </a:lnTo>
                  <a:lnTo>
                    <a:pt x="506" y="830"/>
                  </a:lnTo>
                  <a:lnTo>
                    <a:pt x="501" y="827"/>
                  </a:lnTo>
                  <a:lnTo>
                    <a:pt x="498" y="824"/>
                  </a:lnTo>
                  <a:lnTo>
                    <a:pt x="496" y="822"/>
                  </a:lnTo>
                  <a:lnTo>
                    <a:pt x="493" y="821"/>
                  </a:lnTo>
                  <a:lnTo>
                    <a:pt x="491" y="809"/>
                  </a:lnTo>
                  <a:lnTo>
                    <a:pt x="488" y="806"/>
                  </a:lnTo>
                  <a:lnTo>
                    <a:pt x="488" y="801"/>
                  </a:lnTo>
                  <a:lnTo>
                    <a:pt x="489" y="796"/>
                  </a:lnTo>
                  <a:lnTo>
                    <a:pt x="491" y="795"/>
                  </a:lnTo>
                  <a:lnTo>
                    <a:pt x="493" y="793"/>
                  </a:lnTo>
                  <a:lnTo>
                    <a:pt x="494" y="792"/>
                  </a:lnTo>
                  <a:lnTo>
                    <a:pt x="494" y="790"/>
                  </a:lnTo>
                  <a:lnTo>
                    <a:pt x="493" y="787"/>
                  </a:lnTo>
                  <a:lnTo>
                    <a:pt x="493" y="785"/>
                  </a:lnTo>
                  <a:lnTo>
                    <a:pt x="496" y="780"/>
                  </a:lnTo>
                  <a:lnTo>
                    <a:pt x="499" y="779"/>
                  </a:lnTo>
                  <a:lnTo>
                    <a:pt x="499" y="774"/>
                  </a:lnTo>
                  <a:lnTo>
                    <a:pt x="499" y="771"/>
                  </a:lnTo>
                  <a:lnTo>
                    <a:pt x="501" y="769"/>
                  </a:lnTo>
                  <a:lnTo>
                    <a:pt x="504" y="764"/>
                  </a:lnTo>
                  <a:lnTo>
                    <a:pt x="508" y="759"/>
                  </a:lnTo>
                  <a:lnTo>
                    <a:pt x="508" y="754"/>
                  </a:lnTo>
                  <a:lnTo>
                    <a:pt x="508" y="749"/>
                  </a:lnTo>
                  <a:lnTo>
                    <a:pt x="509" y="746"/>
                  </a:lnTo>
                  <a:lnTo>
                    <a:pt x="513" y="743"/>
                  </a:lnTo>
                  <a:lnTo>
                    <a:pt x="516" y="741"/>
                  </a:lnTo>
                  <a:lnTo>
                    <a:pt x="519" y="737"/>
                  </a:lnTo>
                  <a:lnTo>
                    <a:pt x="524" y="732"/>
                  </a:lnTo>
                  <a:lnTo>
                    <a:pt x="529" y="730"/>
                  </a:lnTo>
                  <a:lnTo>
                    <a:pt x="532" y="727"/>
                  </a:lnTo>
                  <a:lnTo>
                    <a:pt x="532" y="720"/>
                  </a:lnTo>
                  <a:lnTo>
                    <a:pt x="532" y="717"/>
                  </a:lnTo>
                  <a:lnTo>
                    <a:pt x="529" y="711"/>
                  </a:lnTo>
                  <a:lnTo>
                    <a:pt x="528" y="706"/>
                  </a:lnTo>
                  <a:lnTo>
                    <a:pt x="529" y="703"/>
                  </a:lnTo>
                  <a:lnTo>
                    <a:pt x="531" y="699"/>
                  </a:lnTo>
                  <a:lnTo>
                    <a:pt x="532" y="696"/>
                  </a:lnTo>
                  <a:lnTo>
                    <a:pt x="531" y="693"/>
                  </a:lnTo>
                  <a:lnTo>
                    <a:pt x="529" y="691"/>
                  </a:lnTo>
                  <a:lnTo>
                    <a:pt x="528" y="688"/>
                  </a:lnTo>
                  <a:lnTo>
                    <a:pt x="524" y="677"/>
                  </a:lnTo>
                  <a:lnTo>
                    <a:pt x="523" y="677"/>
                  </a:lnTo>
                  <a:lnTo>
                    <a:pt x="519" y="675"/>
                  </a:lnTo>
                  <a:lnTo>
                    <a:pt x="519" y="673"/>
                  </a:lnTo>
                  <a:lnTo>
                    <a:pt x="518" y="669"/>
                  </a:lnTo>
                  <a:lnTo>
                    <a:pt x="518" y="664"/>
                  </a:lnTo>
                  <a:lnTo>
                    <a:pt x="516" y="657"/>
                  </a:lnTo>
                  <a:lnTo>
                    <a:pt x="514" y="652"/>
                  </a:lnTo>
                  <a:lnTo>
                    <a:pt x="514" y="649"/>
                  </a:lnTo>
                  <a:lnTo>
                    <a:pt x="514" y="646"/>
                  </a:lnTo>
                  <a:lnTo>
                    <a:pt x="511" y="641"/>
                  </a:lnTo>
                  <a:lnTo>
                    <a:pt x="511" y="636"/>
                  </a:lnTo>
                  <a:lnTo>
                    <a:pt x="513" y="631"/>
                  </a:lnTo>
                  <a:lnTo>
                    <a:pt x="513" y="625"/>
                  </a:lnTo>
                  <a:lnTo>
                    <a:pt x="516" y="623"/>
                  </a:lnTo>
                  <a:lnTo>
                    <a:pt x="518" y="622"/>
                  </a:lnTo>
                  <a:lnTo>
                    <a:pt x="519" y="620"/>
                  </a:lnTo>
                  <a:lnTo>
                    <a:pt x="523" y="618"/>
                  </a:lnTo>
                  <a:lnTo>
                    <a:pt x="528" y="615"/>
                  </a:lnTo>
                  <a:lnTo>
                    <a:pt x="532" y="612"/>
                  </a:lnTo>
                  <a:lnTo>
                    <a:pt x="536" y="610"/>
                  </a:lnTo>
                  <a:lnTo>
                    <a:pt x="539" y="607"/>
                  </a:lnTo>
                  <a:lnTo>
                    <a:pt x="546" y="605"/>
                  </a:lnTo>
                  <a:lnTo>
                    <a:pt x="549" y="604"/>
                  </a:lnTo>
                  <a:lnTo>
                    <a:pt x="554" y="599"/>
                  </a:lnTo>
                  <a:lnTo>
                    <a:pt x="552" y="591"/>
                  </a:lnTo>
                  <a:lnTo>
                    <a:pt x="552" y="588"/>
                  </a:lnTo>
                  <a:lnTo>
                    <a:pt x="551" y="584"/>
                  </a:lnTo>
                  <a:lnTo>
                    <a:pt x="549" y="578"/>
                  </a:lnTo>
                  <a:lnTo>
                    <a:pt x="549" y="571"/>
                  </a:lnTo>
                  <a:lnTo>
                    <a:pt x="551" y="568"/>
                  </a:lnTo>
                  <a:lnTo>
                    <a:pt x="549" y="565"/>
                  </a:lnTo>
                  <a:lnTo>
                    <a:pt x="549" y="562"/>
                  </a:lnTo>
                  <a:lnTo>
                    <a:pt x="549" y="557"/>
                  </a:lnTo>
                  <a:lnTo>
                    <a:pt x="547" y="552"/>
                  </a:lnTo>
                  <a:lnTo>
                    <a:pt x="544" y="544"/>
                  </a:lnTo>
                  <a:lnTo>
                    <a:pt x="544" y="539"/>
                  </a:lnTo>
                  <a:lnTo>
                    <a:pt x="546" y="534"/>
                  </a:lnTo>
                  <a:lnTo>
                    <a:pt x="547" y="529"/>
                  </a:lnTo>
                  <a:lnTo>
                    <a:pt x="547" y="526"/>
                  </a:lnTo>
                  <a:lnTo>
                    <a:pt x="549" y="520"/>
                  </a:lnTo>
                  <a:lnTo>
                    <a:pt x="549" y="510"/>
                  </a:lnTo>
                  <a:lnTo>
                    <a:pt x="544" y="507"/>
                  </a:lnTo>
                  <a:lnTo>
                    <a:pt x="541" y="502"/>
                  </a:lnTo>
                  <a:lnTo>
                    <a:pt x="539" y="497"/>
                  </a:lnTo>
                  <a:lnTo>
                    <a:pt x="539" y="492"/>
                  </a:lnTo>
                  <a:lnTo>
                    <a:pt x="539" y="486"/>
                  </a:lnTo>
                  <a:lnTo>
                    <a:pt x="537" y="482"/>
                  </a:lnTo>
                  <a:lnTo>
                    <a:pt x="536" y="479"/>
                  </a:lnTo>
                  <a:lnTo>
                    <a:pt x="536" y="473"/>
                  </a:lnTo>
                  <a:lnTo>
                    <a:pt x="539" y="470"/>
                  </a:lnTo>
                  <a:lnTo>
                    <a:pt x="544" y="468"/>
                  </a:lnTo>
                  <a:lnTo>
                    <a:pt x="546" y="466"/>
                  </a:lnTo>
                  <a:lnTo>
                    <a:pt x="551" y="465"/>
                  </a:lnTo>
                  <a:lnTo>
                    <a:pt x="552" y="463"/>
                  </a:lnTo>
                  <a:lnTo>
                    <a:pt x="556" y="460"/>
                  </a:lnTo>
                  <a:lnTo>
                    <a:pt x="561" y="458"/>
                  </a:lnTo>
                  <a:lnTo>
                    <a:pt x="569" y="455"/>
                  </a:lnTo>
                  <a:lnTo>
                    <a:pt x="574" y="452"/>
                  </a:lnTo>
                  <a:lnTo>
                    <a:pt x="575" y="452"/>
                  </a:lnTo>
                  <a:lnTo>
                    <a:pt x="579" y="452"/>
                  </a:lnTo>
                  <a:lnTo>
                    <a:pt x="582" y="452"/>
                  </a:lnTo>
                  <a:lnTo>
                    <a:pt x="589" y="452"/>
                  </a:lnTo>
                  <a:lnTo>
                    <a:pt x="590" y="450"/>
                  </a:lnTo>
                  <a:lnTo>
                    <a:pt x="595" y="448"/>
                  </a:lnTo>
                  <a:lnTo>
                    <a:pt x="599" y="447"/>
                  </a:lnTo>
                  <a:lnTo>
                    <a:pt x="604" y="445"/>
                  </a:lnTo>
                  <a:lnTo>
                    <a:pt x="607" y="444"/>
                  </a:lnTo>
                  <a:lnTo>
                    <a:pt x="609" y="439"/>
                  </a:lnTo>
                  <a:lnTo>
                    <a:pt x="612" y="436"/>
                  </a:lnTo>
                  <a:lnTo>
                    <a:pt x="615" y="431"/>
                  </a:lnTo>
                  <a:lnTo>
                    <a:pt x="620" y="427"/>
                  </a:lnTo>
                  <a:lnTo>
                    <a:pt x="625" y="423"/>
                  </a:lnTo>
                  <a:lnTo>
                    <a:pt x="632" y="418"/>
                  </a:lnTo>
                  <a:lnTo>
                    <a:pt x="637" y="413"/>
                  </a:lnTo>
                  <a:lnTo>
                    <a:pt x="640" y="411"/>
                  </a:lnTo>
                  <a:lnTo>
                    <a:pt x="643" y="405"/>
                  </a:lnTo>
                  <a:lnTo>
                    <a:pt x="645" y="403"/>
                  </a:lnTo>
                  <a:lnTo>
                    <a:pt x="647" y="398"/>
                  </a:lnTo>
                  <a:lnTo>
                    <a:pt x="648" y="395"/>
                  </a:lnTo>
                  <a:lnTo>
                    <a:pt x="650" y="393"/>
                  </a:lnTo>
                  <a:lnTo>
                    <a:pt x="652" y="390"/>
                  </a:lnTo>
                  <a:lnTo>
                    <a:pt x="653" y="385"/>
                  </a:lnTo>
                  <a:lnTo>
                    <a:pt x="655" y="384"/>
                  </a:lnTo>
                  <a:lnTo>
                    <a:pt x="658" y="381"/>
                  </a:lnTo>
                  <a:lnTo>
                    <a:pt x="660" y="379"/>
                  </a:lnTo>
                  <a:lnTo>
                    <a:pt x="663" y="377"/>
                  </a:lnTo>
                  <a:lnTo>
                    <a:pt x="665" y="376"/>
                  </a:lnTo>
                  <a:lnTo>
                    <a:pt x="666" y="374"/>
                  </a:lnTo>
                  <a:lnTo>
                    <a:pt x="668" y="372"/>
                  </a:lnTo>
                  <a:lnTo>
                    <a:pt x="673" y="376"/>
                  </a:lnTo>
                  <a:lnTo>
                    <a:pt x="675" y="374"/>
                  </a:lnTo>
                  <a:lnTo>
                    <a:pt x="678" y="371"/>
                  </a:lnTo>
                  <a:lnTo>
                    <a:pt x="681" y="371"/>
                  </a:lnTo>
                  <a:lnTo>
                    <a:pt x="683" y="371"/>
                  </a:lnTo>
                  <a:lnTo>
                    <a:pt x="685" y="372"/>
                  </a:lnTo>
                  <a:lnTo>
                    <a:pt x="688" y="372"/>
                  </a:lnTo>
                  <a:lnTo>
                    <a:pt x="693" y="371"/>
                  </a:lnTo>
                  <a:lnTo>
                    <a:pt x="695" y="372"/>
                  </a:lnTo>
                  <a:lnTo>
                    <a:pt x="698" y="376"/>
                  </a:lnTo>
                  <a:lnTo>
                    <a:pt x="703" y="376"/>
                  </a:lnTo>
                  <a:lnTo>
                    <a:pt x="704" y="374"/>
                  </a:lnTo>
                  <a:lnTo>
                    <a:pt x="706" y="372"/>
                  </a:lnTo>
                  <a:lnTo>
                    <a:pt x="709" y="368"/>
                  </a:lnTo>
                  <a:lnTo>
                    <a:pt x="713" y="366"/>
                  </a:lnTo>
                  <a:lnTo>
                    <a:pt x="716" y="366"/>
                  </a:lnTo>
                  <a:lnTo>
                    <a:pt x="718" y="364"/>
                  </a:lnTo>
                  <a:lnTo>
                    <a:pt x="716" y="361"/>
                  </a:lnTo>
                  <a:lnTo>
                    <a:pt x="713" y="358"/>
                  </a:lnTo>
                  <a:lnTo>
                    <a:pt x="713" y="355"/>
                  </a:lnTo>
                  <a:lnTo>
                    <a:pt x="714" y="350"/>
                  </a:lnTo>
                  <a:lnTo>
                    <a:pt x="718" y="347"/>
                  </a:lnTo>
                  <a:lnTo>
                    <a:pt x="716" y="343"/>
                  </a:lnTo>
                  <a:lnTo>
                    <a:pt x="716" y="338"/>
                  </a:lnTo>
                  <a:lnTo>
                    <a:pt x="716" y="337"/>
                  </a:lnTo>
                  <a:lnTo>
                    <a:pt x="719" y="334"/>
                  </a:lnTo>
                  <a:lnTo>
                    <a:pt x="724" y="332"/>
                  </a:lnTo>
                  <a:lnTo>
                    <a:pt x="728" y="329"/>
                  </a:lnTo>
                  <a:lnTo>
                    <a:pt x="731" y="326"/>
                  </a:lnTo>
                  <a:lnTo>
                    <a:pt x="733" y="322"/>
                  </a:lnTo>
                  <a:lnTo>
                    <a:pt x="733" y="316"/>
                  </a:lnTo>
                  <a:lnTo>
                    <a:pt x="736" y="314"/>
                  </a:lnTo>
                  <a:lnTo>
                    <a:pt x="738" y="313"/>
                  </a:lnTo>
                  <a:lnTo>
                    <a:pt x="739" y="306"/>
                  </a:lnTo>
                  <a:lnTo>
                    <a:pt x="739" y="298"/>
                  </a:lnTo>
                  <a:lnTo>
                    <a:pt x="739" y="295"/>
                  </a:lnTo>
                  <a:lnTo>
                    <a:pt x="739" y="290"/>
                  </a:lnTo>
                  <a:lnTo>
                    <a:pt x="736" y="282"/>
                  </a:lnTo>
                  <a:lnTo>
                    <a:pt x="733" y="282"/>
                  </a:lnTo>
                  <a:lnTo>
                    <a:pt x="731" y="282"/>
                  </a:lnTo>
                  <a:lnTo>
                    <a:pt x="729" y="283"/>
                  </a:lnTo>
                  <a:lnTo>
                    <a:pt x="728" y="283"/>
                  </a:lnTo>
                  <a:lnTo>
                    <a:pt x="724" y="283"/>
                  </a:lnTo>
                  <a:lnTo>
                    <a:pt x="721" y="282"/>
                  </a:lnTo>
                  <a:lnTo>
                    <a:pt x="718" y="280"/>
                  </a:lnTo>
                  <a:lnTo>
                    <a:pt x="714" y="279"/>
                  </a:lnTo>
                  <a:lnTo>
                    <a:pt x="718" y="272"/>
                  </a:lnTo>
                  <a:lnTo>
                    <a:pt x="718" y="269"/>
                  </a:lnTo>
                  <a:lnTo>
                    <a:pt x="716" y="262"/>
                  </a:lnTo>
                  <a:lnTo>
                    <a:pt x="716" y="258"/>
                  </a:lnTo>
                  <a:lnTo>
                    <a:pt x="716" y="254"/>
                  </a:lnTo>
                  <a:lnTo>
                    <a:pt x="719" y="249"/>
                  </a:lnTo>
                  <a:lnTo>
                    <a:pt x="719" y="246"/>
                  </a:lnTo>
                  <a:lnTo>
                    <a:pt x="719" y="240"/>
                  </a:lnTo>
                  <a:lnTo>
                    <a:pt x="718" y="237"/>
                  </a:lnTo>
                  <a:lnTo>
                    <a:pt x="719" y="233"/>
                  </a:lnTo>
                  <a:lnTo>
                    <a:pt x="719" y="230"/>
                  </a:lnTo>
                  <a:lnTo>
                    <a:pt x="719" y="227"/>
                  </a:lnTo>
                  <a:lnTo>
                    <a:pt x="721" y="219"/>
                  </a:lnTo>
                  <a:lnTo>
                    <a:pt x="724" y="215"/>
                  </a:lnTo>
                  <a:lnTo>
                    <a:pt x="724" y="211"/>
                  </a:lnTo>
                  <a:lnTo>
                    <a:pt x="724" y="206"/>
                  </a:lnTo>
                  <a:lnTo>
                    <a:pt x="724" y="204"/>
                  </a:lnTo>
                  <a:lnTo>
                    <a:pt x="724" y="199"/>
                  </a:lnTo>
                  <a:lnTo>
                    <a:pt x="723" y="194"/>
                  </a:lnTo>
                  <a:lnTo>
                    <a:pt x="724" y="188"/>
                  </a:lnTo>
                  <a:lnTo>
                    <a:pt x="726" y="183"/>
                  </a:lnTo>
                  <a:lnTo>
                    <a:pt x="728" y="180"/>
                  </a:lnTo>
                  <a:lnTo>
                    <a:pt x="733" y="177"/>
                  </a:lnTo>
                  <a:lnTo>
                    <a:pt x="736" y="177"/>
                  </a:lnTo>
                  <a:lnTo>
                    <a:pt x="739" y="173"/>
                  </a:lnTo>
                  <a:lnTo>
                    <a:pt x="741" y="169"/>
                  </a:lnTo>
                  <a:lnTo>
                    <a:pt x="738" y="164"/>
                  </a:lnTo>
                  <a:lnTo>
                    <a:pt x="738" y="160"/>
                  </a:lnTo>
                  <a:lnTo>
                    <a:pt x="739" y="157"/>
                  </a:lnTo>
                  <a:lnTo>
                    <a:pt x="741" y="151"/>
                  </a:lnTo>
                  <a:lnTo>
                    <a:pt x="749" y="143"/>
                  </a:lnTo>
                  <a:lnTo>
                    <a:pt x="749" y="138"/>
                  </a:lnTo>
                  <a:lnTo>
                    <a:pt x="751" y="136"/>
                  </a:lnTo>
                  <a:lnTo>
                    <a:pt x="752" y="136"/>
                  </a:lnTo>
                  <a:lnTo>
                    <a:pt x="754" y="136"/>
                  </a:lnTo>
                  <a:lnTo>
                    <a:pt x="756" y="135"/>
                  </a:lnTo>
                  <a:lnTo>
                    <a:pt x="757" y="133"/>
                  </a:lnTo>
                  <a:lnTo>
                    <a:pt x="756" y="130"/>
                  </a:lnTo>
                  <a:lnTo>
                    <a:pt x="756" y="125"/>
                  </a:lnTo>
                  <a:lnTo>
                    <a:pt x="756" y="122"/>
                  </a:lnTo>
                  <a:lnTo>
                    <a:pt x="757" y="120"/>
                  </a:lnTo>
                  <a:lnTo>
                    <a:pt x="759" y="117"/>
                  </a:lnTo>
                  <a:lnTo>
                    <a:pt x="757" y="112"/>
                  </a:lnTo>
                  <a:lnTo>
                    <a:pt x="759" y="105"/>
                  </a:lnTo>
                  <a:lnTo>
                    <a:pt x="757" y="104"/>
                  </a:lnTo>
                  <a:lnTo>
                    <a:pt x="756" y="101"/>
                  </a:lnTo>
                  <a:lnTo>
                    <a:pt x="759" y="97"/>
                  </a:lnTo>
                  <a:lnTo>
                    <a:pt x="762" y="94"/>
                  </a:lnTo>
                  <a:lnTo>
                    <a:pt x="762" y="92"/>
                  </a:lnTo>
                  <a:lnTo>
                    <a:pt x="761" y="88"/>
                  </a:lnTo>
                  <a:lnTo>
                    <a:pt x="761" y="86"/>
                  </a:lnTo>
                  <a:lnTo>
                    <a:pt x="757" y="83"/>
                  </a:lnTo>
                  <a:lnTo>
                    <a:pt x="754" y="78"/>
                  </a:lnTo>
                  <a:lnTo>
                    <a:pt x="756" y="76"/>
                  </a:lnTo>
                  <a:lnTo>
                    <a:pt x="759" y="76"/>
                  </a:lnTo>
                  <a:lnTo>
                    <a:pt x="761" y="75"/>
                  </a:lnTo>
                  <a:lnTo>
                    <a:pt x="762" y="71"/>
                  </a:lnTo>
                  <a:lnTo>
                    <a:pt x="762" y="68"/>
                  </a:lnTo>
                  <a:lnTo>
                    <a:pt x="761" y="63"/>
                  </a:lnTo>
                  <a:lnTo>
                    <a:pt x="757" y="62"/>
                  </a:lnTo>
                  <a:lnTo>
                    <a:pt x="757" y="59"/>
                  </a:lnTo>
                  <a:lnTo>
                    <a:pt x="757" y="55"/>
                  </a:lnTo>
                  <a:lnTo>
                    <a:pt x="757" y="49"/>
                  </a:lnTo>
                  <a:lnTo>
                    <a:pt x="757" y="44"/>
                  </a:lnTo>
                  <a:lnTo>
                    <a:pt x="757" y="37"/>
                  </a:lnTo>
                  <a:lnTo>
                    <a:pt x="756" y="34"/>
                  </a:lnTo>
                  <a:lnTo>
                    <a:pt x="754" y="31"/>
                  </a:lnTo>
                  <a:lnTo>
                    <a:pt x="752" y="26"/>
                  </a:lnTo>
                  <a:lnTo>
                    <a:pt x="749" y="23"/>
                  </a:lnTo>
                  <a:lnTo>
                    <a:pt x="746" y="18"/>
                  </a:lnTo>
                  <a:lnTo>
                    <a:pt x="744" y="16"/>
                  </a:lnTo>
                  <a:lnTo>
                    <a:pt x="744" y="12"/>
                  </a:lnTo>
                  <a:lnTo>
                    <a:pt x="744" y="7"/>
                  </a:lnTo>
                  <a:lnTo>
                    <a:pt x="746" y="3"/>
                  </a:lnTo>
                  <a:lnTo>
                    <a:pt x="747" y="2"/>
                  </a:lnTo>
                  <a:lnTo>
                    <a:pt x="749" y="0"/>
                  </a:lnTo>
                  <a:lnTo>
                    <a:pt x="759" y="8"/>
                  </a:lnTo>
                  <a:lnTo>
                    <a:pt x="766" y="10"/>
                  </a:lnTo>
                  <a:lnTo>
                    <a:pt x="774" y="8"/>
                  </a:lnTo>
                  <a:lnTo>
                    <a:pt x="779" y="10"/>
                  </a:lnTo>
                  <a:lnTo>
                    <a:pt x="784" y="15"/>
                  </a:lnTo>
                  <a:lnTo>
                    <a:pt x="789" y="16"/>
                  </a:lnTo>
                  <a:lnTo>
                    <a:pt x="794" y="16"/>
                  </a:lnTo>
                  <a:lnTo>
                    <a:pt x="799" y="21"/>
                  </a:lnTo>
                  <a:lnTo>
                    <a:pt x="804" y="25"/>
                  </a:lnTo>
                  <a:lnTo>
                    <a:pt x="807" y="28"/>
                  </a:lnTo>
                  <a:lnTo>
                    <a:pt x="812" y="29"/>
                  </a:lnTo>
                  <a:lnTo>
                    <a:pt x="817" y="31"/>
                  </a:lnTo>
                  <a:lnTo>
                    <a:pt x="819" y="34"/>
                  </a:lnTo>
                  <a:lnTo>
                    <a:pt x="825" y="33"/>
                  </a:lnTo>
                  <a:lnTo>
                    <a:pt x="830" y="34"/>
                  </a:lnTo>
                  <a:lnTo>
                    <a:pt x="833" y="31"/>
                  </a:lnTo>
                  <a:lnTo>
                    <a:pt x="837" y="31"/>
                  </a:lnTo>
                  <a:lnTo>
                    <a:pt x="842" y="31"/>
                  </a:lnTo>
                  <a:lnTo>
                    <a:pt x="845" y="29"/>
                  </a:lnTo>
                  <a:lnTo>
                    <a:pt x="853" y="34"/>
                  </a:lnTo>
                  <a:lnTo>
                    <a:pt x="858" y="31"/>
                  </a:lnTo>
                  <a:lnTo>
                    <a:pt x="865" y="29"/>
                  </a:lnTo>
                  <a:lnTo>
                    <a:pt x="872" y="29"/>
                  </a:lnTo>
                  <a:lnTo>
                    <a:pt x="876" y="33"/>
                  </a:lnTo>
                  <a:lnTo>
                    <a:pt x="881" y="34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2" name="Freeform 165"/>
            <p:cNvSpPr>
              <a:spLocks/>
            </p:cNvSpPr>
            <p:nvPr/>
          </p:nvSpPr>
          <p:spPr bwMode="auto">
            <a:xfrm>
              <a:off x="1403349" y="1377158"/>
              <a:ext cx="581025" cy="1479550"/>
            </a:xfrm>
            <a:custGeom>
              <a:avLst/>
              <a:gdLst>
                <a:gd name="T0" fmla="*/ 96 w 732"/>
                <a:gd name="T1" fmla="*/ 1834 h 1864"/>
                <a:gd name="T2" fmla="*/ 116 w 732"/>
                <a:gd name="T3" fmla="*/ 1801 h 1864"/>
                <a:gd name="T4" fmla="*/ 107 w 732"/>
                <a:gd name="T5" fmla="*/ 1751 h 1864"/>
                <a:gd name="T6" fmla="*/ 157 w 732"/>
                <a:gd name="T7" fmla="*/ 1759 h 1864"/>
                <a:gd name="T8" fmla="*/ 172 w 732"/>
                <a:gd name="T9" fmla="*/ 1719 h 1864"/>
                <a:gd name="T10" fmla="*/ 157 w 732"/>
                <a:gd name="T11" fmla="*/ 1673 h 1864"/>
                <a:gd name="T12" fmla="*/ 102 w 732"/>
                <a:gd name="T13" fmla="*/ 1648 h 1864"/>
                <a:gd name="T14" fmla="*/ 87 w 732"/>
                <a:gd name="T15" fmla="*/ 1584 h 1864"/>
                <a:gd name="T16" fmla="*/ 87 w 732"/>
                <a:gd name="T17" fmla="*/ 1546 h 1864"/>
                <a:gd name="T18" fmla="*/ 66 w 732"/>
                <a:gd name="T19" fmla="*/ 1499 h 1864"/>
                <a:gd name="T20" fmla="*/ 58 w 732"/>
                <a:gd name="T21" fmla="*/ 1447 h 1864"/>
                <a:gd name="T22" fmla="*/ 49 w 732"/>
                <a:gd name="T23" fmla="*/ 1406 h 1864"/>
                <a:gd name="T24" fmla="*/ 39 w 732"/>
                <a:gd name="T25" fmla="*/ 1366 h 1864"/>
                <a:gd name="T26" fmla="*/ 16 w 732"/>
                <a:gd name="T27" fmla="*/ 1322 h 1864"/>
                <a:gd name="T28" fmla="*/ 13 w 732"/>
                <a:gd name="T29" fmla="*/ 1262 h 1864"/>
                <a:gd name="T30" fmla="*/ 54 w 732"/>
                <a:gd name="T31" fmla="*/ 1254 h 1864"/>
                <a:gd name="T32" fmla="*/ 82 w 732"/>
                <a:gd name="T33" fmla="*/ 1246 h 1864"/>
                <a:gd name="T34" fmla="*/ 104 w 732"/>
                <a:gd name="T35" fmla="*/ 1230 h 1864"/>
                <a:gd name="T36" fmla="*/ 125 w 732"/>
                <a:gd name="T37" fmla="*/ 1209 h 1864"/>
                <a:gd name="T38" fmla="*/ 152 w 732"/>
                <a:gd name="T39" fmla="*/ 1186 h 1864"/>
                <a:gd name="T40" fmla="*/ 173 w 732"/>
                <a:gd name="T41" fmla="*/ 1133 h 1864"/>
                <a:gd name="T42" fmla="*/ 197 w 732"/>
                <a:gd name="T43" fmla="*/ 1091 h 1864"/>
                <a:gd name="T44" fmla="*/ 226 w 732"/>
                <a:gd name="T45" fmla="*/ 1071 h 1864"/>
                <a:gd name="T46" fmla="*/ 251 w 732"/>
                <a:gd name="T47" fmla="*/ 1020 h 1864"/>
                <a:gd name="T48" fmla="*/ 279 w 732"/>
                <a:gd name="T49" fmla="*/ 1005 h 1864"/>
                <a:gd name="T50" fmla="*/ 312 w 732"/>
                <a:gd name="T51" fmla="*/ 1010 h 1864"/>
                <a:gd name="T52" fmla="*/ 327 w 732"/>
                <a:gd name="T53" fmla="*/ 968 h 1864"/>
                <a:gd name="T54" fmla="*/ 340 w 732"/>
                <a:gd name="T55" fmla="*/ 924 h 1864"/>
                <a:gd name="T56" fmla="*/ 364 w 732"/>
                <a:gd name="T57" fmla="*/ 915 h 1864"/>
                <a:gd name="T58" fmla="*/ 369 w 732"/>
                <a:gd name="T59" fmla="*/ 882 h 1864"/>
                <a:gd name="T60" fmla="*/ 340 w 732"/>
                <a:gd name="T61" fmla="*/ 868 h 1864"/>
                <a:gd name="T62" fmla="*/ 355 w 732"/>
                <a:gd name="T63" fmla="*/ 838 h 1864"/>
                <a:gd name="T64" fmla="*/ 340 w 732"/>
                <a:gd name="T65" fmla="*/ 796 h 1864"/>
                <a:gd name="T66" fmla="*/ 350 w 732"/>
                <a:gd name="T67" fmla="*/ 771 h 1864"/>
                <a:gd name="T68" fmla="*/ 375 w 732"/>
                <a:gd name="T69" fmla="*/ 732 h 1864"/>
                <a:gd name="T70" fmla="*/ 382 w 732"/>
                <a:gd name="T71" fmla="*/ 693 h 1864"/>
                <a:gd name="T72" fmla="*/ 365 w 732"/>
                <a:gd name="T73" fmla="*/ 652 h 1864"/>
                <a:gd name="T74" fmla="*/ 374 w 732"/>
                <a:gd name="T75" fmla="*/ 618 h 1864"/>
                <a:gd name="T76" fmla="*/ 402 w 732"/>
                <a:gd name="T77" fmla="*/ 584 h 1864"/>
                <a:gd name="T78" fmla="*/ 397 w 732"/>
                <a:gd name="T79" fmla="*/ 534 h 1864"/>
                <a:gd name="T80" fmla="*/ 388 w 732"/>
                <a:gd name="T81" fmla="*/ 482 h 1864"/>
                <a:gd name="T82" fmla="*/ 420 w 732"/>
                <a:gd name="T83" fmla="*/ 455 h 1864"/>
                <a:gd name="T84" fmla="*/ 458 w 732"/>
                <a:gd name="T85" fmla="*/ 444 h 1864"/>
                <a:gd name="T86" fmla="*/ 496 w 732"/>
                <a:gd name="T87" fmla="*/ 403 h 1864"/>
                <a:gd name="T88" fmla="*/ 516 w 732"/>
                <a:gd name="T89" fmla="*/ 376 h 1864"/>
                <a:gd name="T90" fmla="*/ 544 w 732"/>
                <a:gd name="T91" fmla="*/ 371 h 1864"/>
                <a:gd name="T92" fmla="*/ 567 w 732"/>
                <a:gd name="T93" fmla="*/ 361 h 1864"/>
                <a:gd name="T94" fmla="*/ 579 w 732"/>
                <a:gd name="T95" fmla="*/ 329 h 1864"/>
                <a:gd name="T96" fmla="*/ 587 w 732"/>
                <a:gd name="T97" fmla="*/ 282 h 1864"/>
                <a:gd name="T98" fmla="*/ 569 w 732"/>
                <a:gd name="T99" fmla="*/ 269 h 1864"/>
                <a:gd name="T100" fmla="*/ 570 w 732"/>
                <a:gd name="T101" fmla="*/ 227 h 1864"/>
                <a:gd name="T102" fmla="*/ 579 w 732"/>
                <a:gd name="T103" fmla="*/ 180 h 1864"/>
                <a:gd name="T104" fmla="*/ 600 w 732"/>
                <a:gd name="T105" fmla="*/ 138 h 1864"/>
                <a:gd name="T106" fmla="*/ 610 w 732"/>
                <a:gd name="T107" fmla="*/ 117 h 1864"/>
                <a:gd name="T108" fmla="*/ 608 w 732"/>
                <a:gd name="T109" fmla="*/ 83 h 1864"/>
                <a:gd name="T110" fmla="*/ 608 w 732"/>
                <a:gd name="T111" fmla="*/ 55 h 1864"/>
                <a:gd name="T112" fmla="*/ 595 w 732"/>
                <a:gd name="T113" fmla="*/ 12 h 1864"/>
                <a:gd name="T114" fmla="*/ 640 w 732"/>
                <a:gd name="T115" fmla="*/ 16 h 1864"/>
                <a:gd name="T116" fmla="*/ 684 w 732"/>
                <a:gd name="T117" fmla="*/ 31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2" h="1864">
                  <a:moveTo>
                    <a:pt x="73" y="1864"/>
                  </a:moveTo>
                  <a:lnTo>
                    <a:pt x="73" y="1860"/>
                  </a:lnTo>
                  <a:lnTo>
                    <a:pt x="76" y="1856"/>
                  </a:lnTo>
                  <a:lnTo>
                    <a:pt x="74" y="1853"/>
                  </a:lnTo>
                  <a:lnTo>
                    <a:pt x="73" y="1843"/>
                  </a:lnTo>
                  <a:lnTo>
                    <a:pt x="76" y="1837"/>
                  </a:lnTo>
                  <a:lnTo>
                    <a:pt x="79" y="1835"/>
                  </a:lnTo>
                  <a:lnTo>
                    <a:pt x="82" y="1834"/>
                  </a:lnTo>
                  <a:lnTo>
                    <a:pt x="89" y="1834"/>
                  </a:lnTo>
                  <a:lnTo>
                    <a:pt x="96" y="1834"/>
                  </a:lnTo>
                  <a:lnTo>
                    <a:pt x="97" y="1829"/>
                  </a:lnTo>
                  <a:lnTo>
                    <a:pt x="96" y="1824"/>
                  </a:lnTo>
                  <a:lnTo>
                    <a:pt x="101" y="1821"/>
                  </a:lnTo>
                  <a:lnTo>
                    <a:pt x="102" y="1816"/>
                  </a:lnTo>
                  <a:lnTo>
                    <a:pt x="102" y="1811"/>
                  </a:lnTo>
                  <a:lnTo>
                    <a:pt x="104" y="1805"/>
                  </a:lnTo>
                  <a:lnTo>
                    <a:pt x="107" y="1803"/>
                  </a:lnTo>
                  <a:lnTo>
                    <a:pt x="114" y="1805"/>
                  </a:lnTo>
                  <a:lnTo>
                    <a:pt x="117" y="1805"/>
                  </a:lnTo>
                  <a:lnTo>
                    <a:pt x="116" y="1801"/>
                  </a:lnTo>
                  <a:lnTo>
                    <a:pt x="116" y="1795"/>
                  </a:lnTo>
                  <a:lnTo>
                    <a:pt x="117" y="1793"/>
                  </a:lnTo>
                  <a:lnTo>
                    <a:pt x="109" y="1792"/>
                  </a:lnTo>
                  <a:lnTo>
                    <a:pt x="109" y="1782"/>
                  </a:lnTo>
                  <a:lnTo>
                    <a:pt x="102" y="1779"/>
                  </a:lnTo>
                  <a:lnTo>
                    <a:pt x="101" y="1767"/>
                  </a:lnTo>
                  <a:lnTo>
                    <a:pt x="97" y="1761"/>
                  </a:lnTo>
                  <a:lnTo>
                    <a:pt x="97" y="1754"/>
                  </a:lnTo>
                  <a:lnTo>
                    <a:pt x="102" y="1753"/>
                  </a:lnTo>
                  <a:lnTo>
                    <a:pt x="107" y="1751"/>
                  </a:lnTo>
                  <a:lnTo>
                    <a:pt x="112" y="1749"/>
                  </a:lnTo>
                  <a:lnTo>
                    <a:pt x="117" y="1751"/>
                  </a:lnTo>
                  <a:lnTo>
                    <a:pt x="121" y="1753"/>
                  </a:lnTo>
                  <a:lnTo>
                    <a:pt x="125" y="1749"/>
                  </a:lnTo>
                  <a:lnTo>
                    <a:pt x="129" y="1748"/>
                  </a:lnTo>
                  <a:lnTo>
                    <a:pt x="134" y="1749"/>
                  </a:lnTo>
                  <a:lnTo>
                    <a:pt x="137" y="1753"/>
                  </a:lnTo>
                  <a:lnTo>
                    <a:pt x="142" y="1753"/>
                  </a:lnTo>
                  <a:lnTo>
                    <a:pt x="150" y="1756"/>
                  </a:lnTo>
                  <a:lnTo>
                    <a:pt x="157" y="1759"/>
                  </a:lnTo>
                  <a:lnTo>
                    <a:pt x="167" y="1759"/>
                  </a:lnTo>
                  <a:lnTo>
                    <a:pt x="172" y="1758"/>
                  </a:lnTo>
                  <a:lnTo>
                    <a:pt x="167" y="1753"/>
                  </a:lnTo>
                  <a:lnTo>
                    <a:pt x="168" y="1746"/>
                  </a:lnTo>
                  <a:lnTo>
                    <a:pt x="164" y="1737"/>
                  </a:lnTo>
                  <a:lnTo>
                    <a:pt x="159" y="1732"/>
                  </a:lnTo>
                  <a:lnTo>
                    <a:pt x="155" y="1720"/>
                  </a:lnTo>
                  <a:lnTo>
                    <a:pt x="160" y="1719"/>
                  </a:lnTo>
                  <a:lnTo>
                    <a:pt x="167" y="1719"/>
                  </a:lnTo>
                  <a:lnTo>
                    <a:pt x="172" y="1719"/>
                  </a:lnTo>
                  <a:lnTo>
                    <a:pt x="175" y="1717"/>
                  </a:lnTo>
                  <a:lnTo>
                    <a:pt x="180" y="1717"/>
                  </a:lnTo>
                  <a:lnTo>
                    <a:pt x="180" y="1709"/>
                  </a:lnTo>
                  <a:lnTo>
                    <a:pt x="178" y="1704"/>
                  </a:lnTo>
                  <a:lnTo>
                    <a:pt x="172" y="1696"/>
                  </a:lnTo>
                  <a:lnTo>
                    <a:pt x="167" y="1691"/>
                  </a:lnTo>
                  <a:lnTo>
                    <a:pt x="160" y="1688"/>
                  </a:lnTo>
                  <a:lnTo>
                    <a:pt x="159" y="1685"/>
                  </a:lnTo>
                  <a:lnTo>
                    <a:pt x="159" y="1678"/>
                  </a:lnTo>
                  <a:lnTo>
                    <a:pt x="157" y="1673"/>
                  </a:lnTo>
                  <a:lnTo>
                    <a:pt x="147" y="1667"/>
                  </a:lnTo>
                  <a:lnTo>
                    <a:pt x="140" y="1664"/>
                  </a:lnTo>
                  <a:lnTo>
                    <a:pt x="139" y="1660"/>
                  </a:lnTo>
                  <a:lnTo>
                    <a:pt x="139" y="1652"/>
                  </a:lnTo>
                  <a:lnTo>
                    <a:pt x="137" y="1648"/>
                  </a:lnTo>
                  <a:lnTo>
                    <a:pt x="129" y="1646"/>
                  </a:lnTo>
                  <a:lnTo>
                    <a:pt x="122" y="1644"/>
                  </a:lnTo>
                  <a:lnTo>
                    <a:pt x="112" y="1644"/>
                  </a:lnTo>
                  <a:lnTo>
                    <a:pt x="107" y="1646"/>
                  </a:lnTo>
                  <a:lnTo>
                    <a:pt x="102" y="1648"/>
                  </a:lnTo>
                  <a:lnTo>
                    <a:pt x="99" y="1644"/>
                  </a:lnTo>
                  <a:lnTo>
                    <a:pt x="106" y="1635"/>
                  </a:lnTo>
                  <a:lnTo>
                    <a:pt x="107" y="1627"/>
                  </a:lnTo>
                  <a:lnTo>
                    <a:pt x="107" y="1617"/>
                  </a:lnTo>
                  <a:lnTo>
                    <a:pt x="106" y="1610"/>
                  </a:lnTo>
                  <a:lnTo>
                    <a:pt x="96" y="1609"/>
                  </a:lnTo>
                  <a:lnTo>
                    <a:pt x="89" y="1607"/>
                  </a:lnTo>
                  <a:lnTo>
                    <a:pt x="86" y="1602"/>
                  </a:lnTo>
                  <a:lnTo>
                    <a:pt x="87" y="1593"/>
                  </a:lnTo>
                  <a:lnTo>
                    <a:pt x="87" y="1584"/>
                  </a:lnTo>
                  <a:lnTo>
                    <a:pt x="87" y="1581"/>
                  </a:lnTo>
                  <a:lnTo>
                    <a:pt x="86" y="1578"/>
                  </a:lnTo>
                  <a:lnTo>
                    <a:pt x="91" y="1570"/>
                  </a:lnTo>
                  <a:lnTo>
                    <a:pt x="89" y="1565"/>
                  </a:lnTo>
                  <a:lnTo>
                    <a:pt x="84" y="1557"/>
                  </a:lnTo>
                  <a:lnTo>
                    <a:pt x="86" y="1554"/>
                  </a:lnTo>
                  <a:lnTo>
                    <a:pt x="87" y="1552"/>
                  </a:lnTo>
                  <a:lnTo>
                    <a:pt x="89" y="1550"/>
                  </a:lnTo>
                  <a:lnTo>
                    <a:pt x="89" y="1549"/>
                  </a:lnTo>
                  <a:lnTo>
                    <a:pt x="87" y="1546"/>
                  </a:lnTo>
                  <a:lnTo>
                    <a:pt x="84" y="1539"/>
                  </a:lnTo>
                  <a:lnTo>
                    <a:pt x="81" y="1538"/>
                  </a:lnTo>
                  <a:lnTo>
                    <a:pt x="81" y="1531"/>
                  </a:lnTo>
                  <a:lnTo>
                    <a:pt x="79" y="1523"/>
                  </a:lnTo>
                  <a:lnTo>
                    <a:pt x="73" y="1520"/>
                  </a:lnTo>
                  <a:lnTo>
                    <a:pt x="71" y="1515"/>
                  </a:lnTo>
                  <a:lnTo>
                    <a:pt x="71" y="1510"/>
                  </a:lnTo>
                  <a:lnTo>
                    <a:pt x="71" y="1508"/>
                  </a:lnTo>
                  <a:lnTo>
                    <a:pt x="68" y="1502"/>
                  </a:lnTo>
                  <a:lnTo>
                    <a:pt x="66" y="1499"/>
                  </a:lnTo>
                  <a:lnTo>
                    <a:pt x="61" y="1491"/>
                  </a:lnTo>
                  <a:lnTo>
                    <a:pt x="58" y="1484"/>
                  </a:lnTo>
                  <a:lnTo>
                    <a:pt x="54" y="1481"/>
                  </a:lnTo>
                  <a:lnTo>
                    <a:pt x="54" y="1479"/>
                  </a:lnTo>
                  <a:lnTo>
                    <a:pt x="56" y="1473"/>
                  </a:lnTo>
                  <a:lnTo>
                    <a:pt x="58" y="1466"/>
                  </a:lnTo>
                  <a:lnTo>
                    <a:pt x="59" y="1461"/>
                  </a:lnTo>
                  <a:lnTo>
                    <a:pt x="59" y="1455"/>
                  </a:lnTo>
                  <a:lnTo>
                    <a:pt x="59" y="1452"/>
                  </a:lnTo>
                  <a:lnTo>
                    <a:pt x="58" y="1447"/>
                  </a:lnTo>
                  <a:lnTo>
                    <a:pt x="54" y="1445"/>
                  </a:lnTo>
                  <a:lnTo>
                    <a:pt x="53" y="1444"/>
                  </a:lnTo>
                  <a:lnTo>
                    <a:pt x="54" y="1437"/>
                  </a:lnTo>
                  <a:lnTo>
                    <a:pt x="54" y="1434"/>
                  </a:lnTo>
                  <a:lnTo>
                    <a:pt x="53" y="1432"/>
                  </a:lnTo>
                  <a:lnTo>
                    <a:pt x="51" y="1427"/>
                  </a:lnTo>
                  <a:lnTo>
                    <a:pt x="49" y="1421"/>
                  </a:lnTo>
                  <a:lnTo>
                    <a:pt x="49" y="1416"/>
                  </a:lnTo>
                  <a:lnTo>
                    <a:pt x="49" y="1415"/>
                  </a:lnTo>
                  <a:lnTo>
                    <a:pt x="49" y="1406"/>
                  </a:lnTo>
                  <a:lnTo>
                    <a:pt x="49" y="1405"/>
                  </a:lnTo>
                  <a:lnTo>
                    <a:pt x="49" y="1397"/>
                  </a:lnTo>
                  <a:lnTo>
                    <a:pt x="49" y="1395"/>
                  </a:lnTo>
                  <a:lnTo>
                    <a:pt x="48" y="1390"/>
                  </a:lnTo>
                  <a:lnTo>
                    <a:pt x="44" y="1387"/>
                  </a:lnTo>
                  <a:lnTo>
                    <a:pt x="43" y="1382"/>
                  </a:lnTo>
                  <a:lnTo>
                    <a:pt x="41" y="1382"/>
                  </a:lnTo>
                  <a:lnTo>
                    <a:pt x="38" y="1377"/>
                  </a:lnTo>
                  <a:lnTo>
                    <a:pt x="36" y="1371"/>
                  </a:lnTo>
                  <a:lnTo>
                    <a:pt x="39" y="1366"/>
                  </a:lnTo>
                  <a:lnTo>
                    <a:pt x="41" y="1361"/>
                  </a:lnTo>
                  <a:lnTo>
                    <a:pt x="39" y="1355"/>
                  </a:lnTo>
                  <a:lnTo>
                    <a:pt x="36" y="1351"/>
                  </a:lnTo>
                  <a:lnTo>
                    <a:pt x="31" y="1347"/>
                  </a:lnTo>
                  <a:lnTo>
                    <a:pt x="28" y="1342"/>
                  </a:lnTo>
                  <a:lnTo>
                    <a:pt x="28" y="1340"/>
                  </a:lnTo>
                  <a:lnTo>
                    <a:pt x="25" y="1335"/>
                  </a:lnTo>
                  <a:lnTo>
                    <a:pt x="21" y="1332"/>
                  </a:lnTo>
                  <a:lnTo>
                    <a:pt x="18" y="1327"/>
                  </a:lnTo>
                  <a:lnTo>
                    <a:pt x="16" y="1322"/>
                  </a:lnTo>
                  <a:lnTo>
                    <a:pt x="15" y="1314"/>
                  </a:lnTo>
                  <a:lnTo>
                    <a:pt x="13" y="1308"/>
                  </a:lnTo>
                  <a:lnTo>
                    <a:pt x="10" y="1301"/>
                  </a:lnTo>
                  <a:lnTo>
                    <a:pt x="6" y="1295"/>
                  </a:lnTo>
                  <a:lnTo>
                    <a:pt x="5" y="1290"/>
                  </a:lnTo>
                  <a:lnTo>
                    <a:pt x="1" y="1282"/>
                  </a:lnTo>
                  <a:lnTo>
                    <a:pt x="0" y="1272"/>
                  </a:lnTo>
                  <a:lnTo>
                    <a:pt x="8" y="1269"/>
                  </a:lnTo>
                  <a:lnTo>
                    <a:pt x="11" y="1264"/>
                  </a:lnTo>
                  <a:lnTo>
                    <a:pt x="13" y="1262"/>
                  </a:lnTo>
                  <a:lnTo>
                    <a:pt x="16" y="1261"/>
                  </a:lnTo>
                  <a:lnTo>
                    <a:pt x="20" y="1261"/>
                  </a:lnTo>
                  <a:lnTo>
                    <a:pt x="25" y="1262"/>
                  </a:lnTo>
                  <a:lnTo>
                    <a:pt x="26" y="1262"/>
                  </a:lnTo>
                  <a:lnTo>
                    <a:pt x="31" y="1262"/>
                  </a:lnTo>
                  <a:lnTo>
                    <a:pt x="36" y="1261"/>
                  </a:lnTo>
                  <a:lnTo>
                    <a:pt x="38" y="1259"/>
                  </a:lnTo>
                  <a:lnTo>
                    <a:pt x="44" y="1254"/>
                  </a:lnTo>
                  <a:lnTo>
                    <a:pt x="51" y="1253"/>
                  </a:lnTo>
                  <a:lnTo>
                    <a:pt x="54" y="1254"/>
                  </a:lnTo>
                  <a:lnTo>
                    <a:pt x="56" y="1254"/>
                  </a:lnTo>
                  <a:lnTo>
                    <a:pt x="61" y="1256"/>
                  </a:lnTo>
                  <a:lnTo>
                    <a:pt x="63" y="1258"/>
                  </a:lnTo>
                  <a:lnTo>
                    <a:pt x="68" y="1258"/>
                  </a:lnTo>
                  <a:lnTo>
                    <a:pt x="69" y="1253"/>
                  </a:lnTo>
                  <a:lnTo>
                    <a:pt x="71" y="1249"/>
                  </a:lnTo>
                  <a:lnTo>
                    <a:pt x="74" y="1245"/>
                  </a:lnTo>
                  <a:lnTo>
                    <a:pt x="77" y="1243"/>
                  </a:lnTo>
                  <a:lnTo>
                    <a:pt x="81" y="1245"/>
                  </a:lnTo>
                  <a:lnTo>
                    <a:pt x="82" y="1246"/>
                  </a:lnTo>
                  <a:lnTo>
                    <a:pt x="87" y="1249"/>
                  </a:lnTo>
                  <a:lnTo>
                    <a:pt x="94" y="1259"/>
                  </a:lnTo>
                  <a:lnTo>
                    <a:pt x="97" y="1261"/>
                  </a:lnTo>
                  <a:lnTo>
                    <a:pt x="101" y="1259"/>
                  </a:lnTo>
                  <a:lnTo>
                    <a:pt x="104" y="1258"/>
                  </a:lnTo>
                  <a:lnTo>
                    <a:pt x="106" y="1253"/>
                  </a:lnTo>
                  <a:lnTo>
                    <a:pt x="106" y="1248"/>
                  </a:lnTo>
                  <a:lnTo>
                    <a:pt x="106" y="1240"/>
                  </a:lnTo>
                  <a:lnTo>
                    <a:pt x="104" y="1235"/>
                  </a:lnTo>
                  <a:lnTo>
                    <a:pt x="104" y="1230"/>
                  </a:lnTo>
                  <a:lnTo>
                    <a:pt x="107" y="1227"/>
                  </a:lnTo>
                  <a:lnTo>
                    <a:pt x="109" y="1225"/>
                  </a:lnTo>
                  <a:lnTo>
                    <a:pt x="111" y="1222"/>
                  </a:lnTo>
                  <a:lnTo>
                    <a:pt x="116" y="1220"/>
                  </a:lnTo>
                  <a:lnTo>
                    <a:pt x="116" y="1219"/>
                  </a:lnTo>
                  <a:lnTo>
                    <a:pt x="114" y="1214"/>
                  </a:lnTo>
                  <a:lnTo>
                    <a:pt x="114" y="1212"/>
                  </a:lnTo>
                  <a:lnTo>
                    <a:pt x="116" y="1209"/>
                  </a:lnTo>
                  <a:lnTo>
                    <a:pt x="119" y="1207"/>
                  </a:lnTo>
                  <a:lnTo>
                    <a:pt x="125" y="1209"/>
                  </a:lnTo>
                  <a:lnTo>
                    <a:pt x="129" y="1209"/>
                  </a:lnTo>
                  <a:lnTo>
                    <a:pt x="132" y="1209"/>
                  </a:lnTo>
                  <a:lnTo>
                    <a:pt x="134" y="1209"/>
                  </a:lnTo>
                  <a:lnTo>
                    <a:pt x="142" y="1209"/>
                  </a:lnTo>
                  <a:lnTo>
                    <a:pt x="145" y="1206"/>
                  </a:lnTo>
                  <a:lnTo>
                    <a:pt x="145" y="1203"/>
                  </a:lnTo>
                  <a:lnTo>
                    <a:pt x="145" y="1198"/>
                  </a:lnTo>
                  <a:lnTo>
                    <a:pt x="147" y="1194"/>
                  </a:lnTo>
                  <a:lnTo>
                    <a:pt x="149" y="1190"/>
                  </a:lnTo>
                  <a:lnTo>
                    <a:pt x="152" y="1186"/>
                  </a:lnTo>
                  <a:lnTo>
                    <a:pt x="154" y="1183"/>
                  </a:lnTo>
                  <a:lnTo>
                    <a:pt x="155" y="1180"/>
                  </a:lnTo>
                  <a:lnTo>
                    <a:pt x="159" y="1177"/>
                  </a:lnTo>
                  <a:lnTo>
                    <a:pt x="162" y="1172"/>
                  </a:lnTo>
                  <a:lnTo>
                    <a:pt x="164" y="1165"/>
                  </a:lnTo>
                  <a:lnTo>
                    <a:pt x="165" y="1157"/>
                  </a:lnTo>
                  <a:lnTo>
                    <a:pt x="162" y="1151"/>
                  </a:lnTo>
                  <a:lnTo>
                    <a:pt x="162" y="1143"/>
                  </a:lnTo>
                  <a:lnTo>
                    <a:pt x="167" y="1139"/>
                  </a:lnTo>
                  <a:lnTo>
                    <a:pt x="173" y="1133"/>
                  </a:lnTo>
                  <a:lnTo>
                    <a:pt x="185" y="1126"/>
                  </a:lnTo>
                  <a:lnTo>
                    <a:pt x="185" y="1122"/>
                  </a:lnTo>
                  <a:lnTo>
                    <a:pt x="185" y="1118"/>
                  </a:lnTo>
                  <a:lnTo>
                    <a:pt x="185" y="1117"/>
                  </a:lnTo>
                  <a:lnTo>
                    <a:pt x="187" y="1114"/>
                  </a:lnTo>
                  <a:lnTo>
                    <a:pt x="188" y="1112"/>
                  </a:lnTo>
                  <a:lnTo>
                    <a:pt x="188" y="1109"/>
                  </a:lnTo>
                  <a:lnTo>
                    <a:pt x="190" y="1104"/>
                  </a:lnTo>
                  <a:lnTo>
                    <a:pt x="193" y="1096"/>
                  </a:lnTo>
                  <a:lnTo>
                    <a:pt x="197" y="1091"/>
                  </a:lnTo>
                  <a:lnTo>
                    <a:pt x="202" y="1088"/>
                  </a:lnTo>
                  <a:lnTo>
                    <a:pt x="203" y="1084"/>
                  </a:lnTo>
                  <a:lnTo>
                    <a:pt x="205" y="1084"/>
                  </a:lnTo>
                  <a:lnTo>
                    <a:pt x="210" y="1083"/>
                  </a:lnTo>
                  <a:lnTo>
                    <a:pt x="213" y="1081"/>
                  </a:lnTo>
                  <a:lnTo>
                    <a:pt x="215" y="1081"/>
                  </a:lnTo>
                  <a:lnTo>
                    <a:pt x="218" y="1080"/>
                  </a:lnTo>
                  <a:lnTo>
                    <a:pt x="221" y="1078"/>
                  </a:lnTo>
                  <a:lnTo>
                    <a:pt x="223" y="1076"/>
                  </a:lnTo>
                  <a:lnTo>
                    <a:pt x="226" y="1071"/>
                  </a:lnTo>
                  <a:lnTo>
                    <a:pt x="231" y="1067"/>
                  </a:lnTo>
                  <a:lnTo>
                    <a:pt x="231" y="1065"/>
                  </a:lnTo>
                  <a:lnTo>
                    <a:pt x="235" y="1060"/>
                  </a:lnTo>
                  <a:lnTo>
                    <a:pt x="235" y="1057"/>
                  </a:lnTo>
                  <a:lnTo>
                    <a:pt x="240" y="1042"/>
                  </a:lnTo>
                  <a:lnTo>
                    <a:pt x="241" y="1036"/>
                  </a:lnTo>
                  <a:lnTo>
                    <a:pt x="243" y="1029"/>
                  </a:lnTo>
                  <a:lnTo>
                    <a:pt x="246" y="1028"/>
                  </a:lnTo>
                  <a:lnTo>
                    <a:pt x="250" y="1023"/>
                  </a:lnTo>
                  <a:lnTo>
                    <a:pt x="251" y="1020"/>
                  </a:lnTo>
                  <a:lnTo>
                    <a:pt x="254" y="1016"/>
                  </a:lnTo>
                  <a:lnTo>
                    <a:pt x="256" y="1015"/>
                  </a:lnTo>
                  <a:lnTo>
                    <a:pt x="259" y="1013"/>
                  </a:lnTo>
                  <a:lnTo>
                    <a:pt x="263" y="1012"/>
                  </a:lnTo>
                  <a:lnTo>
                    <a:pt x="266" y="1010"/>
                  </a:lnTo>
                  <a:lnTo>
                    <a:pt x="269" y="1010"/>
                  </a:lnTo>
                  <a:lnTo>
                    <a:pt x="271" y="1008"/>
                  </a:lnTo>
                  <a:lnTo>
                    <a:pt x="274" y="1007"/>
                  </a:lnTo>
                  <a:lnTo>
                    <a:pt x="278" y="1005"/>
                  </a:lnTo>
                  <a:lnTo>
                    <a:pt x="279" y="1005"/>
                  </a:lnTo>
                  <a:lnTo>
                    <a:pt x="284" y="1005"/>
                  </a:lnTo>
                  <a:lnTo>
                    <a:pt x="288" y="1005"/>
                  </a:lnTo>
                  <a:lnTo>
                    <a:pt x="293" y="1010"/>
                  </a:lnTo>
                  <a:lnTo>
                    <a:pt x="296" y="1012"/>
                  </a:lnTo>
                  <a:lnTo>
                    <a:pt x="297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6" y="1013"/>
                  </a:lnTo>
                  <a:lnTo>
                    <a:pt x="309" y="1012"/>
                  </a:lnTo>
                  <a:lnTo>
                    <a:pt x="312" y="1010"/>
                  </a:lnTo>
                  <a:lnTo>
                    <a:pt x="317" y="1008"/>
                  </a:lnTo>
                  <a:lnTo>
                    <a:pt x="319" y="1007"/>
                  </a:lnTo>
                  <a:lnTo>
                    <a:pt x="324" y="1005"/>
                  </a:lnTo>
                  <a:lnTo>
                    <a:pt x="327" y="1002"/>
                  </a:lnTo>
                  <a:lnTo>
                    <a:pt x="327" y="997"/>
                  </a:lnTo>
                  <a:lnTo>
                    <a:pt x="327" y="992"/>
                  </a:lnTo>
                  <a:lnTo>
                    <a:pt x="327" y="984"/>
                  </a:lnTo>
                  <a:lnTo>
                    <a:pt x="326" y="978"/>
                  </a:lnTo>
                  <a:lnTo>
                    <a:pt x="326" y="968"/>
                  </a:lnTo>
                  <a:lnTo>
                    <a:pt x="327" y="968"/>
                  </a:lnTo>
                  <a:lnTo>
                    <a:pt x="329" y="966"/>
                  </a:lnTo>
                  <a:lnTo>
                    <a:pt x="332" y="961"/>
                  </a:lnTo>
                  <a:lnTo>
                    <a:pt x="337" y="957"/>
                  </a:lnTo>
                  <a:lnTo>
                    <a:pt x="339" y="952"/>
                  </a:lnTo>
                  <a:lnTo>
                    <a:pt x="339" y="944"/>
                  </a:lnTo>
                  <a:lnTo>
                    <a:pt x="337" y="939"/>
                  </a:lnTo>
                  <a:lnTo>
                    <a:pt x="337" y="937"/>
                  </a:lnTo>
                  <a:lnTo>
                    <a:pt x="337" y="934"/>
                  </a:lnTo>
                  <a:lnTo>
                    <a:pt x="337" y="932"/>
                  </a:lnTo>
                  <a:lnTo>
                    <a:pt x="340" y="924"/>
                  </a:lnTo>
                  <a:lnTo>
                    <a:pt x="344" y="921"/>
                  </a:lnTo>
                  <a:lnTo>
                    <a:pt x="345" y="921"/>
                  </a:lnTo>
                  <a:lnTo>
                    <a:pt x="347" y="919"/>
                  </a:lnTo>
                  <a:lnTo>
                    <a:pt x="350" y="919"/>
                  </a:lnTo>
                  <a:lnTo>
                    <a:pt x="354" y="919"/>
                  </a:lnTo>
                  <a:lnTo>
                    <a:pt x="355" y="919"/>
                  </a:lnTo>
                  <a:lnTo>
                    <a:pt x="359" y="919"/>
                  </a:lnTo>
                  <a:lnTo>
                    <a:pt x="360" y="918"/>
                  </a:lnTo>
                  <a:lnTo>
                    <a:pt x="364" y="916"/>
                  </a:lnTo>
                  <a:lnTo>
                    <a:pt x="364" y="915"/>
                  </a:lnTo>
                  <a:lnTo>
                    <a:pt x="364" y="911"/>
                  </a:lnTo>
                  <a:lnTo>
                    <a:pt x="362" y="908"/>
                  </a:lnTo>
                  <a:lnTo>
                    <a:pt x="360" y="902"/>
                  </a:lnTo>
                  <a:lnTo>
                    <a:pt x="362" y="900"/>
                  </a:lnTo>
                  <a:lnTo>
                    <a:pt x="364" y="898"/>
                  </a:lnTo>
                  <a:lnTo>
                    <a:pt x="367" y="897"/>
                  </a:lnTo>
                  <a:lnTo>
                    <a:pt x="369" y="893"/>
                  </a:lnTo>
                  <a:lnTo>
                    <a:pt x="370" y="889"/>
                  </a:lnTo>
                  <a:lnTo>
                    <a:pt x="370" y="885"/>
                  </a:lnTo>
                  <a:lnTo>
                    <a:pt x="369" y="882"/>
                  </a:lnTo>
                  <a:lnTo>
                    <a:pt x="365" y="881"/>
                  </a:lnTo>
                  <a:lnTo>
                    <a:pt x="364" y="879"/>
                  </a:lnTo>
                  <a:lnTo>
                    <a:pt x="362" y="877"/>
                  </a:lnTo>
                  <a:lnTo>
                    <a:pt x="359" y="877"/>
                  </a:lnTo>
                  <a:lnTo>
                    <a:pt x="355" y="876"/>
                  </a:lnTo>
                  <a:lnTo>
                    <a:pt x="350" y="876"/>
                  </a:lnTo>
                  <a:lnTo>
                    <a:pt x="344" y="876"/>
                  </a:lnTo>
                  <a:lnTo>
                    <a:pt x="339" y="876"/>
                  </a:lnTo>
                  <a:lnTo>
                    <a:pt x="337" y="871"/>
                  </a:lnTo>
                  <a:lnTo>
                    <a:pt x="340" y="868"/>
                  </a:lnTo>
                  <a:lnTo>
                    <a:pt x="337" y="861"/>
                  </a:lnTo>
                  <a:lnTo>
                    <a:pt x="337" y="855"/>
                  </a:lnTo>
                  <a:lnTo>
                    <a:pt x="337" y="853"/>
                  </a:lnTo>
                  <a:lnTo>
                    <a:pt x="339" y="848"/>
                  </a:lnTo>
                  <a:lnTo>
                    <a:pt x="340" y="843"/>
                  </a:lnTo>
                  <a:lnTo>
                    <a:pt x="344" y="840"/>
                  </a:lnTo>
                  <a:lnTo>
                    <a:pt x="345" y="840"/>
                  </a:lnTo>
                  <a:lnTo>
                    <a:pt x="349" y="840"/>
                  </a:lnTo>
                  <a:lnTo>
                    <a:pt x="352" y="840"/>
                  </a:lnTo>
                  <a:lnTo>
                    <a:pt x="355" y="838"/>
                  </a:lnTo>
                  <a:lnTo>
                    <a:pt x="359" y="832"/>
                  </a:lnTo>
                  <a:lnTo>
                    <a:pt x="357" y="830"/>
                  </a:lnTo>
                  <a:lnTo>
                    <a:pt x="352" y="827"/>
                  </a:lnTo>
                  <a:lnTo>
                    <a:pt x="349" y="824"/>
                  </a:lnTo>
                  <a:lnTo>
                    <a:pt x="347" y="822"/>
                  </a:lnTo>
                  <a:lnTo>
                    <a:pt x="344" y="821"/>
                  </a:lnTo>
                  <a:lnTo>
                    <a:pt x="342" y="809"/>
                  </a:lnTo>
                  <a:lnTo>
                    <a:pt x="339" y="806"/>
                  </a:lnTo>
                  <a:lnTo>
                    <a:pt x="339" y="801"/>
                  </a:lnTo>
                  <a:lnTo>
                    <a:pt x="340" y="796"/>
                  </a:lnTo>
                  <a:lnTo>
                    <a:pt x="342" y="795"/>
                  </a:lnTo>
                  <a:lnTo>
                    <a:pt x="344" y="793"/>
                  </a:lnTo>
                  <a:lnTo>
                    <a:pt x="345" y="792"/>
                  </a:lnTo>
                  <a:lnTo>
                    <a:pt x="345" y="790"/>
                  </a:lnTo>
                  <a:lnTo>
                    <a:pt x="344" y="787"/>
                  </a:lnTo>
                  <a:lnTo>
                    <a:pt x="344" y="785"/>
                  </a:lnTo>
                  <a:lnTo>
                    <a:pt x="347" y="780"/>
                  </a:lnTo>
                  <a:lnTo>
                    <a:pt x="350" y="779"/>
                  </a:lnTo>
                  <a:lnTo>
                    <a:pt x="350" y="774"/>
                  </a:lnTo>
                  <a:lnTo>
                    <a:pt x="350" y="771"/>
                  </a:lnTo>
                  <a:lnTo>
                    <a:pt x="352" y="769"/>
                  </a:lnTo>
                  <a:lnTo>
                    <a:pt x="355" y="764"/>
                  </a:lnTo>
                  <a:lnTo>
                    <a:pt x="359" y="759"/>
                  </a:lnTo>
                  <a:lnTo>
                    <a:pt x="359" y="754"/>
                  </a:lnTo>
                  <a:lnTo>
                    <a:pt x="359" y="749"/>
                  </a:lnTo>
                  <a:lnTo>
                    <a:pt x="360" y="746"/>
                  </a:lnTo>
                  <a:lnTo>
                    <a:pt x="364" y="743"/>
                  </a:lnTo>
                  <a:lnTo>
                    <a:pt x="367" y="741"/>
                  </a:lnTo>
                  <a:lnTo>
                    <a:pt x="370" y="737"/>
                  </a:lnTo>
                  <a:lnTo>
                    <a:pt x="375" y="732"/>
                  </a:lnTo>
                  <a:lnTo>
                    <a:pt x="380" y="730"/>
                  </a:lnTo>
                  <a:lnTo>
                    <a:pt x="383" y="727"/>
                  </a:lnTo>
                  <a:lnTo>
                    <a:pt x="383" y="720"/>
                  </a:lnTo>
                  <a:lnTo>
                    <a:pt x="383" y="717"/>
                  </a:lnTo>
                  <a:lnTo>
                    <a:pt x="380" y="711"/>
                  </a:lnTo>
                  <a:lnTo>
                    <a:pt x="379" y="706"/>
                  </a:lnTo>
                  <a:lnTo>
                    <a:pt x="380" y="703"/>
                  </a:lnTo>
                  <a:lnTo>
                    <a:pt x="382" y="699"/>
                  </a:lnTo>
                  <a:lnTo>
                    <a:pt x="383" y="696"/>
                  </a:lnTo>
                  <a:lnTo>
                    <a:pt x="382" y="693"/>
                  </a:lnTo>
                  <a:lnTo>
                    <a:pt x="380" y="691"/>
                  </a:lnTo>
                  <a:lnTo>
                    <a:pt x="379" y="688"/>
                  </a:lnTo>
                  <a:lnTo>
                    <a:pt x="375" y="677"/>
                  </a:lnTo>
                  <a:lnTo>
                    <a:pt x="374" y="677"/>
                  </a:lnTo>
                  <a:lnTo>
                    <a:pt x="370" y="675"/>
                  </a:lnTo>
                  <a:lnTo>
                    <a:pt x="370" y="673"/>
                  </a:lnTo>
                  <a:lnTo>
                    <a:pt x="369" y="669"/>
                  </a:lnTo>
                  <a:lnTo>
                    <a:pt x="369" y="664"/>
                  </a:lnTo>
                  <a:lnTo>
                    <a:pt x="367" y="657"/>
                  </a:lnTo>
                  <a:lnTo>
                    <a:pt x="365" y="652"/>
                  </a:lnTo>
                  <a:lnTo>
                    <a:pt x="365" y="649"/>
                  </a:lnTo>
                  <a:lnTo>
                    <a:pt x="365" y="646"/>
                  </a:lnTo>
                  <a:lnTo>
                    <a:pt x="362" y="641"/>
                  </a:lnTo>
                  <a:lnTo>
                    <a:pt x="362" y="636"/>
                  </a:lnTo>
                  <a:lnTo>
                    <a:pt x="364" y="631"/>
                  </a:lnTo>
                  <a:lnTo>
                    <a:pt x="364" y="625"/>
                  </a:lnTo>
                  <a:lnTo>
                    <a:pt x="367" y="623"/>
                  </a:lnTo>
                  <a:lnTo>
                    <a:pt x="369" y="622"/>
                  </a:lnTo>
                  <a:lnTo>
                    <a:pt x="370" y="620"/>
                  </a:lnTo>
                  <a:lnTo>
                    <a:pt x="374" y="618"/>
                  </a:lnTo>
                  <a:lnTo>
                    <a:pt x="379" y="615"/>
                  </a:lnTo>
                  <a:lnTo>
                    <a:pt x="383" y="612"/>
                  </a:lnTo>
                  <a:lnTo>
                    <a:pt x="387" y="610"/>
                  </a:lnTo>
                  <a:lnTo>
                    <a:pt x="390" y="607"/>
                  </a:lnTo>
                  <a:lnTo>
                    <a:pt x="397" y="605"/>
                  </a:lnTo>
                  <a:lnTo>
                    <a:pt x="400" y="604"/>
                  </a:lnTo>
                  <a:lnTo>
                    <a:pt x="405" y="599"/>
                  </a:lnTo>
                  <a:lnTo>
                    <a:pt x="403" y="591"/>
                  </a:lnTo>
                  <a:lnTo>
                    <a:pt x="403" y="588"/>
                  </a:lnTo>
                  <a:lnTo>
                    <a:pt x="402" y="584"/>
                  </a:lnTo>
                  <a:lnTo>
                    <a:pt x="400" y="578"/>
                  </a:lnTo>
                  <a:lnTo>
                    <a:pt x="400" y="571"/>
                  </a:lnTo>
                  <a:lnTo>
                    <a:pt x="402" y="568"/>
                  </a:lnTo>
                  <a:lnTo>
                    <a:pt x="400" y="565"/>
                  </a:lnTo>
                  <a:lnTo>
                    <a:pt x="400" y="562"/>
                  </a:lnTo>
                  <a:lnTo>
                    <a:pt x="400" y="557"/>
                  </a:lnTo>
                  <a:lnTo>
                    <a:pt x="398" y="552"/>
                  </a:lnTo>
                  <a:lnTo>
                    <a:pt x="395" y="544"/>
                  </a:lnTo>
                  <a:lnTo>
                    <a:pt x="395" y="539"/>
                  </a:lnTo>
                  <a:lnTo>
                    <a:pt x="397" y="534"/>
                  </a:lnTo>
                  <a:lnTo>
                    <a:pt x="398" y="529"/>
                  </a:lnTo>
                  <a:lnTo>
                    <a:pt x="398" y="526"/>
                  </a:lnTo>
                  <a:lnTo>
                    <a:pt x="400" y="520"/>
                  </a:lnTo>
                  <a:lnTo>
                    <a:pt x="400" y="510"/>
                  </a:lnTo>
                  <a:lnTo>
                    <a:pt x="395" y="507"/>
                  </a:lnTo>
                  <a:lnTo>
                    <a:pt x="392" y="502"/>
                  </a:lnTo>
                  <a:lnTo>
                    <a:pt x="390" y="497"/>
                  </a:lnTo>
                  <a:lnTo>
                    <a:pt x="390" y="492"/>
                  </a:lnTo>
                  <a:lnTo>
                    <a:pt x="390" y="486"/>
                  </a:lnTo>
                  <a:lnTo>
                    <a:pt x="388" y="482"/>
                  </a:lnTo>
                  <a:lnTo>
                    <a:pt x="387" y="479"/>
                  </a:lnTo>
                  <a:lnTo>
                    <a:pt x="387" y="473"/>
                  </a:lnTo>
                  <a:lnTo>
                    <a:pt x="390" y="470"/>
                  </a:lnTo>
                  <a:lnTo>
                    <a:pt x="395" y="468"/>
                  </a:lnTo>
                  <a:lnTo>
                    <a:pt x="397" y="466"/>
                  </a:lnTo>
                  <a:lnTo>
                    <a:pt x="402" y="465"/>
                  </a:lnTo>
                  <a:lnTo>
                    <a:pt x="403" y="463"/>
                  </a:lnTo>
                  <a:lnTo>
                    <a:pt x="407" y="460"/>
                  </a:lnTo>
                  <a:lnTo>
                    <a:pt x="412" y="458"/>
                  </a:lnTo>
                  <a:lnTo>
                    <a:pt x="420" y="455"/>
                  </a:lnTo>
                  <a:lnTo>
                    <a:pt x="425" y="452"/>
                  </a:lnTo>
                  <a:lnTo>
                    <a:pt x="426" y="452"/>
                  </a:lnTo>
                  <a:lnTo>
                    <a:pt x="430" y="452"/>
                  </a:lnTo>
                  <a:lnTo>
                    <a:pt x="433" y="452"/>
                  </a:lnTo>
                  <a:lnTo>
                    <a:pt x="440" y="452"/>
                  </a:lnTo>
                  <a:lnTo>
                    <a:pt x="441" y="450"/>
                  </a:lnTo>
                  <a:lnTo>
                    <a:pt x="446" y="448"/>
                  </a:lnTo>
                  <a:lnTo>
                    <a:pt x="450" y="447"/>
                  </a:lnTo>
                  <a:lnTo>
                    <a:pt x="455" y="445"/>
                  </a:lnTo>
                  <a:lnTo>
                    <a:pt x="458" y="444"/>
                  </a:lnTo>
                  <a:lnTo>
                    <a:pt x="460" y="439"/>
                  </a:lnTo>
                  <a:lnTo>
                    <a:pt x="463" y="436"/>
                  </a:lnTo>
                  <a:lnTo>
                    <a:pt x="466" y="431"/>
                  </a:lnTo>
                  <a:lnTo>
                    <a:pt x="471" y="427"/>
                  </a:lnTo>
                  <a:lnTo>
                    <a:pt x="476" y="423"/>
                  </a:lnTo>
                  <a:lnTo>
                    <a:pt x="483" y="418"/>
                  </a:lnTo>
                  <a:lnTo>
                    <a:pt x="488" y="413"/>
                  </a:lnTo>
                  <a:lnTo>
                    <a:pt x="491" y="411"/>
                  </a:lnTo>
                  <a:lnTo>
                    <a:pt x="494" y="405"/>
                  </a:lnTo>
                  <a:lnTo>
                    <a:pt x="496" y="403"/>
                  </a:lnTo>
                  <a:lnTo>
                    <a:pt x="498" y="398"/>
                  </a:lnTo>
                  <a:lnTo>
                    <a:pt x="499" y="395"/>
                  </a:lnTo>
                  <a:lnTo>
                    <a:pt x="501" y="393"/>
                  </a:lnTo>
                  <a:lnTo>
                    <a:pt x="503" y="390"/>
                  </a:lnTo>
                  <a:lnTo>
                    <a:pt x="504" y="385"/>
                  </a:lnTo>
                  <a:lnTo>
                    <a:pt x="506" y="384"/>
                  </a:lnTo>
                  <a:lnTo>
                    <a:pt x="509" y="381"/>
                  </a:lnTo>
                  <a:lnTo>
                    <a:pt x="511" y="379"/>
                  </a:lnTo>
                  <a:lnTo>
                    <a:pt x="514" y="377"/>
                  </a:lnTo>
                  <a:lnTo>
                    <a:pt x="516" y="376"/>
                  </a:lnTo>
                  <a:lnTo>
                    <a:pt x="517" y="374"/>
                  </a:lnTo>
                  <a:lnTo>
                    <a:pt x="519" y="372"/>
                  </a:lnTo>
                  <a:lnTo>
                    <a:pt x="524" y="376"/>
                  </a:lnTo>
                  <a:lnTo>
                    <a:pt x="526" y="374"/>
                  </a:lnTo>
                  <a:lnTo>
                    <a:pt x="529" y="371"/>
                  </a:lnTo>
                  <a:lnTo>
                    <a:pt x="532" y="371"/>
                  </a:lnTo>
                  <a:lnTo>
                    <a:pt x="534" y="371"/>
                  </a:lnTo>
                  <a:lnTo>
                    <a:pt x="536" y="372"/>
                  </a:lnTo>
                  <a:lnTo>
                    <a:pt x="539" y="372"/>
                  </a:lnTo>
                  <a:lnTo>
                    <a:pt x="544" y="371"/>
                  </a:lnTo>
                  <a:lnTo>
                    <a:pt x="546" y="372"/>
                  </a:lnTo>
                  <a:lnTo>
                    <a:pt x="549" y="376"/>
                  </a:lnTo>
                  <a:lnTo>
                    <a:pt x="554" y="376"/>
                  </a:lnTo>
                  <a:lnTo>
                    <a:pt x="555" y="374"/>
                  </a:lnTo>
                  <a:lnTo>
                    <a:pt x="557" y="372"/>
                  </a:lnTo>
                  <a:lnTo>
                    <a:pt x="560" y="368"/>
                  </a:lnTo>
                  <a:lnTo>
                    <a:pt x="564" y="366"/>
                  </a:lnTo>
                  <a:lnTo>
                    <a:pt x="567" y="366"/>
                  </a:lnTo>
                  <a:lnTo>
                    <a:pt x="569" y="364"/>
                  </a:lnTo>
                  <a:lnTo>
                    <a:pt x="567" y="361"/>
                  </a:lnTo>
                  <a:lnTo>
                    <a:pt x="564" y="358"/>
                  </a:lnTo>
                  <a:lnTo>
                    <a:pt x="564" y="355"/>
                  </a:lnTo>
                  <a:lnTo>
                    <a:pt x="565" y="350"/>
                  </a:lnTo>
                  <a:lnTo>
                    <a:pt x="569" y="347"/>
                  </a:lnTo>
                  <a:lnTo>
                    <a:pt x="567" y="343"/>
                  </a:lnTo>
                  <a:lnTo>
                    <a:pt x="567" y="338"/>
                  </a:lnTo>
                  <a:lnTo>
                    <a:pt x="567" y="337"/>
                  </a:lnTo>
                  <a:lnTo>
                    <a:pt x="570" y="334"/>
                  </a:lnTo>
                  <a:lnTo>
                    <a:pt x="575" y="332"/>
                  </a:lnTo>
                  <a:lnTo>
                    <a:pt x="579" y="329"/>
                  </a:lnTo>
                  <a:lnTo>
                    <a:pt x="582" y="326"/>
                  </a:lnTo>
                  <a:lnTo>
                    <a:pt x="584" y="322"/>
                  </a:lnTo>
                  <a:lnTo>
                    <a:pt x="584" y="316"/>
                  </a:lnTo>
                  <a:lnTo>
                    <a:pt x="587" y="314"/>
                  </a:lnTo>
                  <a:lnTo>
                    <a:pt x="589" y="313"/>
                  </a:lnTo>
                  <a:lnTo>
                    <a:pt x="590" y="306"/>
                  </a:lnTo>
                  <a:lnTo>
                    <a:pt x="590" y="298"/>
                  </a:lnTo>
                  <a:lnTo>
                    <a:pt x="590" y="295"/>
                  </a:lnTo>
                  <a:lnTo>
                    <a:pt x="590" y="290"/>
                  </a:lnTo>
                  <a:lnTo>
                    <a:pt x="587" y="282"/>
                  </a:lnTo>
                  <a:lnTo>
                    <a:pt x="584" y="282"/>
                  </a:lnTo>
                  <a:lnTo>
                    <a:pt x="582" y="282"/>
                  </a:lnTo>
                  <a:lnTo>
                    <a:pt x="580" y="283"/>
                  </a:lnTo>
                  <a:lnTo>
                    <a:pt x="579" y="283"/>
                  </a:lnTo>
                  <a:lnTo>
                    <a:pt x="575" y="283"/>
                  </a:lnTo>
                  <a:lnTo>
                    <a:pt x="572" y="282"/>
                  </a:lnTo>
                  <a:lnTo>
                    <a:pt x="569" y="280"/>
                  </a:lnTo>
                  <a:lnTo>
                    <a:pt x="565" y="279"/>
                  </a:lnTo>
                  <a:lnTo>
                    <a:pt x="569" y="272"/>
                  </a:lnTo>
                  <a:lnTo>
                    <a:pt x="569" y="269"/>
                  </a:lnTo>
                  <a:lnTo>
                    <a:pt x="567" y="262"/>
                  </a:lnTo>
                  <a:lnTo>
                    <a:pt x="567" y="258"/>
                  </a:lnTo>
                  <a:lnTo>
                    <a:pt x="567" y="254"/>
                  </a:lnTo>
                  <a:lnTo>
                    <a:pt x="570" y="249"/>
                  </a:lnTo>
                  <a:lnTo>
                    <a:pt x="570" y="246"/>
                  </a:lnTo>
                  <a:lnTo>
                    <a:pt x="570" y="240"/>
                  </a:lnTo>
                  <a:lnTo>
                    <a:pt x="569" y="237"/>
                  </a:lnTo>
                  <a:lnTo>
                    <a:pt x="570" y="233"/>
                  </a:lnTo>
                  <a:lnTo>
                    <a:pt x="570" y="230"/>
                  </a:lnTo>
                  <a:lnTo>
                    <a:pt x="570" y="227"/>
                  </a:lnTo>
                  <a:lnTo>
                    <a:pt x="572" y="219"/>
                  </a:lnTo>
                  <a:lnTo>
                    <a:pt x="575" y="215"/>
                  </a:lnTo>
                  <a:lnTo>
                    <a:pt x="575" y="211"/>
                  </a:lnTo>
                  <a:lnTo>
                    <a:pt x="575" y="206"/>
                  </a:lnTo>
                  <a:lnTo>
                    <a:pt x="575" y="204"/>
                  </a:lnTo>
                  <a:lnTo>
                    <a:pt x="575" y="199"/>
                  </a:lnTo>
                  <a:lnTo>
                    <a:pt x="574" y="194"/>
                  </a:lnTo>
                  <a:lnTo>
                    <a:pt x="575" y="188"/>
                  </a:lnTo>
                  <a:lnTo>
                    <a:pt x="577" y="183"/>
                  </a:lnTo>
                  <a:lnTo>
                    <a:pt x="579" y="180"/>
                  </a:lnTo>
                  <a:lnTo>
                    <a:pt x="584" y="177"/>
                  </a:lnTo>
                  <a:lnTo>
                    <a:pt x="587" y="177"/>
                  </a:lnTo>
                  <a:lnTo>
                    <a:pt x="590" y="173"/>
                  </a:lnTo>
                  <a:lnTo>
                    <a:pt x="592" y="169"/>
                  </a:lnTo>
                  <a:lnTo>
                    <a:pt x="589" y="164"/>
                  </a:lnTo>
                  <a:lnTo>
                    <a:pt x="589" y="160"/>
                  </a:lnTo>
                  <a:lnTo>
                    <a:pt x="590" y="157"/>
                  </a:lnTo>
                  <a:lnTo>
                    <a:pt x="592" y="151"/>
                  </a:lnTo>
                  <a:lnTo>
                    <a:pt x="600" y="143"/>
                  </a:lnTo>
                  <a:lnTo>
                    <a:pt x="600" y="138"/>
                  </a:lnTo>
                  <a:lnTo>
                    <a:pt x="602" y="136"/>
                  </a:lnTo>
                  <a:lnTo>
                    <a:pt x="603" y="136"/>
                  </a:lnTo>
                  <a:lnTo>
                    <a:pt x="605" y="136"/>
                  </a:lnTo>
                  <a:lnTo>
                    <a:pt x="607" y="135"/>
                  </a:lnTo>
                  <a:lnTo>
                    <a:pt x="608" y="133"/>
                  </a:lnTo>
                  <a:lnTo>
                    <a:pt x="607" y="130"/>
                  </a:lnTo>
                  <a:lnTo>
                    <a:pt x="607" y="125"/>
                  </a:lnTo>
                  <a:lnTo>
                    <a:pt x="607" y="122"/>
                  </a:lnTo>
                  <a:lnTo>
                    <a:pt x="608" y="120"/>
                  </a:lnTo>
                  <a:lnTo>
                    <a:pt x="610" y="117"/>
                  </a:lnTo>
                  <a:lnTo>
                    <a:pt x="608" y="112"/>
                  </a:lnTo>
                  <a:lnTo>
                    <a:pt x="610" y="105"/>
                  </a:lnTo>
                  <a:lnTo>
                    <a:pt x="608" y="104"/>
                  </a:lnTo>
                  <a:lnTo>
                    <a:pt x="607" y="101"/>
                  </a:lnTo>
                  <a:lnTo>
                    <a:pt x="610" y="97"/>
                  </a:lnTo>
                  <a:lnTo>
                    <a:pt x="613" y="94"/>
                  </a:lnTo>
                  <a:lnTo>
                    <a:pt x="613" y="92"/>
                  </a:lnTo>
                  <a:lnTo>
                    <a:pt x="612" y="88"/>
                  </a:lnTo>
                  <a:lnTo>
                    <a:pt x="612" y="86"/>
                  </a:lnTo>
                  <a:lnTo>
                    <a:pt x="608" y="83"/>
                  </a:lnTo>
                  <a:lnTo>
                    <a:pt x="605" y="78"/>
                  </a:lnTo>
                  <a:lnTo>
                    <a:pt x="607" y="76"/>
                  </a:lnTo>
                  <a:lnTo>
                    <a:pt x="610" y="76"/>
                  </a:lnTo>
                  <a:lnTo>
                    <a:pt x="612" y="75"/>
                  </a:lnTo>
                  <a:lnTo>
                    <a:pt x="613" y="71"/>
                  </a:lnTo>
                  <a:lnTo>
                    <a:pt x="613" y="68"/>
                  </a:lnTo>
                  <a:lnTo>
                    <a:pt x="612" y="63"/>
                  </a:lnTo>
                  <a:lnTo>
                    <a:pt x="608" y="62"/>
                  </a:lnTo>
                  <a:lnTo>
                    <a:pt x="608" y="59"/>
                  </a:lnTo>
                  <a:lnTo>
                    <a:pt x="608" y="55"/>
                  </a:lnTo>
                  <a:lnTo>
                    <a:pt x="608" y="49"/>
                  </a:lnTo>
                  <a:lnTo>
                    <a:pt x="608" y="44"/>
                  </a:lnTo>
                  <a:lnTo>
                    <a:pt x="608" y="37"/>
                  </a:lnTo>
                  <a:lnTo>
                    <a:pt x="607" y="34"/>
                  </a:lnTo>
                  <a:lnTo>
                    <a:pt x="605" y="31"/>
                  </a:lnTo>
                  <a:lnTo>
                    <a:pt x="603" y="26"/>
                  </a:lnTo>
                  <a:lnTo>
                    <a:pt x="600" y="23"/>
                  </a:lnTo>
                  <a:lnTo>
                    <a:pt x="597" y="18"/>
                  </a:lnTo>
                  <a:lnTo>
                    <a:pt x="595" y="16"/>
                  </a:lnTo>
                  <a:lnTo>
                    <a:pt x="595" y="12"/>
                  </a:lnTo>
                  <a:lnTo>
                    <a:pt x="595" y="7"/>
                  </a:lnTo>
                  <a:lnTo>
                    <a:pt x="597" y="3"/>
                  </a:lnTo>
                  <a:lnTo>
                    <a:pt x="598" y="2"/>
                  </a:lnTo>
                  <a:lnTo>
                    <a:pt x="600" y="0"/>
                  </a:lnTo>
                  <a:lnTo>
                    <a:pt x="610" y="8"/>
                  </a:lnTo>
                  <a:lnTo>
                    <a:pt x="617" y="10"/>
                  </a:lnTo>
                  <a:lnTo>
                    <a:pt x="625" y="8"/>
                  </a:lnTo>
                  <a:lnTo>
                    <a:pt x="630" y="10"/>
                  </a:lnTo>
                  <a:lnTo>
                    <a:pt x="635" y="15"/>
                  </a:lnTo>
                  <a:lnTo>
                    <a:pt x="640" y="16"/>
                  </a:lnTo>
                  <a:lnTo>
                    <a:pt x="645" y="16"/>
                  </a:lnTo>
                  <a:lnTo>
                    <a:pt x="650" y="21"/>
                  </a:lnTo>
                  <a:lnTo>
                    <a:pt x="655" y="25"/>
                  </a:lnTo>
                  <a:lnTo>
                    <a:pt x="658" y="28"/>
                  </a:lnTo>
                  <a:lnTo>
                    <a:pt x="663" y="29"/>
                  </a:lnTo>
                  <a:lnTo>
                    <a:pt x="668" y="31"/>
                  </a:lnTo>
                  <a:lnTo>
                    <a:pt x="670" y="34"/>
                  </a:lnTo>
                  <a:lnTo>
                    <a:pt x="676" y="33"/>
                  </a:lnTo>
                  <a:lnTo>
                    <a:pt x="681" y="34"/>
                  </a:lnTo>
                  <a:lnTo>
                    <a:pt x="684" y="31"/>
                  </a:lnTo>
                  <a:lnTo>
                    <a:pt x="688" y="31"/>
                  </a:lnTo>
                  <a:lnTo>
                    <a:pt x="693" y="31"/>
                  </a:lnTo>
                  <a:lnTo>
                    <a:pt x="696" y="29"/>
                  </a:lnTo>
                  <a:lnTo>
                    <a:pt x="704" y="34"/>
                  </a:lnTo>
                  <a:lnTo>
                    <a:pt x="709" y="31"/>
                  </a:lnTo>
                  <a:lnTo>
                    <a:pt x="716" y="29"/>
                  </a:lnTo>
                  <a:lnTo>
                    <a:pt x="723" y="29"/>
                  </a:lnTo>
                  <a:lnTo>
                    <a:pt x="727" y="33"/>
                  </a:lnTo>
                  <a:lnTo>
                    <a:pt x="732" y="3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3" name="Freeform 166"/>
            <p:cNvSpPr>
              <a:spLocks/>
            </p:cNvSpPr>
            <p:nvPr/>
          </p:nvSpPr>
          <p:spPr bwMode="auto">
            <a:xfrm>
              <a:off x="1284287" y="2137570"/>
              <a:ext cx="1017588" cy="1160463"/>
            </a:xfrm>
            <a:custGeom>
              <a:avLst/>
              <a:gdLst>
                <a:gd name="T0" fmla="*/ 1275 w 1280"/>
                <a:gd name="T1" fmla="*/ 42 h 1461"/>
                <a:gd name="T2" fmla="*/ 1244 w 1280"/>
                <a:gd name="T3" fmla="*/ 96 h 1461"/>
                <a:gd name="T4" fmla="*/ 1225 w 1280"/>
                <a:gd name="T5" fmla="*/ 143 h 1461"/>
                <a:gd name="T6" fmla="*/ 1174 w 1280"/>
                <a:gd name="T7" fmla="*/ 175 h 1461"/>
                <a:gd name="T8" fmla="*/ 1153 w 1280"/>
                <a:gd name="T9" fmla="*/ 212 h 1461"/>
                <a:gd name="T10" fmla="*/ 1130 w 1280"/>
                <a:gd name="T11" fmla="*/ 264 h 1461"/>
                <a:gd name="T12" fmla="*/ 1096 w 1280"/>
                <a:gd name="T13" fmla="*/ 283 h 1461"/>
                <a:gd name="T14" fmla="*/ 1065 w 1280"/>
                <a:gd name="T15" fmla="*/ 283 h 1461"/>
                <a:gd name="T16" fmla="*/ 1030 w 1280"/>
                <a:gd name="T17" fmla="*/ 332 h 1461"/>
                <a:gd name="T18" fmla="*/ 977 w 1280"/>
                <a:gd name="T19" fmla="*/ 400 h 1461"/>
                <a:gd name="T20" fmla="*/ 948 w 1280"/>
                <a:gd name="T21" fmla="*/ 465 h 1461"/>
                <a:gd name="T22" fmla="*/ 918 w 1280"/>
                <a:gd name="T23" fmla="*/ 499 h 1461"/>
                <a:gd name="T24" fmla="*/ 881 w 1280"/>
                <a:gd name="T25" fmla="*/ 524 h 1461"/>
                <a:gd name="T26" fmla="*/ 842 w 1280"/>
                <a:gd name="T27" fmla="*/ 554 h 1461"/>
                <a:gd name="T28" fmla="*/ 807 w 1280"/>
                <a:gd name="T29" fmla="*/ 554 h 1461"/>
                <a:gd name="T30" fmla="*/ 767 w 1280"/>
                <a:gd name="T31" fmla="*/ 554 h 1461"/>
                <a:gd name="T32" fmla="*/ 776 w 1280"/>
                <a:gd name="T33" fmla="*/ 584 h 1461"/>
                <a:gd name="T34" fmla="*/ 700 w 1280"/>
                <a:gd name="T35" fmla="*/ 644 h 1461"/>
                <a:gd name="T36" fmla="*/ 655 w 1280"/>
                <a:gd name="T37" fmla="*/ 688 h 1461"/>
                <a:gd name="T38" fmla="*/ 614 w 1280"/>
                <a:gd name="T39" fmla="*/ 743 h 1461"/>
                <a:gd name="T40" fmla="*/ 577 w 1280"/>
                <a:gd name="T41" fmla="*/ 782 h 1461"/>
                <a:gd name="T42" fmla="*/ 544 w 1280"/>
                <a:gd name="T43" fmla="*/ 825 h 1461"/>
                <a:gd name="T44" fmla="*/ 547 w 1280"/>
                <a:gd name="T45" fmla="*/ 861 h 1461"/>
                <a:gd name="T46" fmla="*/ 571 w 1280"/>
                <a:gd name="T47" fmla="*/ 900 h 1461"/>
                <a:gd name="T48" fmla="*/ 602 w 1280"/>
                <a:gd name="T49" fmla="*/ 911 h 1461"/>
                <a:gd name="T50" fmla="*/ 638 w 1280"/>
                <a:gd name="T51" fmla="*/ 880 h 1461"/>
                <a:gd name="T52" fmla="*/ 642 w 1280"/>
                <a:gd name="T53" fmla="*/ 932 h 1461"/>
                <a:gd name="T54" fmla="*/ 620 w 1280"/>
                <a:gd name="T55" fmla="*/ 971 h 1461"/>
                <a:gd name="T56" fmla="*/ 625 w 1280"/>
                <a:gd name="T57" fmla="*/ 1023 h 1461"/>
                <a:gd name="T58" fmla="*/ 585 w 1280"/>
                <a:gd name="T59" fmla="*/ 1036 h 1461"/>
                <a:gd name="T60" fmla="*/ 597 w 1280"/>
                <a:gd name="T61" fmla="*/ 1065 h 1461"/>
                <a:gd name="T62" fmla="*/ 599 w 1280"/>
                <a:gd name="T63" fmla="*/ 1117 h 1461"/>
                <a:gd name="T64" fmla="*/ 577 w 1280"/>
                <a:gd name="T65" fmla="*/ 1165 h 1461"/>
                <a:gd name="T66" fmla="*/ 604 w 1280"/>
                <a:gd name="T67" fmla="*/ 1211 h 1461"/>
                <a:gd name="T68" fmla="*/ 597 w 1280"/>
                <a:gd name="T69" fmla="*/ 1254 h 1461"/>
                <a:gd name="T70" fmla="*/ 645 w 1280"/>
                <a:gd name="T71" fmla="*/ 1301 h 1461"/>
                <a:gd name="T72" fmla="*/ 623 w 1280"/>
                <a:gd name="T73" fmla="*/ 1368 h 1461"/>
                <a:gd name="T74" fmla="*/ 612 w 1280"/>
                <a:gd name="T75" fmla="*/ 1424 h 1461"/>
                <a:gd name="T76" fmla="*/ 572 w 1280"/>
                <a:gd name="T77" fmla="*/ 1447 h 1461"/>
                <a:gd name="T78" fmla="*/ 531 w 1280"/>
                <a:gd name="T79" fmla="*/ 1447 h 1461"/>
                <a:gd name="T80" fmla="*/ 503 w 1280"/>
                <a:gd name="T81" fmla="*/ 1398 h 1461"/>
                <a:gd name="T82" fmla="*/ 456 w 1280"/>
                <a:gd name="T83" fmla="*/ 1376 h 1461"/>
                <a:gd name="T84" fmla="*/ 432 w 1280"/>
                <a:gd name="T85" fmla="*/ 1329 h 1461"/>
                <a:gd name="T86" fmla="*/ 428 w 1280"/>
                <a:gd name="T87" fmla="*/ 1264 h 1461"/>
                <a:gd name="T88" fmla="*/ 362 w 1280"/>
                <a:gd name="T89" fmla="*/ 1259 h 1461"/>
                <a:gd name="T90" fmla="*/ 332 w 1280"/>
                <a:gd name="T91" fmla="*/ 1304 h 1461"/>
                <a:gd name="T92" fmla="*/ 288 w 1280"/>
                <a:gd name="T93" fmla="*/ 1298 h 1461"/>
                <a:gd name="T94" fmla="*/ 250 w 1280"/>
                <a:gd name="T95" fmla="*/ 1293 h 1461"/>
                <a:gd name="T96" fmla="*/ 179 w 1280"/>
                <a:gd name="T97" fmla="*/ 1258 h 1461"/>
                <a:gd name="T98" fmla="*/ 142 w 1280"/>
                <a:gd name="T99" fmla="*/ 1222 h 1461"/>
                <a:gd name="T100" fmla="*/ 91 w 1280"/>
                <a:gd name="T101" fmla="*/ 1177 h 1461"/>
                <a:gd name="T102" fmla="*/ 53 w 1280"/>
                <a:gd name="T103" fmla="*/ 1147 h 1461"/>
                <a:gd name="T104" fmla="*/ 33 w 1280"/>
                <a:gd name="T105" fmla="*/ 1099 h 1461"/>
                <a:gd name="T106" fmla="*/ 18 w 1280"/>
                <a:gd name="T107" fmla="*/ 1046 h 1461"/>
                <a:gd name="T108" fmla="*/ 7 w 1280"/>
                <a:gd name="T109" fmla="*/ 997 h 1461"/>
                <a:gd name="T110" fmla="*/ 61 w 1280"/>
                <a:gd name="T111" fmla="*/ 986 h 1461"/>
                <a:gd name="T112" fmla="*/ 126 w 1280"/>
                <a:gd name="T113" fmla="*/ 991 h 1461"/>
                <a:gd name="T114" fmla="*/ 182 w 1280"/>
                <a:gd name="T115" fmla="*/ 1016 h 1461"/>
                <a:gd name="T116" fmla="*/ 200 w 1280"/>
                <a:gd name="T117" fmla="*/ 942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0" h="1461">
                  <a:moveTo>
                    <a:pt x="1277" y="0"/>
                  </a:moveTo>
                  <a:lnTo>
                    <a:pt x="1275" y="8"/>
                  </a:lnTo>
                  <a:lnTo>
                    <a:pt x="1277" y="12"/>
                  </a:lnTo>
                  <a:lnTo>
                    <a:pt x="1278" y="15"/>
                  </a:lnTo>
                  <a:lnTo>
                    <a:pt x="1280" y="21"/>
                  </a:lnTo>
                  <a:lnTo>
                    <a:pt x="1280" y="26"/>
                  </a:lnTo>
                  <a:lnTo>
                    <a:pt x="1280" y="28"/>
                  </a:lnTo>
                  <a:lnTo>
                    <a:pt x="1277" y="31"/>
                  </a:lnTo>
                  <a:lnTo>
                    <a:pt x="1275" y="36"/>
                  </a:lnTo>
                  <a:lnTo>
                    <a:pt x="1275" y="42"/>
                  </a:lnTo>
                  <a:lnTo>
                    <a:pt x="1275" y="47"/>
                  </a:lnTo>
                  <a:lnTo>
                    <a:pt x="1265" y="57"/>
                  </a:lnTo>
                  <a:lnTo>
                    <a:pt x="1260" y="63"/>
                  </a:lnTo>
                  <a:lnTo>
                    <a:pt x="1259" y="65"/>
                  </a:lnTo>
                  <a:lnTo>
                    <a:pt x="1257" y="70"/>
                  </a:lnTo>
                  <a:lnTo>
                    <a:pt x="1254" y="76"/>
                  </a:lnTo>
                  <a:lnTo>
                    <a:pt x="1252" y="76"/>
                  </a:lnTo>
                  <a:lnTo>
                    <a:pt x="1247" y="80"/>
                  </a:lnTo>
                  <a:lnTo>
                    <a:pt x="1249" y="83"/>
                  </a:lnTo>
                  <a:lnTo>
                    <a:pt x="1244" y="96"/>
                  </a:lnTo>
                  <a:lnTo>
                    <a:pt x="1242" y="99"/>
                  </a:lnTo>
                  <a:lnTo>
                    <a:pt x="1240" y="102"/>
                  </a:lnTo>
                  <a:lnTo>
                    <a:pt x="1227" y="105"/>
                  </a:lnTo>
                  <a:lnTo>
                    <a:pt x="1232" y="109"/>
                  </a:lnTo>
                  <a:lnTo>
                    <a:pt x="1234" y="115"/>
                  </a:lnTo>
                  <a:lnTo>
                    <a:pt x="1232" y="123"/>
                  </a:lnTo>
                  <a:lnTo>
                    <a:pt x="1227" y="131"/>
                  </a:lnTo>
                  <a:lnTo>
                    <a:pt x="1224" y="136"/>
                  </a:lnTo>
                  <a:lnTo>
                    <a:pt x="1225" y="141"/>
                  </a:lnTo>
                  <a:lnTo>
                    <a:pt x="1225" y="143"/>
                  </a:lnTo>
                  <a:lnTo>
                    <a:pt x="1222" y="147"/>
                  </a:lnTo>
                  <a:lnTo>
                    <a:pt x="1222" y="149"/>
                  </a:lnTo>
                  <a:lnTo>
                    <a:pt x="1219" y="152"/>
                  </a:lnTo>
                  <a:lnTo>
                    <a:pt x="1187" y="159"/>
                  </a:lnTo>
                  <a:lnTo>
                    <a:pt x="1182" y="160"/>
                  </a:lnTo>
                  <a:lnTo>
                    <a:pt x="1186" y="167"/>
                  </a:lnTo>
                  <a:lnTo>
                    <a:pt x="1184" y="170"/>
                  </a:lnTo>
                  <a:lnTo>
                    <a:pt x="1179" y="172"/>
                  </a:lnTo>
                  <a:lnTo>
                    <a:pt x="1176" y="173"/>
                  </a:lnTo>
                  <a:lnTo>
                    <a:pt x="1174" y="175"/>
                  </a:lnTo>
                  <a:lnTo>
                    <a:pt x="1171" y="181"/>
                  </a:lnTo>
                  <a:lnTo>
                    <a:pt x="1169" y="183"/>
                  </a:lnTo>
                  <a:lnTo>
                    <a:pt x="1166" y="190"/>
                  </a:lnTo>
                  <a:lnTo>
                    <a:pt x="1164" y="198"/>
                  </a:lnTo>
                  <a:lnTo>
                    <a:pt x="1164" y="201"/>
                  </a:lnTo>
                  <a:lnTo>
                    <a:pt x="1163" y="202"/>
                  </a:lnTo>
                  <a:lnTo>
                    <a:pt x="1158" y="204"/>
                  </a:lnTo>
                  <a:lnTo>
                    <a:pt x="1156" y="206"/>
                  </a:lnTo>
                  <a:lnTo>
                    <a:pt x="1154" y="207"/>
                  </a:lnTo>
                  <a:lnTo>
                    <a:pt x="1153" y="212"/>
                  </a:lnTo>
                  <a:lnTo>
                    <a:pt x="1153" y="219"/>
                  </a:lnTo>
                  <a:lnTo>
                    <a:pt x="1153" y="220"/>
                  </a:lnTo>
                  <a:lnTo>
                    <a:pt x="1149" y="230"/>
                  </a:lnTo>
                  <a:lnTo>
                    <a:pt x="1148" y="236"/>
                  </a:lnTo>
                  <a:lnTo>
                    <a:pt x="1141" y="243"/>
                  </a:lnTo>
                  <a:lnTo>
                    <a:pt x="1139" y="248"/>
                  </a:lnTo>
                  <a:lnTo>
                    <a:pt x="1136" y="249"/>
                  </a:lnTo>
                  <a:lnTo>
                    <a:pt x="1133" y="256"/>
                  </a:lnTo>
                  <a:lnTo>
                    <a:pt x="1130" y="262"/>
                  </a:lnTo>
                  <a:lnTo>
                    <a:pt x="1130" y="264"/>
                  </a:lnTo>
                  <a:lnTo>
                    <a:pt x="1126" y="270"/>
                  </a:lnTo>
                  <a:lnTo>
                    <a:pt x="1123" y="279"/>
                  </a:lnTo>
                  <a:lnTo>
                    <a:pt x="1121" y="280"/>
                  </a:lnTo>
                  <a:lnTo>
                    <a:pt x="1120" y="283"/>
                  </a:lnTo>
                  <a:lnTo>
                    <a:pt x="1116" y="287"/>
                  </a:lnTo>
                  <a:lnTo>
                    <a:pt x="1115" y="287"/>
                  </a:lnTo>
                  <a:lnTo>
                    <a:pt x="1110" y="285"/>
                  </a:lnTo>
                  <a:lnTo>
                    <a:pt x="1106" y="285"/>
                  </a:lnTo>
                  <a:lnTo>
                    <a:pt x="1103" y="283"/>
                  </a:lnTo>
                  <a:lnTo>
                    <a:pt x="1096" y="283"/>
                  </a:lnTo>
                  <a:lnTo>
                    <a:pt x="1095" y="285"/>
                  </a:lnTo>
                  <a:lnTo>
                    <a:pt x="1091" y="285"/>
                  </a:lnTo>
                  <a:lnTo>
                    <a:pt x="1088" y="285"/>
                  </a:lnTo>
                  <a:lnTo>
                    <a:pt x="1085" y="287"/>
                  </a:lnTo>
                  <a:lnTo>
                    <a:pt x="1080" y="285"/>
                  </a:lnTo>
                  <a:lnTo>
                    <a:pt x="1075" y="283"/>
                  </a:lnTo>
                  <a:lnTo>
                    <a:pt x="1073" y="283"/>
                  </a:lnTo>
                  <a:lnTo>
                    <a:pt x="1070" y="282"/>
                  </a:lnTo>
                  <a:lnTo>
                    <a:pt x="1067" y="282"/>
                  </a:lnTo>
                  <a:lnTo>
                    <a:pt x="1065" y="283"/>
                  </a:lnTo>
                  <a:lnTo>
                    <a:pt x="1063" y="287"/>
                  </a:lnTo>
                  <a:lnTo>
                    <a:pt x="1063" y="288"/>
                  </a:lnTo>
                  <a:lnTo>
                    <a:pt x="1063" y="290"/>
                  </a:lnTo>
                  <a:lnTo>
                    <a:pt x="1060" y="296"/>
                  </a:lnTo>
                  <a:lnTo>
                    <a:pt x="1057" y="311"/>
                  </a:lnTo>
                  <a:lnTo>
                    <a:pt x="1053" y="313"/>
                  </a:lnTo>
                  <a:lnTo>
                    <a:pt x="1047" y="321"/>
                  </a:lnTo>
                  <a:lnTo>
                    <a:pt x="1044" y="325"/>
                  </a:lnTo>
                  <a:lnTo>
                    <a:pt x="1040" y="329"/>
                  </a:lnTo>
                  <a:lnTo>
                    <a:pt x="1030" y="332"/>
                  </a:lnTo>
                  <a:lnTo>
                    <a:pt x="1022" y="334"/>
                  </a:lnTo>
                  <a:lnTo>
                    <a:pt x="1017" y="340"/>
                  </a:lnTo>
                  <a:lnTo>
                    <a:pt x="1012" y="345"/>
                  </a:lnTo>
                  <a:lnTo>
                    <a:pt x="1004" y="356"/>
                  </a:lnTo>
                  <a:lnTo>
                    <a:pt x="1002" y="364"/>
                  </a:lnTo>
                  <a:lnTo>
                    <a:pt x="1001" y="371"/>
                  </a:lnTo>
                  <a:lnTo>
                    <a:pt x="996" y="377"/>
                  </a:lnTo>
                  <a:lnTo>
                    <a:pt x="994" y="380"/>
                  </a:lnTo>
                  <a:lnTo>
                    <a:pt x="986" y="387"/>
                  </a:lnTo>
                  <a:lnTo>
                    <a:pt x="977" y="400"/>
                  </a:lnTo>
                  <a:lnTo>
                    <a:pt x="969" y="414"/>
                  </a:lnTo>
                  <a:lnTo>
                    <a:pt x="962" y="423"/>
                  </a:lnTo>
                  <a:lnTo>
                    <a:pt x="956" y="427"/>
                  </a:lnTo>
                  <a:lnTo>
                    <a:pt x="949" y="440"/>
                  </a:lnTo>
                  <a:lnTo>
                    <a:pt x="946" y="450"/>
                  </a:lnTo>
                  <a:lnTo>
                    <a:pt x="949" y="455"/>
                  </a:lnTo>
                  <a:lnTo>
                    <a:pt x="951" y="458"/>
                  </a:lnTo>
                  <a:lnTo>
                    <a:pt x="953" y="461"/>
                  </a:lnTo>
                  <a:lnTo>
                    <a:pt x="951" y="463"/>
                  </a:lnTo>
                  <a:lnTo>
                    <a:pt x="948" y="465"/>
                  </a:lnTo>
                  <a:lnTo>
                    <a:pt x="946" y="466"/>
                  </a:lnTo>
                  <a:lnTo>
                    <a:pt x="941" y="469"/>
                  </a:lnTo>
                  <a:lnTo>
                    <a:pt x="939" y="471"/>
                  </a:lnTo>
                  <a:lnTo>
                    <a:pt x="936" y="474"/>
                  </a:lnTo>
                  <a:lnTo>
                    <a:pt x="931" y="478"/>
                  </a:lnTo>
                  <a:lnTo>
                    <a:pt x="926" y="481"/>
                  </a:lnTo>
                  <a:lnTo>
                    <a:pt x="924" y="487"/>
                  </a:lnTo>
                  <a:lnTo>
                    <a:pt x="923" y="491"/>
                  </a:lnTo>
                  <a:lnTo>
                    <a:pt x="919" y="497"/>
                  </a:lnTo>
                  <a:lnTo>
                    <a:pt x="918" y="499"/>
                  </a:lnTo>
                  <a:lnTo>
                    <a:pt x="916" y="502"/>
                  </a:lnTo>
                  <a:lnTo>
                    <a:pt x="913" y="508"/>
                  </a:lnTo>
                  <a:lnTo>
                    <a:pt x="910" y="516"/>
                  </a:lnTo>
                  <a:lnTo>
                    <a:pt x="908" y="518"/>
                  </a:lnTo>
                  <a:lnTo>
                    <a:pt x="905" y="518"/>
                  </a:lnTo>
                  <a:lnTo>
                    <a:pt x="901" y="520"/>
                  </a:lnTo>
                  <a:lnTo>
                    <a:pt x="895" y="520"/>
                  </a:lnTo>
                  <a:lnTo>
                    <a:pt x="890" y="521"/>
                  </a:lnTo>
                  <a:lnTo>
                    <a:pt x="885" y="523"/>
                  </a:lnTo>
                  <a:lnTo>
                    <a:pt x="881" y="524"/>
                  </a:lnTo>
                  <a:lnTo>
                    <a:pt x="881" y="528"/>
                  </a:lnTo>
                  <a:lnTo>
                    <a:pt x="881" y="531"/>
                  </a:lnTo>
                  <a:lnTo>
                    <a:pt x="880" y="534"/>
                  </a:lnTo>
                  <a:lnTo>
                    <a:pt x="873" y="537"/>
                  </a:lnTo>
                  <a:lnTo>
                    <a:pt x="870" y="542"/>
                  </a:lnTo>
                  <a:lnTo>
                    <a:pt x="863" y="544"/>
                  </a:lnTo>
                  <a:lnTo>
                    <a:pt x="855" y="547"/>
                  </a:lnTo>
                  <a:lnTo>
                    <a:pt x="852" y="549"/>
                  </a:lnTo>
                  <a:lnTo>
                    <a:pt x="847" y="550"/>
                  </a:lnTo>
                  <a:lnTo>
                    <a:pt x="842" y="554"/>
                  </a:lnTo>
                  <a:lnTo>
                    <a:pt x="842" y="555"/>
                  </a:lnTo>
                  <a:lnTo>
                    <a:pt x="838" y="562"/>
                  </a:lnTo>
                  <a:lnTo>
                    <a:pt x="833" y="567"/>
                  </a:lnTo>
                  <a:lnTo>
                    <a:pt x="827" y="570"/>
                  </a:lnTo>
                  <a:lnTo>
                    <a:pt x="822" y="570"/>
                  </a:lnTo>
                  <a:lnTo>
                    <a:pt x="819" y="568"/>
                  </a:lnTo>
                  <a:lnTo>
                    <a:pt x="817" y="562"/>
                  </a:lnTo>
                  <a:lnTo>
                    <a:pt x="815" y="558"/>
                  </a:lnTo>
                  <a:lnTo>
                    <a:pt x="810" y="555"/>
                  </a:lnTo>
                  <a:lnTo>
                    <a:pt x="807" y="554"/>
                  </a:lnTo>
                  <a:lnTo>
                    <a:pt x="804" y="554"/>
                  </a:lnTo>
                  <a:lnTo>
                    <a:pt x="799" y="549"/>
                  </a:lnTo>
                  <a:lnTo>
                    <a:pt x="797" y="546"/>
                  </a:lnTo>
                  <a:lnTo>
                    <a:pt x="795" y="541"/>
                  </a:lnTo>
                  <a:lnTo>
                    <a:pt x="794" y="539"/>
                  </a:lnTo>
                  <a:lnTo>
                    <a:pt x="790" y="544"/>
                  </a:lnTo>
                  <a:lnTo>
                    <a:pt x="787" y="547"/>
                  </a:lnTo>
                  <a:lnTo>
                    <a:pt x="777" y="550"/>
                  </a:lnTo>
                  <a:lnTo>
                    <a:pt x="772" y="550"/>
                  </a:lnTo>
                  <a:lnTo>
                    <a:pt x="767" y="554"/>
                  </a:lnTo>
                  <a:lnTo>
                    <a:pt x="767" y="558"/>
                  </a:lnTo>
                  <a:lnTo>
                    <a:pt x="769" y="560"/>
                  </a:lnTo>
                  <a:lnTo>
                    <a:pt x="771" y="563"/>
                  </a:lnTo>
                  <a:lnTo>
                    <a:pt x="771" y="567"/>
                  </a:lnTo>
                  <a:lnTo>
                    <a:pt x="771" y="568"/>
                  </a:lnTo>
                  <a:lnTo>
                    <a:pt x="772" y="573"/>
                  </a:lnTo>
                  <a:lnTo>
                    <a:pt x="772" y="576"/>
                  </a:lnTo>
                  <a:lnTo>
                    <a:pt x="771" y="578"/>
                  </a:lnTo>
                  <a:lnTo>
                    <a:pt x="776" y="580"/>
                  </a:lnTo>
                  <a:lnTo>
                    <a:pt x="776" y="584"/>
                  </a:lnTo>
                  <a:lnTo>
                    <a:pt x="772" y="586"/>
                  </a:lnTo>
                  <a:lnTo>
                    <a:pt x="769" y="588"/>
                  </a:lnTo>
                  <a:lnTo>
                    <a:pt x="762" y="591"/>
                  </a:lnTo>
                  <a:lnTo>
                    <a:pt x="749" y="605"/>
                  </a:lnTo>
                  <a:lnTo>
                    <a:pt x="733" y="622"/>
                  </a:lnTo>
                  <a:lnTo>
                    <a:pt x="723" y="628"/>
                  </a:lnTo>
                  <a:lnTo>
                    <a:pt x="713" y="630"/>
                  </a:lnTo>
                  <a:lnTo>
                    <a:pt x="706" y="635"/>
                  </a:lnTo>
                  <a:lnTo>
                    <a:pt x="703" y="639"/>
                  </a:lnTo>
                  <a:lnTo>
                    <a:pt x="700" y="644"/>
                  </a:lnTo>
                  <a:lnTo>
                    <a:pt x="698" y="647"/>
                  </a:lnTo>
                  <a:lnTo>
                    <a:pt x="698" y="651"/>
                  </a:lnTo>
                  <a:lnTo>
                    <a:pt x="691" y="654"/>
                  </a:lnTo>
                  <a:lnTo>
                    <a:pt x="680" y="657"/>
                  </a:lnTo>
                  <a:lnTo>
                    <a:pt x="676" y="662"/>
                  </a:lnTo>
                  <a:lnTo>
                    <a:pt x="675" y="669"/>
                  </a:lnTo>
                  <a:lnTo>
                    <a:pt x="666" y="675"/>
                  </a:lnTo>
                  <a:lnTo>
                    <a:pt x="660" y="678"/>
                  </a:lnTo>
                  <a:lnTo>
                    <a:pt x="657" y="683"/>
                  </a:lnTo>
                  <a:lnTo>
                    <a:pt x="655" y="688"/>
                  </a:lnTo>
                  <a:lnTo>
                    <a:pt x="652" y="694"/>
                  </a:lnTo>
                  <a:lnTo>
                    <a:pt x="647" y="706"/>
                  </a:lnTo>
                  <a:lnTo>
                    <a:pt x="642" y="712"/>
                  </a:lnTo>
                  <a:lnTo>
                    <a:pt x="633" y="717"/>
                  </a:lnTo>
                  <a:lnTo>
                    <a:pt x="628" y="720"/>
                  </a:lnTo>
                  <a:lnTo>
                    <a:pt x="623" y="724"/>
                  </a:lnTo>
                  <a:lnTo>
                    <a:pt x="622" y="725"/>
                  </a:lnTo>
                  <a:lnTo>
                    <a:pt x="620" y="728"/>
                  </a:lnTo>
                  <a:lnTo>
                    <a:pt x="617" y="732"/>
                  </a:lnTo>
                  <a:lnTo>
                    <a:pt x="614" y="743"/>
                  </a:lnTo>
                  <a:lnTo>
                    <a:pt x="607" y="745"/>
                  </a:lnTo>
                  <a:lnTo>
                    <a:pt x="597" y="748"/>
                  </a:lnTo>
                  <a:lnTo>
                    <a:pt x="595" y="749"/>
                  </a:lnTo>
                  <a:lnTo>
                    <a:pt x="592" y="758"/>
                  </a:lnTo>
                  <a:lnTo>
                    <a:pt x="589" y="761"/>
                  </a:lnTo>
                  <a:lnTo>
                    <a:pt x="585" y="766"/>
                  </a:lnTo>
                  <a:lnTo>
                    <a:pt x="584" y="766"/>
                  </a:lnTo>
                  <a:lnTo>
                    <a:pt x="580" y="772"/>
                  </a:lnTo>
                  <a:lnTo>
                    <a:pt x="579" y="779"/>
                  </a:lnTo>
                  <a:lnTo>
                    <a:pt x="577" y="782"/>
                  </a:lnTo>
                  <a:lnTo>
                    <a:pt x="574" y="788"/>
                  </a:lnTo>
                  <a:lnTo>
                    <a:pt x="564" y="793"/>
                  </a:lnTo>
                  <a:lnTo>
                    <a:pt x="562" y="795"/>
                  </a:lnTo>
                  <a:lnTo>
                    <a:pt x="562" y="796"/>
                  </a:lnTo>
                  <a:lnTo>
                    <a:pt x="557" y="798"/>
                  </a:lnTo>
                  <a:lnTo>
                    <a:pt x="556" y="800"/>
                  </a:lnTo>
                  <a:lnTo>
                    <a:pt x="554" y="806"/>
                  </a:lnTo>
                  <a:lnTo>
                    <a:pt x="549" y="816"/>
                  </a:lnTo>
                  <a:lnTo>
                    <a:pt x="549" y="817"/>
                  </a:lnTo>
                  <a:lnTo>
                    <a:pt x="544" y="825"/>
                  </a:lnTo>
                  <a:lnTo>
                    <a:pt x="542" y="829"/>
                  </a:lnTo>
                  <a:lnTo>
                    <a:pt x="539" y="830"/>
                  </a:lnTo>
                  <a:lnTo>
                    <a:pt x="534" y="835"/>
                  </a:lnTo>
                  <a:lnTo>
                    <a:pt x="531" y="837"/>
                  </a:lnTo>
                  <a:lnTo>
                    <a:pt x="531" y="842"/>
                  </a:lnTo>
                  <a:lnTo>
                    <a:pt x="534" y="847"/>
                  </a:lnTo>
                  <a:lnTo>
                    <a:pt x="539" y="848"/>
                  </a:lnTo>
                  <a:lnTo>
                    <a:pt x="541" y="850"/>
                  </a:lnTo>
                  <a:lnTo>
                    <a:pt x="546" y="855"/>
                  </a:lnTo>
                  <a:lnTo>
                    <a:pt x="547" y="861"/>
                  </a:lnTo>
                  <a:lnTo>
                    <a:pt x="542" y="866"/>
                  </a:lnTo>
                  <a:lnTo>
                    <a:pt x="541" y="866"/>
                  </a:lnTo>
                  <a:lnTo>
                    <a:pt x="539" y="871"/>
                  </a:lnTo>
                  <a:lnTo>
                    <a:pt x="539" y="872"/>
                  </a:lnTo>
                  <a:lnTo>
                    <a:pt x="542" y="877"/>
                  </a:lnTo>
                  <a:lnTo>
                    <a:pt x="551" y="877"/>
                  </a:lnTo>
                  <a:lnTo>
                    <a:pt x="559" y="882"/>
                  </a:lnTo>
                  <a:lnTo>
                    <a:pt x="561" y="882"/>
                  </a:lnTo>
                  <a:lnTo>
                    <a:pt x="571" y="898"/>
                  </a:lnTo>
                  <a:lnTo>
                    <a:pt x="571" y="900"/>
                  </a:lnTo>
                  <a:lnTo>
                    <a:pt x="575" y="905"/>
                  </a:lnTo>
                  <a:lnTo>
                    <a:pt x="577" y="908"/>
                  </a:lnTo>
                  <a:lnTo>
                    <a:pt x="577" y="910"/>
                  </a:lnTo>
                  <a:lnTo>
                    <a:pt x="579" y="916"/>
                  </a:lnTo>
                  <a:lnTo>
                    <a:pt x="579" y="918"/>
                  </a:lnTo>
                  <a:lnTo>
                    <a:pt x="584" y="918"/>
                  </a:lnTo>
                  <a:lnTo>
                    <a:pt x="585" y="916"/>
                  </a:lnTo>
                  <a:lnTo>
                    <a:pt x="592" y="911"/>
                  </a:lnTo>
                  <a:lnTo>
                    <a:pt x="594" y="911"/>
                  </a:lnTo>
                  <a:lnTo>
                    <a:pt x="602" y="911"/>
                  </a:lnTo>
                  <a:lnTo>
                    <a:pt x="609" y="913"/>
                  </a:lnTo>
                  <a:lnTo>
                    <a:pt x="614" y="913"/>
                  </a:lnTo>
                  <a:lnTo>
                    <a:pt x="622" y="908"/>
                  </a:lnTo>
                  <a:lnTo>
                    <a:pt x="627" y="898"/>
                  </a:lnTo>
                  <a:lnTo>
                    <a:pt x="627" y="895"/>
                  </a:lnTo>
                  <a:lnTo>
                    <a:pt x="627" y="892"/>
                  </a:lnTo>
                  <a:lnTo>
                    <a:pt x="628" y="889"/>
                  </a:lnTo>
                  <a:lnTo>
                    <a:pt x="630" y="885"/>
                  </a:lnTo>
                  <a:lnTo>
                    <a:pt x="633" y="882"/>
                  </a:lnTo>
                  <a:lnTo>
                    <a:pt x="638" y="880"/>
                  </a:lnTo>
                  <a:lnTo>
                    <a:pt x="642" y="884"/>
                  </a:lnTo>
                  <a:lnTo>
                    <a:pt x="645" y="885"/>
                  </a:lnTo>
                  <a:lnTo>
                    <a:pt x="645" y="887"/>
                  </a:lnTo>
                  <a:lnTo>
                    <a:pt x="648" y="890"/>
                  </a:lnTo>
                  <a:lnTo>
                    <a:pt x="650" y="897"/>
                  </a:lnTo>
                  <a:lnTo>
                    <a:pt x="647" y="903"/>
                  </a:lnTo>
                  <a:lnTo>
                    <a:pt x="645" y="911"/>
                  </a:lnTo>
                  <a:lnTo>
                    <a:pt x="645" y="924"/>
                  </a:lnTo>
                  <a:lnTo>
                    <a:pt x="643" y="926"/>
                  </a:lnTo>
                  <a:lnTo>
                    <a:pt x="642" y="932"/>
                  </a:lnTo>
                  <a:lnTo>
                    <a:pt x="645" y="937"/>
                  </a:lnTo>
                  <a:lnTo>
                    <a:pt x="647" y="944"/>
                  </a:lnTo>
                  <a:lnTo>
                    <a:pt x="647" y="947"/>
                  </a:lnTo>
                  <a:lnTo>
                    <a:pt x="642" y="953"/>
                  </a:lnTo>
                  <a:lnTo>
                    <a:pt x="640" y="961"/>
                  </a:lnTo>
                  <a:lnTo>
                    <a:pt x="638" y="963"/>
                  </a:lnTo>
                  <a:lnTo>
                    <a:pt x="633" y="965"/>
                  </a:lnTo>
                  <a:lnTo>
                    <a:pt x="627" y="971"/>
                  </a:lnTo>
                  <a:lnTo>
                    <a:pt x="623" y="971"/>
                  </a:lnTo>
                  <a:lnTo>
                    <a:pt x="620" y="971"/>
                  </a:lnTo>
                  <a:lnTo>
                    <a:pt x="618" y="974"/>
                  </a:lnTo>
                  <a:lnTo>
                    <a:pt x="617" y="981"/>
                  </a:lnTo>
                  <a:lnTo>
                    <a:pt x="618" y="987"/>
                  </a:lnTo>
                  <a:lnTo>
                    <a:pt x="618" y="994"/>
                  </a:lnTo>
                  <a:lnTo>
                    <a:pt x="618" y="1000"/>
                  </a:lnTo>
                  <a:lnTo>
                    <a:pt x="617" y="1005"/>
                  </a:lnTo>
                  <a:lnTo>
                    <a:pt x="617" y="1010"/>
                  </a:lnTo>
                  <a:lnTo>
                    <a:pt x="618" y="1013"/>
                  </a:lnTo>
                  <a:lnTo>
                    <a:pt x="622" y="1020"/>
                  </a:lnTo>
                  <a:lnTo>
                    <a:pt x="625" y="1023"/>
                  </a:lnTo>
                  <a:lnTo>
                    <a:pt x="627" y="1029"/>
                  </a:lnTo>
                  <a:lnTo>
                    <a:pt x="623" y="1033"/>
                  </a:lnTo>
                  <a:lnTo>
                    <a:pt x="620" y="1033"/>
                  </a:lnTo>
                  <a:lnTo>
                    <a:pt x="617" y="1031"/>
                  </a:lnTo>
                  <a:lnTo>
                    <a:pt x="614" y="1025"/>
                  </a:lnTo>
                  <a:lnTo>
                    <a:pt x="609" y="1020"/>
                  </a:lnTo>
                  <a:lnTo>
                    <a:pt x="594" y="1020"/>
                  </a:lnTo>
                  <a:lnTo>
                    <a:pt x="589" y="1026"/>
                  </a:lnTo>
                  <a:lnTo>
                    <a:pt x="585" y="1031"/>
                  </a:lnTo>
                  <a:lnTo>
                    <a:pt x="585" y="1036"/>
                  </a:lnTo>
                  <a:lnTo>
                    <a:pt x="589" y="1039"/>
                  </a:lnTo>
                  <a:lnTo>
                    <a:pt x="587" y="1044"/>
                  </a:lnTo>
                  <a:lnTo>
                    <a:pt x="584" y="1047"/>
                  </a:lnTo>
                  <a:lnTo>
                    <a:pt x="582" y="1050"/>
                  </a:lnTo>
                  <a:lnTo>
                    <a:pt x="582" y="1057"/>
                  </a:lnTo>
                  <a:lnTo>
                    <a:pt x="580" y="1058"/>
                  </a:lnTo>
                  <a:lnTo>
                    <a:pt x="584" y="1065"/>
                  </a:lnTo>
                  <a:lnTo>
                    <a:pt x="589" y="1065"/>
                  </a:lnTo>
                  <a:lnTo>
                    <a:pt x="594" y="1063"/>
                  </a:lnTo>
                  <a:lnTo>
                    <a:pt x="597" y="1065"/>
                  </a:lnTo>
                  <a:lnTo>
                    <a:pt x="602" y="1070"/>
                  </a:lnTo>
                  <a:lnTo>
                    <a:pt x="604" y="1075"/>
                  </a:lnTo>
                  <a:lnTo>
                    <a:pt x="600" y="1081"/>
                  </a:lnTo>
                  <a:lnTo>
                    <a:pt x="600" y="1086"/>
                  </a:lnTo>
                  <a:lnTo>
                    <a:pt x="600" y="1094"/>
                  </a:lnTo>
                  <a:lnTo>
                    <a:pt x="604" y="1099"/>
                  </a:lnTo>
                  <a:lnTo>
                    <a:pt x="607" y="1105"/>
                  </a:lnTo>
                  <a:lnTo>
                    <a:pt x="609" y="1110"/>
                  </a:lnTo>
                  <a:lnTo>
                    <a:pt x="604" y="1114"/>
                  </a:lnTo>
                  <a:lnTo>
                    <a:pt x="599" y="1117"/>
                  </a:lnTo>
                  <a:lnTo>
                    <a:pt x="590" y="1117"/>
                  </a:lnTo>
                  <a:lnTo>
                    <a:pt x="587" y="1122"/>
                  </a:lnTo>
                  <a:lnTo>
                    <a:pt x="589" y="1128"/>
                  </a:lnTo>
                  <a:lnTo>
                    <a:pt x="585" y="1133"/>
                  </a:lnTo>
                  <a:lnTo>
                    <a:pt x="589" y="1139"/>
                  </a:lnTo>
                  <a:lnTo>
                    <a:pt x="584" y="1146"/>
                  </a:lnTo>
                  <a:lnTo>
                    <a:pt x="585" y="1154"/>
                  </a:lnTo>
                  <a:lnTo>
                    <a:pt x="584" y="1159"/>
                  </a:lnTo>
                  <a:lnTo>
                    <a:pt x="580" y="1162"/>
                  </a:lnTo>
                  <a:lnTo>
                    <a:pt x="577" y="1165"/>
                  </a:lnTo>
                  <a:lnTo>
                    <a:pt x="572" y="1167"/>
                  </a:lnTo>
                  <a:lnTo>
                    <a:pt x="572" y="1175"/>
                  </a:lnTo>
                  <a:lnTo>
                    <a:pt x="579" y="1181"/>
                  </a:lnTo>
                  <a:lnTo>
                    <a:pt x="584" y="1188"/>
                  </a:lnTo>
                  <a:lnTo>
                    <a:pt x="580" y="1193"/>
                  </a:lnTo>
                  <a:lnTo>
                    <a:pt x="584" y="1199"/>
                  </a:lnTo>
                  <a:lnTo>
                    <a:pt x="589" y="1203"/>
                  </a:lnTo>
                  <a:lnTo>
                    <a:pt x="594" y="1203"/>
                  </a:lnTo>
                  <a:lnTo>
                    <a:pt x="599" y="1207"/>
                  </a:lnTo>
                  <a:lnTo>
                    <a:pt x="604" y="1211"/>
                  </a:lnTo>
                  <a:lnTo>
                    <a:pt x="612" y="1211"/>
                  </a:lnTo>
                  <a:lnTo>
                    <a:pt x="612" y="1212"/>
                  </a:lnTo>
                  <a:lnTo>
                    <a:pt x="610" y="1219"/>
                  </a:lnTo>
                  <a:lnTo>
                    <a:pt x="609" y="1227"/>
                  </a:lnTo>
                  <a:lnTo>
                    <a:pt x="604" y="1228"/>
                  </a:lnTo>
                  <a:lnTo>
                    <a:pt x="597" y="1230"/>
                  </a:lnTo>
                  <a:lnTo>
                    <a:pt x="595" y="1238"/>
                  </a:lnTo>
                  <a:lnTo>
                    <a:pt x="595" y="1245"/>
                  </a:lnTo>
                  <a:lnTo>
                    <a:pt x="595" y="1248"/>
                  </a:lnTo>
                  <a:lnTo>
                    <a:pt x="597" y="1254"/>
                  </a:lnTo>
                  <a:lnTo>
                    <a:pt x="602" y="1259"/>
                  </a:lnTo>
                  <a:lnTo>
                    <a:pt x="609" y="1259"/>
                  </a:lnTo>
                  <a:lnTo>
                    <a:pt x="612" y="1266"/>
                  </a:lnTo>
                  <a:lnTo>
                    <a:pt x="617" y="1272"/>
                  </a:lnTo>
                  <a:lnTo>
                    <a:pt x="622" y="1279"/>
                  </a:lnTo>
                  <a:lnTo>
                    <a:pt x="630" y="1282"/>
                  </a:lnTo>
                  <a:lnTo>
                    <a:pt x="637" y="1283"/>
                  </a:lnTo>
                  <a:lnTo>
                    <a:pt x="642" y="1287"/>
                  </a:lnTo>
                  <a:lnTo>
                    <a:pt x="643" y="1293"/>
                  </a:lnTo>
                  <a:lnTo>
                    <a:pt x="645" y="1301"/>
                  </a:lnTo>
                  <a:lnTo>
                    <a:pt x="650" y="1317"/>
                  </a:lnTo>
                  <a:lnTo>
                    <a:pt x="650" y="1329"/>
                  </a:lnTo>
                  <a:lnTo>
                    <a:pt x="647" y="1332"/>
                  </a:lnTo>
                  <a:lnTo>
                    <a:pt x="642" y="1335"/>
                  </a:lnTo>
                  <a:lnTo>
                    <a:pt x="637" y="1340"/>
                  </a:lnTo>
                  <a:lnTo>
                    <a:pt x="632" y="1347"/>
                  </a:lnTo>
                  <a:lnTo>
                    <a:pt x="627" y="1348"/>
                  </a:lnTo>
                  <a:lnTo>
                    <a:pt x="625" y="1353"/>
                  </a:lnTo>
                  <a:lnTo>
                    <a:pt x="623" y="1359"/>
                  </a:lnTo>
                  <a:lnTo>
                    <a:pt x="623" y="1368"/>
                  </a:lnTo>
                  <a:lnTo>
                    <a:pt x="622" y="1376"/>
                  </a:lnTo>
                  <a:lnTo>
                    <a:pt x="623" y="1384"/>
                  </a:lnTo>
                  <a:lnTo>
                    <a:pt x="623" y="1390"/>
                  </a:lnTo>
                  <a:lnTo>
                    <a:pt x="625" y="1398"/>
                  </a:lnTo>
                  <a:lnTo>
                    <a:pt x="625" y="1408"/>
                  </a:lnTo>
                  <a:lnTo>
                    <a:pt x="622" y="1411"/>
                  </a:lnTo>
                  <a:lnTo>
                    <a:pt x="617" y="1411"/>
                  </a:lnTo>
                  <a:lnTo>
                    <a:pt x="612" y="1411"/>
                  </a:lnTo>
                  <a:lnTo>
                    <a:pt x="612" y="1414"/>
                  </a:lnTo>
                  <a:lnTo>
                    <a:pt x="612" y="1424"/>
                  </a:lnTo>
                  <a:lnTo>
                    <a:pt x="609" y="1432"/>
                  </a:lnTo>
                  <a:lnTo>
                    <a:pt x="607" y="1436"/>
                  </a:lnTo>
                  <a:lnTo>
                    <a:pt x="604" y="1436"/>
                  </a:lnTo>
                  <a:lnTo>
                    <a:pt x="600" y="1434"/>
                  </a:lnTo>
                  <a:lnTo>
                    <a:pt x="595" y="1434"/>
                  </a:lnTo>
                  <a:lnTo>
                    <a:pt x="587" y="1440"/>
                  </a:lnTo>
                  <a:lnTo>
                    <a:pt x="589" y="1445"/>
                  </a:lnTo>
                  <a:lnTo>
                    <a:pt x="587" y="1447"/>
                  </a:lnTo>
                  <a:lnTo>
                    <a:pt x="580" y="1447"/>
                  </a:lnTo>
                  <a:lnTo>
                    <a:pt x="572" y="1447"/>
                  </a:lnTo>
                  <a:lnTo>
                    <a:pt x="567" y="1447"/>
                  </a:lnTo>
                  <a:lnTo>
                    <a:pt x="564" y="1450"/>
                  </a:lnTo>
                  <a:lnTo>
                    <a:pt x="561" y="1458"/>
                  </a:lnTo>
                  <a:lnTo>
                    <a:pt x="557" y="1461"/>
                  </a:lnTo>
                  <a:lnTo>
                    <a:pt x="549" y="1461"/>
                  </a:lnTo>
                  <a:lnTo>
                    <a:pt x="544" y="1458"/>
                  </a:lnTo>
                  <a:lnTo>
                    <a:pt x="539" y="1458"/>
                  </a:lnTo>
                  <a:lnTo>
                    <a:pt x="537" y="1455"/>
                  </a:lnTo>
                  <a:lnTo>
                    <a:pt x="532" y="1453"/>
                  </a:lnTo>
                  <a:lnTo>
                    <a:pt x="531" y="1447"/>
                  </a:lnTo>
                  <a:lnTo>
                    <a:pt x="532" y="1444"/>
                  </a:lnTo>
                  <a:lnTo>
                    <a:pt x="531" y="1437"/>
                  </a:lnTo>
                  <a:lnTo>
                    <a:pt x="528" y="1432"/>
                  </a:lnTo>
                  <a:lnTo>
                    <a:pt x="526" y="1427"/>
                  </a:lnTo>
                  <a:lnTo>
                    <a:pt x="523" y="1423"/>
                  </a:lnTo>
                  <a:lnTo>
                    <a:pt x="521" y="1416"/>
                  </a:lnTo>
                  <a:lnTo>
                    <a:pt x="516" y="1411"/>
                  </a:lnTo>
                  <a:lnTo>
                    <a:pt x="509" y="1408"/>
                  </a:lnTo>
                  <a:lnTo>
                    <a:pt x="504" y="1403"/>
                  </a:lnTo>
                  <a:lnTo>
                    <a:pt x="503" y="1398"/>
                  </a:lnTo>
                  <a:lnTo>
                    <a:pt x="498" y="1395"/>
                  </a:lnTo>
                  <a:lnTo>
                    <a:pt x="494" y="1395"/>
                  </a:lnTo>
                  <a:lnTo>
                    <a:pt x="491" y="1397"/>
                  </a:lnTo>
                  <a:lnTo>
                    <a:pt x="486" y="1395"/>
                  </a:lnTo>
                  <a:lnTo>
                    <a:pt x="481" y="1393"/>
                  </a:lnTo>
                  <a:lnTo>
                    <a:pt x="473" y="1390"/>
                  </a:lnTo>
                  <a:lnTo>
                    <a:pt x="468" y="1390"/>
                  </a:lnTo>
                  <a:lnTo>
                    <a:pt x="461" y="1389"/>
                  </a:lnTo>
                  <a:lnTo>
                    <a:pt x="460" y="1382"/>
                  </a:lnTo>
                  <a:lnTo>
                    <a:pt x="456" y="1376"/>
                  </a:lnTo>
                  <a:lnTo>
                    <a:pt x="453" y="1369"/>
                  </a:lnTo>
                  <a:lnTo>
                    <a:pt x="455" y="1366"/>
                  </a:lnTo>
                  <a:lnTo>
                    <a:pt x="455" y="1361"/>
                  </a:lnTo>
                  <a:lnTo>
                    <a:pt x="451" y="1355"/>
                  </a:lnTo>
                  <a:lnTo>
                    <a:pt x="448" y="1350"/>
                  </a:lnTo>
                  <a:lnTo>
                    <a:pt x="443" y="1347"/>
                  </a:lnTo>
                  <a:lnTo>
                    <a:pt x="442" y="1342"/>
                  </a:lnTo>
                  <a:lnTo>
                    <a:pt x="438" y="1337"/>
                  </a:lnTo>
                  <a:lnTo>
                    <a:pt x="437" y="1334"/>
                  </a:lnTo>
                  <a:lnTo>
                    <a:pt x="432" y="1329"/>
                  </a:lnTo>
                  <a:lnTo>
                    <a:pt x="432" y="1324"/>
                  </a:lnTo>
                  <a:lnTo>
                    <a:pt x="433" y="1314"/>
                  </a:lnTo>
                  <a:lnTo>
                    <a:pt x="432" y="1308"/>
                  </a:lnTo>
                  <a:lnTo>
                    <a:pt x="428" y="1308"/>
                  </a:lnTo>
                  <a:lnTo>
                    <a:pt x="427" y="1304"/>
                  </a:lnTo>
                  <a:lnTo>
                    <a:pt x="425" y="1295"/>
                  </a:lnTo>
                  <a:lnTo>
                    <a:pt x="427" y="1282"/>
                  </a:lnTo>
                  <a:lnTo>
                    <a:pt x="428" y="1274"/>
                  </a:lnTo>
                  <a:lnTo>
                    <a:pt x="428" y="1267"/>
                  </a:lnTo>
                  <a:lnTo>
                    <a:pt x="428" y="1264"/>
                  </a:lnTo>
                  <a:lnTo>
                    <a:pt x="427" y="1256"/>
                  </a:lnTo>
                  <a:lnTo>
                    <a:pt x="425" y="1249"/>
                  </a:lnTo>
                  <a:lnTo>
                    <a:pt x="423" y="1248"/>
                  </a:lnTo>
                  <a:lnTo>
                    <a:pt x="415" y="1243"/>
                  </a:lnTo>
                  <a:lnTo>
                    <a:pt x="402" y="1243"/>
                  </a:lnTo>
                  <a:lnTo>
                    <a:pt x="394" y="1245"/>
                  </a:lnTo>
                  <a:lnTo>
                    <a:pt x="385" y="1245"/>
                  </a:lnTo>
                  <a:lnTo>
                    <a:pt x="377" y="1243"/>
                  </a:lnTo>
                  <a:lnTo>
                    <a:pt x="370" y="1245"/>
                  </a:lnTo>
                  <a:lnTo>
                    <a:pt x="362" y="1259"/>
                  </a:lnTo>
                  <a:lnTo>
                    <a:pt x="359" y="1264"/>
                  </a:lnTo>
                  <a:lnTo>
                    <a:pt x="359" y="1267"/>
                  </a:lnTo>
                  <a:lnTo>
                    <a:pt x="357" y="1270"/>
                  </a:lnTo>
                  <a:lnTo>
                    <a:pt x="359" y="1279"/>
                  </a:lnTo>
                  <a:lnTo>
                    <a:pt x="356" y="1283"/>
                  </a:lnTo>
                  <a:lnTo>
                    <a:pt x="351" y="1285"/>
                  </a:lnTo>
                  <a:lnTo>
                    <a:pt x="346" y="1292"/>
                  </a:lnTo>
                  <a:lnTo>
                    <a:pt x="341" y="1298"/>
                  </a:lnTo>
                  <a:lnTo>
                    <a:pt x="337" y="1301"/>
                  </a:lnTo>
                  <a:lnTo>
                    <a:pt x="332" y="1304"/>
                  </a:lnTo>
                  <a:lnTo>
                    <a:pt x="324" y="1304"/>
                  </a:lnTo>
                  <a:lnTo>
                    <a:pt x="322" y="1311"/>
                  </a:lnTo>
                  <a:lnTo>
                    <a:pt x="322" y="1316"/>
                  </a:lnTo>
                  <a:lnTo>
                    <a:pt x="319" y="1317"/>
                  </a:lnTo>
                  <a:lnTo>
                    <a:pt x="313" y="1319"/>
                  </a:lnTo>
                  <a:lnTo>
                    <a:pt x="306" y="1313"/>
                  </a:lnTo>
                  <a:lnTo>
                    <a:pt x="303" y="1309"/>
                  </a:lnTo>
                  <a:lnTo>
                    <a:pt x="294" y="1308"/>
                  </a:lnTo>
                  <a:lnTo>
                    <a:pt x="293" y="1304"/>
                  </a:lnTo>
                  <a:lnTo>
                    <a:pt x="288" y="1298"/>
                  </a:lnTo>
                  <a:lnTo>
                    <a:pt x="284" y="1295"/>
                  </a:lnTo>
                  <a:lnTo>
                    <a:pt x="279" y="1292"/>
                  </a:lnTo>
                  <a:lnTo>
                    <a:pt x="274" y="1290"/>
                  </a:lnTo>
                  <a:lnTo>
                    <a:pt x="268" y="1290"/>
                  </a:lnTo>
                  <a:lnTo>
                    <a:pt x="265" y="1288"/>
                  </a:lnTo>
                  <a:lnTo>
                    <a:pt x="260" y="1287"/>
                  </a:lnTo>
                  <a:lnTo>
                    <a:pt x="258" y="1280"/>
                  </a:lnTo>
                  <a:lnTo>
                    <a:pt x="253" y="1280"/>
                  </a:lnTo>
                  <a:lnTo>
                    <a:pt x="251" y="1290"/>
                  </a:lnTo>
                  <a:lnTo>
                    <a:pt x="250" y="1293"/>
                  </a:lnTo>
                  <a:lnTo>
                    <a:pt x="245" y="1292"/>
                  </a:lnTo>
                  <a:lnTo>
                    <a:pt x="236" y="1282"/>
                  </a:lnTo>
                  <a:lnTo>
                    <a:pt x="223" y="1275"/>
                  </a:lnTo>
                  <a:lnTo>
                    <a:pt x="215" y="1280"/>
                  </a:lnTo>
                  <a:lnTo>
                    <a:pt x="210" y="1275"/>
                  </a:lnTo>
                  <a:lnTo>
                    <a:pt x="203" y="1274"/>
                  </a:lnTo>
                  <a:lnTo>
                    <a:pt x="200" y="1269"/>
                  </a:lnTo>
                  <a:lnTo>
                    <a:pt x="192" y="1264"/>
                  </a:lnTo>
                  <a:lnTo>
                    <a:pt x="182" y="1264"/>
                  </a:lnTo>
                  <a:lnTo>
                    <a:pt x="179" y="1258"/>
                  </a:lnTo>
                  <a:lnTo>
                    <a:pt x="177" y="1254"/>
                  </a:lnTo>
                  <a:lnTo>
                    <a:pt x="174" y="1251"/>
                  </a:lnTo>
                  <a:lnTo>
                    <a:pt x="170" y="1248"/>
                  </a:lnTo>
                  <a:lnTo>
                    <a:pt x="167" y="1241"/>
                  </a:lnTo>
                  <a:lnTo>
                    <a:pt x="164" y="1238"/>
                  </a:lnTo>
                  <a:lnTo>
                    <a:pt x="155" y="1240"/>
                  </a:lnTo>
                  <a:lnTo>
                    <a:pt x="149" y="1235"/>
                  </a:lnTo>
                  <a:lnTo>
                    <a:pt x="144" y="1233"/>
                  </a:lnTo>
                  <a:lnTo>
                    <a:pt x="144" y="1227"/>
                  </a:lnTo>
                  <a:lnTo>
                    <a:pt x="142" y="1222"/>
                  </a:lnTo>
                  <a:lnTo>
                    <a:pt x="139" y="1219"/>
                  </a:lnTo>
                  <a:lnTo>
                    <a:pt x="139" y="1214"/>
                  </a:lnTo>
                  <a:lnTo>
                    <a:pt x="139" y="1211"/>
                  </a:lnTo>
                  <a:lnTo>
                    <a:pt x="132" y="1204"/>
                  </a:lnTo>
                  <a:lnTo>
                    <a:pt x="124" y="1201"/>
                  </a:lnTo>
                  <a:lnTo>
                    <a:pt x="119" y="1196"/>
                  </a:lnTo>
                  <a:lnTo>
                    <a:pt x="114" y="1190"/>
                  </a:lnTo>
                  <a:lnTo>
                    <a:pt x="109" y="1180"/>
                  </a:lnTo>
                  <a:lnTo>
                    <a:pt x="101" y="1180"/>
                  </a:lnTo>
                  <a:lnTo>
                    <a:pt x="91" y="1177"/>
                  </a:lnTo>
                  <a:lnTo>
                    <a:pt x="84" y="1172"/>
                  </a:lnTo>
                  <a:lnTo>
                    <a:pt x="79" y="1170"/>
                  </a:lnTo>
                  <a:lnTo>
                    <a:pt x="73" y="1173"/>
                  </a:lnTo>
                  <a:lnTo>
                    <a:pt x="64" y="1175"/>
                  </a:lnTo>
                  <a:lnTo>
                    <a:pt x="61" y="1172"/>
                  </a:lnTo>
                  <a:lnTo>
                    <a:pt x="56" y="1167"/>
                  </a:lnTo>
                  <a:lnTo>
                    <a:pt x="54" y="1164"/>
                  </a:lnTo>
                  <a:lnTo>
                    <a:pt x="53" y="1156"/>
                  </a:lnTo>
                  <a:lnTo>
                    <a:pt x="51" y="1151"/>
                  </a:lnTo>
                  <a:lnTo>
                    <a:pt x="53" y="1147"/>
                  </a:lnTo>
                  <a:lnTo>
                    <a:pt x="51" y="1143"/>
                  </a:lnTo>
                  <a:lnTo>
                    <a:pt x="51" y="1139"/>
                  </a:lnTo>
                  <a:lnTo>
                    <a:pt x="53" y="1135"/>
                  </a:lnTo>
                  <a:lnTo>
                    <a:pt x="46" y="1125"/>
                  </a:lnTo>
                  <a:lnTo>
                    <a:pt x="51" y="1114"/>
                  </a:lnTo>
                  <a:lnTo>
                    <a:pt x="46" y="1109"/>
                  </a:lnTo>
                  <a:lnTo>
                    <a:pt x="40" y="1105"/>
                  </a:lnTo>
                  <a:lnTo>
                    <a:pt x="36" y="1104"/>
                  </a:lnTo>
                  <a:lnTo>
                    <a:pt x="33" y="1102"/>
                  </a:lnTo>
                  <a:lnTo>
                    <a:pt x="33" y="1099"/>
                  </a:lnTo>
                  <a:lnTo>
                    <a:pt x="33" y="1096"/>
                  </a:lnTo>
                  <a:lnTo>
                    <a:pt x="31" y="1091"/>
                  </a:lnTo>
                  <a:lnTo>
                    <a:pt x="31" y="1081"/>
                  </a:lnTo>
                  <a:lnTo>
                    <a:pt x="30" y="1075"/>
                  </a:lnTo>
                  <a:lnTo>
                    <a:pt x="28" y="1067"/>
                  </a:lnTo>
                  <a:lnTo>
                    <a:pt x="31" y="1057"/>
                  </a:lnTo>
                  <a:lnTo>
                    <a:pt x="30" y="1052"/>
                  </a:lnTo>
                  <a:lnTo>
                    <a:pt x="26" y="1050"/>
                  </a:lnTo>
                  <a:lnTo>
                    <a:pt x="21" y="1049"/>
                  </a:lnTo>
                  <a:lnTo>
                    <a:pt x="18" y="1046"/>
                  </a:lnTo>
                  <a:lnTo>
                    <a:pt x="13" y="1042"/>
                  </a:lnTo>
                  <a:lnTo>
                    <a:pt x="8" y="1037"/>
                  </a:lnTo>
                  <a:lnTo>
                    <a:pt x="8" y="1031"/>
                  </a:lnTo>
                  <a:lnTo>
                    <a:pt x="3" y="1025"/>
                  </a:lnTo>
                  <a:lnTo>
                    <a:pt x="0" y="1018"/>
                  </a:lnTo>
                  <a:lnTo>
                    <a:pt x="2" y="1013"/>
                  </a:lnTo>
                  <a:lnTo>
                    <a:pt x="3" y="1008"/>
                  </a:lnTo>
                  <a:lnTo>
                    <a:pt x="3" y="1005"/>
                  </a:lnTo>
                  <a:lnTo>
                    <a:pt x="3" y="1000"/>
                  </a:lnTo>
                  <a:lnTo>
                    <a:pt x="7" y="997"/>
                  </a:lnTo>
                  <a:lnTo>
                    <a:pt x="10" y="995"/>
                  </a:lnTo>
                  <a:lnTo>
                    <a:pt x="15" y="991"/>
                  </a:lnTo>
                  <a:lnTo>
                    <a:pt x="18" y="987"/>
                  </a:lnTo>
                  <a:lnTo>
                    <a:pt x="25" y="986"/>
                  </a:lnTo>
                  <a:lnTo>
                    <a:pt x="28" y="978"/>
                  </a:lnTo>
                  <a:lnTo>
                    <a:pt x="41" y="984"/>
                  </a:lnTo>
                  <a:lnTo>
                    <a:pt x="45" y="982"/>
                  </a:lnTo>
                  <a:lnTo>
                    <a:pt x="51" y="982"/>
                  </a:lnTo>
                  <a:lnTo>
                    <a:pt x="54" y="984"/>
                  </a:lnTo>
                  <a:lnTo>
                    <a:pt x="61" y="986"/>
                  </a:lnTo>
                  <a:lnTo>
                    <a:pt x="64" y="984"/>
                  </a:lnTo>
                  <a:lnTo>
                    <a:pt x="76" y="982"/>
                  </a:lnTo>
                  <a:lnTo>
                    <a:pt x="79" y="984"/>
                  </a:lnTo>
                  <a:lnTo>
                    <a:pt x="84" y="986"/>
                  </a:lnTo>
                  <a:lnTo>
                    <a:pt x="96" y="984"/>
                  </a:lnTo>
                  <a:lnTo>
                    <a:pt x="101" y="982"/>
                  </a:lnTo>
                  <a:lnTo>
                    <a:pt x="107" y="984"/>
                  </a:lnTo>
                  <a:lnTo>
                    <a:pt x="116" y="991"/>
                  </a:lnTo>
                  <a:lnTo>
                    <a:pt x="121" y="991"/>
                  </a:lnTo>
                  <a:lnTo>
                    <a:pt x="126" y="991"/>
                  </a:lnTo>
                  <a:lnTo>
                    <a:pt x="129" y="992"/>
                  </a:lnTo>
                  <a:lnTo>
                    <a:pt x="134" y="992"/>
                  </a:lnTo>
                  <a:lnTo>
                    <a:pt x="139" y="1002"/>
                  </a:lnTo>
                  <a:lnTo>
                    <a:pt x="144" y="1005"/>
                  </a:lnTo>
                  <a:lnTo>
                    <a:pt x="149" y="1008"/>
                  </a:lnTo>
                  <a:lnTo>
                    <a:pt x="154" y="1013"/>
                  </a:lnTo>
                  <a:lnTo>
                    <a:pt x="164" y="1016"/>
                  </a:lnTo>
                  <a:lnTo>
                    <a:pt x="167" y="1016"/>
                  </a:lnTo>
                  <a:lnTo>
                    <a:pt x="175" y="1015"/>
                  </a:lnTo>
                  <a:lnTo>
                    <a:pt x="182" y="1016"/>
                  </a:lnTo>
                  <a:lnTo>
                    <a:pt x="187" y="1016"/>
                  </a:lnTo>
                  <a:lnTo>
                    <a:pt x="190" y="1010"/>
                  </a:lnTo>
                  <a:lnTo>
                    <a:pt x="190" y="1007"/>
                  </a:lnTo>
                  <a:lnTo>
                    <a:pt x="195" y="1000"/>
                  </a:lnTo>
                  <a:lnTo>
                    <a:pt x="200" y="989"/>
                  </a:lnTo>
                  <a:lnTo>
                    <a:pt x="198" y="978"/>
                  </a:lnTo>
                  <a:lnTo>
                    <a:pt x="195" y="963"/>
                  </a:lnTo>
                  <a:lnTo>
                    <a:pt x="200" y="955"/>
                  </a:lnTo>
                  <a:lnTo>
                    <a:pt x="200" y="950"/>
                  </a:lnTo>
                  <a:lnTo>
                    <a:pt x="200" y="942"/>
                  </a:lnTo>
                  <a:lnTo>
                    <a:pt x="200" y="939"/>
                  </a:lnTo>
                  <a:lnTo>
                    <a:pt x="200" y="936"/>
                  </a:lnTo>
                  <a:lnTo>
                    <a:pt x="205" y="929"/>
                  </a:lnTo>
                  <a:lnTo>
                    <a:pt x="213" y="926"/>
                  </a:lnTo>
                  <a:lnTo>
                    <a:pt x="220" y="923"/>
                  </a:lnTo>
                  <a:lnTo>
                    <a:pt x="225" y="921"/>
                  </a:lnTo>
                  <a:lnTo>
                    <a:pt x="225" y="918"/>
                  </a:lnTo>
                  <a:lnTo>
                    <a:pt x="223" y="913"/>
                  </a:lnTo>
                  <a:lnTo>
                    <a:pt x="222" y="90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4" name="Freeform 167"/>
            <p:cNvSpPr>
              <a:spLocks/>
            </p:cNvSpPr>
            <p:nvPr/>
          </p:nvSpPr>
          <p:spPr bwMode="auto">
            <a:xfrm>
              <a:off x="1984374" y="1404145"/>
              <a:ext cx="377825" cy="733425"/>
            </a:xfrm>
            <a:custGeom>
              <a:avLst/>
              <a:gdLst>
                <a:gd name="T0" fmla="*/ 5 w 475"/>
                <a:gd name="T1" fmla="*/ 34 h 924"/>
                <a:gd name="T2" fmla="*/ 19 w 475"/>
                <a:gd name="T3" fmla="*/ 62 h 924"/>
                <a:gd name="T4" fmla="*/ 9 w 475"/>
                <a:gd name="T5" fmla="*/ 86 h 924"/>
                <a:gd name="T6" fmla="*/ 17 w 475"/>
                <a:gd name="T7" fmla="*/ 120 h 924"/>
                <a:gd name="T8" fmla="*/ 14 w 475"/>
                <a:gd name="T9" fmla="*/ 139 h 924"/>
                <a:gd name="T10" fmla="*/ 22 w 475"/>
                <a:gd name="T11" fmla="*/ 169 h 924"/>
                <a:gd name="T12" fmla="*/ 27 w 475"/>
                <a:gd name="T13" fmla="*/ 190 h 924"/>
                <a:gd name="T14" fmla="*/ 34 w 475"/>
                <a:gd name="T15" fmla="*/ 203 h 924"/>
                <a:gd name="T16" fmla="*/ 42 w 475"/>
                <a:gd name="T17" fmla="*/ 228 h 924"/>
                <a:gd name="T18" fmla="*/ 53 w 475"/>
                <a:gd name="T19" fmla="*/ 246 h 924"/>
                <a:gd name="T20" fmla="*/ 73 w 475"/>
                <a:gd name="T21" fmla="*/ 277 h 924"/>
                <a:gd name="T22" fmla="*/ 77 w 475"/>
                <a:gd name="T23" fmla="*/ 298 h 924"/>
                <a:gd name="T24" fmla="*/ 83 w 475"/>
                <a:gd name="T25" fmla="*/ 321 h 924"/>
                <a:gd name="T26" fmla="*/ 91 w 475"/>
                <a:gd name="T27" fmla="*/ 342 h 924"/>
                <a:gd name="T28" fmla="*/ 100 w 475"/>
                <a:gd name="T29" fmla="*/ 356 h 924"/>
                <a:gd name="T30" fmla="*/ 118 w 475"/>
                <a:gd name="T31" fmla="*/ 363 h 924"/>
                <a:gd name="T32" fmla="*/ 138 w 475"/>
                <a:gd name="T33" fmla="*/ 355 h 924"/>
                <a:gd name="T34" fmla="*/ 144 w 475"/>
                <a:gd name="T35" fmla="*/ 376 h 924"/>
                <a:gd name="T36" fmla="*/ 156 w 475"/>
                <a:gd name="T37" fmla="*/ 387 h 924"/>
                <a:gd name="T38" fmla="*/ 154 w 475"/>
                <a:gd name="T39" fmla="*/ 406 h 924"/>
                <a:gd name="T40" fmla="*/ 161 w 475"/>
                <a:gd name="T41" fmla="*/ 421 h 924"/>
                <a:gd name="T42" fmla="*/ 187 w 475"/>
                <a:gd name="T43" fmla="*/ 424 h 924"/>
                <a:gd name="T44" fmla="*/ 207 w 475"/>
                <a:gd name="T45" fmla="*/ 423 h 924"/>
                <a:gd name="T46" fmla="*/ 217 w 475"/>
                <a:gd name="T47" fmla="*/ 434 h 924"/>
                <a:gd name="T48" fmla="*/ 235 w 475"/>
                <a:gd name="T49" fmla="*/ 439 h 924"/>
                <a:gd name="T50" fmla="*/ 258 w 475"/>
                <a:gd name="T51" fmla="*/ 448 h 924"/>
                <a:gd name="T52" fmla="*/ 268 w 475"/>
                <a:gd name="T53" fmla="*/ 461 h 924"/>
                <a:gd name="T54" fmla="*/ 280 w 475"/>
                <a:gd name="T55" fmla="*/ 486 h 924"/>
                <a:gd name="T56" fmla="*/ 293 w 475"/>
                <a:gd name="T57" fmla="*/ 495 h 924"/>
                <a:gd name="T58" fmla="*/ 311 w 475"/>
                <a:gd name="T59" fmla="*/ 512 h 924"/>
                <a:gd name="T60" fmla="*/ 328 w 475"/>
                <a:gd name="T61" fmla="*/ 518 h 924"/>
                <a:gd name="T62" fmla="*/ 341 w 475"/>
                <a:gd name="T63" fmla="*/ 525 h 924"/>
                <a:gd name="T64" fmla="*/ 359 w 475"/>
                <a:gd name="T65" fmla="*/ 536 h 924"/>
                <a:gd name="T66" fmla="*/ 376 w 475"/>
                <a:gd name="T67" fmla="*/ 533 h 924"/>
                <a:gd name="T68" fmla="*/ 386 w 475"/>
                <a:gd name="T69" fmla="*/ 544 h 924"/>
                <a:gd name="T70" fmla="*/ 404 w 475"/>
                <a:gd name="T71" fmla="*/ 555 h 924"/>
                <a:gd name="T72" fmla="*/ 414 w 475"/>
                <a:gd name="T73" fmla="*/ 571 h 924"/>
                <a:gd name="T74" fmla="*/ 409 w 475"/>
                <a:gd name="T75" fmla="*/ 597 h 924"/>
                <a:gd name="T76" fmla="*/ 411 w 475"/>
                <a:gd name="T77" fmla="*/ 617 h 924"/>
                <a:gd name="T78" fmla="*/ 422 w 475"/>
                <a:gd name="T79" fmla="*/ 617 h 924"/>
                <a:gd name="T80" fmla="*/ 444 w 475"/>
                <a:gd name="T81" fmla="*/ 622 h 924"/>
                <a:gd name="T82" fmla="*/ 455 w 475"/>
                <a:gd name="T83" fmla="*/ 628 h 924"/>
                <a:gd name="T84" fmla="*/ 470 w 475"/>
                <a:gd name="T85" fmla="*/ 644 h 924"/>
                <a:gd name="T86" fmla="*/ 465 w 475"/>
                <a:gd name="T87" fmla="*/ 667 h 924"/>
                <a:gd name="T88" fmla="*/ 454 w 475"/>
                <a:gd name="T89" fmla="*/ 688 h 924"/>
                <a:gd name="T90" fmla="*/ 445 w 475"/>
                <a:gd name="T91" fmla="*/ 714 h 924"/>
                <a:gd name="T92" fmla="*/ 450 w 475"/>
                <a:gd name="T93" fmla="*/ 737 h 924"/>
                <a:gd name="T94" fmla="*/ 457 w 475"/>
                <a:gd name="T95" fmla="*/ 756 h 924"/>
                <a:gd name="T96" fmla="*/ 459 w 475"/>
                <a:gd name="T97" fmla="*/ 775 h 924"/>
                <a:gd name="T98" fmla="*/ 455 w 475"/>
                <a:gd name="T99" fmla="*/ 798 h 924"/>
                <a:gd name="T100" fmla="*/ 450 w 475"/>
                <a:gd name="T101" fmla="*/ 830 h 924"/>
                <a:gd name="T102" fmla="*/ 468 w 475"/>
                <a:gd name="T103" fmla="*/ 853 h 924"/>
                <a:gd name="T104" fmla="*/ 465 w 475"/>
                <a:gd name="T105" fmla="*/ 866 h 924"/>
                <a:gd name="T106" fmla="*/ 455 w 475"/>
                <a:gd name="T107" fmla="*/ 893 h 924"/>
                <a:gd name="T108" fmla="*/ 445 w 475"/>
                <a:gd name="T109" fmla="*/ 898 h 924"/>
                <a:gd name="T110" fmla="*/ 435 w 475"/>
                <a:gd name="T111" fmla="*/ 890 h 924"/>
                <a:gd name="T112" fmla="*/ 424 w 475"/>
                <a:gd name="T113" fmla="*/ 900 h 924"/>
                <a:gd name="T114" fmla="*/ 409 w 475"/>
                <a:gd name="T115" fmla="*/ 902 h 924"/>
                <a:gd name="T116" fmla="*/ 396 w 475"/>
                <a:gd name="T117" fmla="*/ 918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75" h="924">
                  <a:moveTo>
                    <a:pt x="0" y="0"/>
                  </a:moveTo>
                  <a:lnTo>
                    <a:pt x="5" y="8"/>
                  </a:lnTo>
                  <a:lnTo>
                    <a:pt x="2" y="25"/>
                  </a:lnTo>
                  <a:lnTo>
                    <a:pt x="4" y="29"/>
                  </a:lnTo>
                  <a:lnTo>
                    <a:pt x="5" y="34"/>
                  </a:lnTo>
                  <a:lnTo>
                    <a:pt x="9" y="39"/>
                  </a:lnTo>
                  <a:lnTo>
                    <a:pt x="14" y="42"/>
                  </a:lnTo>
                  <a:lnTo>
                    <a:pt x="19" y="44"/>
                  </a:lnTo>
                  <a:lnTo>
                    <a:pt x="20" y="58"/>
                  </a:lnTo>
                  <a:lnTo>
                    <a:pt x="19" y="62"/>
                  </a:lnTo>
                  <a:lnTo>
                    <a:pt x="19" y="63"/>
                  </a:lnTo>
                  <a:lnTo>
                    <a:pt x="15" y="70"/>
                  </a:lnTo>
                  <a:lnTo>
                    <a:pt x="14" y="71"/>
                  </a:lnTo>
                  <a:lnTo>
                    <a:pt x="12" y="78"/>
                  </a:lnTo>
                  <a:lnTo>
                    <a:pt x="9" y="86"/>
                  </a:lnTo>
                  <a:lnTo>
                    <a:pt x="9" y="88"/>
                  </a:lnTo>
                  <a:lnTo>
                    <a:pt x="10" y="92"/>
                  </a:lnTo>
                  <a:lnTo>
                    <a:pt x="12" y="97"/>
                  </a:lnTo>
                  <a:lnTo>
                    <a:pt x="14" y="107"/>
                  </a:lnTo>
                  <a:lnTo>
                    <a:pt x="17" y="120"/>
                  </a:lnTo>
                  <a:lnTo>
                    <a:pt x="15" y="123"/>
                  </a:lnTo>
                  <a:lnTo>
                    <a:pt x="15" y="126"/>
                  </a:lnTo>
                  <a:lnTo>
                    <a:pt x="15" y="130"/>
                  </a:lnTo>
                  <a:lnTo>
                    <a:pt x="14" y="136"/>
                  </a:lnTo>
                  <a:lnTo>
                    <a:pt x="14" y="139"/>
                  </a:lnTo>
                  <a:lnTo>
                    <a:pt x="14" y="144"/>
                  </a:lnTo>
                  <a:lnTo>
                    <a:pt x="15" y="147"/>
                  </a:lnTo>
                  <a:lnTo>
                    <a:pt x="17" y="156"/>
                  </a:lnTo>
                  <a:lnTo>
                    <a:pt x="22" y="164"/>
                  </a:lnTo>
                  <a:lnTo>
                    <a:pt x="22" y="169"/>
                  </a:lnTo>
                  <a:lnTo>
                    <a:pt x="24" y="175"/>
                  </a:lnTo>
                  <a:lnTo>
                    <a:pt x="25" y="177"/>
                  </a:lnTo>
                  <a:lnTo>
                    <a:pt x="27" y="180"/>
                  </a:lnTo>
                  <a:lnTo>
                    <a:pt x="27" y="183"/>
                  </a:lnTo>
                  <a:lnTo>
                    <a:pt x="27" y="190"/>
                  </a:lnTo>
                  <a:lnTo>
                    <a:pt x="29" y="191"/>
                  </a:lnTo>
                  <a:lnTo>
                    <a:pt x="30" y="194"/>
                  </a:lnTo>
                  <a:lnTo>
                    <a:pt x="32" y="198"/>
                  </a:lnTo>
                  <a:lnTo>
                    <a:pt x="32" y="199"/>
                  </a:lnTo>
                  <a:lnTo>
                    <a:pt x="34" y="203"/>
                  </a:lnTo>
                  <a:lnTo>
                    <a:pt x="38" y="215"/>
                  </a:lnTo>
                  <a:lnTo>
                    <a:pt x="40" y="217"/>
                  </a:lnTo>
                  <a:lnTo>
                    <a:pt x="42" y="222"/>
                  </a:lnTo>
                  <a:lnTo>
                    <a:pt x="42" y="227"/>
                  </a:lnTo>
                  <a:lnTo>
                    <a:pt x="42" y="228"/>
                  </a:lnTo>
                  <a:lnTo>
                    <a:pt x="42" y="232"/>
                  </a:lnTo>
                  <a:lnTo>
                    <a:pt x="42" y="235"/>
                  </a:lnTo>
                  <a:lnTo>
                    <a:pt x="47" y="240"/>
                  </a:lnTo>
                  <a:lnTo>
                    <a:pt x="52" y="245"/>
                  </a:lnTo>
                  <a:lnTo>
                    <a:pt x="53" y="246"/>
                  </a:lnTo>
                  <a:lnTo>
                    <a:pt x="57" y="256"/>
                  </a:lnTo>
                  <a:lnTo>
                    <a:pt x="60" y="266"/>
                  </a:lnTo>
                  <a:lnTo>
                    <a:pt x="62" y="269"/>
                  </a:lnTo>
                  <a:lnTo>
                    <a:pt x="70" y="274"/>
                  </a:lnTo>
                  <a:lnTo>
                    <a:pt x="73" y="277"/>
                  </a:lnTo>
                  <a:lnTo>
                    <a:pt x="75" y="279"/>
                  </a:lnTo>
                  <a:lnTo>
                    <a:pt x="75" y="283"/>
                  </a:lnTo>
                  <a:lnTo>
                    <a:pt x="73" y="290"/>
                  </a:lnTo>
                  <a:lnTo>
                    <a:pt x="73" y="292"/>
                  </a:lnTo>
                  <a:lnTo>
                    <a:pt x="77" y="298"/>
                  </a:lnTo>
                  <a:lnTo>
                    <a:pt x="77" y="300"/>
                  </a:lnTo>
                  <a:lnTo>
                    <a:pt x="78" y="303"/>
                  </a:lnTo>
                  <a:lnTo>
                    <a:pt x="80" y="308"/>
                  </a:lnTo>
                  <a:lnTo>
                    <a:pt x="81" y="316"/>
                  </a:lnTo>
                  <a:lnTo>
                    <a:pt x="83" y="321"/>
                  </a:lnTo>
                  <a:lnTo>
                    <a:pt x="83" y="325"/>
                  </a:lnTo>
                  <a:lnTo>
                    <a:pt x="83" y="334"/>
                  </a:lnTo>
                  <a:lnTo>
                    <a:pt x="85" y="337"/>
                  </a:lnTo>
                  <a:lnTo>
                    <a:pt x="90" y="340"/>
                  </a:lnTo>
                  <a:lnTo>
                    <a:pt x="91" y="342"/>
                  </a:lnTo>
                  <a:lnTo>
                    <a:pt x="91" y="343"/>
                  </a:lnTo>
                  <a:lnTo>
                    <a:pt x="91" y="348"/>
                  </a:lnTo>
                  <a:lnTo>
                    <a:pt x="91" y="351"/>
                  </a:lnTo>
                  <a:lnTo>
                    <a:pt x="93" y="355"/>
                  </a:lnTo>
                  <a:lnTo>
                    <a:pt x="100" y="356"/>
                  </a:lnTo>
                  <a:lnTo>
                    <a:pt x="103" y="359"/>
                  </a:lnTo>
                  <a:lnTo>
                    <a:pt x="105" y="363"/>
                  </a:lnTo>
                  <a:lnTo>
                    <a:pt x="113" y="363"/>
                  </a:lnTo>
                  <a:lnTo>
                    <a:pt x="115" y="364"/>
                  </a:lnTo>
                  <a:lnTo>
                    <a:pt x="118" y="363"/>
                  </a:lnTo>
                  <a:lnTo>
                    <a:pt x="123" y="361"/>
                  </a:lnTo>
                  <a:lnTo>
                    <a:pt x="128" y="359"/>
                  </a:lnTo>
                  <a:lnTo>
                    <a:pt x="131" y="359"/>
                  </a:lnTo>
                  <a:lnTo>
                    <a:pt x="136" y="361"/>
                  </a:lnTo>
                  <a:lnTo>
                    <a:pt x="138" y="355"/>
                  </a:lnTo>
                  <a:lnTo>
                    <a:pt x="141" y="356"/>
                  </a:lnTo>
                  <a:lnTo>
                    <a:pt x="143" y="359"/>
                  </a:lnTo>
                  <a:lnTo>
                    <a:pt x="143" y="366"/>
                  </a:lnTo>
                  <a:lnTo>
                    <a:pt x="141" y="371"/>
                  </a:lnTo>
                  <a:lnTo>
                    <a:pt x="144" y="376"/>
                  </a:lnTo>
                  <a:lnTo>
                    <a:pt x="151" y="379"/>
                  </a:lnTo>
                  <a:lnTo>
                    <a:pt x="154" y="377"/>
                  </a:lnTo>
                  <a:lnTo>
                    <a:pt x="156" y="381"/>
                  </a:lnTo>
                  <a:lnTo>
                    <a:pt x="154" y="384"/>
                  </a:lnTo>
                  <a:lnTo>
                    <a:pt x="156" y="387"/>
                  </a:lnTo>
                  <a:lnTo>
                    <a:pt x="158" y="392"/>
                  </a:lnTo>
                  <a:lnTo>
                    <a:pt x="158" y="395"/>
                  </a:lnTo>
                  <a:lnTo>
                    <a:pt x="158" y="398"/>
                  </a:lnTo>
                  <a:lnTo>
                    <a:pt x="156" y="403"/>
                  </a:lnTo>
                  <a:lnTo>
                    <a:pt x="154" y="406"/>
                  </a:lnTo>
                  <a:lnTo>
                    <a:pt x="153" y="410"/>
                  </a:lnTo>
                  <a:lnTo>
                    <a:pt x="156" y="414"/>
                  </a:lnTo>
                  <a:lnTo>
                    <a:pt x="158" y="416"/>
                  </a:lnTo>
                  <a:lnTo>
                    <a:pt x="159" y="419"/>
                  </a:lnTo>
                  <a:lnTo>
                    <a:pt x="161" y="421"/>
                  </a:lnTo>
                  <a:lnTo>
                    <a:pt x="161" y="423"/>
                  </a:lnTo>
                  <a:lnTo>
                    <a:pt x="172" y="418"/>
                  </a:lnTo>
                  <a:lnTo>
                    <a:pt x="181" y="421"/>
                  </a:lnTo>
                  <a:lnTo>
                    <a:pt x="184" y="423"/>
                  </a:lnTo>
                  <a:lnTo>
                    <a:pt x="187" y="424"/>
                  </a:lnTo>
                  <a:lnTo>
                    <a:pt x="196" y="426"/>
                  </a:lnTo>
                  <a:lnTo>
                    <a:pt x="199" y="426"/>
                  </a:lnTo>
                  <a:lnTo>
                    <a:pt x="201" y="426"/>
                  </a:lnTo>
                  <a:lnTo>
                    <a:pt x="204" y="423"/>
                  </a:lnTo>
                  <a:lnTo>
                    <a:pt x="207" y="423"/>
                  </a:lnTo>
                  <a:lnTo>
                    <a:pt x="209" y="423"/>
                  </a:lnTo>
                  <a:lnTo>
                    <a:pt x="212" y="427"/>
                  </a:lnTo>
                  <a:lnTo>
                    <a:pt x="214" y="432"/>
                  </a:lnTo>
                  <a:lnTo>
                    <a:pt x="215" y="434"/>
                  </a:lnTo>
                  <a:lnTo>
                    <a:pt x="217" y="434"/>
                  </a:lnTo>
                  <a:lnTo>
                    <a:pt x="220" y="434"/>
                  </a:lnTo>
                  <a:lnTo>
                    <a:pt x="227" y="436"/>
                  </a:lnTo>
                  <a:lnTo>
                    <a:pt x="229" y="436"/>
                  </a:lnTo>
                  <a:lnTo>
                    <a:pt x="234" y="437"/>
                  </a:lnTo>
                  <a:lnTo>
                    <a:pt x="235" y="439"/>
                  </a:lnTo>
                  <a:lnTo>
                    <a:pt x="239" y="436"/>
                  </a:lnTo>
                  <a:lnTo>
                    <a:pt x="242" y="437"/>
                  </a:lnTo>
                  <a:lnTo>
                    <a:pt x="244" y="439"/>
                  </a:lnTo>
                  <a:lnTo>
                    <a:pt x="257" y="444"/>
                  </a:lnTo>
                  <a:lnTo>
                    <a:pt x="258" y="448"/>
                  </a:lnTo>
                  <a:lnTo>
                    <a:pt x="258" y="450"/>
                  </a:lnTo>
                  <a:lnTo>
                    <a:pt x="263" y="455"/>
                  </a:lnTo>
                  <a:lnTo>
                    <a:pt x="263" y="457"/>
                  </a:lnTo>
                  <a:lnTo>
                    <a:pt x="265" y="458"/>
                  </a:lnTo>
                  <a:lnTo>
                    <a:pt x="268" y="461"/>
                  </a:lnTo>
                  <a:lnTo>
                    <a:pt x="270" y="463"/>
                  </a:lnTo>
                  <a:lnTo>
                    <a:pt x="273" y="473"/>
                  </a:lnTo>
                  <a:lnTo>
                    <a:pt x="275" y="479"/>
                  </a:lnTo>
                  <a:lnTo>
                    <a:pt x="275" y="481"/>
                  </a:lnTo>
                  <a:lnTo>
                    <a:pt x="280" y="486"/>
                  </a:lnTo>
                  <a:lnTo>
                    <a:pt x="285" y="487"/>
                  </a:lnTo>
                  <a:lnTo>
                    <a:pt x="287" y="489"/>
                  </a:lnTo>
                  <a:lnTo>
                    <a:pt x="290" y="492"/>
                  </a:lnTo>
                  <a:lnTo>
                    <a:pt x="292" y="494"/>
                  </a:lnTo>
                  <a:lnTo>
                    <a:pt x="293" y="495"/>
                  </a:lnTo>
                  <a:lnTo>
                    <a:pt x="301" y="502"/>
                  </a:lnTo>
                  <a:lnTo>
                    <a:pt x="306" y="507"/>
                  </a:lnTo>
                  <a:lnTo>
                    <a:pt x="308" y="508"/>
                  </a:lnTo>
                  <a:lnTo>
                    <a:pt x="310" y="510"/>
                  </a:lnTo>
                  <a:lnTo>
                    <a:pt x="311" y="512"/>
                  </a:lnTo>
                  <a:lnTo>
                    <a:pt x="315" y="512"/>
                  </a:lnTo>
                  <a:lnTo>
                    <a:pt x="320" y="512"/>
                  </a:lnTo>
                  <a:lnTo>
                    <a:pt x="323" y="515"/>
                  </a:lnTo>
                  <a:lnTo>
                    <a:pt x="326" y="516"/>
                  </a:lnTo>
                  <a:lnTo>
                    <a:pt x="328" y="518"/>
                  </a:lnTo>
                  <a:lnTo>
                    <a:pt x="330" y="521"/>
                  </a:lnTo>
                  <a:lnTo>
                    <a:pt x="333" y="523"/>
                  </a:lnTo>
                  <a:lnTo>
                    <a:pt x="335" y="523"/>
                  </a:lnTo>
                  <a:lnTo>
                    <a:pt x="338" y="525"/>
                  </a:lnTo>
                  <a:lnTo>
                    <a:pt x="341" y="525"/>
                  </a:lnTo>
                  <a:lnTo>
                    <a:pt x="343" y="525"/>
                  </a:lnTo>
                  <a:lnTo>
                    <a:pt x="346" y="526"/>
                  </a:lnTo>
                  <a:lnTo>
                    <a:pt x="356" y="531"/>
                  </a:lnTo>
                  <a:lnTo>
                    <a:pt x="358" y="534"/>
                  </a:lnTo>
                  <a:lnTo>
                    <a:pt x="359" y="536"/>
                  </a:lnTo>
                  <a:lnTo>
                    <a:pt x="363" y="537"/>
                  </a:lnTo>
                  <a:lnTo>
                    <a:pt x="364" y="536"/>
                  </a:lnTo>
                  <a:lnTo>
                    <a:pt x="368" y="533"/>
                  </a:lnTo>
                  <a:lnTo>
                    <a:pt x="373" y="533"/>
                  </a:lnTo>
                  <a:lnTo>
                    <a:pt x="376" y="533"/>
                  </a:lnTo>
                  <a:lnTo>
                    <a:pt x="378" y="534"/>
                  </a:lnTo>
                  <a:lnTo>
                    <a:pt x="379" y="536"/>
                  </a:lnTo>
                  <a:lnTo>
                    <a:pt x="381" y="541"/>
                  </a:lnTo>
                  <a:lnTo>
                    <a:pt x="384" y="544"/>
                  </a:lnTo>
                  <a:lnTo>
                    <a:pt x="386" y="544"/>
                  </a:lnTo>
                  <a:lnTo>
                    <a:pt x="394" y="547"/>
                  </a:lnTo>
                  <a:lnTo>
                    <a:pt x="399" y="550"/>
                  </a:lnTo>
                  <a:lnTo>
                    <a:pt x="401" y="552"/>
                  </a:lnTo>
                  <a:lnTo>
                    <a:pt x="404" y="554"/>
                  </a:lnTo>
                  <a:lnTo>
                    <a:pt x="404" y="555"/>
                  </a:lnTo>
                  <a:lnTo>
                    <a:pt x="406" y="559"/>
                  </a:lnTo>
                  <a:lnTo>
                    <a:pt x="407" y="560"/>
                  </a:lnTo>
                  <a:lnTo>
                    <a:pt x="411" y="567"/>
                  </a:lnTo>
                  <a:lnTo>
                    <a:pt x="412" y="568"/>
                  </a:lnTo>
                  <a:lnTo>
                    <a:pt x="414" y="571"/>
                  </a:lnTo>
                  <a:lnTo>
                    <a:pt x="414" y="573"/>
                  </a:lnTo>
                  <a:lnTo>
                    <a:pt x="412" y="580"/>
                  </a:lnTo>
                  <a:lnTo>
                    <a:pt x="412" y="586"/>
                  </a:lnTo>
                  <a:lnTo>
                    <a:pt x="412" y="592"/>
                  </a:lnTo>
                  <a:lnTo>
                    <a:pt x="409" y="597"/>
                  </a:lnTo>
                  <a:lnTo>
                    <a:pt x="407" y="602"/>
                  </a:lnTo>
                  <a:lnTo>
                    <a:pt x="406" y="605"/>
                  </a:lnTo>
                  <a:lnTo>
                    <a:pt x="411" y="612"/>
                  </a:lnTo>
                  <a:lnTo>
                    <a:pt x="411" y="614"/>
                  </a:lnTo>
                  <a:lnTo>
                    <a:pt x="411" y="617"/>
                  </a:lnTo>
                  <a:lnTo>
                    <a:pt x="411" y="618"/>
                  </a:lnTo>
                  <a:lnTo>
                    <a:pt x="412" y="622"/>
                  </a:lnTo>
                  <a:lnTo>
                    <a:pt x="417" y="622"/>
                  </a:lnTo>
                  <a:lnTo>
                    <a:pt x="421" y="618"/>
                  </a:lnTo>
                  <a:lnTo>
                    <a:pt x="422" y="617"/>
                  </a:lnTo>
                  <a:lnTo>
                    <a:pt x="429" y="612"/>
                  </a:lnTo>
                  <a:lnTo>
                    <a:pt x="435" y="612"/>
                  </a:lnTo>
                  <a:lnTo>
                    <a:pt x="439" y="614"/>
                  </a:lnTo>
                  <a:lnTo>
                    <a:pt x="442" y="618"/>
                  </a:lnTo>
                  <a:lnTo>
                    <a:pt x="444" y="622"/>
                  </a:lnTo>
                  <a:lnTo>
                    <a:pt x="445" y="623"/>
                  </a:lnTo>
                  <a:lnTo>
                    <a:pt x="449" y="626"/>
                  </a:lnTo>
                  <a:lnTo>
                    <a:pt x="450" y="626"/>
                  </a:lnTo>
                  <a:lnTo>
                    <a:pt x="454" y="628"/>
                  </a:lnTo>
                  <a:lnTo>
                    <a:pt x="455" y="628"/>
                  </a:lnTo>
                  <a:lnTo>
                    <a:pt x="459" y="631"/>
                  </a:lnTo>
                  <a:lnTo>
                    <a:pt x="460" y="631"/>
                  </a:lnTo>
                  <a:lnTo>
                    <a:pt x="462" y="631"/>
                  </a:lnTo>
                  <a:lnTo>
                    <a:pt x="464" y="639"/>
                  </a:lnTo>
                  <a:lnTo>
                    <a:pt x="470" y="644"/>
                  </a:lnTo>
                  <a:lnTo>
                    <a:pt x="473" y="648"/>
                  </a:lnTo>
                  <a:lnTo>
                    <a:pt x="475" y="654"/>
                  </a:lnTo>
                  <a:lnTo>
                    <a:pt x="473" y="659"/>
                  </a:lnTo>
                  <a:lnTo>
                    <a:pt x="468" y="662"/>
                  </a:lnTo>
                  <a:lnTo>
                    <a:pt x="465" y="667"/>
                  </a:lnTo>
                  <a:lnTo>
                    <a:pt x="464" y="672"/>
                  </a:lnTo>
                  <a:lnTo>
                    <a:pt x="464" y="677"/>
                  </a:lnTo>
                  <a:lnTo>
                    <a:pt x="460" y="680"/>
                  </a:lnTo>
                  <a:lnTo>
                    <a:pt x="455" y="685"/>
                  </a:lnTo>
                  <a:lnTo>
                    <a:pt x="454" y="688"/>
                  </a:lnTo>
                  <a:lnTo>
                    <a:pt x="449" y="693"/>
                  </a:lnTo>
                  <a:lnTo>
                    <a:pt x="449" y="694"/>
                  </a:lnTo>
                  <a:lnTo>
                    <a:pt x="450" y="704"/>
                  </a:lnTo>
                  <a:lnTo>
                    <a:pt x="450" y="707"/>
                  </a:lnTo>
                  <a:lnTo>
                    <a:pt x="445" y="714"/>
                  </a:lnTo>
                  <a:lnTo>
                    <a:pt x="445" y="719"/>
                  </a:lnTo>
                  <a:lnTo>
                    <a:pt x="447" y="722"/>
                  </a:lnTo>
                  <a:lnTo>
                    <a:pt x="449" y="727"/>
                  </a:lnTo>
                  <a:lnTo>
                    <a:pt x="449" y="730"/>
                  </a:lnTo>
                  <a:lnTo>
                    <a:pt x="450" y="737"/>
                  </a:lnTo>
                  <a:lnTo>
                    <a:pt x="452" y="743"/>
                  </a:lnTo>
                  <a:lnTo>
                    <a:pt x="454" y="746"/>
                  </a:lnTo>
                  <a:lnTo>
                    <a:pt x="455" y="749"/>
                  </a:lnTo>
                  <a:lnTo>
                    <a:pt x="457" y="753"/>
                  </a:lnTo>
                  <a:lnTo>
                    <a:pt x="457" y="756"/>
                  </a:lnTo>
                  <a:lnTo>
                    <a:pt x="455" y="759"/>
                  </a:lnTo>
                  <a:lnTo>
                    <a:pt x="454" y="761"/>
                  </a:lnTo>
                  <a:lnTo>
                    <a:pt x="454" y="766"/>
                  </a:lnTo>
                  <a:lnTo>
                    <a:pt x="457" y="769"/>
                  </a:lnTo>
                  <a:lnTo>
                    <a:pt x="459" y="775"/>
                  </a:lnTo>
                  <a:lnTo>
                    <a:pt x="459" y="782"/>
                  </a:lnTo>
                  <a:lnTo>
                    <a:pt x="457" y="785"/>
                  </a:lnTo>
                  <a:lnTo>
                    <a:pt x="454" y="790"/>
                  </a:lnTo>
                  <a:lnTo>
                    <a:pt x="455" y="795"/>
                  </a:lnTo>
                  <a:lnTo>
                    <a:pt x="455" y="798"/>
                  </a:lnTo>
                  <a:lnTo>
                    <a:pt x="450" y="809"/>
                  </a:lnTo>
                  <a:lnTo>
                    <a:pt x="450" y="811"/>
                  </a:lnTo>
                  <a:lnTo>
                    <a:pt x="447" y="819"/>
                  </a:lnTo>
                  <a:lnTo>
                    <a:pt x="449" y="824"/>
                  </a:lnTo>
                  <a:lnTo>
                    <a:pt x="450" y="830"/>
                  </a:lnTo>
                  <a:lnTo>
                    <a:pt x="454" y="838"/>
                  </a:lnTo>
                  <a:lnTo>
                    <a:pt x="454" y="842"/>
                  </a:lnTo>
                  <a:lnTo>
                    <a:pt x="460" y="845"/>
                  </a:lnTo>
                  <a:lnTo>
                    <a:pt x="464" y="850"/>
                  </a:lnTo>
                  <a:lnTo>
                    <a:pt x="468" y="853"/>
                  </a:lnTo>
                  <a:lnTo>
                    <a:pt x="470" y="855"/>
                  </a:lnTo>
                  <a:lnTo>
                    <a:pt x="470" y="856"/>
                  </a:lnTo>
                  <a:lnTo>
                    <a:pt x="468" y="861"/>
                  </a:lnTo>
                  <a:lnTo>
                    <a:pt x="467" y="863"/>
                  </a:lnTo>
                  <a:lnTo>
                    <a:pt x="465" y="866"/>
                  </a:lnTo>
                  <a:lnTo>
                    <a:pt x="462" y="869"/>
                  </a:lnTo>
                  <a:lnTo>
                    <a:pt x="460" y="874"/>
                  </a:lnTo>
                  <a:lnTo>
                    <a:pt x="460" y="881"/>
                  </a:lnTo>
                  <a:lnTo>
                    <a:pt x="457" y="887"/>
                  </a:lnTo>
                  <a:lnTo>
                    <a:pt x="455" y="893"/>
                  </a:lnTo>
                  <a:lnTo>
                    <a:pt x="455" y="897"/>
                  </a:lnTo>
                  <a:lnTo>
                    <a:pt x="455" y="900"/>
                  </a:lnTo>
                  <a:lnTo>
                    <a:pt x="454" y="902"/>
                  </a:lnTo>
                  <a:lnTo>
                    <a:pt x="447" y="902"/>
                  </a:lnTo>
                  <a:lnTo>
                    <a:pt x="445" y="898"/>
                  </a:lnTo>
                  <a:lnTo>
                    <a:pt x="444" y="897"/>
                  </a:lnTo>
                  <a:lnTo>
                    <a:pt x="442" y="895"/>
                  </a:lnTo>
                  <a:lnTo>
                    <a:pt x="440" y="892"/>
                  </a:lnTo>
                  <a:lnTo>
                    <a:pt x="439" y="890"/>
                  </a:lnTo>
                  <a:lnTo>
                    <a:pt x="435" y="890"/>
                  </a:lnTo>
                  <a:lnTo>
                    <a:pt x="434" y="892"/>
                  </a:lnTo>
                  <a:lnTo>
                    <a:pt x="432" y="893"/>
                  </a:lnTo>
                  <a:lnTo>
                    <a:pt x="427" y="897"/>
                  </a:lnTo>
                  <a:lnTo>
                    <a:pt x="425" y="898"/>
                  </a:lnTo>
                  <a:lnTo>
                    <a:pt x="424" y="900"/>
                  </a:lnTo>
                  <a:lnTo>
                    <a:pt x="422" y="900"/>
                  </a:lnTo>
                  <a:lnTo>
                    <a:pt x="419" y="902"/>
                  </a:lnTo>
                  <a:lnTo>
                    <a:pt x="416" y="902"/>
                  </a:lnTo>
                  <a:lnTo>
                    <a:pt x="412" y="902"/>
                  </a:lnTo>
                  <a:lnTo>
                    <a:pt x="409" y="902"/>
                  </a:lnTo>
                  <a:lnTo>
                    <a:pt x="407" y="903"/>
                  </a:lnTo>
                  <a:lnTo>
                    <a:pt x="404" y="905"/>
                  </a:lnTo>
                  <a:lnTo>
                    <a:pt x="402" y="906"/>
                  </a:lnTo>
                  <a:lnTo>
                    <a:pt x="397" y="915"/>
                  </a:lnTo>
                  <a:lnTo>
                    <a:pt x="396" y="918"/>
                  </a:lnTo>
                  <a:lnTo>
                    <a:pt x="396" y="9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155" name="Freeform 168"/>
            <p:cNvSpPr>
              <a:spLocks/>
            </p:cNvSpPr>
            <p:nvPr/>
          </p:nvSpPr>
          <p:spPr bwMode="auto">
            <a:xfrm>
              <a:off x="1611312" y="464345"/>
              <a:ext cx="1143000" cy="1273175"/>
            </a:xfrm>
            <a:custGeom>
              <a:avLst/>
              <a:gdLst>
                <a:gd name="T0" fmla="*/ 304 w 1439"/>
                <a:gd name="T1" fmla="*/ 264 h 1605"/>
                <a:gd name="T2" fmla="*/ 220 w 1439"/>
                <a:gd name="T3" fmla="*/ 79 h 1605"/>
                <a:gd name="T4" fmla="*/ 331 w 1439"/>
                <a:gd name="T5" fmla="*/ 121 h 1605"/>
                <a:gd name="T6" fmla="*/ 460 w 1439"/>
                <a:gd name="T7" fmla="*/ 162 h 1605"/>
                <a:gd name="T8" fmla="*/ 590 w 1439"/>
                <a:gd name="T9" fmla="*/ 142 h 1605"/>
                <a:gd name="T10" fmla="*/ 678 w 1439"/>
                <a:gd name="T11" fmla="*/ 21 h 1605"/>
                <a:gd name="T12" fmla="*/ 761 w 1439"/>
                <a:gd name="T13" fmla="*/ 3 h 1605"/>
                <a:gd name="T14" fmla="*/ 792 w 1439"/>
                <a:gd name="T15" fmla="*/ 32 h 1605"/>
                <a:gd name="T16" fmla="*/ 820 w 1439"/>
                <a:gd name="T17" fmla="*/ 56 h 1605"/>
                <a:gd name="T18" fmla="*/ 875 w 1439"/>
                <a:gd name="T19" fmla="*/ 84 h 1605"/>
                <a:gd name="T20" fmla="*/ 908 w 1439"/>
                <a:gd name="T21" fmla="*/ 147 h 1605"/>
                <a:gd name="T22" fmla="*/ 984 w 1439"/>
                <a:gd name="T23" fmla="*/ 247 h 1605"/>
                <a:gd name="T24" fmla="*/ 1048 w 1439"/>
                <a:gd name="T25" fmla="*/ 168 h 1605"/>
                <a:gd name="T26" fmla="*/ 1129 w 1439"/>
                <a:gd name="T27" fmla="*/ 76 h 1605"/>
                <a:gd name="T28" fmla="*/ 1219 w 1439"/>
                <a:gd name="T29" fmla="*/ 144 h 1605"/>
                <a:gd name="T30" fmla="*/ 1305 w 1439"/>
                <a:gd name="T31" fmla="*/ 293 h 1605"/>
                <a:gd name="T32" fmla="*/ 1430 w 1439"/>
                <a:gd name="T33" fmla="*/ 331 h 1605"/>
                <a:gd name="T34" fmla="*/ 1397 w 1439"/>
                <a:gd name="T35" fmla="*/ 485 h 1605"/>
                <a:gd name="T36" fmla="*/ 1372 w 1439"/>
                <a:gd name="T37" fmla="*/ 629 h 1605"/>
                <a:gd name="T38" fmla="*/ 1346 w 1439"/>
                <a:gd name="T39" fmla="*/ 660 h 1605"/>
                <a:gd name="T40" fmla="*/ 1255 w 1439"/>
                <a:gd name="T41" fmla="*/ 755 h 1605"/>
                <a:gd name="T42" fmla="*/ 1217 w 1439"/>
                <a:gd name="T43" fmla="*/ 835 h 1605"/>
                <a:gd name="T44" fmla="*/ 1156 w 1439"/>
                <a:gd name="T45" fmla="*/ 885 h 1605"/>
                <a:gd name="T46" fmla="*/ 1088 w 1439"/>
                <a:gd name="T47" fmla="*/ 898 h 1605"/>
                <a:gd name="T48" fmla="*/ 1022 w 1439"/>
                <a:gd name="T49" fmla="*/ 937 h 1605"/>
                <a:gd name="T50" fmla="*/ 984 w 1439"/>
                <a:gd name="T51" fmla="*/ 974 h 1605"/>
                <a:gd name="T52" fmla="*/ 913 w 1439"/>
                <a:gd name="T53" fmla="*/ 995 h 1605"/>
                <a:gd name="T54" fmla="*/ 881 w 1439"/>
                <a:gd name="T55" fmla="*/ 1053 h 1605"/>
                <a:gd name="T56" fmla="*/ 815 w 1439"/>
                <a:gd name="T57" fmla="*/ 1132 h 1605"/>
                <a:gd name="T58" fmla="*/ 719 w 1439"/>
                <a:gd name="T59" fmla="*/ 1160 h 1605"/>
                <a:gd name="T60" fmla="*/ 582 w 1439"/>
                <a:gd name="T61" fmla="*/ 1118 h 1605"/>
                <a:gd name="T62" fmla="*/ 469 w 1439"/>
                <a:gd name="T63" fmla="*/ 1184 h 1605"/>
                <a:gd name="T64" fmla="*/ 377 w 1439"/>
                <a:gd name="T65" fmla="*/ 1166 h 1605"/>
                <a:gd name="T66" fmla="*/ 345 w 1439"/>
                <a:gd name="T67" fmla="*/ 1199 h 1605"/>
                <a:gd name="T68" fmla="*/ 347 w 1439"/>
                <a:gd name="T69" fmla="*/ 1255 h 1605"/>
                <a:gd name="T70" fmla="*/ 327 w 1439"/>
                <a:gd name="T71" fmla="*/ 1323 h 1605"/>
                <a:gd name="T72" fmla="*/ 307 w 1439"/>
                <a:gd name="T73" fmla="*/ 1399 h 1605"/>
                <a:gd name="T74" fmla="*/ 326 w 1439"/>
                <a:gd name="T75" fmla="*/ 1463 h 1605"/>
                <a:gd name="T76" fmla="*/ 297 w 1439"/>
                <a:gd name="T77" fmla="*/ 1518 h 1605"/>
                <a:gd name="T78" fmla="*/ 246 w 1439"/>
                <a:gd name="T79" fmla="*/ 1531 h 1605"/>
                <a:gd name="T80" fmla="*/ 187 w 1439"/>
                <a:gd name="T81" fmla="*/ 1597 h 1605"/>
                <a:gd name="T82" fmla="*/ 135 w 1439"/>
                <a:gd name="T83" fmla="*/ 1560 h 1605"/>
                <a:gd name="T84" fmla="*/ 89 w 1439"/>
                <a:gd name="T85" fmla="*/ 1500 h 1605"/>
                <a:gd name="T86" fmla="*/ 69 w 1439"/>
                <a:gd name="T87" fmla="*/ 1440 h 1605"/>
                <a:gd name="T88" fmla="*/ 59 w 1439"/>
                <a:gd name="T89" fmla="*/ 1380 h 1605"/>
                <a:gd name="T90" fmla="*/ 87 w 1439"/>
                <a:gd name="T91" fmla="*/ 1304 h 1605"/>
                <a:gd name="T92" fmla="*/ 69 w 1439"/>
                <a:gd name="T93" fmla="*/ 1238 h 1605"/>
                <a:gd name="T94" fmla="*/ 76 w 1439"/>
                <a:gd name="T95" fmla="*/ 1171 h 1605"/>
                <a:gd name="T96" fmla="*/ 58 w 1439"/>
                <a:gd name="T97" fmla="*/ 1097 h 1605"/>
                <a:gd name="T98" fmla="*/ 49 w 1439"/>
                <a:gd name="T99" fmla="*/ 1042 h 1605"/>
                <a:gd name="T100" fmla="*/ 48 w 1439"/>
                <a:gd name="T101" fmla="*/ 987 h 1605"/>
                <a:gd name="T102" fmla="*/ 8 w 1439"/>
                <a:gd name="T103" fmla="*/ 929 h 1605"/>
                <a:gd name="T104" fmla="*/ 31 w 1439"/>
                <a:gd name="T105" fmla="*/ 867 h 1605"/>
                <a:gd name="T106" fmla="*/ 96 w 1439"/>
                <a:gd name="T107" fmla="*/ 823 h 1605"/>
                <a:gd name="T108" fmla="*/ 129 w 1439"/>
                <a:gd name="T109" fmla="*/ 752 h 1605"/>
                <a:gd name="T110" fmla="*/ 175 w 1439"/>
                <a:gd name="T111" fmla="*/ 708 h 1605"/>
                <a:gd name="T112" fmla="*/ 135 w 1439"/>
                <a:gd name="T113" fmla="*/ 632 h 1605"/>
                <a:gd name="T114" fmla="*/ 177 w 1439"/>
                <a:gd name="T115" fmla="*/ 563 h 1605"/>
                <a:gd name="T116" fmla="*/ 241 w 1439"/>
                <a:gd name="T117" fmla="*/ 545 h 1605"/>
                <a:gd name="T118" fmla="*/ 283 w 1439"/>
                <a:gd name="T119" fmla="*/ 459 h 1605"/>
                <a:gd name="T120" fmla="*/ 331 w 1439"/>
                <a:gd name="T121" fmla="*/ 374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39" h="1605">
                  <a:moveTo>
                    <a:pt x="274" y="346"/>
                  </a:moveTo>
                  <a:lnTo>
                    <a:pt x="283" y="343"/>
                  </a:lnTo>
                  <a:lnTo>
                    <a:pt x="289" y="344"/>
                  </a:lnTo>
                  <a:lnTo>
                    <a:pt x="294" y="348"/>
                  </a:lnTo>
                  <a:lnTo>
                    <a:pt x="299" y="349"/>
                  </a:lnTo>
                  <a:lnTo>
                    <a:pt x="306" y="343"/>
                  </a:lnTo>
                  <a:lnTo>
                    <a:pt x="304" y="335"/>
                  </a:lnTo>
                  <a:lnTo>
                    <a:pt x="307" y="327"/>
                  </a:lnTo>
                  <a:lnTo>
                    <a:pt x="312" y="320"/>
                  </a:lnTo>
                  <a:lnTo>
                    <a:pt x="319" y="312"/>
                  </a:lnTo>
                  <a:lnTo>
                    <a:pt x="322" y="307"/>
                  </a:lnTo>
                  <a:lnTo>
                    <a:pt x="324" y="299"/>
                  </a:lnTo>
                  <a:lnTo>
                    <a:pt x="327" y="289"/>
                  </a:lnTo>
                  <a:lnTo>
                    <a:pt x="331" y="285"/>
                  </a:lnTo>
                  <a:lnTo>
                    <a:pt x="329" y="278"/>
                  </a:lnTo>
                  <a:lnTo>
                    <a:pt x="326" y="275"/>
                  </a:lnTo>
                  <a:lnTo>
                    <a:pt x="317" y="273"/>
                  </a:lnTo>
                  <a:lnTo>
                    <a:pt x="311" y="270"/>
                  </a:lnTo>
                  <a:lnTo>
                    <a:pt x="304" y="264"/>
                  </a:lnTo>
                  <a:lnTo>
                    <a:pt x="297" y="259"/>
                  </a:lnTo>
                  <a:lnTo>
                    <a:pt x="291" y="255"/>
                  </a:lnTo>
                  <a:lnTo>
                    <a:pt x="288" y="249"/>
                  </a:lnTo>
                  <a:lnTo>
                    <a:pt x="286" y="244"/>
                  </a:lnTo>
                  <a:lnTo>
                    <a:pt x="281" y="233"/>
                  </a:lnTo>
                  <a:lnTo>
                    <a:pt x="281" y="218"/>
                  </a:lnTo>
                  <a:lnTo>
                    <a:pt x="276" y="204"/>
                  </a:lnTo>
                  <a:lnTo>
                    <a:pt x="271" y="187"/>
                  </a:lnTo>
                  <a:lnTo>
                    <a:pt x="271" y="175"/>
                  </a:lnTo>
                  <a:lnTo>
                    <a:pt x="273" y="163"/>
                  </a:lnTo>
                  <a:lnTo>
                    <a:pt x="266" y="144"/>
                  </a:lnTo>
                  <a:lnTo>
                    <a:pt x="254" y="134"/>
                  </a:lnTo>
                  <a:lnTo>
                    <a:pt x="241" y="129"/>
                  </a:lnTo>
                  <a:lnTo>
                    <a:pt x="230" y="124"/>
                  </a:lnTo>
                  <a:lnTo>
                    <a:pt x="221" y="118"/>
                  </a:lnTo>
                  <a:lnTo>
                    <a:pt x="216" y="115"/>
                  </a:lnTo>
                  <a:lnTo>
                    <a:pt x="218" y="97"/>
                  </a:lnTo>
                  <a:lnTo>
                    <a:pt x="220" y="87"/>
                  </a:lnTo>
                  <a:lnTo>
                    <a:pt x="220" y="79"/>
                  </a:lnTo>
                  <a:lnTo>
                    <a:pt x="225" y="77"/>
                  </a:lnTo>
                  <a:lnTo>
                    <a:pt x="231" y="79"/>
                  </a:lnTo>
                  <a:lnTo>
                    <a:pt x="240" y="84"/>
                  </a:lnTo>
                  <a:lnTo>
                    <a:pt x="245" y="87"/>
                  </a:lnTo>
                  <a:lnTo>
                    <a:pt x="251" y="90"/>
                  </a:lnTo>
                  <a:lnTo>
                    <a:pt x="256" y="89"/>
                  </a:lnTo>
                  <a:lnTo>
                    <a:pt x="263" y="89"/>
                  </a:lnTo>
                  <a:lnTo>
                    <a:pt x="271" y="102"/>
                  </a:lnTo>
                  <a:lnTo>
                    <a:pt x="276" y="107"/>
                  </a:lnTo>
                  <a:lnTo>
                    <a:pt x="279" y="110"/>
                  </a:lnTo>
                  <a:lnTo>
                    <a:pt x="283" y="111"/>
                  </a:lnTo>
                  <a:lnTo>
                    <a:pt x="288" y="113"/>
                  </a:lnTo>
                  <a:lnTo>
                    <a:pt x="292" y="115"/>
                  </a:lnTo>
                  <a:lnTo>
                    <a:pt x="297" y="118"/>
                  </a:lnTo>
                  <a:lnTo>
                    <a:pt x="304" y="118"/>
                  </a:lnTo>
                  <a:lnTo>
                    <a:pt x="312" y="119"/>
                  </a:lnTo>
                  <a:lnTo>
                    <a:pt x="319" y="119"/>
                  </a:lnTo>
                  <a:lnTo>
                    <a:pt x="326" y="118"/>
                  </a:lnTo>
                  <a:lnTo>
                    <a:pt x="331" y="121"/>
                  </a:lnTo>
                  <a:lnTo>
                    <a:pt x="334" y="123"/>
                  </a:lnTo>
                  <a:lnTo>
                    <a:pt x="342" y="126"/>
                  </a:lnTo>
                  <a:lnTo>
                    <a:pt x="349" y="131"/>
                  </a:lnTo>
                  <a:lnTo>
                    <a:pt x="354" y="132"/>
                  </a:lnTo>
                  <a:lnTo>
                    <a:pt x="360" y="134"/>
                  </a:lnTo>
                  <a:lnTo>
                    <a:pt x="370" y="136"/>
                  </a:lnTo>
                  <a:lnTo>
                    <a:pt x="372" y="139"/>
                  </a:lnTo>
                  <a:lnTo>
                    <a:pt x="378" y="142"/>
                  </a:lnTo>
                  <a:lnTo>
                    <a:pt x="387" y="144"/>
                  </a:lnTo>
                  <a:lnTo>
                    <a:pt x="395" y="139"/>
                  </a:lnTo>
                  <a:lnTo>
                    <a:pt x="408" y="139"/>
                  </a:lnTo>
                  <a:lnTo>
                    <a:pt x="417" y="136"/>
                  </a:lnTo>
                  <a:lnTo>
                    <a:pt x="423" y="136"/>
                  </a:lnTo>
                  <a:lnTo>
                    <a:pt x="426" y="141"/>
                  </a:lnTo>
                  <a:lnTo>
                    <a:pt x="433" y="149"/>
                  </a:lnTo>
                  <a:lnTo>
                    <a:pt x="441" y="153"/>
                  </a:lnTo>
                  <a:lnTo>
                    <a:pt x="450" y="155"/>
                  </a:lnTo>
                  <a:lnTo>
                    <a:pt x="453" y="158"/>
                  </a:lnTo>
                  <a:lnTo>
                    <a:pt x="460" y="162"/>
                  </a:lnTo>
                  <a:lnTo>
                    <a:pt x="473" y="157"/>
                  </a:lnTo>
                  <a:lnTo>
                    <a:pt x="479" y="155"/>
                  </a:lnTo>
                  <a:lnTo>
                    <a:pt x="493" y="153"/>
                  </a:lnTo>
                  <a:lnTo>
                    <a:pt x="498" y="150"/>
                  </a:lnTo>
                  <a:lnTo>
                    <a:pt x="501" y="145"/>
                  </a:lnTo>
                  <a:lnTo>
                    <a:pt x="501" y="136"/>
                  </a:lnTo>
                  <a:lnTo>
                    <a:pt x="503" y="132"/>
                  </a:lnTo>
                  <a:lnTo>
                    <a:pt x="511" y="131"/>
                  </a:lnTo>
                  <a:lnTo>
                    <a:pt x="514" y="128"/>
                  </a:lnTo>
                  <a:lnTo>
                    <a:pt x="521" y="131"/>
                  </a:lnTo>
                  <a:lnTo>
                    <a:pt x="526" y="131"/>
                  </a:lnTo>
                  <a:lnTo>
                    <a:pt x="536" y="131"/>
                  </a:lnTo>
                  <a:lnTo>
                    <a:pt x="541" y="137"/>
                  </a:lnTo>
                  <a:lnTo>
                    <a:pt x="546" y="137"/>
                  </a:lnTo>
                  <a:lnTo>
                    <a:pt x="547" y="136"/>
                  </a:lnTo>
                  <a:lnTo>
                    <a:pt x="554" y="134"/>
                  </a:lnTo>
                  <a:lnTo>
                    <a:pt x="560" y="139"/>
                  </a:lnTo>
                  <a:lnTo>
                    <a:pt x="572" y="142"/>
                  </a:lnTo>
                  <a:lnTo>
                    <a:pt x="590" y="142"/>
                  </a:lnTo>
                  <a:lnTo>
                    <a:pt x="598" y="142"/>
                  </a:lnTo>
                  <a:lnTo>
                    <a:pt x="600" y="139"/>
                  </a:lnTo>
                  <a:lnTo>
                    <a:pt x="603" y="137"/>
                  </a:lnTo>
                  <a:lnTo>
                    <a:pt x="605" y="134"/>
                  </a:lnTo>
                  <a:lnTo>
                    <a:pt x="612" y="126"/>
                  </a:lnTo>
                  <a:lnTo>
                    <a:pt x="618" y="119"/>
                  </a:lnTo>
                  <a:lnTo>
                    <a:pt x="623" y="110"/>
                  </a:lnTo>
                  <a:lnTo>
                    <a:pt x="627" y="105"/>
                  </a:lnTo>
                  <a:lnTo>
                    <a:pt x="633" y="97"/>
                  </a:lnTo>
                  <a:lnTo>
                    <a:pt x="633" y="82"/>
                  </a:lnTo>
                  <a:lnTo>
                    <a:pt x="635" y="71"/>
                  </a:lnTo>
                  <a:lnTo>
                    <a:pt x="640" y="61"/>
                  </a:lnTo>
                  <a:lnTo>
                    <a:pt x="646" y="53"/>
                  </a:lnTo>
                  <a:lnTo>
                    <a:pt x="653" y="47"/>
                  </a:lnTo>
                  <a:lnTo>
                    <a:pt x="660" y="40"/>
                  </a:lnTo>
                  <a:lnTo>
                    <a:pt x="663" y="32"/>
                  </a:lnTo>
                  <a:lnTo>
                    <a:pt x="670" y="21"/>
                  </a:lnTo>
                  <a:lnTo>
                    <a:pt x="676" y="21"/>
                  </a:lnTo>
                  <a:lnTo>
                    <a:pt x="678" y="21"/>
                  </a:lnTo>
                  <a:lnTo>
                    <a:pt x="683" y="22"/>
                  </a:lnTo>
                  <a:lnTo>
                    <a:pt x="691" y="22"/>
                  </a:lnTo>
                  <a:lnTo>
                    <a:pt x="694" y="22"/>
                  </a:lnTo>
                  <a:lnTo>
                    <a:pt x="699" y="21"/>
                  </a:lnTo>
                  <a:lnTo>
                    <a:pt x="704" y="19"/>
                  </a:lnTo>
                  <a:lnTo>
                    <a:pt x="714" y="19"/>
                  </a:lnTo>
                  <a:lnTo>
                    <a:pt x="724" y="19"/>
                  </a:lnTo>
                  <a:lnTo>
                    <a:pt x="726" y="19"/>
                  </a:lnTo>
                  <a:lnTo>
                    <a:pt x="732" y="16"/>
                  </a:lnTo>
                  <a:lnTo>
                    <a:pt x="736" y="16"/>
                  </a:lnTo>
                  <a:lnTo>
                    <a:pt x="739" y="14"/>
                  </a:lnTo>
                  <a:lnTo>
                    <a:pt x="744" y="14"/>
                  </a:lnTo>
                  <a:lnTo>
                    <a:pt x="746" y="13"/>
                  </a:lnTo>
                  <a:lnTo>
                    <a:pt x="747" y="14"/>
                  </a:lnTo>
                  <a:lnTo>
                    <a:pt x="751" y="11"/>
                  </a:lnTo>
                  <a:lnTo>
                    <a:pt x="754" y="13"/>
                  </a:lnTo>
                  <a:lnTo>
                    <a:pt x="757" y="9"/>
                  </a:lnTo>
                  <a:lnTo>
                    <a:pt x="759" y="6"/>
                  </a:lnTo>
                  <a:lnTo>
                    <a:pt x="761" y="3"/>
                  </a:lnTo>
                  <a:lnTo>
                    <a:pt x="764" y="0"/>
                  </a:lnTo>
                  <a:lnTo>
                    <a:pt x="765" y="0"/>
                  </a:lnTo>
                  <a:lnTo>
                    <a:pt x="765" y="1"/>
                  </a:lnTo>
                  <a:lnTo>
                    <a:pt x="764" y="5"/>
                  </a:lnTo>
                  <a:lnTo>
                    <a:pt x="770" y="3"/>
                  </a:lnTo>
                  <a:lnTo>
                    <a:pt x="769" y="6"/>
                  </a:lnTo>
                  <a:lnTo>
                    <a:pt x="770" y="9"/>
                  </a:lnTo>
                  <a:lnTo>
                    <a:pt x="774" y="9"/>
                  </a:lnTo>
                  <a:lnTo>
                    <a:pt x="774" y="13"/>
                  </a:lnTo>
                  <a:lnTo>
                    <a:pt x="779" y="16"/>
                  </a:lnTo>
                  <a:lnTo>
                    <a:pt x="780" y="18"/>
                  </a:lnTo>
                  <a:lnTo>
                    <a:pt x="784" y="19"/>
                  </a:lnTo>
                  <a:lnTo>
                    <a:pt x="784" y="22"/>
                  </a:lnTo>
                  <a:lnTo>
                    <a:pt x="780" y="26"/>
                  </a:lnTo>
                  <a:lnTo>
                    <a:pt x="782" y="29"/>
                  </a:lnTo>
                  <a:lnTo>
                    <a:pt x="785" y="29"/>
                  </a:lnTo>
                  <a:lnTo>
                    <a:pt x="789" y="27"/>
                  </a:lnTo>
                  <a:lnTo>
                    <a:pt x="789" y="29"/>
                  </a:lnTo>
                  <a:lnTo>
                    <a:pt x="792" y="32"/>
                  </a:lnTo>
                  <a:lnTo>
                    <a:pt x="794" y="34"/>
                  </a:lnTo>
                  <a:lnTo>
                    <a:pt x="794" y="37"/>
                  </a:lnTo>
                  <a:lnTo>
                    <a:pt x="795" y="42"/>
                  </a:lnTo>
                  <a:lnTo>
                    <a:pt x="795" y="45"/>
                  </a:lnTo>
                  <a:lnTo>
                    <a:pt x="794" y="45"/>
                  </a:lnTo>
                  <a:lnTo>
                    <a:pt x="790" y="45"/>
                  </a:lnTo>
                  <a:lnTo>
                    <a:pt x="790" y="48"/>
                  </a:lnTo>
                  <a:lnTo>
                    <a:pt x="794" y="48"/>
                  </a:lnTo>
                  <a:lnTo>
                    <a:pt x="799" y="48"/>
                  </a:lnTo>
                  <a:lnTo>
                    <a:pt x="799" y="52"/>
                  </a:lnTo>
                  <a:lnTo>
                    <a:pt x="797" y="53"/>
                  </a:lnTo>
                  <a:lnTo>
                    <a:pt x="800" y="53"/>
                  </a:lnTo>
                  <a:lnTo>
                    <a:pt x="802" y="53"/>
                  </a:lnTo>
                  <a:lnTo>
                    <a:pt x="805" y="53"/>
                  </a:lnTo>
                  <a:lnTo>
                    <a:pt x="808" y="55"/>
                  </a:lnTo>
                  <a:lnTo>
                    <a:pt x="812" y="55"/>
                  </a:lnTo>
                  <a:lnTo>
                    <a:pt x="815" y="53"/>
                  </a:lnTo>
                  <a:lnTo>
                    <a:pt x="820" y="55"/>
                  </a:lnTo>
                  <a:lnTo>
                    <a:pt x="820" y="56"/>
                  </a:lnTo>
                  <a:lnTo>
                    <a:pt x="827" y="58"/>
                  </a:lnTo>
                  <a:lnTo>
                    <a:pt x="827" y="61"/>
                  </a:lnTo>
                  <a:lnTo>
                    <a:pt x="830" y="64"/>
                  </a:lnTo>
                  <a:lnTo>
                    <a:pt x="835" y="64"/>
                  </a:lnTo>
                  <a:lnTo>
                    <a:pt x="838" y="68"/>
                  </a:lnTo>
                  <a:lnTo>
                    <a:pt x="842" y="71"/>
                  </a:lnTo>
                  <a:lnTo>
                    <a:pt x="845" y="71"/>
                  </a:lnTo>
                  <a:lnTo>
                    <a:pt x="848" y="74"/>
                  </a:lnTo>
                  <a:lnTo>
                    <a:pt x="850" y="76"/>
                  </a:lnTo>
                  <a:lnTo>
                    <a:pt x="851" y="77"/>
                  </a:lnTo>
                  <a:lnTo>
                    <a:pt x="851" y="73"/>
                  </a:lnTo>
                  <a:lnTo>
                    <a:pt x="858" y="77"/>
                  </a:lnTo>
                  <a:lnTo>
                    <a:pt x="863" y="82"/>
                  </a:lnTo>
                  <a:lnTo>
                    <a:pt x="868" y="84"/>
                  </a:lnTo>
                  <a:lnTo>
                    <a:pt x="868" y="76"/>
                  </a:lnTo>
                  <a:lnTo>
                    <a:pt x="875" y="76"/>
                  </a:lnTo>
                  <a:lnTo>
                    <a:pt x="876" y="79"/>
                  </a:lnTo>
                  <a:lnTo>
                    <a:pt x="880" y="81"/>
                  </a:lnTo>
                  <a:lnTo>
                    <a:pt x="875" y="84"/>
                  </a:lnTo>
                  <a:lnTo>
                    <a:pt x="880" y="87"/>
                  </a:lnTo>
                  <a:lnTo>
                    <a:pt x="886" y="86"/>
                  </a:lnTo>
                  <a:lnTo>
                    <a:pt x="885" y="90"/>
                  </a:lnTo>
                  <a:lnTo>
                    <a:pt x="881" y="92"/>
                  </a:lnTo>
                  <a:lnTo>
                    <a:pt x="880" y="97"/>
                  </a:lnTo>
                  <a:lnTo>
                    <a:pt x="883" y="98"/>
                  </a:lnTo>
                  <a:lnTo>
                    <a:pt x="888" y="97"/>
                  </a:lnTo>
                  <a:lnTo>
                    <a:pt x="891" y="94"/>
                  </a:lnTo>
                  <a:lnTo>
                    <a:pt x="894" y="97"/>
                  </a:lnTo>
                  <a:lnTo>
                    <a:pt x="894" y="98"/>
                  </a:lnTo>
                  <a:lnTo>
                    <a:pt x="896" y="102"/>
                  </a:lnTo>
                  <a:lnTo>
                    <a:pt x="899" y="105"/>
                  </a:lnTo>
                  <a:lnTo>
                    <a:pt x="901" y="107"/>
                  </a:lnTo>
                  <a:lnTo>
                    <a:pt x="901" y="108"/>
                  </a:lnTo>
                  <a:lnTo>
                    <a:pt x="901" y="111"/>
                  </a:lnTo>
                  <a:lnTo>
                    <a:pt x="901" y="113"/>
                  </a:lnTo>
                  <a:lnTo>
                    <a:pt x="898" y="123"/>
                  </a:lnTo>
                  <a:lnTo>
                    <a:pt x="903" y="136"/>
                  </a:lnTo>
                  <a:lnTo>
                    <a:pt x="908" y="147"/>
                  </a:lnTo>
                  <a:lnTo>
                    <a:pt x="913" y="158"/>
                  </a:lnTo>
                  <a:lnTo>
                    <a:pt x="913" y="171"/>
                  </a:lnTo>
                  <a:lnTo>
                    <a:pt x="911" y="181"/>
                  </a:lnTo>
                  <a:lnTo>
                    <a:pt x="909" y="192"/>
                  </a:lnTo>
                  <a:lnTo>
                    <a:pt x="906" y="199"/>
                  </a:lnTo>
                  <a:lnTo>
                    <a:pt x="904" y="204"/>
                  </a:lnTo>
                  <a:lnTo>
                    <a:pt x="906" y="208"/>
                  </a:lnTo>
                  <a:lnTo>
                    <a:pt x="906" y="213"/>
                  </a:lnTo>
                  <a:lnTo>
                    <a:pt x="909" y="220"/>
                  </a:lnTo>
                  <a:lnTo>
                    <a:pt x="913" y="226"/>
                  </a:lnTo>
                  <a:lnTo>
                    <a:pt x="918" y="231"/>
                  </a:lnTo>
                  <a:lnTo>
                    <a:pt x="924" y="236"/>
                  </a:lnTo>
                  <a:lnTo>
                    <a:pt x="929" y="238"/>
                  </a:lnTo>
                  <a:lnTo>
                    <a:pt x="934" y="239"/>
                  </a:lnTo>
                  <a:lnTo>
                    <a:pt x="946" y="241"/>
                  </a:lnTo>
                  <a:lnTo>
                    <a:pt x="959" y="244"/>
                  </a:lnTo>
                  <a:lnTo>
                    <a:pt x="966" y="246"/>
                  </a:lnTo>
                  <a:lnTo>
                    <a:pt x="972" y="247"/>
                  </a:lnTo>
                  <a:lnTo>
                    <a:pt x="984" y="247"/>
                  </a:lnTo>
                  <a:lnTo>
                    <a:pt x="990" y="247"/>
                  </a:lnTo>
                  <a:lnTo>
                    <a:pt x="999" y="244"/>
                  </a:lnTo>
                  <a:lnTo>
                    <a:pt x="1004" y="236"/>
                  </a:lnTo>
                  <a:lnTo>
                    <a:pt x="1004" y="226"/>
                  </a:lnTo>
                  <a:lnTo>
                    <a:pt x="1000" y="218"/>
                  </a:lnTo>
                  <a:lnTo>
                    <a:pt x="997" y="212"/>
                  </a:lnTo>
                  <a:lnTo>
                    <a:pt x="994" y="205"/>
                  </a:lnTo>
                  <a:lnTo>
                    <a:pt x="992" y="199"/>
                  </a:lnTo>
                  <a:lnTo>
                    <a:pt x="992" y="192"/>
                  </a:lnTo>
                  <a:lnTo>
                    <a:pt x="992" y="186"/>
                  </a:lnTo>
                  <a:lnTo>
                    <a:pt x="999" y="178"/>
                  </a:lnTo>
                  <a:lnTo>
                    <a:pt x="1004" y="176"/>
                  </a:lnTo>
                  <a:lnTo>
                    <a:pt x="1010" y="176"/>
                  </a:lnTo>
                  <a:lnTo>
                    <a:pt x="1017" y="175"/>
                  </a:lnTo>
                  <a:lnTo>
                    <a:pt x="1022" y="175"/>
                  </a:lnTo>
                  <a:lnTo>
                    <a:pt x="1028" y="175"/>
                  </a:lnTo>
                  <a:lnTo>
                    <a:pt x="1035" y="175"/>
                  </a:lnTo>
                  <a:lnTo>
                    <a:pt x="1040" y="173"/>
                  </a:lnTo>
                  <a:lnTo>
                    <a:pt x="1048" y="168"/>
                  </a:lnTo>
                  <a:lnTo>
                    <a:pt x="1055" y="157"/>
                  </a:lnTo>
                  <a:lnTo>
                    <a:pt x="1057" y="150"/>
                  </a:lnTo>
                  <a:lnTo>
                    <a:pt x="1057" y="141"/>
                  </a:lnTo>
                  <a:lnTo>
                    <a:pt x="1055" y="131"/>
                  </a:lnTo>
                  <a:lnTo>
                    <a:pt x="1058" y="126"/>
                  </a:lnTo>
                  <a:lnTo>
                    <a:pt x="1060" y="123"/>
                  </a:lnTo>
                  <a:lnTo>
                    <a:pt x="1065" y="116"/>
                  </a:lnTo>
                  <a:lnTo>
                    <a:pt x="1073" y="111"/>
                  </a:lnTo>
                  <a:lnTo>
                    <a:pt x="1075" y="105"/>
                  </a:lnTo>
                  <a:lnTo>
                    <a:pt x="1078" y="95"/>
                  </a:lnTo>
                  <a:lnTo>
                    <a:pt x="1085" y="86"/>
                  </a:lnTo>
                  <a:lnTo>
                    <a:pt x="1090" y="81"/>
                  </a:lnTo>
                  <a:lnTo>
                    <a:pt x="1095" y="76"/>
                  </a:lnTo>
                  <a:lnTo>
                    <a:pt x="1103" y="74"/>
                  </a:lnTo>
                  <a:lnTo>
                    <a:pt x="1110" y="73"/>
                  </a:lnTo>
                  <a:lnTo>
                    <a:pt x="1114" y="74"/>
                  </a:lnTo>
                  <a:lnTo>
                    <a:pt x="1118" y="74"/>
                  </a:lnTo>
                  <a:lnTo>
                    <a:pt x="1124" y="76"/>
                  </a:lnTo>
                  <a:lnTo>
                    <a:pt x="1129" y="76"/>
                  </a:lnTo>
                  <a:lnTo>
                    <a:pt x="1134" y="74"/>
                  </a:lnTo>
                  <a:lnTo>
                    <a:pt x="1146" y="71"/>
                  </a:lnTo>
                  <a:lnTo>
                    <a:pt x="1153" y="71"/>
                  </a:lnTo>
                  <a:lnTo>
                    <a:pt x="1159" y="73"/>
                  </a:lnTo>
                  <a:lnTo>
                    <a:pt x="1169" y="77"/>
                  </a:lnTo>
                  <a:lnTo>
                    <a:pt x="1174" y="81"/>
                  </a:lnTo>
                  <a:lnTo>
                    <a:pt x="1186" y="90"/>
                  </a:lnTo>
                  <a:lnTo>
                    <a:pt x="1192" y="97"/>
                  </a:lnTo>
                  <a:lnTo>
                    <a:pt x="1194" y="98"/>
                  </a:lnTo>
                  <a:lnTo>
                    <a:pt x="1196" y="105"/>
                  </a:lnTo>
                  <a:lnTo>
                    <a:pt x="1197" y="110"/>
                  </a:lnTo>
                  <a:lnTo>
                    <a:pt x="1197" y="116"/>
                  </a:lnTo>
                  <a:lnTo>
                    <a:pt x="1197" y="123"/>
                  </a:lnTo>
                  <a:lnTo>
                    <a:pt x="1204" y="123"/>
                  </a:lnTo>
                  <a:lnTo>
                    <a:pt x="1209" y="123"/>
                  </a:lnTo>
                  <a:lnTo>
                    <a:pt x="1212" y="124"/>
                  </a:lnTo>
                  <a:lnTo>
                    <a:pt x="1214" y="129"/>
                  </a:lnTo>
                  <a:lnTo>
                    <a:pt x="1217" y="139"/>
                  </a:lnTo>
                  <a:lnTo>
                    <a:pt x="1219" y="144"/>
                  </a:lnTo>
                  <a:lnTo>
                    <a:pt x="1222" y="157"/>
                  </a:lnTo>
                  <a:lnTo>
                    <a:pt x="1225" y="168"/>
                  </a:lnTo>
                  <a:lnTo>
                    <a:pt x="1230" y="176"/>
                  </a:lnTo>
                  <a:lnTo>
                    <a:pt x="1239" y="184"/>
                  </a:lnTo>
                  <a:lnTo>
                    <a:pt x="1243" y="192"/>
                  </a:lnTo>
                  <a:lnTo>
                    <a:pt x="1247" y="199"/>
                  </a:lnTo>
                  <a:lnTo>
                    <a:pt x="1253" y="210"/>
                  </a:lnTo>
                  <a:lnTo>
                    <a:pt x="1250" y="221"/>
                  </a:lnTo>
                  <a:lnTo>
                    <a:pt x="1255" y="230"/>
                  </a:lnTo>
                  <a:lnTo>
                    <a:pt x="1260" y="233"/>
                  </a:lnTo>
                  <a:lnTo>
                    <a:pt x="1268" y="239"/>
                  </a:lnTo>
                  <a:lnTo>
                    <a:pt x="1277" y="244"/>
                  </a:lnTo>
                  <a:lnTo>
                    <a:pt x="1285" y="247"/>
                  </a:lnTo>
                  <a:lnTo>
                    <a:pt x="1291" y="251"/>
                  </a:lnTo>
                  <a:lnTo>
                    <a:pt x="1298" y="264"/>
                  </a:lnTo>
                  <a:lnTo>
                    <a:pt x="1303" y="272"/>
                  </a:lnTo>
                  <a:lnTo>
                    <a:pt x="1303" y="276"/>
                  </a:lnTo>
                  <a:lnTo>
                    <a:pt x="1303" y="283"/>
                  </a:lnTo>
                  <a:lnTo>
                    <a:pt x="1305" y="293"/>
                  </a:lnTo>
                  <a:lnTo>
                    <a:pt x="1306" y="296"/>
                  </a:lnTo>
                  <a:lnTo>
                    <a:pt x="1313" y="296"/>
                  </a:lnTo>
                  <a:lnTo>
                    <a:pt x="1318" y="296"/>
                  </a:lnTo>
                  <a:lnTo>
                    <a:pt x="1325" y="301"/>
                  </a:lnTo>
                  <a:lnTo>
                    <a:pt x="1329" y="304"/>
                  </a:lnTo>
                  <a:lnTo>
                    <a:pt x="1331" y="312"/>
                  </a:lnTo>
                  <a:lnTo>
                    <a:pt x="1344" y="320"/>
                  </a:lnTo>
                  <a:lnTo>
                    <a:pt x="1354" y="335"/>
                  </a:lnTo>
                  <a:lnTo>
                    <a:pt x="1359" y="341"/>
                  </a:lnTo>
                  <a:lnTo>
                    <a:pt x="1364" y="349"/>
                  </a:lnTo>
                  <a:lnTo>
                    <a:pt x="1374" y="354"/>
                  </a:lnTo>
                  <a:lnTo>
                    <a:pt x="1382" y="356"/>
                  </a:lnTo>
                  <a:lnTo>
                    <a:pt x="1386" y="354"/>
                  </a:lnTo>
                  <a:lnTo>
                    <a:pt x="1394" y="344"/>
                  </a:lnTo>
                  <a:lnTo>
                    <a:pt x="1401" y="336"/>
                  </a:lnTo>
                  <a:lnTo>
                    <a:pt x="1407" y="331"/>
                  </a:lnTo>
                  <a:lnTo>
                    <a:pt x="1415" y="327"/>
                  </a:lnTo>
                  <a:lnTo>
                    <a:pt x="1422" y="328"/>
                  </a:lnTo>
                  <a:lnTo>
                    <a:pt x="1430" y="331"/>
                  </a:lnTo>
                  <a:lnTo>
                    <a:pt x="1437" y="335"/>
                  </a:lnTo>
                  <a:lnTo>
                    <a:pt x="1439" y="338"/>
                  </a:lnTo>
                  <a:lnTo>
                    <a:pt x="1439" y="344"/>
                  </a:lnTo>
                  <a:lnTo>
                    <a:pt x="1439" y="348"/>
                  </a:lnTo>
                  <a:lnTo>
                    <a:pt x="1435" y="372"/>
                  </a:lnTo>
                  <a:lnTo>
                    <a:pt x="1434" y="388"/>
                  </a:lnTo>
                  <a:lnTo>
                    <a:pt x="1434" y="396"/>
                  </a:lnTo>
                  <a:lnTo>
                    <a:pt x="1427" y="409"/>
                  </a:lnTo>
                  <a:lnTo>
                    <a:pt x="1419" y="422"/>
                  </a:lnTo>
                  <a:lnTo>
                    <a:pt x="1420" y="430"/>
                  </a:lnTo>
                  <a:lnTo>
                    <a:pt x="1422" y="435"/>
                  </a:lnTo>
                  <a:lnTo>
                    <a:pt x="1419" y="442"/>
                  </a:lnTo>
                  <a:lnTo>
                    <a:pt x="1417" y="446"/>
                  </a:lnTo>
                  <a:lnTo>
                    <a:pt x="1415" y="454"/>
                  </a:lnTo>
                  <a:lnTo>
                    <a:pt x="1409" y="463"/>
                  </a:lnTo>
                  <a:lnTo>
                    <a:pt x="1407" y="472"/>
                  </a:lnTo>
                  <a:lnTo>
                    <a:pt x="1407" y="479"/>
                  </a:lnTo>
                  <a:lnTo>
                    <a:pt x="1402" y="480"/>
                  </a:lnTo>
                  <a:lnTo>
                    <a:pt x="1397" y="485"/>
                  </a:lnTo>
                  <a:lnTo>
                    <a:pt x="1396" y="492"/>
                  </a:lnTo>
                  <a:lnTo>
                    <a:pt x="1394" y="508"/>
                  </a:lnTo>
                  <a:lnTo>
                    <a:pt x="1389" y="513"/>
                  </a:lnTo>
                  <a:lnTo>
                    <a:pt x="1387" y="518"/>
                  </a:lnTo>
                  <a:lnTo>
                    <a:pt x="1384" y="535"/>
                  </a:lnTo>
                  <a:lnTo>
                    <a:pt x="1386" y="542"/>
                  </a:lnTo>
                  <a:lnTo>
                    <a:pt x="1389" y="545"/>
                  </a:lnTo>
                  <a:lnTo>
                    <a:pt x="1394" y="545"/>
                  </a:lnTo>
                  <a:lnTo>
                    <a:pt x="1401" y="548"/>
                  </a:lnTo>
                  <a:lnTo>
                    <a:pt x="1402" y="553"/>
                  </a:lnTo>
                  <a:lnTo>
                    <a:pt x="1401" y="560"/>
                  </a:lnTo>
                  <a:lnTo>
                    <a:pt x="1396" y="564"/>
                  </a:lnTo>
                  <a:lnTo>
                    <a:pt x="1392" y="571"/>
                  </a:lnTo>
                  <a:lnTo>
                    <a:pt x="1392" y="574"/>
                  </a:lnTo>
                  <a:lnTo>
                    <a:pt x="1391" y="589"/>
                  </a:lnTo>
                  <a:lnTo>
                    <a:pt x="1384" y="598"/>
                  </a:lnTo>
                  <a:lnTo>
                    <a:pt x="1382" y="607"/>
                  </a:lnTo>
                  <a:lnTo>
                    <a:pt x="1381" y="616"/>
                  </a:lnTo>
                  <a:lnTo>
                    <a:pt x="1372" y="629"/>
                  </a:lnTo>
                  <a:lnTo>
                    <a:pt x="1371" y="636"/>
                  </a:lnTo>
                  <a:lnTo>
                    <a:pt x="1371" y="642"/>
                  </a:lnTo>
                  <a:lnTo>
                    <a:pt x="1376" y="649"/>
                  </a:lnTo>
                  <a:lnTo>
                    <a:pt x="1376" y="655"/>
                  </a:lnTo>
                  <a:lnTo>
                    <a:pt x="1372" y="663"/>
                  </a:lnTo>
                  <a:lnTo>
                    <a:pt x="1371" y="670"/>
                  </a:lnTo>
                  <a:lnTo>
                    <a:pt x="1369" y="675"/>
                  </a:lnTo>
                  <a:lnTo>
                    <a:pt x="1368" y="681"/>
                  </a:lnTo>
                  <a:lnTo>
                    <a:pt x="1366" y="684"/>
                  </a:lnTo>
                  <a:lnTo>
                    <a:pt x="1366" y="686"/>
                  </a:lnTo>
                  <a:lnTo>
                    <a:pt x="1364" y="687"/>
                  </a:lnTo>
                  <a:lnTo>
                    <a:pt x="1361" y="691"/>
                  </a:lnTo>
                  <a:lnTo>
                    <a:pt x="1353" y="697"/>
                  </a:lnTo>
                  <a:lnTo>
                    <a:pt x="1349" y="702"/>
                  </a:lnTo>
                  <a:lnTo>
                    <a:pt x="1349" y="689"/>
                  </a:lnTo>
                  <a:lnTo>
                    <a:pt x="1353" y="675"/>
                  </a:lnTo>
                  <a:lnTo>
                    <a:pt x="1354" y="665"/>
                  </a:lnTo>
                  <a:lnTo>
                    <a:pt x="1353" y="660"/>
                  </a:lnTo>
                  <a:lnTo>
                    <a:pt x="1346" y="660"/>
                  </a:lnTo>
                  <a:lnTo>
                    <a:pt x="1336" y="663"/>
                  </a:lnTo>
                  <a:lnTo>
                    <a:pt x="1328" y="665"/>
                  </a:lnTo>
                  <a:lnTo>
                    <a:pt x="1315" y="668"/>
                  </a:lnTo>
                  <a:lnTo>
                    <a:pt x="1306" y="668"/>
                  </a:lnTo>
                  <a:lnTo>
                    <a:pt x="1300" y="673"/>
                  </a:lnTo>
                  <a:lnTo>
                    <a:pt x="1295" y="679"/>
                  </a:lnTo>
                  <a:lnTo>
                    <a:pt x="1293" y="694"/>
                  </a:lnTo>
                  <a:lnTo>
                    <a:pt x="1295" y="702"/>
                  </a:lnTo>
                  <a:lnTo>
                    <a:pt x="1295" y="707"/>
                  </a:lnTo>
                  <a:lnTo>
                    <a:pt x="1290" y="717"/>
                  </a:lnTo>
                  <a:lnTo>
                    <a:pt x="1288" y="725"/>
                  </a:lnTo>
                  <a:lnTo>
                    <a:pt x="1288" y="733"/>
                  </a:lnTo>
                  <a:lnTo>
                    <a:pt x="1286" y="738"/>
                  </a:lnTo>
                  <a:lnTo>
                    <a:pt x="1282" y="742"/>
                  </a:lnTo>
                  <a:lnTo>
                    <a:pt x="1278" y="744"/>
                  </a:lnTo>
                  <a:lnTo>
                    <a:pt x="1273" y="746"/>
                  </a:lnTo>
                  <a:lnTo>
                    <a:pt x="1268" y="746"/>
                  </a:lnTo>
                  <a:lnTo>
                    <a:pt x="1262" y="747"/>
                  </a:lnTo>
                  <a:lnTo>
                    <a:pt x="1255" y="755"/>
                  </a:lnTo>
                  <a:lnTo>
                    <a:pt x="1253" y="764"/>
                  </a:lnTo>
                  <a:lnTo>
                    <a:pt x="1252" y="770"/>
                  </a:lnTo>
                  <a:lnTo>
                    <a:pt x="1252" y="773"/>
                  </a:lnTo>
                  <a:lnTo>
                    <a:pt x="1248" y="778"/>
                  </a:lnTo>
                  <a:lnTo>
                    <a:pt x="1248" y="788"/>
                  </a:lnTo>
                  <a:lnTo>
                    <a:pt x="1250" y="791"/>
                  </a:lnTo>
                  <a:lnTo>
                    <a:pt x="1250" y="794"/>
                  </a:lnTo>
                  <a:lnTo>
                    <a:pt x="1252" y="802"/>
                  </a:lnTo>
                  <a:lnTo>
                    <a:pt x="1250" y="804"/>
                  </a:lnTo>
                  <a:lnTo>
                    <a:pt x="1248" y="807"/>
                  </a:lnTo>
                  <a:lnTo>
                    <a:pt x="1247" y="809"/>
                  </a:lnTo>
                  <a:lnTo>
                    <a:pt x="1245" y="809"/>
                  </a:lnTo>
                  <a:lnTo>
                    <a:pt x="1239" y="815"/>
                  </a:lnTo>
                  <a:lnTo>
                    <a:pt x="1237" y="820"/>
                  </a:lnTo>
                  <a:lnTo>
                    <a:pt x="1235" y="825"/>
                  </a:lnTo>
                  <a:lnTo>
                    <a:pt x="1232" y="828"/>
                  </a:lnTo>
                  <a:lnTo>
                    <a:pt x="1227" y="830"/>
                  </a:lnTo>
                  <a:lnTo>
                    <a:pt x="1224" y="831"/>
                  </a:lnTo>
                  <a:lnTo>
                    <a:pt x="1217" y="835"/>
                  </a:lnTo>
                  <a:lnTo>
                    <a:pt x="1214" y="840"/>
                  </a:lnTo>
                  <a:lnTo>
                    <a:pt x="1209" y="843"/>
                  </a:lnTo>
                  <a:lnTo>
                    <a:pt x="1207" y="844"/>
                  </a:lnTo>
                  <a:lnTo>
                    <a:pt x="1205" y="846"/>
                  </a:lnTo>
                  <a:lnTo>
                    <a:pt x="1204" y="848"/>
                  </a:lnTo>
                  <a:lnTo>
                    <a:pt x="1204" y="849"/>
                  </a:lnTo>
                  <a:lnTo>
                    <a:pt x="1200" y="854"/>
                  </a:lnTo>
                  <a:lnTo>
                    <a:pt x="1192" y="854"/>
                  </a:lnTo>
                  <a:lnTo>
                    <a:pt x="1187" y="854"/>
                  </a:lnTo>
                  <a:lnTo>
                    <a:pt x="1184" y="856"/>
                  </a:lnTo>
                  <a:lnTo>
                    <a:pt x="1181" y="857"/>
                  </a:lnTo>
                  <a:lnTo>
                    <a:pt x="1179" y="859"/>
                  </a:lnTo>
                  <a:lnTo>
                    <a:pt x="1174" y="864"/>
                  </a:lnTo>
                  <a:lnTo>
                    <a:pt x="1169" y="869"/>
                  </a:lnTo>
                  <a:lnTo>
                    <a:pt x="1169" y="870"/>
                  </a:lnTo>
                  <a:lnTo>
                    <a:pt x="1166" y="877"/>
                  </a:lnTo>
                  <a:lnTo>
                    <a:pt x="1162" y="880"/>
                  </a:lnTo>
                  <a:lnTo>
                    <a:pt x="1159" y="883"/>
                  </a:lnTo>
                  <a:lnTo>
                    <a:pt x="1156" y="885"/>
                  </a:lnTo>
                  <a:lnTo>
                    <a:pt x="1151" y="888"/>
                  </a:lnTo>
                  <a:lnTo>
                    <a:pt x="1144" y="893"/>
                  </a:lnTo>
                  <a:lnTo>
                    <a:pt x="1141" y="898"/>
                  </a:lnTo>
                  <a:lnTo>
                    <a:pt x="1138" y="898"/>
                  </a:lnTo>
                  <a:lnTo>
                    <a:pt x="1134" y="899"/>
                  </a:lnTo>
                  <a:lnTo>
                    <a:pt x="1131" y="901"/>
                  </a:lnTo>
                  <a:lnTo>
                    <a:pt x="1121" y="901"/>
                  </a:lnTo>
                  <a:lnTo>
                    <a:pt x="1114" y="898"/>
                  </a:lnTo>
                  <a:lnTo>
                    <a:pt x="1113" y="895"/>
                  </a:lnTo>
                  <a:lnTo>
                    <a:pt x="1111" y="895"/>
                  </a:lnTo>
                  <a:lnTo>
                    <a:pt x="1108" y="896"/>
                  </a:lnTo>
                  <a:lnTo>
                    <a:pt x="1105" y="899"/>
                  </a:lnTo>
                  <a:lnTo>
                    <a:pt x="1103" y="901"/>
                  </a:lnTo>
                  <a:lnTo>
                    <a:pt x="1100" y="901"/>
                  </a:lnTo>
                  <a:lnTo>
                    <a:pt x="1098" y="899"/>
                  </a:lnTo>
                  <a:lnTo>
                    <a:pt x="1096" y="898"/>
                  </a:lnTo>
                  <a:lnTo>
                    <a:pt x="1093" y="899"/>
                  </a:lnTo>
                  <a:lnTo>
                    <a:pt x="1091" y="899"/>
                  </a:lnTo>
                  <a:lnTo>
                    <a:pt x="1088" y="898"/>
                  </a:lnTo>
                  <a:lnTo>
                    <a:pt x="1085" y="895"/>
                  </a:lnTo>
                  <a:lnTo>
                    <a:pt x="1081" y="896"/>
                  </a:lnTo>
                  <a:lnTo>
                    <a:pt x="1078" y="901"/>
                  </a:lnTo>
                  <a:lnTo>
                    <a:pt x="1078" y="903"/>
                  </a:lnTo>
                  <a:lnTo>
                    <a:pt x="1076" y="908"/>
                  </a:lnTo>
                  <a:lnTo>
                    <a:pt x="1075" y="914"/>
                  </a:lnTo>
                  <a:lnTo>
                    <a:pt x="1073" y="916"/>
                  </a:lnTo>
                  <a:lnTo>
                    <a:pt x="1073" y="917"/>
                  </a:lnTo>
                  <a:lnTo>
                    <a:pt x="1070" y="922"/>
                  </a:lnTo>
                  <a:lnTo>
                    <a:pt x="1067" y="927"/>
                  </a:lnTo>
                  <a:lnTo>
                    <a:pt x="1065" y="929"/>
                  </a:lnTo>
                  <a:lnTo>
                    <a:pt x="1063" y="930"/>
                  </a:lnTo>
                  <a:lnTo>
                    <a:pt x="1060" y="935"/>
                  </a:lnTo>
                  <a:lnTo>
                    <a:pt x="1055" y="937"/>
                  </a:lnTo>
                  <a:lnTo>
                    <a:pt x="1048" y="938"/>
                  </a:lnTo>
                  <a:lnTo>
                    <a:pt x="1040" y="938"/>
                  </a:lnTo>
                  <a:lnTo>
                    <a:pt x="1035" y="940"/>
                  </a:lnTo>
                  <a:lnTo>
                    <a:pt x="1030" y="940"/>
                  </a:lnTo>
                  <a:lnTo>
                    <a:pt x="1022" y="937"/>
                  </a:lnTo>
                  <a:lnTo>
                    <a:pt x="1019" y="937"/>
                  </a:lnTo>
                  <a:lnTo>
                    <a:pt x="1014" y="938"/>
                  </a:lnTo>
                  <a:lnTo>
                    <a:pt x="1010" y="938"/>
                  </a:lnTo>
                  <a:lnTo>
                    <a:pt x="1007" y="938"/>
                  </a:lnTo>
                  <a:lnTo>
                    <a:pt x="1005" y="940"/>
                  </a:lnTo>
                  <a:lnTo>
                    <a:pt x="1002" y="940"/>
                  </a:lnTo>
                  <a:lnTo>
                    <a:pt x="999" y="942"/>
                  </a:lnTo>
                  <a:lnTo>
                    <a:pt x="995" y="945"/>
                  </a:lnTo>
                  <a:lnTo>
                    <a:pt x="995" y="950"/>
                  </a:lnTo>
                  <a:lnTo>
                    <a:pt x="995" y="953"/>
                  </a:lnTo>
                  <a:lnTo>
                    <a:pt x="994" y="956"/>
                  </a:lnTo>
                  <a:lnTo>
                    <a:pt x="992" y="959"/>
                  </a:lnTo>
                  <a:lnTo>
                    <a:pt x="992" y="963"/>
                  </a:lnTo>
                  <a:lnTo>
                    <a:pt x="990" y="967"/>
                  </a:lnTo>
                  <a:lnTo>
                    <a:pt x="990" y="969"/>
                  </a:lnTo>
                  <a:lnTo>
                    <a:pt x="992" y="972"/>
                  </a:lnTo>
                  <a:lnTo>
                    <a:pt x="992" y="974"/>
                  </a:lnTo>
                  <a:lnTo>
                    <a:pt x="989" y="975"/>
                  </a:lnTo>
                  <a:lnTo>
                    <a:pt x="984" y="974"/>
                  </a:lnTo>
                  <a:lnTo>
                    <a:pt x="980" y="974"/>
                  </a:lnTo>
                  <a:lnTo>
                    <a:pt x="976" y="972"/>
                  </a:lnTo>
                  <a:lnTo>
                    <a:pt x="969" y="969"/>
                  </a:lnTo>
                  <a:lnTo>
                    <a:pt x="966" y="967"/>
                  </a:lnTo>
                  <a:lnTo>
                    <a:pt x="964" y="967"/>
                  </a:lnTo>
                  <a:lnTo>
                    <a:pt x="962" y="971"/>
                  </a:lnTo>
                  <a:lnTo>
                    <a:pt x="961" y="974"/>
                  </a:lnTo>
                  <a:lnTo>
                    <a:pt x="957" y="977"/>
                  </a:lnTo>
                  <a:lnTo>
                    <a:pt x="956" y="979"/>
                  </a:lnTo>
                  <a:lnTo>
                    <a:pt x="951" y="982"/>
                  </a:lnTo>
                  <a:lnTo>
                    <a:pt x="946" y="984"/>
                  </a:lnTo>
                  <a:lnTo>
                    <a:pt x="939" y="982"/>
                  </a:lnTo>
                  <a:lnTo>
                    <a:pt x="937" y="982"/>
                  </a:lnTo>
                  <a:lnTo>
                    <a:pt x="933" y="982"/>
                  </a:lnTo>
                  <a:lnTo>
                    <a:pt x="926" y="982"/>
                  </a:lnTo>
                  <a:lnTo>
                    <a:pt x="923" y="984"/>
                  </a:lnTo>
                  <a:lnTo>
                    <a:pt x="918" y="987"/>
                  </a:lnTo>
                  <a:lnTo>
                    <a:pt x="914" y="992"/>
                  </a:lnTo>
                  <a:lnTo>
                    <a:pt x="913" y="995"/>
                  </a:lnTo>
                  <a:lnTo>
                    <a:pt x="911" y="997"/>
                  </a:lnTo>
                  <a:lnTo>
                    <a:pt x="909" y="1001"/>
                  </a:lnTo>
                  <a:lnTo>
                    <a:pt x="906" y="1003"/>
                  </a:lnTo>
                  <a:lnTo>
                    <a:pt x="903" y="1005"/>
                  </a:lnTo>
                  <a:lnTo>
                    <a:pt x="899" y="1005"/>
                  </a:lnTo>
                  <a:lnTo>
                    <a:pt x="896" y="1008"/>
                  </a:lnTo>
                  <a:lnTo>
                    <a:pt x="891" y="1009"/>
                  </a:lnTo>
                  <a:lnTo>
                    <a:pt x="890" y="1011"/>
                  </a:lnTo>
                  <a:lnTo>
                    <a:pt x="888" y="1016"/>
                  </a:lnTo>
                  <a:lnTo>
                    <a:pt x="886" y="1019"/>
                  </a:lnTo>
                  <a:lnTo>
                    <a:pt x="885" y="1021"/>
                  </a:lnTo>
                  <a:lnTo>
                    <a:pt x="881" y="1026"/>
                  </a:lnTo>
                  <a:lnTo>
                    <a:pt x="878" y="1029"/>
                  </a:lnTo>
                  <a:lnTo>
                    <a:pt x="876" y="1034"/>
                  </a:lnTo>
                  <a:lnTo>
                    <a:pt x="875" y="1035"/>
                  </a:lnTo>
                  <a:lnTo>
                    <a:pt x="873" y="1042"/>
                  </a:lnTo>
                  <a:lnTo>
                    <a:pt x="876" y="1047"/>
                  </a:lnTo>
                  <a:lnTo>
                    <a:pt x="880" y="1048"/>
                  </a:lnTo>
                  <a:lnTo>
                    <a:pt x="881" y="1053"/>
                  </a:lnTo>
                  <a:lnTo>
                    <a:pt x="881" y="1058"/>
                  </a:lnTo>
                  <a:lnTo>
                    <a:pt x="880" y="1068"/>
                  </a:lnTo>
                  <a:lnTo>
                    <a:pt x="880" y="1076"/>
                  </a:lnTo>
                  <a:lnTo>
                    <a:pt x="880" y="1086"/>
                  </a:lnTo>
                  <a:lnTo>
                    <a:pt x="876" y="1097"/>
                  </a:lnTo>
                  <a:lnTo>
                    <a:pt x="873" y="1107"/>
                  </a:lnTo>
                  <a:lnTo>
                    <a:pt x="865" y="1113"/>
                  </a:lnTo>
                  <a:lnTo>
                    <a:pt x="861" y="1120"/>
                  </a:lnTo>
                  <a:lnTo>
                    <a:pt x="860" y="1121"/>
                  </a:lnTo>
                  <a:lnTo>
                    <a:pt x="860" y="1126"/>
                  </a:lnTo>
                  <a:lnTo>
                    <a:pt x="858" y="1128"/>
                  </a:lnTo>
                  <a:lnTo>
                    <a:pt x="850" y="1124"/>
                  </a:lnTo>
                  <a:lnTo>
                    <a:pt x="845" y="1123"/>
                  </a:lnTo>
                  <a:lnTo>
                    <a:pt x="840" y="1123"/>
                  </a:lnTo>
                  <a:lnTo>
                    <a:pt x="837" y="1128"/>
                  </a:lnTo>
                  <a:lnTo>
                    <a:pt x="830" y="1131"/>
                  </a:lnTo>
                  <a:lnTo>
                    <a:pt x="822" y="1126"/>
                  </a:lnTo>
                  <a:lnTo>
                    <a:pt x="815" y="1128"/>
                  </a:lnTo>
                  <a:lnTo>
                    <a:pt x="815" y="1132"/>
                  </a:lnTo>
                  <a:lnTo>
                    <a:pt x="818" y="1139"/>
                  </a:lnTo>
                  <a:lnTo>
                    <a:pt x="818" y="1142"/>
                  </a:lnTo>
                  <a:lnTo>
                    <a:pt x="813" y="1141"/>
                  </a:lnTo>
                  <a:lnTo>
                    <a:pt x="810" y="1139"/>
                  </a:lnTo>
                  <a:lnTo>
                    <a:pt x="807" y="1132"/>
                  </a:lnTo>
                  <a:lnTo>
                    <a:pt x="802" y="1132"/>
                  </a:lnTo>
                  <a:lnTo>
                    <a:pt x="800" y="1137"/>
                  </a:lnTo>
                  <a:lnTo>
                    <a:pt x="794" y="1136"/>
                  </a:lnTo>
                  <a:lnTo>
                    <a:pt x="767" y="1141"/>
                  </a:lnTo>
                  <a:lnTo>
                    <a:pt x="756" y="1141"/>
                  </a:lnTo>
                  <a:lnTo>
                    <a:pt x="747" y="1142"/>
                  </a:lnTo>
                  <a:lnTo>
                    <a:pt x="739" y="1142"/>
                  </a:lnTo>
                  <a:lnTo>
                    <a:pt x="732" y="1145"/>
                  </a:lnTo>
                  <a:lnTo>
                    <a:pt x="731" y="1152"/>
                  </a:lnTo>
                  <a:lnTo>
                    <a:pt x="727" y="1155"/>
                  </a:lnTo>
                  <a:lnTo>
                    <a:pt x="726" y="1158"/>
                  </a:lnTo>
                  <a:lnTo>
                    <a:pt x="724" y="1160"/>
                  </a:lnTo>
                  <a:lnTo>
                    <a:pt x="721" y="1163"/>
                  </a:lnTo>
                  <a:lnTo>
                    <a:pt x="719" y="1160"/>
                  </a:lnTo>
                  <a:lnTo>
                    <a:pt x="718" y="1158"/>
                  </a:lnTo>
                  <a:lnTo>
                    <a:pt x="716" y="1152"/>
                  </a:lnTo>
                  <a:lnTo>
                    <a:pt x="713" y="1144"/>
                  </a:lnTo>
                  <a:lnTo>
                    <a:pt x="711" y="1136"/>
                  </a:lnTo>
                  <a:lnTo>
                    <a:pt x="706" y="1126"/>
                  </a:lnTo>
                  <a:lnTo>
                    <a:pt x="698" y="1131"/>
                  </a:lnTo>
                  <a:lnTo>
                    <a:pt x="691" y="1128"/>
                  </a:lnTo>
                  <a:lnTo>
                    <a:pt x="684" y="1123"/>
                  </a:lnTo>
                  <a:lnTo>
                    <a:pt x="681" y="1115"/>
                  </a:lnTo>
                  <a:lnTo>
                    <a:pt x="665" y="1113"/>
                  </a:lnTo>
                  <a:lnTo>
                    <a:pt x="651" y="1123"/>
                  </a:lnTo>
                  <a:lnTo>
                    <a:pt x="640" y="1124"/>
                  </a:lnTo>
                  <a:lnTo>
                    <a:pt x="630" y="1128"/>
                  </a:lnTo>
                  <a:lnTo>
                    <a:pt x="623" y="1124"/>
                  </a:lnTo>
                  <a:lnTo>
                    <a:pt x="615" y="1123"/>
                  </a:lnTo>
                  <a:lnTo>
                    <a:pt x="608" y="1120"/>
                  </a:lnTo>
                  <a:lnTo>
                    <a:pt x="603" y="1118"/>
                  </a:lnTo>
                  <a:lnTo>
                    <a:pt x="600" y="1118"/>
                  </a:lnTo>
                  <a:lnTo>
                    <a:pt x="582" y="1118"/>
                  </a:lnTo>
                  <a:lnTo>
                    <a:pt x="569" y="1120"/>
                  </a:lnTo>
                  <a:lnTo>
                    <a:pt x="555" y="1124"/>
                  </a:lnTo>
                  <a:lnTo>
                    <a:pt x="547" y="1124"/>
                  </a:lnTo>
                  <a:lnTo>
                    <a:pt x="537" y="1131"/>
                  </a:lnTo>
                  <a:lnTo>
                    <a:pt x="524" y="1139"/>
                  </a:lnTo>
                  <a:lnTo>
                    <a:pt x="511" y="1144"/>
                  </a:lnTo>
                  <a:lnTo>
                    <a:pt x="503" y="1149"/>
                  </a:lnTo>
                  <a:lnTo>
                    <a:pt x="493" y="1147"/>
                  </a:lnTo>
                  <a:lnTo>
                    <a:pt x="484" y="1144"/>
                  </a:lnTo>
                  <a:lnTo>
                    <a:pt x="476" y="1150"/>
                  </a:lnTo>
                  <a:lnTo>
                    <a:pt x="471" y="1150"/>
                  </a:lnTo>
                  <a:lnTo>
                    <a:pt x="466" y="1147"/>
                  </a:lnTo>
                  <a:lnTo>
                    <a:pt x="461" y="1147"/>
                  </a:lnTo>
                  <a:lnTo>
                    <a:pt x="456" y="1149"/>
                  </a:lnTo>
                  <a:lnTo>
                    <a:pt x="458" y="1157"/>
                  </a:lnTo>
                  <a:lnTo>
                    <a:pt x="468" y="1170"/>
                  </a:lnTo>
                  <a:lnTo>
                    <a:pt x="468" y="1171"/>
                  </a:lnTo>
                  <a:lnTo>
                    <a:pt x="468" y="1176"/>
                  </a:lnTo>
                  <a:lnTo>
                    <a:pt x="469" y="1184"/>
                  </a:lnTo>
                  <a:lnTo>
                    <a:pt x="464" y="1183"/>
                  </a:lnTo>
                  <a:lnTo>
                    <a:pt x="460" y="1179"/>
                  </a:lnTo>
                  <a:lnTo>
                    <a:pt x="453" y="1179"/>
                  </a:lnTo>
                  <a:lnTo>
                    <a:pt x="446" y="1181"/>
                  </a:lnTo>
                  <a:lnTo>
                    <a:pt x="441" y="1184"/>
                  </a:lnTo>
                  <a:lnTo>
                    <a:pt x="433" y="1179"/>
                  </a:lnTo>
                  <a:lnTo>
                    <a:pt x="430" y="1181"/>
                  </a:lnTo>
                  <a:lnTo>
                    <a:pt x="425" y="1181"/>
                  </a:lnTo>
                  <a:lnTo>
                    <a:pt x="421" y="1181"/>
                  </a:lnTo>
                  <a:lnTo>
                    <a:pt x="418" y="1184"/>
                  </a:lnTo>
                  <a:lnTo>
                    <a:pt x="413" y="1183"/>
                  </a:lnTo>
                  <a:lnTo>
                    <a:pt x="407" y="1184"/>
                  </a:lnTo>
                  <a:lnTo>
                    <a:pt x="405" y="1181"/>
                  </a:lnTo>
                  <a:lnTo>
                    <a:pt x="400" y="1179"/>
                  </a:lnTo>
                  <a:lnTo>
                    <a:pt x="395" y="1178"/>
                  </a:lnTo>
                  <a:lnTo>
                    <a:pt x="392" y="1175"/>
                  </a:lnTo>
                  <a:lnTo>
                    <a:pt x="387" y="1171"/>
                  </a:lnTo>
                  <a:lnTo>
                    <a:pt x="382" y="1166"/>
                  </a:lnTo>
                  <a:lnTo>
                    <a:pt x="377" y="1166"/>
                  </a:lnTo>
                  <a:lnTo>
                    <a:pt x="372" y="1165"/>
                  </a:lnTo>
                  <a:lnTo>
                    <a:pt x="367" y="1160"/>
                  </a:lnTo>
                  <a:lnTo>
                    <a:pt x="362" y="1158"/>
                  </a:lnTo>
                  <a:lnTo>
                    <a:pt x="354" y="1160"/>
                  </a:lnTo>
                  <a:lnTo>
                    <a:pt x="347" y="1158"/>
                  </a:lnTo>
                  <a:lnTo>
                    <a:pt x="337" y="1150"/>
                  </a:lnTo>
                  <a:lnTo>
                    <a:pt x="335" y="1152"/>
                  </a:lnTo>
                  <a:lnTo>
                    <a:pt x="334" y="1153"/>
                  </a:lnTo>
                  <a:lnTo>
                    <a:pt x="332" y="1157"/>
                  </a:lnTo>
                  <a:lnTo>
                    <a:pt x="332" y="1162"/>
                  </a:lnTo>
                  <a:lnTo>
                    <a:pt x="332" y="1166"/>
                  </a:lnTo>
                  <a:lnTo>
                    <a:pt x="334" y="1168"/>
                  </a:lnTo>
                  <a:lnTo>
                    <a:pt x="337" y="1173"/>
                  </a:lnTo>
                  <a:lnTo>
                    <a:pt x="340" y="1176"/>
                  </a:lnTo>
                  <a:lnTo>
                    <a:pt x="342" y="1181"/>
                  </a:lnTo>
                  <a:lnTo>
                    <a:pt x="344" y="1184"/>
                  </a:lnTo>
                  <a:lnTo>
                    <a:pt x="345" y="1187"/>
                  </a:lnTo>
                  <a:lnTo>
                    <a:pt x="345" y="1194"/>
                  </a:lnTo>
                  <a:lnTo>
                    <a:pt x="345" y="1199"/>
                  </a:lnTo>
                  <a:lnTo>
                    <a:pt x="345" y="1205"/>
                  </a:lnTo>
                  <a:lnTo>
                    <a:pt x="345" y="1209"/>
                  </a:lnTo>
                  <a:lnTo>
                    <a:pt x="345" y="1212"/>
                  </a:lnTo>
                  <a:lnTo>
                    <a:pt x="349" y="1213"/>
                  </a:lnTo>
                  <a:lnTo>
                    <a:pt x="350" y="1218"/>
                  </a:lnTo>
                  <a:lnTo>
                    <a:pt x="350" y="1221"/>
                  </a:lnTo>
                  <a:lnTo>
                    <a:pt x="349" y="1225"/>
                  </a:lnTo>
                  <a:lnTo>
                    <a:pt x="347" y="1226"/>
                  </a:lnTo>
                  <a:lnTo>
                    <a:pt x="344" y="1226"/>
                  </a:lnTo>
                  <a:lnTo>
                    <a:pt x="342" y="1228"/>
                  </a:lnTo>
                  <a:lnTo>
                    <a:pt x="345" y="1233"/>
                  </a:lnTo>
                  <a:lnTo>
                    <a:pt x="349" y="1236"/>
                  </a:lnTo>
                  <a:lnTo>
                    <a:pt x="349" y="1238"/>
                  </a:lnTo>
                  <a:lnTo>
                    <a:pt x="350" y="1242"/>
                  </a:lnTo>
                  <a:lnTo>
                    <a:pt x="350" y="1244"/>
                  </a:lnTo>
                  <a:lnTo>
                    <a:pt x="347" y="1247"/>
                  </a:lnTo>
                  <a:lnTo>
                    <a:pt x="344" y="1251"/>
                  </a:lnTo>
                  <a:lnTo>
                    <a:pt x="345" y="1254"/>
                  </a:lnTo>
                  <a:lnTo>
                    <a:pt x="347" y="1255"/>
                  </a:lnTo>
                  <a:lnTo>
                    <a:pt x="345" y="1262"/>
                  </a:lnTo>
                  <a:lnTo>
                    <a:pt x="347" y="1267"/>
                  </a:lnTo>
                  <a:lnTo>
                    <a:pt x="345" y="1270"/>
                  </a:lnTo>
                  <a:lnTo>
                    <a:pt x="344" y="1272"/>
                  </a:lnTo>
                  <a:lnTo>
                    <a:pt x="344" y="1275"/>
                  </a:lnTo>
                  <a:lnTo>
                    <a:pt x="344" y="1280"/>
                  </a:lnTo>
                  <a:lnTo>
                    <a:pt x="345" y="1283"/>
                  </a:lnTo>
                  <a:lnTo>
                    <a:pt x="344" y="1285"/>
                  </a:lnTo>
                  <a:lnTo>
                    <a:pt x="342" y="1286"/>
                  </a:lnTo>
                  <a:lnTo>
                    <a:pt x="340" y="1286"/>
                  </a:lnTo>
                  <a:lnTo>
                    <a:pt x="339" y="1286"/>
                  </a:lnTo>
                  <a:lnTo>
                    <a:pt x="337" y="1288"/>
                  </a:lnTo>
                  <a:lnTo>
                    <a:pt x="337" y="1293"/>
                  </a:lnTo>
                  <a:lnTo>
                    <a:pt x="329" y="1301"/>
                  </a:lnTo>
                  <a:lnTo>
                    <a:pt x="327" y="1307"/>
                  </a:lnTo>
                  <a:lnTo>
                    <a:pt x="326" y="1310"/>
                  </a:lnTo>
                  <a:lnTo>
                    <a:pt x="326" y="1314"/>
                  </a:lnTo>
                  <a:lnTo>
                    <a:pt x="329" y="1319"/>
                  </a:lnTo>
                  <a:lnTo>
                    <a:pt x="327" y="1323"/>
                  </a:lnTo>
                  <a:lnTo>
                    <a:pt x="324" y="1327"/>
                  </a:lnTo>
                  <a:lnTo>
                    <a:pt x="321" y="1327"/>
                  </a:lnTo>
                  <a:lnTo>
                    <a:pt x="316" y="1330"/>
                  </a:lnTo>
                  <a:lnTo>
                    <a:pt x="314" y="1333"/>
                  </a:lnTo>
                  <a:lnTo>
                    <a:pt x="312" y="1338"/>
                  </a:lnTo>
                  <a:lnTo>
                    <a:pt x="311" y="1344"/>
                  </a:lnTo>
                  <a:lnTo>
                    <a:pt x="312" y="1349"/>
                  </a:lnTo>
                  <a:lnTo>
                    <a:pt x="312" y="1354"/>
                  </a:lnTo>
                  <a:lnTo>
                    <a:pt x="312" y="1356"/>
                  </a:lnTo>
                  <a:lnTo>
                    <a:pt x="312" y="1361"/>
                  </a:lnTo>
                  <a:lnTo>
                    <a:pt x="312" y="1365"/>
                  </a:lnTo>
                  <a:lnTo>
                    <a:pt x="309" y="1369"/>
                  </a:lnTo>
                  <a:lnTo>
                    <a:pt x="307" y="1377"/>
                  </a:lnTo>
                  <a:lnTo>
                    <a:pt x="307" y="1380"/>
                  </a:lnTo>
                  <a:lnTo>
                    <a:pt x="307" y="1383"/>
                  </a:lnTo>
                  <a:lnTo>
                    <a:pt x="306" y="1387"/>
                  </a:lnTo>
                  <a:lnTo>
                    <a:pt x="307" y="1390"/>
                  </a:lnTo>
                  <a:lnTo>
                    <a:pt x="307" y="1396"/>
                  </a:lnTo>
                  <a:lnTo>
                    <a:pt x="307" y="1399"/>
                  </a:lnTo>
                  <a:lnTo>
                    <a:pt x="304" y="1404"/>
                  </a:lnTo>
                  <a:lnTo>
                    <a:pt x="304" y="1408"/>
                  </a:lnTo>
                  <a:lnTo>
                    <a:pt x="304" y="1412"/>
                  </a:lnTo>
                  <a:lnTo>
                    <a:pt x="306" y="1419"/>
                  </a:lnTo>
                  <a:lnTo>
                    <a:pt x="306" y="1422"/>
                  </a:lnTo>
                  <a:lnTo>
                    <a:pt x="302" y="1429"/>
                  </a:lnTo>
                  <a:lnTo>
                    <a:pt x="306" y="1430"/>
                  </a:lnTo>
                  <a:lnTo>
                    <a:pt x="309" y="1432"/>
                  </a:lnTo>
                  <a:lnTo>
                    <a:pt x="312" y="1433"/>
                  </a:lnTo>
                  <a:lnTo>
                    <a:pt x="316" y="1433"/>
                  </a:lnTo>
                  <a:lnTo>
                    <a:pt x="317" y="1433"/>
                  </a:lnTo>
                  <a:lnTo>
                    <a:pt x="319" y="1432"/>
                  </a:lnTo>
                  <a:lnTo>
                    <a:pt x="321" y="1432"/>
                  </a:lnTo>
                  <a:lnTo>
                    <a:pt x="324" y="1432"/>
                  </a:lnTo>
                  <a:lnTo>
                    <a:pt x="327" y="1440"/>
                  </a:lnTo>
                  <a:lnTo>
                    <a:pt x="327" y="1445"/>
                  </a:lnTo>
                  <a:lnTo>
                    <a:pt x="327" y="1448"/>
                  </a:lnTo>
                  <a:lnTo>
                    <a:pt x="327" y="1456"/>
                  </a:lnTo>
                  <a:lnTo>
                    <a:pt x="326" y="1463"/>
                  </a:lnTo>
                  <a:lnTo>
                    <a:pt x="324" y="1464"/>
                  </a:lnTo>
                  <a:lnTo>
                    <a:pt x="321" y="1466"/>
                  </a:lnTo>
                  <a:lnTo>
                    <a:pt x="321" y="1472"/>
                  </a:lnTo>
                  <a:lnTo>
                    <a:pt x="319" y="1476"/>
                  </a:lnTo>
                  <a:lnTo>
                    <a:pt x="316" y="1479"/>
                  </a:lnTo>
                  <a:lnTo>
                    <a:pt x="312" y="1482"/>
                  </a:lnTo>
                  <a:lnTo>
                    <a:pt x="307" y="1484"/>
                  </a:lnTo>
                  <a:lnTo>
                    <a:pt x="304" y="1487"/>
                  </a:lnTo>
                  <a:lnTo>
                    <a:pt x="304" y="1488"/>
                  </a:lnTo>
                  <a:lnTo>
                    <a:pt x="304" y="1493"/>
                  </a:lnTo>
                  <a:lnTo>
                    <a:pt x="306" y="1497"/>
                  </a:lnTo>
                  <a:lnTo>
                    <a:pt x="302" y="1500"/>
                  </a:lnTo>
                  <a:lnTo>
                    <a:pt x="301" y="1505"/>
                  </a:lnTo>
                  <a:lnTo>
                    <a:pt x="301" y="1508"/>
                  </a:lnTo>
                  <a:lnTo>
                    <a:pt x="304" y="1511"/>
                  </a:lnTo>
                  <a:lnTo>
                    <a:pt x="306" y="1514"/>
                  </a:lnTo>
                  <a:lnTo>
                    <a:pt x="304" y="1516"/>
                  </a:lnTo>
                  <a:lnTo>
                    <a:pt x="301" y="1516"/>
                  </a:lnTo>
                  <a:lnTo>
                    <a:pt x="297" y="1518"/>
                  </a:lnTo>
                  <a:lnTo>
                    <a:pt x="294" y="1522"/>
                  </a:lnTo>
                  <a:lnTo>
                    <a:pt x="292" y="1524"/>
                  </a:lnTo>
                  <a:lnTo>
                    <a:pt x="291" y="1526"/>
                  </a:lnTo>
                  <a:lnTo>
                    <a:pt x="286" y="1526"/>
                  </a:lnTo>
                  <a:lnTo>
                    <a:pt x="283" y="1522"/>
                  </a:lnTo>
                  <a:lnTo>
                    <a:pt x="281" y="1521"/>
                  </a:lnTo>
                  <a:lnTo>
                    <a:pt x="276" y="1522"/>
                  </a:lnTo>
                  <a:lnTo>
                    <a:pt x="273" y="1522"/>
                  </a:lnTo>
                  <a:lnTo>
                    <a:pt x="271" y="1521"/>
                  </a:lnTo>
                  <a:lnTo>
                    <a:pt x="269" y="1521"/>
                  </a:lnTo>
                  <a:lnTo>
                    <a:pt x="266" y="1521"/>
                  </a:lnTo>
                  <a:lnTo>
                    <a:pt x="263" y="1524"/>
                  </a:lnTo>
                  <a:lnTo>
                    <a:pt x="261" y="1526"/>
                  </a:lnTo>
                  <a:lnTo>
                    <a:pt x="256" y="1522"/>
                  </a:lnTo>
                  <a:lnTo>
                    <a:pt x="254" y="1524"/>
                  </a:lnTo>
                  <a:lnTo>
                    <a:pt x="253" y="1526"/>
                  </a:lnTo>
                  <a:lnTo>
                    <a:pt x="251" y="1527"/>
                  </a:lnTo>
                  <a:lnTo>
                    <a:pt x="248" y="1529"/>
                  </a:lnTo>
                  <a:lnTo>
                    <a:pt x="246" y="1531"/>
                  </a:lnTo>
                  <a:lnTo>
                    <a:pt x="243" y="1534"/>
                  </a:lnTo>
                  <a:lnTo>
                    <a:pt x="241" y="1535"/>
                  </a:lnTo>
                  <a:lnTo>
                    <a:pt x="240" y="1540"/>
                  </a:lnTo>
                  <a:lnTo>
                    <a:pt x="238" y="1543"/>
                  </a:lnTo>
                  <a:lnTo>
                    <a:pt x="236" y="1545"/>
                  </a:lnTo>
                  <a:lnTo>
                    <a:pt x="235" y="1548"/>
                  </a:lnTo>
                  <a:lnTo>
                    <a:pt x="233" y="1553"/>
                  </a:lnTo>
                  <a:lnTo>
                    <a:pt x="231" y="1555"/>
                  </a:lnTo>
                  <a:lnTo>
                    <a:pt x="228" y="1561"/>
                  </a:lnTo>
                  <a:lnTo>
                    <a:pt x="225" y="1563"/>
                  </a:lnTo>
                  <a:lnTo>
                    <a:pt x="220" y="1568"/>
                  </a:lnTo>
                  <a:lnTo>
                    <a:pt x="213" y="1573"/>
                  </a:lnTo>
                  <a:lnTo>
                    <a:pt x="208" y="1577"/>
                  </a:lnTo>
                  <a:lnTo>
                    <a:pt x="203" y="1581"/>
                  </a:lnTo>
                  <a:lnTo>
                    <a:pt x="200" y="1586"/>
                  </a:lnTo>
                  <a:lnTo>
                    <a:pt x="197" y="1589"/>
                  </a:lnTo>
                  <a:lnTo>
                    <a:pt x="195" y="1594"/>
                  </a:lnTo>
                  <a:lnTo>
                    <a:pt x="192" y="1595"/>
                  </a:lnTo>
                  <a:lnTo>
                    <a:pt x="187" y="1597"/>
                  </a:lnTo>
                  <a:lnTo>
                    <a:pt x="183" y="1598"/>
                  </a:lnTo>
                  <a:lnTo>
                    <a:pt x="178" y="1600"/>
                  </a:lnTo>
                  <a:lnTo>
                    <a:pt x="177" y="1602"/>
                  </a:lnTo>
                  <a:lnTo>
                    <a:pt x="170" y="1602"/>
                  </a:lnTo>
                  <a:lnTo>
                    <a:pt x="167" y="1602"/>
                  </a:lnTo>
                  <a:lnTo>
                    <a:pt x="163" y="1602"/>
                  </a:lnTo>
                  <a:lnTo>
                    <a:pt x="162" y="1602"/>
                  </a:lnTo>
                  <a:lnTo>
                    <a:pt x="157" y="1605"/>
                  </a:lnTo>
                  <a:lnTo>
                    <a:pt x="154" y="1600"/>
                  </a:lnTo>
                  <a:lnTo>
                    <a:pt x="149" y="1594"/>
                  </a:lnTo>
                  <a:lnTo>
                    <a:pt x="149" y="1590"/>
                  </a:lnTo>
                  <a:lnTo>
                    <a:pt x="149" y="1587"/>
                  </a:lnTo>
                  <a:lnTo>
                    <a:pt x="145" y="1586"/>
                  </a:lnTo>
                  <a:lnTo>
                    <a:pt x="144" y="1584"/>
                  </a:lnTo>
                  <a:lnTo>
                    <a:pt x="144" y="1579"/>
                  </a:lnTo>
                  <a:lnTo>
                    <a:pt x="142" y="1576"/>
                  </a:lnTo>
                  <a:lnTo>
                    <a:pt x="140" y="1569"/>
                  </a:lnTo>
                  <a:lnTo>
                    <a:pt x="139" y="1566"/>
                  </a:lnTo>
                  <a:lnTo>
                    <a:pt x="135" y="1560"/>
                  </a:lnTo>
                  <a:lnTo>
                    <a:pt x="134" y="1556"/>
                  </a:lnTo>
                  <a:lnTo>
                    <a:pt x="134" y="1552"/>
                  </a:lnTo>
                  <a:lnTo>
                    <a:pt x="134" y="1543"/>
                  </a:lnTo>
                  <a:lnTo>
                    <a:pt x="135" y="1539"/>
                  </a:lnTo>
                  <a:lnTo>
                    <a:pt x="134" y="1535"/>
                  </a:lnTo>
                  <a:lnTo>
                    <a:pt x="129" y="1534"/>
                  </a:lnTo>
                  <a:lnTo>
                    <a:pt x="124" y="1534"/>
                  </a:lnTo>
                  <a:lnTo>
                    <a:pt x="117" y="1534"/>
                  </a:lnTo>
                  <a:lnTo>
                    <a:pt x="116" y="1531"/>
                  </a:lnTo>
                  <a:lnTo>
                    <a:pt x="116" y="1526"/>
                  </a:lnTo>
                  <a:lnTo>
                    <a:pt x="116" y="1522"/>
                  </a:lnTo>
                  <a:lnTo>
                    <a:pt x="112" y="1518"/>
                  </a:lnTo>
                  <a:lnTo>
                    <a:pt x="107" y="1516"/>
                  </a:lnTo>
                  <a:lnTo>
                    <a:pt x="104" y="1513"/>
                  </a:lnTo>
                  <a:lnTo>
                    <a:pt x="99" y="1513"/>
                  </a:lnTo>
                  <a:lnTo>
                    <a:pt x="94" y="1513"/>
                  </a:lnTo>
                  <a:lnTo>
                    <a:pt x="92" y="1509"/>
                  </a:lnTo>
                  <a:lnTo>
                    <a:pt x="92" y="1505"/>
                  </a:lnTo>
                  <a:lnTo>
                    <a:pt x="89" y="1500"/>
                  </a:lnTo>
                  <a:lnTo>
                    <a:pt x="87" y="1497"/>
                  </a:lnTo>
                  <a:lnTo>
                    <a:pt x="86" y="1490"/>
                  </a:lnTo>
                  <a:lnTo>
                    <a:pt x="82" y="1487"/>
                  </a:lnTo>
                  <a:lnTo>
                    <a:pt x="81" y="1487"/>
                  </a:lnTo>
                  <a:lnTo>
                    <a:pt x="79" y="1482"/>
                  </a:lnTo>
                  <a:lnTo>
                    <a:pt x="77" y="1479"/>
                  </a:lnTo>
                  <a:lnTo>
                    <a:pt x="76" y="1477"/>
                  </a:lnTo>
                  <a:lnTo>
                    <a:pt x="73" y="1476"/>
                  </a:lnTo>
                  <a:lnTo>
                    <a:pt x="71" y="1474"/>
                  </a:lnTo>
                  <a:lnTo>
                    <a:pt x="68" y="1472"/>
                  </a:lnTo>
                  <a:lnTo>
                    <a:pt x="66" y="1467"/>
                  </a:lnTo>
                  <a:lnTo>
                    <a:pt x="66" y="1464"/>
                  </a:lnTo>
                  <a:lnTo>
                    <a:pt x="69" y="1461"/>
                  </a:lnTo>
                  <a:lnTo>
                    <a:pt x="69" y="1458"/>
                  </a:lnTo>
                  <a:lnTo>
                    <a:pt x="71" y="1453"/>
                  </a:lnTo>
                  <a:lnTo>
                    <a:pt x="68" y="1448"/>
                  </a:lnTo>
                  <a:lnTo>
                    <a:pt x="69" y="1445"/>
                  </a:lnTo>
                  <a:lnTo>
                    <a:pt x="69" y="1443"/>
                  </a:lnTo>
                  <a:lnTo>
                    <a:pt x="69" y="1440"/>
                  </a:lnTo>
                  <a:lnTo>
                    <a:pt x="68" y="1438"/>
                  </a:lnTo>
                  <a:lnTo>
                    <a:pt x="64" y="1435"/>
                  </a:lnTo>
                  <a:lnTo>
                    <a:pt x="64" y="1432"/>
                  </a:lnTo>
                  <a:lnTo>
                    <a:pt x="64" y="1429"/>
                  </a:lnTo>
                  <a:lnTo>
                    <a:pt x="66" y="1424"/>
                  </a:lnTo>
                  <a:lnTo>
                    <a:pt x="63" y="1420"/>
                  </a:lnTo>
                  <a:lnTo>
                    <a:pt x="59" y="1419"/>
                  </a:lnTo>
                  <a:lnTo>
                    <a:pt x="54" y="1417"/>
                  </a:lnTo>
                  <a:lnTo>
                    <a:pt x="51" y="1412"/>
                  </a:lnTo>
                  <a:lnTo>
                    <a:pt x="49" y="1409"/>
                  </a:lnTo>
                  <a:lnTo>
                    <a:pt x="51" y="1408"/>
                  </a:lnTo>
                  <a:lnTo>
                    <a:pt x="51" y="1403"/>
                  </a:lnTo>
                  <a:lnTo>
                    <a:pt x="49" y="1399"/>
                  </a:lnTo>
                  <a:lnTo>
                    <a:pt x="48" y="1398"/>
                  </a:lnTo>
                  <a:lnTo>
                    <a:pt x="49" y="1395"/>
                  </a:lnTo>
                  <a:lnTo>
                    <a:pt x="51" y="1393"/>
                  </a:lnTo>
                  <a:lnTo>
                    <a:pt x="53" y="1388"/>
                  </a:lnTo>
                  <a:lnTo>
                    <a:pt x="54" y="1385"/>
                  </a:lnTo>
                  <a:lnTo>
                    <a:pt x="59" y="1380"/>
                  </a:lnTo>
                  <a:lnTo>
                    <a:pt x="58" y="1375"/>
                  </a:lnTo>
                  <a:lnTo>
                    <a:pt x="54" y="1369"/>
                  </a:lnTo>
                  <a:lnTo>
                    <a:pt x="56" y="1364"/>
                  </a:lnTo>
                  <a:lnTo>
                    <a:pt x="58" y="1362"/>
                  </a:lnTo>
                  <a:lnTo>
                    <a:pt x="61" y="1359"/>
                  </a:lnTo>
                  <a:lnTo>
                    <a:pt x="66" y="1354"/>
                  </a:lnTo>
                  <a:lnTo>
                    <a:pt x="68" y="1351"/>
                  </a:lnTo>
                  <a:lnTo>
                    <a:pt x="69" y="1348"/>
                  </a:lnTo>
                  <a:lnTo>
                    <a:pt x="69" y="1340"/>
                  </a:lnTo>
                  <a:lnTo>
                    <a:pt x="73" y="1336"/>
                  </a:lnTo>
                  <a:lnTo>
                    <a:pt x="76" y="1336"/>
                  </a:lnTo>
                  <a:lnTo>
                    <a:pt x="79" y="1335"/>
                  </a:lnTo>
                  <a:lnTo>
                    <a:pt x="84" y="1331"/>
                  </a:lnTo>
                  <a:lnTo>
                    <a:pt x="86" y="1328"/>
                  </a:lnTo>
                  <a:lnTo>
                    <a:pt x="86" y="1323"/>
                  </a:lnTo>
                  <a:lnTo>
                    <a:pt x="89" y="1317"/>
                  </a:lnTo>
                  <a:lnTo>
                    <a:pt x="92" y="1314"/>
                  </a:lnTo>
                  <a:lnTo>
                    <a:pt x="89" y="1309"/>
                  </a:lnTo>
                  <a:lnTo>
                    <a:pt x="87" y="1304"/>
                  </a:lnTo>
                  <a:lnTo>
                    <a:pt x="86" y="1301"/>
                  </a:lnTo>
                  <a:lnTo>
                    <a:pt x="86" y="1298"/>
                  </a:lnTo>
                  <a:lnTo>
                    <a:pt x="87" y="1296"/>
                  </a:lnTo>
                  <a:lnTo>
                    <a:pt x="89" y="1294"/>
                  </a:lnTo>
                  <a:lnTo>
                    <a:pt x="87" y="1293"/>
                  </a:lnTo>
                  <a:lnTo>
                    <a:pt x="87" y="1286"/>
                  </a:lnTo>
                  <a:lnTo>
                    <a:pt x="86" y="1280"/>
                  </a:lnTo>
                  <a:lnTo>
                    <a:pt x="84" y="1278"/>
                  </a:lnTo>
                  <a:lnTo>
                    <a:pt x="84" y="1276"/>
                  </a:lnTo>
                  <a:lnTo>
                    <a:pt x="81" y="1272"/>
                  </a:lnTo>
                  <a:lnTo>
                    <a:pt x="79" y="1267"/>
                  </a:lnTo>
                  <a:lnTo>
                    <a:pt x="77" y="1265"/>
                  </a:lnTo>
                  <a:lnTo>
                    <a:pt x="76" y="1262"/>
                  </a:lnTo>
                  <a:lnTo>
                    <a:pt x="76" y="1257"/>
                  </a:lnTo>
                  <a:lnTo>
                    <a:pt x="76" y="1252"/>
                  </a:lnTo>
                  <a:lnTo>
                    <a:pt x="76" y="1249"/>
                  </a:lnTo>
                  <a:lnTo>
                    <a:pt x="73" y="1246"/>
                  </a:lnTo>
                  <a:lnTo>
                    <a:pt x="69" y="1242"/>
                  </a:lnTo>
                  <a:lnTo>
                    <a:pt x="69" y="1238"/>
                  </a:lnTo>
                  <a:lnTo>
                    <a:pt x="66" y="1234"/>
                  </a:lnTo>
                  <a:lnTo>
                    <a:pt x="64" y="1230"/>
                  </a:lnTo>
                  <a:lnTo>
                    <a:pt x="63" y="1226"/>
                  </a:lnTo>
                  <a:lnTo>
                    <a:pt x="63" y="1221"/>
                  </a:lnTo>
                  <a:lnTo>
                    <a:pt x="68" y="1220"/>
                  </a:lnTo>
                  <a:lnTo>
                    <a:pt x="69" y="1218"/>
                  </a:lnTo>
                  <a:lnTo>
                    <a:pt x="76" y="1215"/>
                  </a:lnTo>
                  <a:lnTo>
                    <a:pt x="77" y="1213"/>
                  </a:lnTo>
                  <a:lnTo>
                    <a:pt x="79" y="1212"/>
                  </a:lnTo>
                  <a:lnTo>
                    <a:pt x="79" y="1209"/>
                  </a:lnTo>
                  <a:lnTo>
                    <a:pt x="77" y="1205"/>
                  </a:lnTo>
                  <a:lnTo>
                    <a:pt x="79" y="1199"/>
                  </a:lnTo>
                  <a:lnTo>
                    <a:pt x="77" y="1194"/>
                  </a:lnTo>
                  <a:lnTo>
                    <a:pt x="76" y="1191"/>
                  </a:lnTo>
                  <a:lnTo>
                    <a:pt x="74" y="1187"/>
                  </a:lnTo>
                  <a:lnTo>
                    <a:pt x="71" y="1181"/>
                  </a:lnTo>
                  <a:lnTo>
                    <a:pt x="69" y="1175"/>
                  </a:lnTo>
                  <a:lnTo>
                    <a:pt x="74" y="1173"/>
                  </a:lnTo>
                  <a:lnTo>
                    <a:pt x="76" y="1171"/>
                  </a:lnTo>
                  <a:lnTo>
                    <a:pt x="74" y="1170"/>
                  </a:lnTo>
                  <a:lnTo>
                    <a:pt x="73" y="1168"/>
                  </a:lnTo>
                  <a:lnTo>
                    <a:pt x="69" y="1163"/>
                  </a:lnTo>
                  <a:lnTo>
                    <a:pt x="66" y="1163"/>
                  </a:lnTo>
                  <a:lnTo>
                    <a:pt x="64" y="1160"/>
                  </a:lnTo>
                  <a:lnTo>
                    <a:pt x="63" y="1153"/>
                  </a:lnTo>
                  <a:lnTo>
                    <a:pt x="61" y="1152"/>
                  </a:lnTo>
                  <a:lnTo>
                    <a:pt x="58" y="1149"/>
                  </a:lnTo>
                  <a:lnTo>
                    <a:pt x="56" y="1141"/>
                  </a:lnTo>
                  <a:lnTo>
                    <a:pt x="53" y="1137"/>
                  </a:lnTo>
                  <a:lnTo>
                    <a:pt x="54" y="1134"/>
                  </a:lnTo>
                  <a:lnTo>
                    <a:pt x="54" y="1131"/>
                  </a:lnTo>
                  <a:lnTo>
                    <a:pt x="58" y="1124"/>
                  </a:lnTo>
                  <a:lnTo>
                    <a:pt x="59" y="1118"/>
                  </a:lnTo>
                  <a:lnTo>
                    <a:pt x="61" y="1116"/>
                  </a:lnTo>
                  <a:lnTo>
                    <a:pt x="63" y="1113"/>
                  </a:lnTo>
                  <a:lnTo>
                    <a:pt x="63" y="1108"/>
                  </a:lnTo>
                  <a:lnTo>
                    <a:pt x="61" y="1105"/>
                  </a:lnTo>
                  <a:lnTo>
                    <a:pt x="58" y="1097"/>
                  </a:lnTo>
                  <a:lnTo>
                    <a:pt x="56" y="1090"/>
                  </a:lnTo>
                  <a:lnTo>
                    <a:pt x="53" y="1089"/>
                  </a:lnTo>
                  <a:lnTo>
                    <a:pt x="53" y="1086"/>
                  </a:lnTo>
                  <a:lnTo>
                    <a:pt x="53" y="1084"/>
                  </a:lnTo>
                  <a:lnTo>
                    <a:pt x="51" y="1081"/>
                  </a:lnTo>
                  <a:lnTo>
                    <a:pt x="53" y="1077"/>
                  </a:lnTo>
                  <a:lnTo>
                    <a:pt x="51" y="1074"/>
                  </a:lnTo>
                  <a:lnTo>
                    <a:pt x="49" y="1074"/>
                  </a:lnTo>
                  <a:lnTo>
                    <a:pt x="46" y="1074"/>
                  </a:lnTo>
                  <a:lnTo>
                    <a:pt x="43" y="1074"/>
                  </a:lnTo>
                  <a:lnTo>
                    <a:pt x="41" y="1071"/>
                  </a:lnTo>
                  <a:lnTo>
                    <a:pt x="39" y="1069"/>
                  </a:lnTo>
                  <a:lnTo>
                    <a:pt x="39" y="1066"/>
                  </a:lnTo>
                  <a:lnTo>
                    <a:pt x="41" y="1060"/>
                  </a:lnTo>
                  <a:lnTo>
                    <a:pt x="43" y="1055"/>
                  </a:lnTo>
                  <a:lnTo>
                    <a:pt x="43" y="1053"/>
                  </a:lnTo>
                  <a:lnTo>
                    <a:pt x="44" y="1047"/>
                  </a:lnTo>
                  <a:lnTo>
                    <a:pt x="48" y="1043"/>
                  </a:lnTo>
                  <a:lnTo>
                    <a:pt x="49" y="1042"/>
                  </a:lnTo>
                  <a:lnTo>
                    <a:pt x="53" y="1040"/>
                  </a:lnTo>
                  <a:lnTo>
                    <a:pt x="54" y="1037"/>
                  </a:lnTo>
                  <a:lnTo>
                    <a:pt x="54" y="1032"/>
                  </a:lnTo>
                  <a:lnTo>
                    <a:pt x="54" y="1031"/>
                  </a:lnTo>
                  <a:lnTo>
                    <a:pt x="59" y="1031"/>
                  </a:lnTo>
                  <a:lnTo>
                    <a:pt x="61" y="1029"/>
                  </a:lnTo>
                  <a:lnTo>
                    <a:pt x="63" y="1026"/>
                  </a:lnTo>
                  <a:lnTo>
                    <a:pt x="64" y="1022"/>
                  </a:lnTo>
                  <a:lnTo>
                    <a:pt x="68" y="1022"/>
                  </a:lnTo>
                  <a:lnTo>
                    <a:pt x="69" y="1021"/>
                  </a:lnTo>
                  <a:lnTo>
                    <a:pt x="73" y="1018"/>
                  </a:lnTo>
                  <a:lnTo>
                    <a:pt x="73" y="1014"/>
                  </a:lnTo>
                  <a:lnTo>
                    <a:pt x="69" y="1003"/>
                  </a:lnTo>
                  <a:lnTo>
                    <a:pt x="59" y="998"/>
                  </a:lnTo>
                  <a:lnTo>
                    <a:pt x="58" y="995"/>
                  </a:lnTo>
                  <a:lnTo>
                    <a:pt x="56" y="992"/>
                  </a:lnTo>
                  <a:lnTo>
                    <a:pt x="54" y="990"/>
                  </a:lnTo>
                  <a:lnTo>
                    <a:pt x="51" y="988"/>
                  </a:lnTo>
                  <a:lnTo>
                    <a:pt x="48" y="987"/>
                  </a:lnTo>
                  <a:lnTo>
                    <a:pt x="44" y="980"/>
                  </a:lnTo>
                  <a:lnTo>
                    <a:pt x="43" y="975"/>
                  </a:lnTo>
                  <a:lnTo>
                    <a:pt x="44" y="971"/>
                  </a:lnTo>
                  <a:lnTo>
                    <a:pt x="46" y="963"/>
                  </a:lnTo>
                  <a:lnTo>
                    <a:pt x="46" y="958"/>
                  </a:lnTo>
                  <a:lnTo>
                    <a:pt x="46" y="956"/>
                  </a:lnTo>
                  <a:lnTo>
                    <a:pt x="43" y="953"/>
                  </a:lnTo>
                  <a:lnTo>
                    <a:pt x="41" y="950"/>
                  </a:lnTo>
                  <a:lnTo>
                    <a:pt x="39" y="950"/>
                  </a:lnTo>
                  <a:lnTo>
                    <a:pt x="36" y="948"/>
                  </a:lnTo>
                  <a:lnTo>
                    <a:pt x="31" y="946"/>
                  </a:lnTo>
                  <a:lnTo>
                    <a:pt x="28" y="945"/>
                  </a:lnTo>
                  <a:lnTo>
                    <a:pt x="23" y="948"/>
                  </a:lnTo>
                  <a:lnTo>
                    <a:pt x="20" y="946"/>
                  </a:lnTo>
                  <a:lnTo>
                    <a:pt x="15" y="943"/>
                  </a:lnTo>
                  <a:lnTo>
                    <a:pt x="13" y="943"/>
                  </a:lnTo>
                  <a:lnTo>
                    <a:pt x="10" y="940"/>
                  </a:lnTo>
                  <a:lnTo>
                    <a:pt x="8" y="935"/>
                  </a:lnTo>
                  <a:lnTo>
                    <a:pt x="8" y="929"/>
                  </a:lnTo>
                  <a:lnTo>
                    <a:pt x="6" y="924"/>
                  </a:lnTo>
                  <a:lnTo>
                    <a:pt x="5" y="922"/>
                  </a:lnTo>
                  <a:lnTo>
                    <a:pt x="1" y="922"/>
                  </a:lnTo>
                  <a:lnTo>
                    <a:pt x="0" y="919"/>
                  </a:lnTo>
                  <a:lnTo>
                    <a:pt x="1" y="916"/>
                  </a:lnTo>
                  <a:lnTo>
                    <a:pt x="1" y="912"/>
                  </a:lnTo>
                  <a:lnTo>
                    <a:pt x="0" y="908"/>
                  </a:lnTo>
                  <a:lnTo>
                    <a:pt x="0" y="903"/>
                  </a:lnTo>
                  <a:lnTo>
                    <a:pt x="0" y="899"/>
                  </a:lnTo>
                  <a:lnTo>
                    <a:pt x="0" y="895"/>
                  </a:lnTo>
                  <a:lnTo>
                    <a:pt x="3" y="893"/>
                  </a:lnTo>
                  <a:lnTo>
                    <a:pt x="5" y="891"/>
                  </a:lnTo>
                  <a:lnTo>
                    <a:pt x="5" y="883"/>
                  </a:lnTo>
                  <a:lnTo>
                    <a:pt x="11" y="878"/>
                  </a:lnTo>
                  <a:lnTo>
                    <a:pt x="16" y="877"/>
                  </a:lnTo>
                  <a:lnTo>
                    <a:pt x="21" y="875"/>
                  </a:lnTo>
                  <a:lnTo>
                    <a:pt x="26" y="874"/>
                  </a:lnTo>
                  <a:lnTo>
                    <a:pt x="30" y="869"/>
                  </a:lnTo>
                  <a:lnTo>
                    <a:pt x="31" y="867"/>
                  </a:lnTo>
                  <a:lnTo>
                    <a:pt x="36" y="865"/>
                  </a:lnTo>
                  <a:lnTo>
                    <a:pt x="41" y="862"/>
                  </a:lnTo>
                  <a:lnTo>
                    <a:pt x="41" y="856"/>
                  </a:lnTo>
                  <a:lnTo>
                    <a:pt x="48" y="851"/>
                  </a:lnTo>
                  <a:lnTo>
                    <a:pt x="49" y="848"/>
                  </a:lnTo>
                  <a:lnTo>
                    <a:pt x="51" y="846"/>
                  </a:lnTo>
                  <a:lnTo>
                    <a:pt x="54" y="841"/>
                  </a:lnTo>
                  <a:lnTo>
                    <a:pt x="56" y="840"/>
                  </a:lnTo>
                  <a:lnTo>
                    <a:pt x="59" y="838"/>
                  </a:lnTo>
                  <a:lnTo>
                    <a:pt x="59" y="836"/>
                  </a:lnTo>
                  <a:lnTo>
                    <a:pt x="63" y="831"/>
                  </a:lnTo>
                  <a:lnTo>
                    <a:pt x="68" y="828"/>
                  </a:lnTo>
                  <a:lnTo>
                    <a:pt x="69" y="828"/>
                  </a:lnTo>
                  <a:lnTo>
                    <a:pt x="76" y="827"/>
                  </a:lnTo>
                  <a:lnTo>
                    <a:pt x="84" y="828"/>
                  </a:lnTo>
                  <a:lnTo>
                    <a:pt x="86" y="828"/>
                  </a:lnTo>
                  <a:lnTo>
                    <a:pt x="92" y="828"/>
                  </a:lnTo>
                  <a:lnTo>
                    <a:pt x="96" y="828"/>
                  </a:lnTo>
                  <a:lnTo>
                    <a:pt x="96" y="823"/>
                  </a:lnTo>
                  <a:lnTo>
                    <a:pt x="101" y="815"/>
                  </a:lnTo>
                  <a:lnTo>
                    <a:pt x="106" y="814"/>
                  </a:lnTo>
                  <a:lnTo>
                    <a:pt x="109" y="814"/>
                  </a:lnTo>
                  <a:lnTo>
                    <a:pt x="112" y="809"/>
                  </a:lnTo>
                  <a:lnTo>
                    <a:pt x="112" y="802"/>
                  </a:lnTo>
                  <a:lnTo>
                    <a:pt x="111" y="797"/>
                  </a:lnTo>
                  <a:lnTo>
                    <a:pt x="109" y="791"/>
                  </a:lnTo>
                  <a:lnTo>
                    <a:pt x="112" y="785"/>
                  </a:lnTo>
                  <a:lnTo>
                    <a:pt x="114" y="780"/>
                  </a:lnTo>
                  <a:lnTo>
                    <a:pt x="116" y="776"/>
                  </a:lnTo>
                  <a:lnTo>
                    <a:pt x="117" y="775"/>
                  </a:lnTo>
                  <a:lnTo>
                    <a:pt x="117" y="770"/>
                  </a:lnTo>
                  <a:lnTo>
                    <a:pt x="117" y="768"/>
                  </a:lnTo>
                  <a:lnTo>
                    <a:pt x="114" y="762"/>
                  </a:lnTo>
                  <a:lnTo>
                    <a:pt x="114" y="759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22" y="754"/>
                  </a:lnTo>
                  <a:lnTo>
                    <a:pt x="129" y="752"/>
                  </a:lnTo>
                  <a:lnTo>
                    <a:pt x="129" y="749"/>
                  </a:lnTo>
                  <a:lnTo>
                    <a:pt x="130" y="744"/>
                  </a:lnTo>
                  <a:lnTo>
                    <a:pt x="130" y="741"/>
                  </a:lnTo>
                  <a:lnTo>
                    <a:pt x="130" y="738"/>
                  </a:lnTo>
                  <a:lnTo>
                    <a:pt x="132" y="736"/>
                  </a:lnTo>
                  <a:lnTo>
                    <a:pt x="134" y="733"/>
                  </a:lnTo>
                  <a:lnTo>
                    <a:pt x="139" y="725"/>
                  </a:lnTo>
                  <a:lnTo>
                    <a:pt x="142" y="725"/>
                  </a:lnTo>
                  <a:lnTo>
                    <a:pt x="144" y="723"/>
                  </a:lnTo>
                  <a:lnTo>
                    <a:pt x="145" y="718"/>
                  </a:lnTo>
                  <a:lnTo>
                    <a:pt x="149" y="717"/>
                  </a:lnTo>
                  <a:lnTo>
                    <a:pt x="154" y="717"/>
                  </a:lnTo>
                  <a:lnTo>
                    <a:pt x="155" y="717"/>
                  </a:lnTo>
                  <a:lnTo>
                    <a:pt x="160" y="718"/>
                  </a:lnTo>
                  <a:lnTo>
                    <a:pt x="165" y="718"/>
                  </a:lnTo>
                  <a:lnTo>
                    <a:pt x="167" y="718"/>
                  </a:lnTo>
                  <a:lnTo>
                    <a:pt x="172" y="718"/>
                  </a:lnTo>
                  <a:lnTo>
                    <a:pt x="177" y="715"/>
                  </a:lnTo>
                  <a:lnTo>
                    <a:pt x="175" y="708"/>
                  </a:lnTo>
                  <a:lnTo>
                    <a:pt x="172" y="705"/>
                  </a:lnTo>
                  <a:lnTo>
                    <a:pt x="168" y="704"/>
                  </a:lnTo>
                  <a:lnTo>
                    <a:pt x="162" y="699"/>
                  </a:lnTo>
                  <a:lnTo>
                    <a:pt x="165" y="691"/>
                  </a:lnTo>
                  <a:lnTo>
                    <a:pt x="168" y="687"/>
                  </a:lnTo>
                  <a:lnTo>
                    <a:pt x="168" y="686"/>
                  </a:lnTo>
                  <a:lnTo>
                    <a:pt x="165" y="683"/>
                  </a:lnTo>
                  <a:lnTo>
                    <a:pt x="163" y="683"/>
                  </a:lnTo>
                  <a:lnTo>
                    <a:pt x="159" y="679"/>
                  </a:lnTo>
                  <a:lnTo>
                    <a:pt x="157" y="678"/>
                  </a:lnTo>
                  <a:lnTo>
                    <a:pt x="152" y="673"/>
                  </a:lnTo>
                  <a:lnTo>
                    <a:pt x="144" y="665"/>
                  </a:lnTo>
                  <a:lnTo>
                    <a:pt x="144" y="663"/>
                  </a:lnTo>
                  <a:lnTo>
                    <a:pt x="140" y="658"/>
                  </a:lnTo>
                  <a:lnTo>
                    <a:pt x="139" y="653"/>
                  </a:lnTo>
                  <a:lnTo>
                    <a:pt x="139" y="649"/>
                  </a:lnTo>
                  <a:lnTo>
                    <a:pt x="137" y="644"/>
                  </a:lnTo>
                  <a:lnTo>
                    <a:pt x="135" y="639"/>
                  </a:lnTo>
                  <a:lnTo>
                    <a:pt x="135" y="632"/>
                  </a:lnTo>
                  <a:lnTo>
                    <a:pt x="140" y="628"/>
                  </a:lnTo>
                  <a:lnTo>
                    <a:pt x="149" y="621"/>
                  </a:lnTo>
                  <a:lnTo>
                    <a:pt x="150" y="616"/>
                  </a:lnTo>
                  <a:lnTo>
                    <a:pt x="152" y="611"/>
                  </a:lnTo>
                  <a:lnTo>
                    <a:pt x="157" y="608"/>
                  </a:lnTo>
                  <a:lnTo>
                    <a:pt x="163" y="607"/>
                  </a:lnTo>
                  <a:lnTo>
                    <a:pt x="165" y="607"/>
                  </a:lnTo>
                  <a:lnTo>
                    <a:pt x="170" y="605"/>
                  </a:lnTo>
                  <a:lnTo>
                    <a:pt x="175" y="605"/>
                  </a:lnTo>
                  <a:lnTo>
                    <a:pt x="177" y="602"/>
                  </a:lnTo>
                  <a:lnTo>
                    <a:pt x="173" y="598"/>
                  </a:lnTo>
                  <a:lnTo>
                    <a:pt x="173" y="594"/>
                  </a:lnTo>
                  <a:lnTo>
                    <a:pt x="170" y="589"/>
                  </a:lnTo>
                  <a:lnTo>
                    <a:pt x="170" y="584"/>
                  </a:lnTo>
                  <a:lnTo>
                    <a:pt x="170" y="579"/>
                  </a:lnTo>
                  <a:lnTo>
                    <a:pt x="173" y="576"/>
                  </a:lnTo>
                  <a:lnTo>
                    <a:pt x="173" y="573"/>
                  </a:lnTo>
                  <a:lnTo>
                    <a:pt x="172" y="568"/>
                  </a:lnTo>
                  <a:lnTo>
                    <a:pt x="177" y="563"/>
                  </a:lnTo>
                  <a:lnTo>
                    <a:pt x="177" y="561"/>
                  </a:lnTo>
                  <a:lnTo>
                    <a:pt x="177" y="555"/>
                  </a:lnTo>
                  <a:lnTo>
                    <a:pt x="185" y="553"/>
                  </a:lnTo>
                  <a:lnTo>
                    <a:pt x="188" y="553"/>
                  </a:lnTo>
                  <a:lnTo>
                    <a:pt x="192" y="553"/>
                  </a:lnTo>
                  <a:lnTo>
                    <a:pt x="192" y="552"/>
                  </a:lnTo>
                  <a:lnTo>
                    <a:pt x="193" y="547"/>
                  </a:lnTo>
                  <a:lnTo>
                    <a:pt x="195" y="545"/>
                  </a:lnTo>
                  <a:lnTo>
                    <a:pt x="198" y="542"/>
                  </a:lnTo>
                  <a:lnTo>
                    <a:pt x="202" y="540"/>
                  </a:lnTo>
                  <a:lnTo>
                    <a:pt x="203" y="539"/>
                  </a:lnTo>
                  <a:lnTo>
                    <a:pt x="205" y="537"/>
                  </a:lnTo>
                  <a:lnTo>
                    <a:pt x="210" y="532"/>
                  </a:lnTo>
                  <a:lnTo>
                    <a:pt x="211" y="532"/>
                  </a:lnTo>
                  <a:lnTo>
                    <a:pt x="220" y="537"/>
                  </a:lnTo>
                  <a:lnTo>
                    <a:pt x="225" y="540"/>
                  </a:lnTo>
                  <a:lnTo>
                    <a:pt x="230" y="545"/>
                  </a:lnTo>
                  <a:lnTo>
                    <a:pt x="235" y="547"/>
                  </a:lnTo>
                  <a:lnTo>
                    <a:pt x="241" y="545"/>
                  </a:lnTo>
                  <a:lnTo>
                    <a:pt x="245" y="545"/>
                  </a:lnTo>
                  <a:lnTo>
                    <a:pt x="246" y="543"/>
                  </a:lnTo>
                  <a:lnTo>
                    <a:pt x="251" y="540"/>
                  </a:lnTo>
                  <a:lnTo>
                    <a:pt x="254" y="539"/>
                  </a:lnTo>
                  <a:lnTo>
                    <a:pt x="256" y="540"/>
                  </a:lnTo>
                  <a:lnTo>
                    <a:pt x="263" y="539"/>
                  </a:lnTo>
                  <a:lnTo>
                    <a:pt x="269" y="537"/>
                  </a:lnTo>
                  <a:lnTo>
                    <a:pt x="274" y="529"/>
                  </a:lnTo>
                  <a:lnTo>
                    <a:pt x="274" y="527"/>
                  </a:lnTo>
                  <a:lnTo>
                    <a:pt x="273" y="522"/>
                  </a:lnTo>
                  <a:lnTo>
                    <a:pt x="271" y="516"/>
                  </a:lnTo>
                  <a:lnTo>
                    <a:pt x="271" y="513"/>
                  </a:lnTo>
                  <a:lnTo>
                    <a:pt x="271" y="509"/>
                  </a:lnTo>
                  <a:lnTo>
                    <a:pt x="273" y="505"/>
                  </a:lnTo>
                  <a:lnTo>
                    <a:pt x="271" y="495"/>
                  </a:lnTo>
                  <a:lnTo>
                    <a:pt x="274" y="488"/>
                  </a:lnTo>
                  <a:lnTo>
                    <a:pt x="291" y="477"/>
                  </a:lnTo>
                  <a:lnTo>
                    <a:pt x="296" y="471"/>
                  </a:lnTo>
                  <a:lnTo>
                    <a:pt x="283" y="459"/>
                  </a:lnTo>
                  <a:lnTo>
                    <a:pt x="273" y="450"/>
                  </a:lnTo>
                  <a:lnTo>
                    <a:pt x="264" y="445"/>
                  </a:lnTo>
                  <a:lnTo>
                    <a:pt x="259" y="443"/>
                  </a:lnTo>
                  <a:lnTo>
                    <a:pt x="254" y="438"/>
                  </a:lnTo>
                  <a:lnTo>
                    <a:pt x="253" y="430"/>
                  </a:lnTo>
                  <a:lnTo>
                    <a:pt x="254" y="422"/>
                  </a:lnTo>
                  <a:lnTo>
                    <a:pt x="261" y="417"/>
                  </a:lnTo>
                  <a:lnTo>
                    <a:pt x="271" y="414"/>
                  </a:lnTo>
                  <a:lnTo>
                    <a:pt x="289" y="409"/>
                  </a:lnTo>
                  <a:lnTo>
                    <a:pt x="297" y="406"/>
                  </a:lnTo>
                  <a:lnTo>
                    <a:pt x="306" y="401"/>
                  </a:lnTo>
                  <a:lnTo>
                    <a:pt x="312" y="399"/>
                  </a:lnTo>
                  <a:lnTo>
                    <a:pt x="326" y="399"/>
                  </a:lnTo>
                  <a:lnTo>
                    <a:pt x="334" y="398"/>
                  </a:lnTo>
                  <a:lnTo>
                    <a:pt x="337" y="395"/>
                  </a:lnTo>
                  <a:lnTo>
                    <a:pt x="339" y="388"/>
                  </a:lnTo>
                  <a:lnTo>
                    <a:pt x="340" y="380"/>
                  </a:lnTo>
                  <a:lnTo>
                    <a:pt x="337" y="377"/>
                  </a:lnTo>
                  <a:lnTo>
                    <a:pt x="331" y="374"/>
                  </a:lnTo>
                  <a:lnTo>
                    <a:pt x="314" y="370"/>
                  </a:lnTo>
                  <a:lnTo>
                    <a:pt x="309" y="369"/>
                  </a:lnTo>
                  <a:lnTo>
                    <a:pt x="301" y="365"/>
                  </a:lnTo>
                  <a:lnTo>
                    <a:pt x="294" y="364"/>
                  </a:lnTo>
                  <a:lnTo>
                    <a:pt x="288" y="361"/>
                  </a:lnTo>
                  <a:lnTo>
                    <a:pt x="283" y="359"/>
                  </a:lnTo>
                  <a:lnTo>
                    <a:pt x="279" y="353"/>
                  </a:lnTo>
                  <a:lnTo>
                    <a:pt x="274" y="346"/>
                  </a:lnTo>
                  <a:close/>
                </a:path>
              </a:pathLst>
            </a:custGeom>
            <a:solidFill>
              <a:srgbClr val="8064A2">
                <a:lumMod val="60000"/>
                <a:lumOff val="40000"/>
              </a:srgbClr>
            </a:solidFill>
            <a:ln w="3175">
              <a:solidFill>
                <a:sysClr val="windowText" lastClr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6" name="Freeform 169"/>
            <p:cNvSpPr>
              <a:spLocks/>
            </p:cNvSpPr>
            <p:nvPr/>
          </p:nvSpPr>
          <p:spPr bwMode="auto">
            <a:xfrm>
              <a:off x="1611312" y="738983"/>
              <a:ext cx="573088" cy="998538"/>
            </a:xfrm>
            <a:custGeom>
              <a:avLst/>
              <a:gdLst>
                <a:gd name="T0" fmla="*/ 684 w 721"/>
                <a:gd name="T1" fmla="*/ 777 h 1259"/>
                <a:gd name="T2" fmla="*/ 600 w 721"/>
                <a:gd name="T3" fmla="*/ 772 h 1259"/>
                <a:gd name="T4" fmla="*/ 484 w 721"/>
                <a:gd name="T5" fmla="*/ 798 h 1259"/>
                <a:gd name="T6" fmla="*/ 469 w 721"/>
                <a:gd name="T7" fmla="*/ 838 h 1259"/>
                <a:gd name="T8" fmla="*/ 418 w 721"/>
                <a:gd name="T9" fmla="*/ 838 h 1259"/>
                <a:gd name="T10" fmla="*/ 372 w 721"/>
                <a:gd name="T11" fmla="*/ 819 h 1259"/>
                <a:gd name="T12" fmla="*/ 332 w 721"/>
                <a:gd name="T13" fmla="*/ 820 h 1259"/>
                <a:gd name="T14" fmla="*/ 345 w 721"/>
                <a:gd name="T15" fmla="*/ 863 h 1259"/>
                <a:gd name="T16" fmla="*/ 349 w 721"/>
                <a:gd name="T17" fmla="*/ 890 h 1259"/>
                <a:gd name="T18" fmla="*/ 345 w 721"/>
                <a:gd name="T19" fmla="*/ 924 h 1259"/>
                <a:gd name="T20" fmla="*/ 337 w 721"/>
                <a:gd name="T21" fmla="*/ 947 h 1259"/>
                <a:gd name="T22" fmla="*/ 314 w 721"/>
                <a:gd name="T23" fmla="*/ 987 h 1259"/>
                <a:gd name="T24" fmla="*/ 307 w 721"/>
                <a:gd name="T25" fmla="*/ 1034 h 1259"/>
                <a:gd name="T26" fmla="*/ 306 w 721"/>
                <a:gd name="T27" fmla="*/ 1076 h 1259"/>
                <a:gd name="T28" fmla="*/ 327 w 721"/>
                <a:gd name="T29" fmla="*/ 1094 h 1259"/>
                <a:gd name="T30" fmla="*/ 312 w 721"/>
                <a:gd name="T31" fmla="*/ 1136 h 1259"/>
                <a:gd name="T32" fmla="*/ 306 w 721"/>
                <a:gd name="T33" fmla="*/ 1168 h 1259"/>
                <a:gd name="T34" fmla="*/ 276 w 721"/>
                <a:gd name="T35" fmla="*/ 1176 h 1259"/>
                <a:gd name="T36" fmla="*/ 251 w 721"/>
                <a:gd name="T37" fmla="*/ 1181 h 1259"/>
                <a:gd name="T38" fmla="*/ 231 w 721"/>
                <a:gd name="T39" fmla="*/ 1209 h 1259"/>
                <a:gd name="T40" fmla="*/ 192 w 721"/>
                <a:gd name="T41" fmla="*/ 1249 h 1259"/>
                <a:gd name="T42" fmla="*/ 154 w 721"/>
                <a:gd name="T43" fmla="*/ 1254 h 1259"/>
                <a:gd name="T44" fmla="*/ 135 w 721"/>
                <a:gd name="T45" fmla="*/ 1214 h 1259"/>
                <a:gd name="T46" fmla="*/ 116 w 721"/>
                <a:gd name="T47" fmla="*/ 1180 h 1259"/>
                <a:gd name="T48" fmla="*/ 87 w 721"/>
                <a:gd name="T49" fmla="*/ 1151 h 1259"/>
                <a:gd name="T50" fmla="*/ 66 w 721"/>
                <a:gd name="T51" fmla="*/ 1121 h 1259"/>
                <a:gd name="T52" fmla="*/ 64 w 721"/>
                <a:gd name="T53" fmla="*/ 1089 h 1259"/>
                <a:gd name="T54" fmla="*/ 51 w 721"/>
                <a:gd name="T55" fmla="*/ 1057 h 1259"/>
                <a:gd name="T56" fmla="*/ 56 w 721"/>
                <a:gd name="T57" fmla="*/ 1018 h 1259"/>
                <a:gd name="T58" fmla="*/ 84 w 721"/>
                <a:gd name="T59" fmla="*/ 985 h 1259"/>
                <a:gd name="T60" fmla="*/ 89 w 721"/>
                <a:gd name="T61" fmla="*/ 948 h 1259"/>
                <a:gd name="T62" fmla="*/ 76 w 721"/>
                <a:gd name="T63" fmla="*/ 911 h 1259"/>
                <a:gd name="T64" fmla="*/ 68 w 721"/>
                <a:gd name="T65" fmla="*/ 874 h 1259"/>
                <a:gd name="T66" fmla="*/ 74 w 721"/>
                <a:gd name="T67" fmla="*/ 841 h 1259"/>
                <a:gd name="T68" fmla="*/ 63 w 721"/>
                <a:gd name="T69" fmla="*/ 807 h 1259"/>
                <a:gd name="T70" fmla="*/ 63 w 721"/>
                <a:gd name="T71" fmla="*/ 767 h 1259"/>
                <a:gd name="T72" fmla="*/ 51 w 721"/>
                <a:gd name="T73" fmla="*/ 728 h 1259"/>
                <a:gd name="T74" fmla="*/ 44 w 721"/>
                <a:gd name="T75" fmla="*/ 701 h 1259"/>
                <a:gd name="T76" fmla="*/ 64 w 721"/>
                <a:gd name="T77" fmla="*/ 676 h 1259"/>
                <a:gd name="T78" fmla="*/ 51 w 721"/>
                <a:gd name="T79" fmla="*/ 642 h 1259"/>
                <a:gd name="T80" fmla="*/ 39 w 721"/>
                <a:gd name="T81" fmla="*/ 604 h 1259"/>
                <a:gd name="T82" fmla="*/ 8 w 721"/>
                <a:gd name="T83" fmla="*/ 583 h 1259"/>
                <a:gd name="T84" fmla="*/ 0 w 721"/>
                <a:gd name="T85" fmla="*/ 549 h 1259"/>
                <a:gd name="T86" fmla="*/ 36 w 721"/>
                <a:gd name="T87" fmla="*/ 519 h 1259"/>
                <a:gd name="T88" fmla="*/ 63 w 721"/>
                <a:gd name="T89" fmla="*/ 485 h 1259"/>
                <a:gd name="T90" fmla="*/ 106 w 721"/>
                <a:gd name="T91" fmla="*/ 468 h 1259"/>
                <a:gd name="T92" fmla="*/ 117 w 721"/>
                <a:gd name="T93" fmla="*/ 424 h 1259"/>
                <a:gd name="T94" fmla="*/ 130 w 721"/>
                <a:gd name="T95" fmla="*/ 395 h 1259"/>
                <a:gd name="T96" fmla="*/ 155 w 721"/>
                <a:gd name="T97" fmla="*/ 371 h 1259"/>
                <a:gd name="T98" fmla="*/ 165 w 721"/>
                <a:gd name="T99" fmla="*/ 345 h 1259"/>
                <a:gd name="T100" fmla="*/ 140 w 721"/>
                <a:gd name="T101" fmla="*/ 312 h 1259"/>
                <a:gd name="T102" fmla="*/ 157 w 721"/>
                <a:gd name="T103" fmla="*/ 262 h 1259"/>
                <a:gd name="T104" fmla="*/ 170 w 721"/>
                <a:gd name="T105" fmla="*/ 233 h 1259"/>
                <a:gd name="T106" fmla="*/ 192 w 721"/>
                <a:gd name="T107" fmla="*/ 206 h 1259"/>
                <a:gd name="T108" fmla="*/ 225 w 721"/>
                <a:gd name="T109" fmla="*/ 194 h 1259"/>
                <a:gd name="T110" fmla="*/ 269 w 721"/>
                <a:gd name="T111" fmla="*/ 191 h 1259"/>
                <a:gd name="T112" fmla="*/ 291 w 721"/>
                <a:gd name="T113" fmla="*/ 131 h 1259"/>
                <a:gd name="T114" fmla="*/ 271 w 721"/>
                <a:gd name="T115" fmla="*/ 68 h 1259"/>
                <a:gd name="T116" fmla="*/ 337 w 721"/>
                <a:gd name="T117" fmla="*/ 3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1" h="1259">
                  <a:moveTo>
                    <a:pt x="721" y="817"/>
                  </a:moveTo>
                  <a:lnTo>
                    <a:pt x="719" y="814"/>
                  </a:lnTo>
                  <a:lnTo>
                    <a:pt x="718" y="812"/>
                  </a:lnTo>
                  <a:lnTo>
                    <a:pt x="716" y="806"/>
                  </a:lnTo>
                  <a:lnTo>
                    <a:pt x="713" y="798"/>
                  </a:lnTo>
                  <a:lnTo>
                    <a:pt x="711" y="790"/>
                  </a:lnTo>
                  <a:lnTo>
                    <a:pt x="706" y="780"/>
                  </a:lnTo>
                  <a:lnTo>
                    <a:pt x="698" y="785"/>
                  </a:lnTo>
                  <a:lnTo>
                    <a:pt x="691" y="782"/>
                  </a:lnTo>
                  <a:lnTo>
                    <a:pt x="684" y="777"/>
                  </a:lnTo>
                  <a:lnTo>
                    <a:pt x="681" y="769"/>
                  </a:lnTo>
                  <a:lnTo>
                    <a:pt x="665" y="767"/>
                  </a:lnTo>
                  <a:lnTo>
                    <a:pt x="651" y="777"/>
                  </a:lnTo>
                  <a:lnTo>
                    <a:pt x="640" y="778"/>
                  </a:lnTo>
                  <a:lnTo>
                    <a:pt x="630" y="782"/>
                  </a:lnTo>
                  <a:lnTo>
                    <a:pt x="623" y="778"/>
                  </a:lnTo>
                  <a:lnTo>
                    <a:pt x="615" y="777"/>
                  </a:lnTo>
                  <a:lnTo>
                    <a:pt x="608" y="774"/>
                  </a:lnTo>
                  <a:lnTo>
                    <a:pt x="603" y="772"/>
                  </a:lnTo>
                  <a:lnTo>
                    <a:pt x="600" y="772"/>
                  </a:lnTo>
                  <a:lnTo>
                    <a:pt x="582" y="772"/>
                  </a:lnTo>
                  <a:lnTo>
                    <a:pt x="569" y="774"/>
                  </a:lnTo>
                  <a:lnTo>
                    <a:pt x="555" y="778"/>
                  </a:lnTo>
                  <a:lnTo>
                    <a:pt x="547" y="778"/>
                  </a:lnTo>
                  <a:lnTo>
                    <a:pt x="537" y="785"/>
                  </a:lnTo>
                  <a:lnTo>
                    <a:pt x="524" y="793"/>
                  </a:lnTo>
                  <a:lnTo>
                    <a:pt x="511" y="798"/>
                  </a:lnTo>
                  <a:lnTo>
                    <a:pt x="503" y="803"/>
                  </a:lnTo>
                  <a:lnTo>
                    <a:pt x="493" y="801"/>
                  </a:lnTo>
                  <a:lnTo>
                    <a:pt x="484" y="798"/>
                  </a:lnTo>
                  <a:lnTo>
                    <a:pt x="476" y="804"/>
                  </a:lnTo>
                  <a:lnTo>
                    <a:pt x="471" y="804"/>
                  </a:lnTo>
                  <a:lnTo>
                    <a:pt x="466" y="801"/>
                  </a:lnTo>
                  <a:lnTo>
                    <a:pt x="461" y="801"/>
                  </a:lnTo>
                  <a:lnTo>
                    <a:pt x="456" y="803"/>
                  </a:lnTo>
                  <a:lnTo>
                    <a:pt x="458" y="811"/>
                  </a:lnTo>
                  <a:lnTo>
                    <a:pt x="468" y="824"/>
                  </a:lnTo>
                  <a:lnTo>
                    <a:pt x="468" y="825"/>
                  </a:lnTo>
                  <a:lnTo>
                    <a:pt x="468" y="830"/>
                  </a:lnTo>
                  <a:lnTo>
                    <a:pt x="469" y="838"/>
                  </a:lnTo>
                  <a:lnTo>
                    <a:pt x="464" y="837"/>
                  </a:lnTo>
                  <a:lnTo>
                    <a:pt x="460" y="833"/>
                  </a:lnTo>
                  <a:lnTo>
                    <a:pt x="453" y="833"/>
                  </a:lnTo>
                  <a:lnTo>
                    <a:pt x="446" y="835"/>
                  </a:lnTo>
                  <a:lnTo>
                    <a:pt x="441" y="838"/>
                  </a:lnTo>
                  <a:lnTo>
                    <a:pt x="433" y="833"/>
                  </a:lnTo>
                  <a:lnTo>
                    <a:pt x="430" y="835"/>
                  </a:lnTo>
                  <a:lnTo>
                    <a:pt x="425" y="835"/>
                  </a:lnTo>
                  <a:lnTo>
                    <a:pt x="421" y="835"/>
                  </a:lnTo>
                  <a:lnTo>
                    <a:pt x="418" y="838"/>
                  </a:lnTo>
                  <a:lnTo>
                    <a:pt x="413" y="837"/>
                  </a:lnTo>
                  <a:lnTo>
                    <a:pt x="407" y="838"/>
                  </a:lnTo>
                  <a:lnTo>
                    <a:pt x="405" y="835"/>
                  </a:lnTo>
                  <a:lnTo>
                    <a:pt x="400" y="833"/>
                  </a:lnTo>
                  <a:lnTo>
                    <a:pt x="395" y="832"/>
                  </a:lnTo>
                  <a:lnTo>
                    <a:pt x="392" y="829"/>
                  </a:lnTo>
                  <a:lnTo>
                    <a:pt x="387" y="825"/>
                  </a:lnTo>
                  <a:lnTo>
                    <a:pt x="382" y="820"/>
                  </a:lnTo>
                  <a:lnTo>
                    <a:pt x="377" y="820"/>
                  </a:lnTo>
                  <a:lnTo>
                    <a:pt x="372" y="819"/>
                  </a:lnTo>
                  <a:lnTo>
                    <a:pt x="367" y="814"/>
                  </a:lnTo>
                  <a:lnTo>
                    <a:pt x="362" y="812"/>
                  </a:lnTo>
                  <a:lnTo>
                    <a:pt x="354" y="814"/>
                  </a:lnTo>
                  <a:lnTo>
                    <a:pt x="347" y="812"/>
                  </a:lnTo>
                  <a:lnTo>
                    <a:pt x="337" y="804"/>
                  </a:lnTo>
                  <a:lnTo>
                    <a:pt x="335" y="806"/>
                  </a:lnTo>
                  <a:lnTo>
                    <a:pt x="334" y="807"/>
                  </a:lnTo>
                  <a:lnTo>
                    <a:pt x="332" y="811"/>
                  </a:lnTo>
                  <a:lnTo>
                    <a:pt x="332" y="816"/>
                  </a:lnTo>
                  <a:lnTo>
                    <a:pt x="332" y="820"/>
                  </a:lnTo>
                  <a:lnTo>
                    <a:pt x="334" y="822"/>
                  </a:lnTo>
                  <a:lnTo>
                    <a:pt x="337" y="827"/>
                  </a:lnTo>
                  <a:lnTo>
                    <a:pt x="340" y="830"/>
                  </a:lnTo>
                  <a:lnTo>
                    <a:pt x="342" y="835"/>
                  </a:lnTo>
                  <a:lnTo>
                    <a:pt x="344" y="838"/>
                  </a:lnTo>
                  <a:lnTo>
                    <a:pt x="345" y="841"/>
                  </a:lnTo>
                  <a:lnTo>
                    <a:pt x="345" y="848"/>
                  </a:lnTo>
                  <a:lnTo>
                    <a:pt x="345" y="853"/>
                  </a:lnTo>
                  <a:lnTo>
                    <a:pt x="345" y="859"/>
                  </a:lnTo>
                  <a:lnTo>
                    <a:pt x="345" y="863"/>
                  </a:lnTo>
                  <a:lnTo>
                    <a:pt x="345" y="866"/>
                  </a:lnTo>
                  <a:lnTo>
                    <a:pt x="349" y="867"/>
                  </a:lnTo>
                  <a:lnTo>
                    <a:pt x="350" y="872"/>
                  </a:lnTo>
                  <a:lnTo>
                    <a:pt x="350" y="875"/>
                  </a:lnTo>
                  <a:lnTo>
                    <a:pt x="349" y="879"/>
                  </a:lnTo>
                  <a:lnTo>
                    <a:pt x="347" y="880"/>
                  </a:lnTo>
                  <a:lnTo>
                    <a:pt x="344" y="880"/>
                  </a:lnTo>
                  <a:lnTo>
                    <a:pt x="342" y="882"/>
                  </a:lnTo>
                  <a:lnTo>
                    <a:pt x="345" y="887"/>
                  </a:lnTo>
                  <a:lnTo>
                    <a:pt x="349" y="890"/>
                  </a:lnTo>
                  <a:lnTo>
                    <a:pt x="349" y="892"/>
                  </a:lnTo>
                  <a:lnTo>
                    <a:pt x="350" y="896"/>
                  </a:lnTo>
                  <a:lnTo>
                    <a:pt x="350" y="898"/>
                  </a:lnTo>
                  <a:lnTo>
                    <a:pt x="347" y="901"/>
                  </a:lnTo>
                  <a:lnTo>
                    <a:pt x="344" y="905"/>
                  </a:lnTo>
                  <a:lnTo>
                    <a:pt x="345" y="908"/>
                  </a:lnTo>
                  <a:lnTo>
                    <a:pt x="347" y="909"/>
                  </a:lnTo>
                  <a:lnTo>
                    <a:pt x="345" y="916"/>
                  </a:lnTo>
                  <a:lnTo>
                    <a:pt x="347" y="921"/>
                  </a:lnTo>
                  <a:lnTo>
                    <a:pt x="345" y="924"/>
                  </a:lnTo>
                  <a:lnTo>
                    <a:pt x="344" y="926"/>
                  </a:lnTo>
                  <a:lnTo>
                    <a:pt x="344" y="929"/>
                  </a:lnTo>
                  <a:lnTo>
                    <a:pt x="344" y="934"/>
                  </a:lnTo>
                  <a:lnTo>
                    <a:pt x="345" y="937"/>
                  </a:lnTo>
                  <a:lnTo>
                    <a:pt x="344" y="939"/>
                  </a:lnTo>
                  <a:lnTo>
                    <a:pt x="342" y="940"/>
                  </a:lnTo>
                  <a:lnTo>
                    <a:pt x="340" y="940"/>
                  </a:lnTo>
                  <a:lnTo>
                    <a:pt x="339" y="940"/>
                  </a:lnTo>
                  <a:lnTo>
                    <a:pt x="337" y="942"/>
                  </a:lnTo>
                  <a:lnTo>
                    <a:pt x="337" y="947"/>
                  </a:lnTo>
                  <a:lnTo>
                    <a:pt x="329" y="955"/>
                  </a:lnTo>
                  <a:lnTo>
                    <a:pt x="327" y="961"/>
                  </a:lnTo>
                  <a:lnTo>
                    <a:pt x="326" y="964"/>
                  </a:lnTo>
                  <a:lnTo>
                    <a:pt x="326" y="968"/>
                  </a:lnTo>
                  <a:lnTo>
                    <a:pt x="329" y="973"/>
                  </a:lnTo>
                  <a:lnTo>
                    <a:pt x="327" y="977"/>
                  </a:lnTo>
                  <a:lnTo>
                    <a:pt x="324" y="981"/>
                  </a:lnTo>
                  <a:lnTo>
                    <a:pt x="321" y="981"/>
                  </a:lnTo>
                  <a:lnTo>
                    <a:pt x="316" y="984"/>
                  </a:lnTo>
                  <a:lnTo>
                    <a:pt x="314" y="987"/>
                  </a:lnTo>
                  <a:lnTo>
                    <a:pt x="312" y="992"/>
                  </a:lnTo>
                  <a:lnTo>
                    <a:pt x="311" y="998"/>
                  </a:lnTo>
                  <a:lnTo>
                    <a:pt x="312" y="1003"/>
                  </a:lnTo>
                  <a:lnTo>
                    <a:pt x="312" y="1008"/>
                  </a:lnTo>
                  <a:lnTo>
                    <a:pt x="312" y="1010"/>
                  </a:lnTo>
                  <a:lnTo>
                    <a:pt x="312" y="1015"/>
                  </a:lnTo>
                  <a:lnTo>
                    <a:pt x="312" y="1019"/>
                  </a:lnTo>
                  <a:lnTo>
                    <a:pt x="309" y="1023"/>
                  </a:lnTo>
                  <a:lnTo>
                    <a:pt x="307" y="1031"/>
                  </a:lnTo>
                  <a:lnTo>
                    <a:pt x="307" y="1034"/>
                  </a:lnTo>
                  <a:lnTo>
                    <a:pt x="307" y="1037"/>
                  </a:lnTo>
                  <a:lnTo>
                    <a:pt x="306" y="1041"/>
                  </a:lnTo>
                  <a:lnTo>
                    <a:pt x="307" y="1044"/>
                  </a:lnTo>
                  <a:lnTo>
                    <a:pt x="307" y="1050"/>
                  </a:lnTo>
                  <a:lnTo>
                    <a:pt x="307" y="1053"/>
                  </a:lnTo>
                  <a:lnTo>
                    <a:pt x="304" y="1058"/>
                  </a:lnTo>
                  <a:lnTo>
                    <a:pt x="304" y="1062"/>
                  </a:lnTo>
                  <a:lnTo>
                    <a:pt x="304" y="1066"/>
                  </a:lnTo>
                  <a:lnTo>
                    <a:pt x="306" y="1073"/>
                  </a:lnTo>
                  <a:lnTo>
                    <a:pt x="306" y="1076"/>
                  </a:lnTo>
                  <a:lnTo>
                    <a:pt x="302" y="1083"/>
                  </a:lnTo>
                  <a:lnTo>
                    <a:pt x="306" y="1084"/>
                  </a:lnTo>
                  <a:lnTo>
                    <a:pt x="309" y="1086"/>
                  </a:lnTo>
                  <a:lnTo>
                    <a:pt x="312" y="1087"/>
                  </a:lnTo>
                  <a:lnTo>
                    <a:pt x="316" y="1087"/>
                  </a:lnTo>
                  <a:lnTo>
                    <a:pt x="317" y="1087"/>
                  </a:lnTo>
                  <a:lnTo>
                    <a:pt x="319" y="1086"/>
                  </a:lnTo>
                  <a:lnTo>
                    <a:pt x="321" y="1086"/>
                  </a:lnTo>
                  <a:lnTo>
                    <a:pt x="324" y="1086"/>
                  </a:lnTo>
                  <a:lnTo>
                    <a:pt x="327" y="1094"/>
                  </a:lnTo>
                  <a:lnTo>
                    <a:pt x="327" y="1099"/>
                  </a:lnTo>
                  <a:lnTo>
                    <a:pt x="327" y="1102"/>
                  </a:lnTo>
                  <a:lnTo>
                    <a:pt x="327" y="1110"/>
                  </a:lnTo>
                  <a:lnTo>
                    <a:pt x="326" y="1117"/>
                  </a:lnTo>
                  <a:lnTo>
                    <a:pt x="324" y="1118"/>
                  </a:lnTo>
                  <a:lnTo>
                    <a:pt x="321" y="1120"/>
                  </a:lnTo>
                  <a:lnTo>
                    <a:pt x="321" y="1126"/>
                  </a:lnTo>
                  <a:lnTo>
                    <a:pt x="319" y="1130"/>
                  </a:lnTo>
                  <a:lnTo>
                    <a:pt x="316" y="1133"/>
                  </a:lnTo>
                  <a:lnTo>
                    <a:pt x="312" y="1136"/>
                  </a:lnTo>
                  <a:lnTo>
                    <a:pt x="307" y="1138"/>
                  </a:lnTo>
                  <a:lnTo>
                    <a:pt x="304" y="1141"/>
                  </a:lnTo>
                  <a:lnTo>
                    <a:pt x="304" y="1142"/>
                  </a:lnTo>
                  <a:lnTo>
                    <a:pt x="304" y="1147"/>
                  </a:lnTo>
                  <a:lnTo>
                    <a:pt x="306" y="1151"/>
                  </a:lnTo>
                  <a:lnTo>
                    <a:pt x="302" y="1154"/>
                  </a:lnTo>
                  <a:lnTo>
                    <a:pt x="301" y="1159"/>
                  </a:lnTo>
                  <a:lnTo>
                    <a:pt x="301" y="1162"/>
                  </a:lnTo>
                  <a:lnTo>
                    <a:pt x="304" y="1165"/>
                  </a:lnTo>
                  <a:lnTo>
                    <a:pt x="306" y="1168"/>
                  </a:lnTo>
                  <a:lnTo>
                    <a:pt x="304" y="1170"/>
                  </a:lnTo>
                  <a:lnTo>
                    <a:pt x="301" y="1170"/>
                  </a:lnTo>
                  <a:lnTo>
                    <a:pt x="297" y="1172"/>
                  </a:lnTo>
                  <a:lnTo>
                    <a:pt x="294" y="1176"/>
                  </a:lnTo>
                  <a:lnTo>
                    <a:pt x="292" y="1178"/>
                  </a:lnTo>
                  <a:lnTo>
                    <a:pt x="291" y="1180"/>
                  </a:lnTo>
                  <a:lnTo>
                    <a:pt x="286" y="1180"/>
                  </a:lnTo>
                  <a:lnTo>
                    <a:pt x="283" y="1176"/>
                  </a:lnTo>
                  <a:lnTo>
                    <a:pt x="281" y="1175"/>
                  </a:lnTo>
                  <a:lnTo>
                    <a:pt x="276" y="1176"/>
                  </a:lnTo>
                  <a:lnTo>
                    <a:pt x="273" y="1176"/>
                  </a:lnTo>
                  <a:lnTo>
                    <a:pt x="271" y="1175"/>
                  </a:lnTo>
                  <a:lnTo>
                    <a:pt x="269" y="1175"/>
                  </a:lnTo>
                  <a:lnTo>
                    <a:pt x="266" y="1175"/>
                  </a:lnTo>
                  <a:lnTo>
                    <a:pt x="263" y="1178"/>
                  </a:lnTo>
                  <a:lnTo>
                    <a:pt x="261" y="1180"/>
                  </a:lnTo>
                  <a:lnTo>
                    <a:pt x="256" y="1176"/>
                  </a:lnTo>
                  <a:lnTo>
                    <a:pt x="254" y="1178"/>
                  </a:lnTo>
                  <a:lnTo>
                    <a:pt x="253" y="1180"/>
                  </a:lnTo>
                  <a:lnTo>
                    <a:pt x="251" y="1181"/>
                  </a:lnTo>
                  <a:lnTo>
                    <a:pt x="248" y="1183"/>
                  </a:lnTo>
                  <a:lnTo>
                    <a:pt x="246" y="1185"/>
                  </a:lnTo>
                  <a:lnTo>
                    <a:pt x="243" y="1188"/>
                  </a:lnTo>
                  <a:lnTo>
                    <a:pt x="241" y="1189"/>
                  </a:lnTo>
                  <a:lnTo>
                    <a:pt x="240" y="1194"/>
                  </a:lnTo>
                  <a:lnTo>
                    <a:pt x="238" y="1197"/>
                  </a:lnTo>
                  <a:lnTo>
                    <a:pt x="236" y="1199"/>
                  </a:lnTo>
                  <a:lnTo>
                    <a:pt x="235" y="1202"/>
                  </a:lnTo>
                  <a:lnTo>
                    <a:pt x="233" y="1207"/>
                  </a:lnTo>
                  <a:lnTo>
                    <a:pt x="231" y="1209"/>
                  </a:lnTo>
                  <a:lnTo>
                    <a:pt x="228" y="1215"/>
                  </a:lnTo>
                  <a:lnTo>
                    <a:pt x="225" y="1217"/>
                  </a:lnTo>
                  <a:lnTo>
                    <a:pt x="220" y="1222"/>
                  </a:lnTo>
                  <a:lnTo>
                    <a:pt x="213" y="1227"/>
                  </a:lnTo>
                  <a:lnTo>
                    <a:pt x="208" y="1231"/>
                  </a:lnTo>
                  <a:lnTo>
                    <a:pt x="203" y="1235"/>
                  </a:lnTo>
                  <a:lnTo>
                    <a:pt x="200" y="1240"/>
                  </a:lnTo>
                  <a:lnTo>
                    <a:pt x="197" y="1243"/>
                  </a:lnTo>
                  <a:lnTo>
                    <a:pt x="195" y="1248"/>
                  </a:lnTo>
                  <a:lnTo>
                    <a:pt x="192" y="1249"/>
                  </a:lnTo>
                  <a:lnTo>
                    <a:pt x="187" y="1251"/>
                  </a:lnTo>
                  <a:lnTo>
                    <a:pt x="183" y="1252"/>
                  </a:lnTo>
                  <a:lnTo>
                    <a:pt x="178" y="1254"/>
                  </a:lnTo>
                  <a:lnTo>
                    <a:pt x="177" y="1256"/>
                  </a:lnTo>
                  <a:lnTo>
                    <a:pt x="170" y="1256"/>
                  </a:lnTo>
                  <a:lnTo>
                    <a:pt x="167" y="1256"/>
                  </a:lnTo>
                  <a:lnTo>
                    <a:pt x="163" y="1256"/>
                  </a:lnTo>
                  <a:lnTo>
                    <a:pt x="162" y="1256"/>
                  </a:lnTo>
                  <a:lnTo>
                    <a:pt x="157" y="1259"/>
                  </a:lnTo>
                  <a:lnTo>
                    <a:pt x="154" y="1254"/>
                  </a:lnTo>
                  <a:lnTo>
                    <a:pt x="149" y="1248"/>
                  </a:lnTo>
                  <a:lnTo>
                    <a:pt x="149" y="1244"/>
                  </a:lnTo>
                  <a:lnTo>
                    <a:pt x="149" y="1241"/>
                  </a:lnTo>
                  <a:lnTo>
                    <a:pt x="145" y="1240"/>
                  </a:lnTo>
                  <a:lnTo>
                    <a:pt x="144" y="1238"/>
                  </a:lnTo>
                  <a:lnTo>
                    <a:pt x="144" y="1233"/>
                  </a:lnTo>
                  <a:lnTo>
                    <a:pt x="142" y="1230"/>
                  </a:lnTo>
                  <a:lnTo>
                    <a:pt x="140" y="1223"/>
                  </a:lnTo>
                  <a:lnTo>
                    <a:pt x="139" y="1220"/>
                  </a:lnTo>
                  <a:lnTo>
                    <a:pt x="135" y="1214"/>
                  </a:lnTo>
                  <a:lnTo>
                    <a:pt x="134" y="1210"/>
                  </a:lnTo>
                  <a:lnTo>
                    <a:pt x="134" y="1206"/>
                  </a:lnTo>
                  <a:lnTo>
                    <a:pt x="134" y="1197"/>
                  </a:lnTo>
                  <a:lnTo>
                    <a:pt x="135" y="1193"/>
                  </a:lnTo>
                  <a:lnTo>
                    <a:pt x="134" y="1189"/>
                  </a:lnTo>
                  <a:lnTo>
                    <a:pt x="129" y="1188"/>
                  </a:lnTo>
                  <a:lnTo>
                    <a:pt x="124" y="1188"/>
                  </a:lnTo>
                  <a:lnTo>
                    <a:pt x="117" y="1188"/>
                  </a:lnTo>
                  <a:lnTo>
                    <a:pt x="116" y="1185"/>
                  </a:lnTo>
                  <a:lnTo>
                    <a:pt x="116" y="1180"/>
                  </a:lnTo>
                  <a:lnTo>
                    <a:pt x="116" y="1176"/>
                  </a:lnTo>
                  <a:lnTo>
                    <a:pt x="112" y="1172"/>
                  </a:lnTo>
                  <a:lnTo>
                    <a:pt x="107" y="1170"/>
                  </a:lnTo>
                  <a:lnTo>
                    <a:pt x="104" y="1167"/>
                  </a:lnTo>
                  <a:lnTo>
                    <a:pt x="99" y="1167"/>
                  </a:lnTo>
                  <a:lnTo>
                    <a:pt x="94" y="1167"/>
                  </a:lnTo>
                  <a:lnTo>
                    <a:pt x="92" y="1163"/>
                  </a:lnTo>
                  <a:lnTo>
                    <a:pt x="92" y="1159"/>
                  </a:lnTo>
                  <a:lnTo>
                    <a:pt x="89" y="1154"/>
                  </a:lnTo>
                  <a:lnTo>
                    <a:pt x="87" y="1151"/>
                  </a:lnTo>
                  <a:lnTo>
                    <a:pt x="86" y="1144"/>
                  </a:lnTo>
                  <a:lnTo>
                    <a:pt x="82" y="1141"/>
                  </a:lnTo>
                  <a:lnTo>
                    <a:pt x="81" y="1141"/>
                  </a:lnTo>
                  <a:lnTo>
                    <a:pt x="79" y="1136"/>
                  </a:lnTo>
                  <a:lnTo>
                    <a:pt x="77" y="1133"/>
                  </a:lnTo>
                  <a:lnTo>
                    <a:pt x="76" y="1131"/>
                  </a:lnTo>
                  <a:lnTo>
                    <a:pt x="73" y="1130"/>
                  </a:lnTo>
                  <a:lnTo>
                    <a:pt x="71" y="1128"/>
                  </a:lnTo>
                  <a:lnTo>
                    <a:pt x="68" y="1126"/>
                  </a:lnTo>
                  <a:lnTo>
                    <a:pt x="66" y="1121"/>
                  </a:lnTo>
                  <a:lnTo>
                    <a:pt x="66" y="1118"/>
                  </a:lnTo>
                  <a:lnTo>
                    <a:pt x="69" y="1115"/>
                  </a:lnTo>
                  <a:lnTo>
                    <a:pt x="69" y="1112"/>
                  </a:lnTo>
                  <a:lnTo>
                    <a:pt x="71" y="1107"/>
                  </a:lnTo>
                  <a:lnTo>
                    <a:pt x="68" y="1102"/>
                  </a:lnTo>
                  <a:lnTo>
                    <a:pt x="69" y="1099"/>
                  </a:lnTo>
                  <a:lnTo>
                    <a:pt x="69" y="1097"/>
                  </a:lnTo>
                  <a:lnTo>
                    <a:pt x="69" y="1094"/>
                  </a:lnTo>
                  <a:lnTo>
                    <a:pt x="68" y="1092"/>
                  </a:lnTo>
                  <a:lnTo>
                    <a:pt x="64" y="1089"/>
                  </a:lnTo>
                  <a:lnTo>
                    <a:pt x="64" y="1086"/>
                  </a:lnTo>
                  <a:lnTo>
                    <a:pt x="64" y="1083"/>
                  </a:lnTo>
                  <a:lnTo>
                    <a:pt x="66" y="1078"/>
                  </a:lnTo>
                  <a:lnTo>
                    <a:pt x="63" y="1074"/>
                  </a:lnTo>
                  <a:lnTo>
                    <a:pt x="59" y="1073"/>
                  </a:lnTo>
                  <a:lnTo>
                    <a:pt x="54" y="1071"/>
                  </a:lnTo>
                  <a:lnTo>
                    <a:pt x="51" y="1066"/>
                  </a:lnTo>
                  <a:lnTo>
                    <a:pt x="49" y="1063"/>
                  </a:lnTo>
                  <a:lnTo>
                    <a:pt x="51" y="1062"/>
                  </a:lnTo>
                  <a:lnTo>
                    <a:pt x="51" y="1057"/>
                  </a:lnTo>
                  <a:lnTo>
                    <a:pt x="49" y="1053"/>
                  </a:lnTo>
                  <a:lnTo>
                    <a:pt x="48" y="1052"/>
                  </a:lnTo>
                  <a:lnTo>
                    <a:pt x="49" y="1049"/>
                  </a:lnTo>
                  <a:lnTo>
                    <a:pt x="51" y="1047"/>
                  </a:lnTo>
                  <a:lnTo>
                    <a:pt x="53" y="1042"/>
                  </a:lnTo>
                  <a:lnTo>
                    <a:pt x="54" y="1039"/>
                  </a:lnTo>
                  <a:lnTo>
                    <a:pt x="59" y="1034"/>
                  </a:lnTo>
                  <a:lnTo>
                    <a:pt x="58" y="1029"/>
                  </a:lnTo>
                  <a:lnTo>
                    <a:pt x="54" y="1023"/>
                  </a:lnTo>
                  <a:lnTo>
                    <a:pt x="56" y="1018"/>
                  </a:lnTo>
                  <a:lnTo>
                    <a:pt x="58" y="1016"/>
                  </a:lnTo>
                  <a:lnTo>
                    <a:pt x="61" y="1013"/>
                  </a:lnTo>
                  <a:lnTo>
                    <a:pt x="66" y="1008"/>
                  </a:lnTo>
                  <a:lnTo>
                    <a:pt x="68" y="1005"/>
                  </a:lnTo>
                  <a:lnTo>
                    <a:pt x="69" y="1002"/>
                  </a:lnTo>
                  <a:lnTo>
                    <a:pt x="69" y="994"/>
                  </a:lnTo>
                  <a:lnTo>
                    <a:pt x="73" y="990"/>
                  </a:lnTo>
                  <a:lnTo>
                    <a:pt x="76" y="990"/>
                  </a:lnTo>
                  <a:lnTo>
                    <a:pt x="79" y="989"/>
                  </a:lnTo>
                  <a:lnTo>
                    <a:pt x="84" y="985"/>
                  </a:lnTo>
                  <a:lnTo>
                    <a:pt x="86" y="982"/>
                  </a:lnTo>
                  <a:lnTo>
                    <a:pt x="86" y="977"/>
                  </a:lnTo>
                  <a:lnTo>
                    <a:pt x="89" y="971"/>
                  </a:lnTo>
                  <a:lnTo>
                    <a:pt x="92" y="968"/>
                  </a:lnTo>
                  <a:lnTo>
                    <a:pt x="89" y="963"/>
                  </a:lnTo>
                  <a:lnTo>
                    <a:pt x="87" y="958"/>
                  </a:lnTo>
                  <a:lnTo>
                    <a:pt x="86" y="955"/>
                  </a:lnTo>
                  <a:lnTo>
                    <a:pt x="86" y="952"/>
                  </a:lnTo>
                  <a:lnTo>
                    <a:pt x="87" y="950"/>
                  </a:lnTo>
                  <a:lnTo>
                    <a:pt x="89" y="948"/>
                  </a:lnTo>
                  <a:lnTo>
                    <a:pt x="87" y="947"/>
                  </a:lnTo>
                  <a:lnTo>
                    <a:pt x="87" y="940"/>
                  </a:lnTo>
                  <a:lnTo>
                    <a:pt x="86" y="934"/>
                  </a:lnTo>
                  <a:lnTo>
                    <a:pt x="84" y="932"/>
                  </a:lnTo>
                  <a:lnTo>
                    <a:pt x="84" y="930"/>
                  </a:lnTo>
                  <a:lnTo>
                    <a:pt x="81" y="926"/>
                  </a:lnTo>
                  <a:lnTo>
                    <a:pt x="79" y="921"/>
                  </a:lnTo>
                  <a:lnTo>
                    <a:pt x="77" y="919"/>
                  </a:lnTo>
                  <a:lnTo>
                    <a:pt x="76" y="916"/>
                  </a:lnTo>
                  <a:lnTo>
                    <a:pt x="76" y="911"/>
                  </a:lnTo>
                  <a:lnTo>
                    <a:pt x="76" y="906"/>
                  </a:lnTo>
                  <a:lnTo>
                    <a:pt x="76" y="903"/>
                  </a:lnTo>
                  <a:lnTo>
                    <a:pt x="73" y="900"/>
                  </a:lnTo>
                  <a:lnTo>
                    <a:pt x="69" y="896"/>
                  </a:lnTo>
                  <a:lnTo>
                    <a:pt x="69" y="892"/>
                  </a:lnTo>
                  <a:lnTo>
                    <a:pt x="66" y="888"/>
                  </a:lnTo>
                  <a:lnTo>
                    <a:pt x="64" y="884"/>
                  </a:lnTo>
                  <a:lnTo>
                    <a:pt x="63" y="880"/>
                  </a:lnTo>
                  <a:lnTo>
                    <a:pt x="63" y="875"/>
                  </a:lnTo>
                  <a:lnTo>
                    <a:pt x="68" y="874"/>
                  </a:lnTo>
                  <a:lnTo>
                    <a:pt x="69" y="872"/>
                  </a:lnTo>
                  <a:lnTo>
                    <a:pt x="76" y="869"/>
                  </a:lnTo>
                  <a:lnTo>
                    <a:pt x="77" y="867"/>
                  </a:lnTo>
                  <a:lnTo>
                    <a:pt x="79" y="866"/>
                  </a:lnTo>
                  <a:lnTo>
                    <a:pt x="79" y="863"/>
                  </a:lnTo>
                  <a:lnTo>
                    <a:pt x="77" y="859"/>
                  </a:lnTo>
                  <a:lnTo>
                    <a:pt x="79" y="853"/>
                  </a:lnTo>
                  <a:lnTo>
                    <a:pt x="77" y="848"/>
                  </a:lnTo>
                  <a:lnTo>
                    <a:pt x="76" y="845"/>
                  </a:lnTo>
                  <a:lnTo>
                    <a:pt x="74" y="841"/>
                  </a:lnTo>
                  <a:lnTo>
                    <a:pt x="71" y="835"/>
                  </a:lnTo>
                  <a:lnTo>
                    <a:pt x="69" y="829"/>
                  </a:lnTo>
                  <a:lnTo>
                    <a:pt x="74" y="827"/>
                  </a:lnTo>
                  <a:lnTo>
                    <a:pt x="76" y="825"/>
                  </a:lnTo>
                  <a:lnTo>
                    <a:pt x="74" y="824"/>
                  </a:lnTo>
                  <a:lnTo>
                    <a:pt x="73" y="822"/>
                  </a:lnTo>
                  <a:lnTo>
                    <a:pt x="69" y="817"/>
                  </a:lnTo>
                  <a:lnTo>
                    <a:pt x="66" y="817"/>
                  </a:lnTo>
                  <a:lnTo>
                    <a:pt x="64" y="814"/>
                  </a:lnTo>
                  <a:lnTo>
                    <a:pt x="63" y="807"/>
                  </a:lnTo>
                  <a:lnTo>
                    <a:pt x="61" y="806"/>
                  </a:lnTo>
                  <a:lnTo>
                    <a:pt x="58" y="803"/>
                  </a:lnTo>
                  <a:lnTo>
                    <a:pt x="56" y="795"/>
                  </a:lnTo>
                  <a:lnTo>
                    <a:pt x="53" y="791"/>
                  </a:lnTo>
                  <a:lnTo>
                    <a:pt x="54" y="788"/>
                  </a:lnTo>
                  <a:lnTo>
                    <a:pt x="54" y="785"/>
                  </a:lnTo>
                  <a:lnTo>
                    <a:pt x="58" y="778"/>
                  </a:lnTo>
                  <a:lnTo>
                    <a:pt x="59" y="772"/>
                  </a:lnTo>
                  <a:lnTo>
                    <a:pt x="61" y="770"/>
                  </a:lnTo>
                  <a:lnTo>
                    <a:pt x="63" y="767"/>
                  </a:lnTo>
                  <a:lnTo>
                    <a:pt x="63" y="762"/>
                  </a:lnTo>
                  <a:lnTo>
                    <a:pt x="61" y="759"/>
                  </a:lnTo>
                  <a:lnTo>
                    <a:pt x="58" y="751"/>
                  </a:lnTo>
                  <a:lnTo>
                    <a:pt x="56" y="744"/>
                  </a:lnTo>
                  <a:lnTo>
                    <a:pt x="53" y="743"/>
                  </a:lnTo>
                  <a:lnTo>
                    <a:pt x="53" y="740"/>
                  </a:lnTo>
                  <a:lnTo>
                    <a:pt x="53" y="738"/>
                  </a:lnTo>
                  <a:lnTo>
                    <a:pt x="51" y="735"/>
                  </a:lnTo>
                  <a:lnTo>
                    <a:pt x="53" y="731"/>
                  </a:lnTo>
                  <a:lnTo>
                    <a:pt x="51" y="728"/>
                  </a:lnTo>
                  <a:lnTo>
                    <a:pt x="49" y="728"/>
                  </a:lnTo>
                  <a:lnTo>
                    <a:pt x="46" y="728"/>
                  </a:lnTo>
                  <a:lnTo>
                    <a:pt x="43" y="728"/>
                  </a:lnTo>
                  <a:lnTo>
                    <a:pt x="41" y="725"/>
                  </a:lnTo>
                  <a:lnTo>
                    <a:pt x="39" y="723"/>
                  </a:lnTo>
                  <a:lnTo>
                    <a:pt x="39" y="720"/>
                  </a:lnTo>
                  <a:lnTo>
                    <a:pt x="41" y="714"/>
                  </a:lnTo>
                  <a:lnTo>
                    <a:pt x="43" y="709"/>
                  </a:lnTo>
                  <a:lnTo>
                    <a:pt x="43" y="707"/>
                  </a:lnTo>
                  <a:lnTo>
                    <a:pt x="44" y="701"/>
                  </a:lnTo>
                  <a:lnTo>
                    <a:pt x="48" y="697"/>
                  </a:lnTo>
                  <a:lnTo>
                    <a:pt x="49" y="696"/>
                  </a:lnTo>
                  <a:lnTo>
                    <a:pt x="53" y="694"/>
                  </a:lnTo>
                  <a:lnTo>
                    <a:pt x="54" y="691"/>
                  </a:lnTo>
                  <a:lnTo>
                    <a:pt x="54" y="686"/>
                  </a:lnTo>
                  <a:lnTo>
                    <a:pt x="54" y="685"/>
                  </a:lnTo>
                  <a:lnTo>
                    <a:pt x="59" y="685"/>
                  </a:lnTo>
                  <a:lnTo>
                    <a:pt x="61" y="683"/>
                  </a:lnTo>
                  <a:lnTo>
                    <a:pt x="63" y="680"/>
                  </a:lnTo>
                  <a:lnTo>
                    <a:pt x="64" y="676"/>
                  </a:lnTo>
                  <a:lnTo>
                    <a:pt x="68" y="676"/>
                  </a:lnTo>
                  <a:lnTo>
                    <a:pt x="69" y="675"/>
                  </a:lnTo>
                  <a:lnTo>
                    <a:pt x="73" y="672"/>
                  </a:lnTo>
                  <a:lnTo>
                    <a:pt x="73" y="668"/>
                  </a:lnTo>
                  <a:lnTo>
                    <a:pt x="69" y="657"/>
                  </a:lnTo>
                  <a:lnTo>
                    <a:pt x="59" y="652"/>
                  </a:lnTo>
                  <a:lnTo>
                    <a:pt x="58" y="649"/>
                  </a:lnTo>
                  <a:lnTo>
                    <a:pt x="56" y="646"/>
                  </a:lnTo>
                  <a:lnTo>
                    <a:pt x="54" y="644"/>
                  </a:lnTo>
                  <a:lnTo>
                    <a:pt x="51" y="642"/>
                  </a:lnTo>
                  <a:lnTo>
                    <a:pt x="48" y="641"/>
                  </a:lnTo>
                  <a:lnTo>
                    <a:pt x="44" y="634"/>
                  </a:lnTo>
                  <a:lnTo>
                    <a:pt x="43" y="629"/>
                  </a:lnTo>
                  <a:lnTo>
                    <a:pt x="44" y="625"/>
                  </a:lnTo>
                  <a:lnTo>
                    <a:pt x="46" y="617"/>
                  </a:lnTo>
                  <a:lnTo>
                    <a:pt x="46" y="612"/>
                  </a:lnTo>
                  <a:lnTo>
                    <a:pt x="46" y="610"/>
                  </a:lnTo>
                  <a:lnTo>
                    <a:pt x="43" y="607"/>
                  </a:lnTo>
                  <a:lnTo>
                    <a:pt x="41" y="604"/>
                  </a:lnTo>
                  <a:lnTo>
                    <a:pt x="39" y="604"/>
                  </a:lnTo>
                  <a:lnTo>
                    <a:pt x="36" y="602"/>
                  </a:lnTo>
                  <a:lnTo>
                    <a:pt x="31" y="600"/>
                  </a:lnTo>
                  <a:lnTo>
                    <a:pt x="28" y="599"/>
                  </a:lnTo>
                  <a:lnTo>
                    <a:pt x="23" y="602"/>
                  </a:lnTo>
                  <a:lnTo>
                    <a:pt x="20" y="600"/>
                  </a:lnTo>
                  <a:lnTo>
                    <a:pt x="15" y="597"/>
                  </a:lnTo>
                  <a:lnTo>
                    <a:pt x="13" y="597"/>
                  </a:lnTo>
                  <a:lnTo>
                    <a:pt x="10" y="594"/>
                  </a:lnTo>
                  <a:lnTo>
                    <a:pt x="8" y="589"/>
                  </a:lnTo>
                  <a:lnTo>
                    <a:pt x="8" y="583"/>
                  </a:lnTo>
                  <a:lnTo>
                    <a:pt x="6" y="578"/>
                  </a:lnTo>
                  <a:lnTo>
                    <a:pt x="5" y="576"/>
                  </a:lnTo>
                  <a:lnTo>
                    <a:pt x="1" y="576"/>
                  </a:lnTo>
                  <a:lnTo>
                    <a:pt x="0" y="573"/>
                  </a:lnTo>
                  <a:lnTo>
                    <a:pt x="1" y="570"/>
                  </a:lnTo>
                  <a:lnTo>
                    <a:pt x="1" y="566"/>
                  </a:lnTo>
                  <a:lnTo>
                    <a:pt x="0" y="562"/>
                  </a:lnTo>
                  <a:lnTo>
                    <a:pt x="0" y="557"/>
                  </a:lnTo>
                  <a:lnTo>
                    <a:pt x="0" y="553"/>
                  </a:lnTo>
                  <a:lnTo>
                    <a:pt x="0" y="549"/>
                  </a:lnTo>
                  <a:lnTo>
                    <a:pt x="3" y="547"/>
                  </a:lnTo>
                  <a:lnTo>
                    <a:pt x="5" y="545"/>
                  </a:lnTo>
                  <a:lnTo>
                    <a:pt x="5" y="537"/>
                  </a:lnTo>
                  <a:lnTo>
                    <a:pt x="11" y="532"/>
                  </a:lnTo>
                  <a:lnTo>
                    <a:pt x="16" y="531"/>
                  </a:lnTo>
                  <a:lnTo>
                    <a:pt x="21" y="529"/>
                  </a:lnTo>
                  <a:lnTo>
                    <a:pt x="26" y="528"/>
                  </a:lnTo>
                  <a:lnTo>
                    <a:pt x="30" y="523"/>
                  </a:lnTo>
                  <a:lnTo>
                    <a:pt x="31" y="521"/>
                  </a:lnTo>
                  <a:lnTo>
                    <a:pt x="36" y="519"/>
                  </a:lnTo>
                  <a:lnTo>
                    <a:pt x="41" y="516"/>
                  </a:lnTo>
                  <a:lnTo>
                    <a:pt x="41" y="510"/>
                  </a:lnTo>
                  <a:lnTo>
                    <a:pt x="48" y="505"/>
                  </a:lnTo>
                  <a:lnTo>
                    <a:pt x="49" y="502"/>
                  </a:lnTo>
                  <a:lnTo>
                    <a:pt x="51" y="500"/>
                  </a:lnTo>
                  <a:lnTo>
                    <a:pt x="54" y="495"/>
                  </a:lnTo>
                  <a:lnTo>
                    <a:pt x="56" y="494"/>
                  </a:lnTo>
                  <a:lnTo>
                    <a:pt x="59" y="492"/>
                  </a:lnTo>
                  <a:lnTo>
                    <a:pt x="59" y="490"/>
                  </a:lnTo>
                  <a:lnTo>
                    <a:pt x="63" y="485"/>
                  </a:lnTo>
                  <a:lnTo>
                    <a:pt x="68" y="482"/>
                  </a:lnTo>
                  <a:lnTo>
                    <a:pt x="69" y="482"/>
                  </a:lnTo>
                  <a:lnTo>
                    <a:pt x="76" y="481"/>
                  </a:lnTo>
                  <a:lnTo>
                    <a:pt x="84" y="482"/>
                  </a:lnTo>
                  <a:lnTo>
                    <a:pt x="86" y="482"/>
                  </a:lnTo>
                  <a:lnTo>
                    <a:pt x="92" y="482"/>
                  </a:lnTo>
                  <a:lnTo>
                    <a:pt x="96" y="482"/>
                  </a:lnTo>
                  <a:lnTo>
                    <a:pt x="96" y="477"/>
                  </a:lnTo>
                  <a:lnTo>
                    <a:pt x="101" y="469"/>
                  </a:lnTo>
                  <a:lnTo>
                    <a:pt x="106" y="468"/>
                  </a:lnTo>
                  <a:lnTo>
                    <a:pt x="109" y="468"/>
                  </a:lnTo>
                  <a:lnTo>
                    <a:pt x="112" y="463"/>
                  </a:lnTo>
                  <a:lnTo>
                    <a:pt x="112" y="456"/>
                  </a:lnTo>
                  <a:lnTo>
                    <a:pt x="111" y="451"/>
                  </a:lnTo>
                  <a:lnTo>
                    <a:pt x="109" y="445"/>
                  </a:lnTo>
                  <a:lnTo>
                    <a:pt x="112" y="439"/>
                  </a:lnTo>
                  <a:lnTo>
                    <a:pt x="114" y="434"/>
                  </a:lnTo>
                  <a:lnTo>
                    <a:pt x="116" y="430"/>
                  </a:lnTo>
                  <a:lnTo>
                    <a:pt x="117" y="429"/>
                  </a:lnTo>
                  <a:lnTo>
                    <a:pt x="117" y="424"/>
                  </a:lnTo>
                  <a:lnTo>
                    <a:pt x="117" y="422"/>
                  </a:lnTo>
                  <a:lnTo>
                    <a:pt x="114" y="416"/>
                  </a:lnTo>
                  <a:lnTo>
                    <a:pt x="114" y="413"/>
                  </a:lnTo>
                  <a:lnTo>
                    <a:pt x="116" y="411"/>
                  </a:lnTo>
                  <a:lnTo>
                    <a:pt x="120" y="409"/>
                  </a:lnTo>
                  <a:lnTo>
                    <a:pt x="122" y="408"/>
                  </a:lnTo>
                  <a:lnTo>
                    <a:pt x="129" y="406"/>
                  </a:lnTo>
                  <a:lnTo>
                    <a:pt x="129" y="403"/>
                  </a:lnTo>
                  <a:lnTo>
                    <a:pt x="130" y="398"/>
                  </a:lnTo>
                  <a:lnTo>
                    <a:pt x="130" y="395"/>
                  </a:lnTo>
                  <a:lnTo>
                    <a:pt x="130" y="392"/>
                  </a:lnTo>
                  <a:lnTo>
                    <a:pt x="132" y="390"/>
                  </a:lnTo>
                  <a:lnTo>
                    <a:pt x="134" y="387"/>
                  </a:lnTo>
                  <a:lnTo>
                    <a:pt x="139" y="379"/>
                  </a:lnTo>
                  <a:lnTo>
                    <a:pt x="142" y="379"/>
                  </a:lnTo>
                  <a:lnTo>
                    <a:pt x="144" y="377"/>
                  </a:lnTo>
                  <a:lnTo>
                    <a:pt x="145" y="372"/>
                  </a:lnTo>
                  <a:lnTo>
                    <a:pt x="149" y="371"/>
                  </a:lnTo>
                  <a:lnTo>
                    <a:pt x="154" y="371"/>
                  </a:lnTo>
                  <a:lnTo>
                    <a:pt x="155" y="371"/>
                  </a:lnTo>
                  <a:lnTo>
                    <a:pt x="160" y="372"/>
                  </a:lnTo>
                  <a:lnTo>
                    <a:pt x="165" y="372"/>
                  </a:lnTo>
                  <a:lnTo>
                    <a:pt x="167" y="372"/>
                  </a:lnTo>
                  <a:lnTo>
                    <a:pt x="172" y="372"/>
                  </a:lnTo>
                  <a:lnTo>
                    <a:pt x="177" y="369"/>
                  </a:lnTo>
                  <a:lnTo>
                    <a:pt x="175" y="362"/>
                  </a:lnTo>
                  <a:lnTo>
                    <a:pt x="172" y="359"/>
                  </a:lnTo>
                  <a:lnTo>
                    <a:pt x="168" y="358"/>
                  </a:lnTo>
                  <a:lnTo>
                    <a:pt x="162" y="353"/>
                  </a:lnTo>
                  <a:lnTo>
                    <a:pt x="165" y="345"/>
                  </a:lnTo>
                  <a:lnTo>
                    <a:pt x="168" y="341"/>
                  </a:lnTo>
                  <a:lnTo>
                    <a:pt x="168" y="340"/>
                  </a:lnTo>
                  <a:lnTo>
                    <a:pt x="165" y="337"/>
                  </a:lnTo>
                  <a:lnTo>
                    <a:pt x="163" y="337"/>
                  </a:lnTo>
                  <a:lnTo>
                    <a:pt x="159" y="333"/>
                  </a:lnTo>
                  <a:lnTo>
                    <a:pt x="157" y="332"/>
                  </a:lnTo>
                  <a:lnTo>
                    <a:pt x="152" y="327"/>
                  </a:lnTo>
                  <a:lnTo>
                    <a:pt x="144" y="319"/>
                  </a:lnTo>
                  <a:lnTo>
                    <a:pt x="144" y="317"/>
                  </a:lnTo>
                  <a:lnTo>
                    <a:pt x="140" y="312"/>
                  </a:lnTo>
                  <a:lnTo>
                    <a:pt x="139" y="307"/>
                  </a:lnTo>
                  <a:lnTo>
                    <a:pt x="139" y="303"/>
                  </a:lnTo>
                  <a:lnTo>
                    <a:pt x="137" y="298"/>
                  </a:lnTo>
                  <a:lnTo>
                    <a:pt x="135" y="293"/>
                  </a:lnTo>
                  <a:lnTo>
                    <a:pt x="135" y="286"/>
                  </a:lnTo>
                  <a:lnTo>
                    <a:pt x="140" y="282"/>
                  </a:lnTo>
                  <a:lnTo>
                    <a:pt x="149" y="275"/>
                  </a:lnTo>
                  <a:lnTo>
                    <a:pt x="150" y="270"/>
                  </a:lnTo>
                  <a:lnTo>
                    <a:pt x="152" y="265"/>
                  </a:lnTo>
                  <a:lnTo>
                    <a:pt x="157" y="262"/>
                  </a:lnTo>
                  <a:lnTo>
                    <a:pt x="163" y="261"/>
                  </a:lnTo>
                  <a:lnTo>
                    <a:pt x="165" y="261"/>
                  </a:lnTo>
                  <a:lnTo>
                    <a:pt x="170" y="259"/>
                  </a:lnTo>
                  <a:lnTo>
                    <a:pt x="175" y="259"/>
                  </a:lnTo>
                  <a:lnTo>
                    <a:pt x="177" y="256"/>
                  </a:lnTo>
                  <a:lnTo>
                    <a:pt x="173" y="252"/>
                  </a:lnTo>
                  <a:lnTo>
                    <a:pt x="173" y="248"/>
                  </a:lnTo>
                  <a:lnTo>
                    <a:pt x="170" y="243"/>
                  </a:lnTo>
                  <a:lnTo>
                    <a:pt x="170" y="238"/>
                  </a:lnTo>
                  <a:lnTo>
                    <a:pt x="170" y="233"/>
                  </a:lnTo>
                  <a:lnTo>
                    <a:pt x="173" y="230"/>
                  </a:lnTo>
                  <a:lnTo>
                    <a:pt x="173" y="227"/>
                  </a:lnTo>
                  <a:lnTo>
                    <a:pt x="172" y="222"/>
                  </a:lnTo>
                  <a:lnTo>
                    <a:pt x="177" y="217"/>
                  </a:lnTo>
                  <a:lnTo>
                    <a:pt x="177" y="215"/>
                  </a:lnTo>
                  <a:lnTo>
                    <a:pt x="177" y="209"/>
                  </a:lnTo>
                  <a:lnTo>
                    <a:pt x="185" y="207"/>
                  </a:lnTo>
                  <a:lnTo>
                    <a:pt x="188" y="207"/>
                  </a:lnTo>
                  <a:lnTo>
                    <a:pt x="192" y="207"/>
                  </a:lnTo>
                  <a:lnTo>
                    <a:pt x="192" y="206"/>
                  </a:lnTo>
                  <a:lnTo>
                    <a:pt x="193" y="201"/>
                  </a:lnTo>
                  <a:lnTo>
                    <a:pt x="195" y="199"/>
                  </a:lnTo>
                  <a:lnTo>
                    <a:pt x="198" y="196"/>
                  </a:lnTo>
                  <a:lnTo>
                    <a:pt x="202" y="194"/>
                  </a:lnTo>
                  <a:lnTo>
                    <a:pt x="203" y="193"/>
                  </a:lnTo>
                  <a:lnTo>
                    <a:pt x="205" y="191"/>
                  </a:lnTo>
                  <a:lnTo>
                    <a:pt x="210" y="186"/>
                  </a:lnTo>
                  <a:lnTo>
                    <a:pt x="211" y="186"/>
                  </a:lnTo>
                  <a:lnTo>
                    <a:pt x="220" y="191"/>
                  </a:lnTo>
                  <a:lnTo>
                    <a:pt x="225" y="194"/>
                  </a:lnTo>
                  <a:lnTo>
                    <a:pt x="230" y="199"/>
                  </a:lnTo>
                  <a:lnTo>
                    <a:pt x="235" y="201"/>
                  </a:lnTo>
                  <a:lnTo>
                    <a:pt x="241" y="199"/>
                  </a:lnTo>
                  <a:lnTo>
                    <a:pt x="245" y="199"/>
                  </a:lnTo>
                  <a:lnTo>
                    <a:pt x="246" y="197"/>
                  </a:lnTo>
                  <a:lnTo>
                    <a:pt x="251" y="194"/>
                  </a:lnTo>
                  <a:lnTo>
                    <a:pt x="254" y="193"/>
                  </a:lnTo>
                  <a:lnTo>
                    <a:pt x="256" y="194"/>
                  </a:lnTo>
                  <a:lnTo>
                    <a:pt x="263" y="193"/>
                  </a:lnTo>
                  <a:lnTo>
                    <a:pt x="269" y="191"/>
                  </a:lnTo>
                  <a:lnTo>
                    <a:pt x="274" y="183"/>
                  </a:lnTo>
                  <a:lnTo>
                    <a:pt x="274" y="181"/>
                  </a:lnTo>
                  <a:lnTo>
                    <a:pt x="273" y="176"/>
                  </a:lnTo>
                  <a:lnTo>
                    <a:pt x="271" y="170"/>
                  </a:lnTo>
                  <a:lnTo>
                    <a:pt x="271" y="167"/>
                  </a:lnTo>
                  <a:lnTo>
                    <a:pt x="271" y="163"/>
                  </a:lnTo>
                  <a:lnTo>
                    <a:pt x="273" y="159"/>
                  </a:lnTo>
                  <a:lnTo>
                    <a:pt x="271" y="149"/>
                  </a:lnTo>
                  <a:lnTo>
                    <a:pt x="274" y="142"/>
                  </a:lnTo>
                  <a:lnTo>
                    <a:pt x="291" y="131"/>
                  </a:lnTo>
                  <a:lnTo>
                    <a:pt x="296" y="125"/>
                  </a:lnTo>
                  <a:lnTo>
                    <a:pt x="283" y="113"/>
                  </a:lnTo>
                  <a:lnTo>
                    <a:pt x="273" y="104"/>
                  </a:lnTo>
                  <a:lnTo>
                    <a:pt x="264" y="99"/>
                  </a:lnTo>
                  <a:lnTo>
                    <a:pt x="259" y="97"/>
                  </a:lnTo>
                  <a:lnTo>
                    <a:pt x="254" y="92"/>
                  </a:lnTo>
                  <a:lnTo>
                    <a:pt x="253" y="84"/>
                  </a:lnTo>
                  <a:lnTo>
                    <a:pt x="254" y="76"/>
                  </a:lnTo>
                  <a:lnTo>
                    <a:pt x="261" y="71"/>
                  </a:lnTo>
                  <a:lnTo>
                    <a:pt x="271" y="68"/>
                  </a:lnTo>
                  <a:lnTo>
                    <a:pt x="289" y="63"/>
                  </a:lnTo>
                  <a:lnTo>
                    <a:pt x="297" y="60"/>
                  </a:lnTo>
                  <a:lnTo>
                    <a:pt x="306" y="55"/>
                  </a:lnTo>
                  <a:lnTo>
                    <a:pt x="312" y="53"/>
                  </a:lnTo>
                  <a:lnTo>
                    <a:pt x="326" y="53"/>
                  </a:lnTo>
                  <a:lnTo>
                    <a:pt x="334" y="52"/>
                  </a:lnTo>
                  <a:lnTo>
                    <a:pt x="337" y="49"/>
                  </a:lnTo>
                  <a:lnTo>
                    <a:pt x="339" y="42"/>
                  </a:lnTo>
                  <a:lnTo>
                    <a:pt x="340" y="34"/>
                  </a:lnTo>
                  <a:lnTo>
                    <a:pt x="337" y="31"/>
                  </a:lnTo>
                  <a:lnTo>
                    <a:pt x="331" y="28"/>
                  </a:lnTo>
                  <a:lnTo>
                    <a:pt x="314" y="24"/>
                  </a:lnTo>
                  <a:lnTo>
                    <a:pt x="309" y="23"/>
                  </a:lnTo>
                  <a:lnTo>
                    <a:pt x="301" y="19"/>
                  </a:lnTo>
                  <a:lnTo>
                    <a:pt x="294" y="18"/>
                  </a:lnTo>
                  <a:lnTo>
                    <a:pt x="288" y="15"/>
                  </a:lnTo>
                  <a:lnTo>
                    <a:pt x="283" y="13"/>
                  </a:lnTo>
                  <a:lnTo>
                    <a:pt x="279" y="7"/>
                  </a:lnTo>
                  <a:lnTo>
                    <a:pt x="274" y="0"/>
                  </a:lnTo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7" name="Freeform 170"/>
            <p:cNvSpPr>
              <a:spLocks/>
            </p:cNvSpPr>
            <p:nvPr/>
          </p:nvSpPr>
          <p:spPr bwMode="auto">
            <a:xfrm>
              <a:off x="1784349" y="464345"/>
              <a:ext cx="969963" cy="923925"/>
            </a:xfrm>
            <a:custGeom>
              <a:avLst/>
              <a:gdLst>
                <a:gd name="T0" fmla="*/ 96 w 1223"/>
                <a:gd name="T1" fmla="*/ 320 h 1163"/>
                <a:gd name="T2" fmla="*/ 95 w 1223"/>
                <a:gd name="T3" fmla="*/ 270 h 1163"/>
                <a:gd name="T4" fmla="*/ 55 w 1223"/>
                <a:gd name="T5" fmla="*/ 187 h 1163"/>
                <a:gd name="T6" fmla="*/ 2 w 1223"/>
                <a:gd name="T7" fmla="*/ 97 h 1163"/>
                <a:gd name="T8" fmla="*/ 47 w 1223"/>
                <a:gd name="T9" fmla="*/ 89 h 1163"/>
                <a:gd name="T10" fmla="*/ 96 w 1223"/>
                <a:gd name="T11" fmla="*/ 119 h 1163"/>
                <a:gd name="T12" fmla="*/ 154 w 1223"/>
                <a:gd name="T13" fmla="*/ 136 h 1163"/>
                <a:gd name="T14" fmla="*/ 217 w 1223"/>
                <a:gd name="T15" fmla="*/ 149 h 1163"/>
                <a:gd name="T16" fmla="*/ 285 w 1223"/>
                <a:gd name="T17" fmla="*/ 145 h 1163"/>
                <a:gd name="T18" fmla="*/ 330 w 1223"/>
                <a:gd name="T19" fmla="*/ 137 h 1163"/>
                <a:gd name="T20" fmla="*/ 389 w 1223"/>
                <a:gd name="T21" fmla="*/ 134 h 1163"/>
                <a:gd name="T22" fmla="*/ 430 w 1223"/>
                <a:gd name="T23" fmla="*/ 53 h 1163"/>
                <a:gd name="T24" fmla="*/ 478 w 1223"/>
                <a:gd name="T25" fmla="*/ 22 h 1163"/>
                <a:gd name="T26" fmla="*/ 528 w 1223"/>
                <a:gd name="T27" fmla="*/ 14 h 1163"/>
                <a:gd name="T28" fmla="*/ 549 w 1223"/>
                <a:gd name="T29" fmla="*/ 0 h 1163"/>
                <a:gd name="T30" fmla="*/ 564 w 1223"/>
                <a:gd name="T31" fmla="*/ 18 h 1163"/>
                <a:gd name="T32" fmla="*/ 578 w 1223"/>
                <a:gd name="T33" fmla="*/ 34 h 1163"/>
                <a:gd name="T34" fmla="*/ 583 w 1223"/>
                <a:gd name="T35" fmla="*/ 52 h 1163"/>
                <a:gd name="T36" fmla="*/ 604 w 1223"/>
                <a:gd name="T37" fmla="*/ 56 h 1163"/>
                <a:gd name="T38" fmla="*/ 634 w 1223"/>
                <a:gd name="T39" fmla="*/ 76 h 1163"/>
                <a:gd name="T40" fmla="*/ 664 w 1223"/>
                <a:gd name="T41" fmla="*/ 81 h 1163"/>
                <a:gd name="T42" fmla="*/ 675 w 1223"/>
                <a:gd name="T43" fmla="*/ 94 h 1163"/>
                <a:gd name="T44" fmla="*/ 682 w 1223"/>
                <a:gd name="T45" fmla="*/ 123 h 1163"/>
                <a:gd name="T46" fmla="*/ 690 w 1223"/>
                <a:gd name="T47" fmla="*/ 208 h 1163"/>
                <a:gd name="T48" fmla="*/ 743 w 1223"/>
                <a:gd name="T49" fmla="*/ 244 h 1163"/>
                <a:gd name="T50" fmla="*/ 781 w 1223"/>
                <a:gd name="T51" fmla="*/ 212 h 1163"/>
                <a:gd name="T52" fmla="*/ 806 w 1223"/>
                <a:gd name="T53" fmla="*/ 175 h 1163"/>
                <a:gd name="T54" fmla="*/ 842 w 1223"/>
                <a:gd name="T55" fmla="*/ 126 h 1163"/>
                <a:gd name="T56" fmla="*/ 887 w 1223"/>
                <a:gd name="T57" fmla="*/ 74 h 1163"/>
                <a:gd name="T58" fmla="*/ 943 w 1223"/>
                <a:gd name="T59" fmla="*/ 73 h 1163"/>
                <a:gd name="T60" fmla="*/ 981 w 1223"/>
                <a:gd name="T61" fmla="*/ 123 h 1163"/>
                <a:gd name="T62" fmla="*/ 1014 w 1223"/>
                <a:gd name="T63" fmla="*/ 176 h 1163"/>
                <a:gd name="T64" fmla="*/ 1061 w 1223"/>
                <a:gd name="T65" fmla="*/ 244 h 1163"/>
                <a:gd name="T66" fmla="*/ 1097 w 1223"/>
                <a:gd name="T67" fmla="*/ 296 h 1163"/>
                <a:gd name="T68" fmla="*/ 1158 w 1223"/>
                <a:gd name="T69" fmla="*/ 354 h 1163"/>
                <a:gd name="T70" fmla="*/ 1221 w 1223"/>
                <a:gd name="T71" fmla="*/ 335 h 1163"/>
                <a:gd name="T72" fmla="*/ 1204 w 1223"/>
                <a:gd name="T73" fmla="*/ 430 h 1163"/>
                <a:gd name="T74" fmla="*/ 1181 w 1223"/>
                <a:gd name="T75" fmla="*/ 485 h 1163"/>
                <a:gd name="T76" fmla="*/ 1185 w 1223"/>
                <a:gd name="T77" fmla="*/ 548 h 1163"/>
                <a:gd name="T78" fmla="*/ 1165 w 1223"/>
                <a:gd name="T79" fmla="*/ 616 h 1163"/>
                <a:gd name="T80" fmla="*/ 1152 w 1223"/>
                <a:gd name="T81" fmla="*/ 681 h 1163"/>
                <a:gd name="T82" fmla="*/ 1138 w 1223"/>
                <a:gd name="T83" fmla="*/ 665 h 1163"/>
                <a:gd name="T84" fmla="*/ 1077 w 1223"/>
                <a:gd name="T85" fmla="*/ 694 h 1163"/>
                <a:gd name="T86" fmla="*/ 1057 w 1223"/>
                <a:gd name="T87" fmla="*/ 746 h 1163"/>
                <a:gd name="T88" fmla="*/ 1034 w 1223"/>
                <a:gd name="T89" fmla="*/ 791 h 1163"/>
                <a:gd name="T90" fmla="*/ 1019 w 1223"/>
                <a:gd name="T91" fmla="*/ 825 h 1163"/>
                <a:gd name="T92" fmla="*/ 988 w 1223"/>
                <a:gd name="T93" fmla="*/ 848 h 1163"/>
                <a:gd name="T94" fmla="*/ 953 w 1223"/>
                <a:gd name="T95" fmla="*/ 869 h 1163"/>
                <a:gd name="T96" fmla="*/ 922 w 1223"/>
                <a:gd name="T97" fmla="*/ 898 h 1163"/>
                <a:gd name="T98" fmla="*/ 887 w 1223"/>
                <a:gd name="T99" fmla="*/ 901 h 1163"/>
                <a:gd name="T100" fmla="*/ 862 w 1223"/>
                <a:gd name="T101" fmla="*/ 901 h 1163"/>
                <a:gd name="T102" fmla="*/ 847 w 1223"/>
                <a:gd name="T103" fmla="*/ 930 h 1163"/>
                <a:gd name="T104" fmla="*/ 798 w 1223"/>
                <a:gd name="T105" fmla="*/ 938 h 1163"/>
                <a:gd name="T106" fmla="*/ 778 w 1223"/>
                <a:gd name="T107" fmla="*/ 956 h 1163"/>
                <a:gd name="T108" fmla="*/ 764 w 1223"/>
                <a:gd name="T109" fmla="*/ 974 h 1163"/>
                <a:gd name="T110" fmla="*/ 735 w 1223"/>
                <a:gd name="T111" fmla="*/ 982 h 1163"/>
                <a:gd name="T112" fmla="*/ 697 w 1223"/>
                <a:gd name="T113" fmla="*/ 995 h 1163"/>
                <a:gd name="T114" fmla="*/ 672 w 1223"/>
                <a:gd name="T115" fmla="*/ 1016 h 1163"/>
                <a:gd name="T116" fmla="*/ 664 w 1223"/>
                <a:gd name="T117" fmla="*/ 1048 h 1163"/>
                <a:gd name="T118" fmla="*/ 645 w 1223"/>
                <a:gd name="T119" fmla="*/ 1120 h 1163"/>
                <a:gd name="T120" fmla="*/ 606 w 1223"/>
                <a:gd name="T121" fmla="*/ 1126 h 1163"/>
                <a:gd name="T122" fmla="*/ 584 w 1223"/>
                <a:gd name="T123" fmla="*/ 1137 h 1163"/>
                <a:gd name="T124" fmla="*/ 510 w 1223"/>
                <a:gd name="T125" fmla="*/ 1158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23" h="1163">
                  <a:moveTo>
                    <a:pt x="58" y="346"/>
                  </a:moveTo>
                  <a:lnTo>
                    <a:pt x="67" y="343"/>
                  </a:lnTo>
                  <a:lnTo>
                    <a:pt x="73" y="344"/>
                  </a:lnTo>
                  <a:lnTo>
                    <a:pt x="78" y="348"/>
                  </a:lnTo>
                  <a:lnTo>
                    <a:pt x="83" y="349"/>
                  </a:lnTo>
                  <a:lnTo>
                    <a:pt x="90" y="343"/>
                  </a:lnTo>
                  <a:lnTo>
                    <a:pt x="88" y="335"/>
                  </a:lnTo>
                  <a:lnTo>
                    <a:pt x="91" y="327"/>
                  </a:lnTo>
                  <a:lnTo>
                    <a:pt x="96" y="320"/>
                  </a:lnTo>
                  <a:lnTo>
                    <a:pt x="103" y="312"/>
                  </a:lnTo>
                  <a:lnTo>
                    <a:pt x="106" y="307"/>
                  </a:lnTo>
                  <a:lnTo>
                    <a:pt x="108" y="299"/>
                  </a:lnTo>
                  <a:lnTo>
                    <a:pt x="111" y="289"/>
                  </a:lnTo>
                  <a:lnTo>
                    <a:pt x="115" y="285"/>
                  </a:lnTo>
                  <a:lnTo>
                    <a:pt x="113" y="278"/>
                  </a:lnTo>
                  <a:lnTo>
                    <a:pt x="110" y="275"/>
                  </a:lnTo>
                  <a:lnTo>
                    <a:pt x="101" y="273"/>
                  </a:lnTo>
                  <a:lnTo>
                    <a:pt x="95" y="270"/>
                  </a:lnTo>
                  <a:lnTo>
                    <a:pt x="88" y="264"/>
                  </a:lnTo>
                  <a:lnTo>
                    <a:pt x="81" y="259"/>
                  </a:lnTo>
                  <a:lnTo>
                    <a:pt x="75" y="255"/>
                  </a:lnTo>
                  <a:lnTo>
                    <a:pt x="72" y="249"/>
                  </a:lnTo>
                  <a:lnTo>
                    <a:pt x="70" y="244"/>
                  </a:lnTo>
                  <a:lnTo>
                    <a:pt x="65" y="233"/>
                  </a:lnTo>
                  <a:lnTo>
                    <a:pt x="65" y="218"/>
                  </a:lnTo>
                  <a:lnTo>
                    <a:pt x="60" y="204"/>
                  </a:lnTo>
                  <a:lnTo>
                    <a:pt x="55" y="187"/>
                  </a:lnTo>
                  <a:lnTo>
                    <a:pt x="55" y="175"/>
                  </a:lnTo>
                  <a:lnTo>
                    <a:pt x="57" y="163"/>
                  </a:lnTo>
                  <a:lnTo>
                    <a:pt x="50" y="144"/>
                  </a:lnTo>
                  <a:lnTo>
                    <a:pt x="38" y="134"/>
                  </a:lnTo>
                  <a:lnTo>
                    <a:pt x="25" y="129"/>
                  </a:lnTo>
                  <a:lnTo>
                    <a:pt x="14" y="124"/>
                  </a:lnTo>
                  <a:lnTo>
                    <a:pt x="5" y="118"/>
                  </a:lnTo>
                  <a:lnTo>
                    <a:pt x="0" y="115"/>
                  </a:lnTo>
                  <a:lnTo>
                    <a:pt x="2" y="97"/>
                  </a:lnTo>
                  <a:lnTo>
                    <a:pt x="4" y="87"/>
                  </a:lnTo>
                  <a:lnTo>
                    <a:pt x="4" y="79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4" y="84"/>
                  </a:lnTo>
                  <a:lnTo>
                    <a:pt x="29" y="87"/>
                  </a:lnTo>
                  <a:lnTo>
                    <a:pt x="35" y="90"/>
                  </a:lnTo>
                  <a:lnTo>
                    <a:pt x="40" y="89"/>
                  </a:lnTo>
                  <a:lnTo>
                    <a:pt x="47" y="89"/>
                  </a:lnTo>
                  <a:lnTo>
                    <a:pt x="55" y="102"/>
                  </a:lnTo>
                  <a:lnTo>
                    <a:pt x="60" y="107"/>
                  </a:lnTo>
                  <a:lnTo>
                    <a:pt x="63" y="110"/>
                  </a:lnTo>
                  <a:lnTo>
                    <a:pt x="67" y="111"/>
                  </a:lnTo>
                  <a:lnTo>
                    <a:pt x="72" y="113"/>
                  </a:lnTo>
                  <a:lnTo>
                    <a:pt x="76" y="115"/>
                  </a:lnTo>
                  <a:lnTo>
                    <a:pt x="81" y="118"/>
                  </a:lnTo>
                  <a:lnTo>
                    <a:pt x="88" y="118"/>
                  </a:lnTo>
                  <a:lnTo>
                    <a:pt x="96" y="119"/>
                  </a:lnTo>
                  <a:lnTo>
                    <a:pt x="103" y="119"/>
                  </a:lnTo>
                  <a:lnTo>
                    <a:pt x="110" y="118"/>
                  </a:lnTo>
                  <a:lnTo>
                    <a:pt x="115" y="121"/>
                  </a:lnTo>
                  <a:lnTo>
                    <a:pt x="118" y="123"/>
                  </a:lnTo>
                  <a:lnTo>
                    <a:pt x="126" y="126"/>
                  </a:lnTo>
                  <a:lnTo>
                    <a:pt x="133" y="131"/>
                  </a:lnTo>
                  <a:lnTo>
                    <a:pt x="138" y="132"/>
                  </a:lnTo>
                  <a:lnTo>
                    <a:pt x="144" y="134"/>
                  </a:lnTo>
                  <a:lnTo>
                    <a:pt x="154" y="136"/>
                  </a:lnTo>
                  <a:lnTo>
                    <a:pt x="156" y="139"/>
                  </a:lnTo>
                  <a:lnTo>
                    <a:pt x="162" y="142"/>
                  </a:lnTo>
                  <a:lnTo>
                    <a:pt x="171" y="144"/>
                  </a:lnTo>
                  <a:lnTo>
                    <a:pt x="179" y="139"/>
                  </a:lnTo>
                  <a:lnTo>
                    <a:pt x="192" y="139"/>
                  </a:lnTo>
                  <a:lnTo>
                    <a:pt x="201" y="136"/>
                  </a:lnTo>
                  <a:lnTo>
                    <a:pt x="207" y="136"/>
                  </a:lnTo>
                  <a:lnTo>
                    <a:pt x="210" y="141"/>
                  </a:lnTo>
                  <a:lnTo>
                    <a:pt x="217" y="149"/>
                  </a:lnTo>
                  <a:lnTo>
                    <a:pt x="225" y="153"/>
                  </a:lnTo>
                  <a:lnTo>
                    <a:pt x="234" y="155"/>
                  </a:lnTo>
                  <a:lnTo>
                    <a:pt x="237" y="158"/>
                  </a:lnTo>
                  <a:lnTo>
                    <a:pt x="244" y="162"/>
                  </a:lnTo>
                  <a:lnTo>
                    <a:pt x="257" y="157"/>
                  </a:lnTo>
                  <a:lnTo>
                    <a:pt x="263" y="155"/>
                  </a:lnTo>
                  <a:lnTo>
                    <a:pt x="277" y="153"/>
                  </a:lnTo>
                  <a:lnTo>
                    <a:pt x="282" y="150"/>
                  </a:lnTo>
                  <a:lnTo>
                    <a:pt x="285" y="145"/>
                  </a:lnTo>
                  <a:lnTo>
                    <a:pt x="285" y="136"/>
                  </a:lnTo>
                  <a:lnTo>
                    <a:pt x="287" y="132"/>
                  </a:lnTo>
                  <a:lnTo>
                    <a:pt x="295" y="131"/>
                  </a:lnTo>
                  <a:lnTo>
                    <a:pt x="298" y="128"/>
                  </a:lnTo>
                  <a:lnTo>
                    <a:pt x="305" y="131"/>
                  </a:lnTo>
                  <a:lnTo>
                    <a:pt x="310" y="131"/>
                  </a:lnTo>
                  <a:lnTo>
                    <a:pt x="320" y="131"/>
                  </a:lnTo>
                  <a:lnTo>
                    <a:pt x="325" y="137"/>
                  </a:lnTo>
                  <a:lnTo>
                    <a:pt x="330" y="137"/>
                  </a:lnTo>
                  <a:lnTo>
                    <a:pt x="331" y="136"/>
                  </a:lnTo>
                  <a:lnTo>
                    <a:pt x="338" y="134"/>
                  </a:lnTo>
                  <a:lnTo>
                    <a:pt x="344" y="139"/>
                  </a:lnTo>
                  <a:lnTo>
                    <a:pt x="356" y="142"/>
                  </a:lnTo>
                  <a:lnTo>
                    <a:pt x="374" y="142"/>
                  </a:lnTo>
                  <a:lnTo>
                    <a:pt x="382" y="142"/>
                  </a:lnTo>
                  <a:lnTo>
                    <a:pt x="384" y="139"/>
                  </a:lnTo>
                  <a:lnTo>
                    <a:pt x="387" y="137"/>
                  </a:lnTo>
                  <a:lnTo>
                    <a:pt x="389" y="134"/>
                  </a:lnTo>
                  <a:lnTo>
                    <a:pt x="396" y="126"/>
                  </a:lnTo>
                  <a:lnTo>
                    <a:pt x="402" y="119"/>
                  </a:lnTo>
                  <a:lnTo>
                    <a:pt x="407" y="110"/>
                  </a:lnTo>
                  <a:lnTo>
                    <a:pt x="411" y="105"/>
                  </a:lnTo>
                  <a:lnTo>
                    <a:pt x="417" y="97"/>
                  </a:lnTo>
                  <a:lnTo>
                    <a:pt x="417" y="82"/>
                  </a:lnTo>
                  <a:lnTo>
                    <a:pt x="419" y="71"/>
                  </a:lnTo>
                  <a:lnTo>
                    <a:pt x="424" y="61"/>
                  </a:lnTo>
                  <a:lnTo>
                    <a:pt x="430" y="53"/>
                  </a:lnTo>
                  <a:lnTo>
                    <a:pt x="437" y="47"/>
                  </a:lnTo>
                  <a:lnTo>
                    <a:pt x="444" y="40"/>
                  </a:lnTo>
                  <a:lnTo>
                    <a:pt x="447" y="32"/>
                  </a:lnTo>
                  <a:lnTo>
                    <a:pt x="454" y="21"/>
                  </a:lnTo>
                  <a:lnTo>
                    <a:pt x="460" y="21"/>
                  </a:lnTo>
                  <a:lnTo>
                    <a:pt x="462" y="21"/>
                  </a:lnTo>
                  <a:lnTo>
                    <a:pt x="467" y="22"/>
                  </a:lnTo>
                  <a:lnTo>
                    <a:pt x="475" y="22"/>
                  </a:lnTo>
                  <a:lnTo>
                    <a:pt x="478" y="22"/>
                  </a:lnTo>
                  <a:lnTo>
                    <a:pt x="483" y="21"/>
                  </a:lnTo>
                  <a:lnTo>
                    <a:pt x="488" y="19"/>
                  </a:lnTo>
                  <a:lnTo>
                    <a:pt x="498" y="19"/>
                  </a:lnTo>
                  <a:lnTo>
                    <a:pt x="508" y="19"/>
                  </a:lnTo>
                  <a:lnTo>
                    <a:pt x="510" y="19"/>
                  </a:lnTo>
                  <a:lnTo>
                    <a:pt x="516" y="16"/>
                  </a:lnTo>
                  <a:lnTo>
                    <a:pt x="520" y="16"/>
                  </a:lnTo>
                  <a:lnTo>
                    <a:pt x="523" y="14"/>
                  </a:lnTo>
                  <a:lnTo>
                    <a:pt x="528" y="14"/>
                  </a:lnTo>
                  <a:lnTo>
                    <a:pt x="530" y="13"/>
                  </a:lnTo>
                  <a:lnTo>
                    <a:pt x="531" y="14"/>
                  </a:lnTo>
                  <a:lnTo>
                    <a:pt x="535" y="11"/>
                  </a:lnTo>
                  <a:lnTo>
                    <a:pt x="538" y="13"/>
                  </a:lnTo>
                  <a:lnTo>
                    <a:pt x="541" y="9"/>
                  </a:lnTo>
                  <a:lnTo>
                    <a:pt x="543" y="6"/>
                  </a:lnTo>
                  <a:lnTo>
                    <a:pt x="545" y="3"/>
                  </a:lnTo>
                  <a:lnTo>
                    <a:pt x="548" y="0"/>
                  </a:lnTo>
                  <a:lnTo>
                    <a:pt x="549" y="0"/>
                  </a:lnTo>
                  <a:lnTo>
                    <a:pt x="549" y="1"/>
                  </a:lnTo>
                  <a:lnTo>
                    <a:pt x="548" y="5"/>
                  </a:lnTo>
                  <a:lnTo>
                    <a:pt x="554" y="3"/>
                  </a:lnTo>
                  <a:lnTo>
                    <a:pt x="553" y="6"/>
                  </a:lnTo>
                  <a:lnTo>
                    <a:pt x="554" y="9"/>
                  </a:lnTo>
                  <a:lnTo>
                    <a:pt x="558" y="9"/>
                  </a:lnTo>
                  <a:lnTo>
                    <a:pt x="558" y="13"/>
                  </a:lnTo>
                  <a:lnTo>
                    <a:pt x="563" y="16"/>
                  </a:lnTo>
                  <a:lnTo>
                    <a:pt x="564" y="18"/>
                  </a:lnTo>
                  <a:lnTo>
                    <a:pt x="568" y="19"/>
                  </a:lnTo>
                  <a:lnTo>
                    <a:pt x="568" y="22"/>
                  </a:lnTo>
                  <a:lnTo>
                    <a:pt x="564" y="26"/>
                  </a:lnTo>
                  <a:lnTo>
                    <a:pt x="566" y="29"/>
                  </a:lnTo>
                  <a:lnTo>
                    <a:pt x="569" y="29"/>
                  </a:lnTo>
                  <a:lnTo>
                    <a:pt x="573" y="27"/>
                  </a:lnTo>
                  <a:lnTo>
                    <a:pt x="573" y="29"/>
                  </a:lnTo>
                  <a:lnTo>
                    <a:pt x="576" y="32"/>
                  </a:lnTo>
                  <a:lnTo>
                    <a:pt x="578" y="34"/>
                  </a:lnTo>
                  <a:lnTo>
                    <a:pt x="578" y="37"/>
                  </a:lnTo>
                  <a:lnTo>
                    <a:pt x="579" y="42"/>
                  </a:lnTo>
                  <a:lnTo>
                    <a:pt x="579" y="45"/>
                  </a:lnTo>
                  <a:lnTo>
                    <a:pt x="578" y="45"/>
                  </a:lnTo>
                  <a:lnTo>
                    <a:pt x="574" y="45"/>
                  </a:lnTo>
                  <a:lnTo>
                    <a:pt x="574" y="48"/>
                  </a:lnTo>
                  <a:lnTo>
                    <a:pt x="578" y="48"/>
                  </a:lnTo>
                  <a:lnTo>
                    <a:pt x="583" y="48"/>
                  </a:lnTo>
                  <a:lnTo>
                    <a:pt x="583" y="52"/>
                  </a:lnTo>
                  <a:lnTo>
                    <a:pt x="581" y="53"/>
                  </a:lnTo>
                  <a:lnTo>
                    <a:pt x="584" y="53"/>
                  </a:lnTo>
                  <a:lnTo>
                    <a:pt x="586" y="53"/>
                  </a:lnTo>
                  <a:lnTo>
                    <a:pt x="589" y="53"/>
                  </a:lnTo>
                  <a:lnTo>
                    <a:pt x="592" y="55"/>
                  </a:lnTo>
                  <a:lnTo>
                    <a:pt x="596" y="55"/>
                  </a:lnTo>
                  <a:lnTo>
                    <a:pt x="599" y="53"/>
                  </a:lnTo>
                  <a:lnTo>
                    <a:pt x="604" y="55"/>
                  </a:lnTo>
                  <a:lnTo>
                    <a:pt x="604" y="56"/>
                  </a:lnTo>
                  <a:lnTo>
                    <a:pt x="611" y="58"/>
                  </a:lnTo>
                  <a:lnTo>
                    <a:pt x="611" y="61"/>
                  </a:lnTo>
                  <a:lnTo>
                    <a:pt x="614" y="64"/>
                  </a:lnTo>
                  <a:lnTo>
                    <a:pt x="619" y="64"/>
                  </a:lnTo>
                  <a:lnTo>
                    <a:pt x="622" y="68"/>
                  </a:lnTo>
                  <a:lnTo>
                    <a:pt x="626" y="71"/>
                  </a:lnTo>
                  <a:lnTo>
                    <a:pt x="629" y="71"/>
                  </a:lnTo>
                  <a:lnTo>
                    <a:pt x="632" y="74"/>
                  </a:lnTo>
                  <a:lnTo>
                    <a:pt x="634" y="76"/>
                  </a:lnTo>
                  <a:lnTo>
                    <a:pt x="635" y="77"/>
                  </a:lnTo>
                  <a:lnTo>
                    <a:pt x="635" y="73"/>
                  </a:lnTo>
                  <a:lnTo>
                    <a:pt x="642" y="77"/>
                  </a:lnTo>
                  <a:lnTo>
                    <a:pt x="647" y="82"/>
                  </a:lnTo>
                  <a:lnTo>
                    <a:pt x="652" y="84"/>
                  </a:lnTo>
                  <a:lnTo>
                    <a:pt x="652" y="76"/>
                  </a:lnTo>
                  <a:lnTo>
                    <a:pt x="659" y="76"/>
                  </a:lnTo>
                  <a:lnTo>
                    <a:pt x="660" y="79"/>
                  </a:lnTo>
                  <a:lnTo>
                    <a:pt x="664" y="81"/>
                  </a:lnTo>
                  <a:lnTo>
                    <a:pt x="659" y="84"/>
                  </a:lnTo>
                  <a:lnTo>
                    <a:pt x="664" y="87"/>
                  </a:lnTo>
                  <a:lnTo>
                    <a:pt x="670" y="86"/>
                  </a:lnTo>
                  <a:lnTo>
                    <a:pt x="669" y="90"/>
                  </a:lnTo>
                  <a:lnTo>
                    <a:pt x="665" y="92"/>
                  </a:lnTo>
                  <a:lnTo>
                    <a:pt x="664" y="97"/>
                  </a:lnTo>
                  <a:lnTo>
                    <a:pt x="667" y="98"/>
                  </a:lnTo>
                  <a:lnTo>
                    <a:pt x="672" y="97"/>
                  </a:lnTo>
                  <a:lnTo>
                    <a:pt x="675" y="94"/>
                  </a:lnTo>
                  <a:lnTo>
                    <a:pt x="678" y="97"/>
                  </a:lnTo>
                  <a:lnTo>
                    <a:pt x="678" y="98"/>
                  </a:lnTo>
                  <a:lnTo>
                    <a:pt x="680" y="102"/>
                  </a:lnTo>
                  <a:lnTo>
                    <a:pt x="683" y="105"/>
                  </a:lnTo>
                  <a:lnTo>
                    <a:pt x="685" y="107"/>
                  </a:lnTo>
                  <a:lnTo>
                    <a:pt x="685" y="108"/>
                  </a:lnTo>
                  <a:lnTo>
                    <a:pt x="685" y="111"/>
                  </a:lnTo>
                  <a:lnTo>
                    <a:pt x="685" y="113"/>
                  </a:lnTo>
                  <a:lnTo>
                    <a:pt x="682" y="123"/>
                  </a:lnTo>
                  <a:lnTo>
                    <a:pt x="687" y="136"/>
                  </a:lnTo>
                  <a:lnTo>
                    <a:pt x="692" y="147"/>
                  </a:lnTo>
                  <a:lnTo>
                    <a:pt x="697" y="158"/>
                  </a:lnTo>
                  <a:lnTo>
                    <a:pt x="697" y="171"/>
                  </a:lnTo>
                  <a:lnTo>
                    <a:pt x="695" y="181"/>
                  </a:lnTo>
                  <a:lnTo>
                    <a:pt x="693" y="192"/>
                  </a:lnTo>
                  <a:lnTo>
                    <a:pt x="690" y="199"/>
                  </a:lnTo>
                  <a:lnTo>
                    <a:pt x="688" y="204"/>
                  </a:lnTo>
                  <a:lnTo>
                    <a:pt x="690" y="208"/>
                  </a:lnTo>
                  <a:lnTo>
                    <a:pt x="690" y="213"/>
                  </a:lnTo>
                  <a:lnTo>
                    <a:pt x="693" y="220"/>
                  </a:lnTo>
                  <a:lnTo>
                    <a:pt x="697" y="226"/>
                  </a:lnTo>
                  <a:lnTo>
                    <a:pt x="702" y="231"/>
                  </a:lnTo>
                  <a:lnTo>
                    <a:pt x="708" y="236"/>
                  </a:lnTo>
                  <a:lnTo>
                    <a:pt x="713" y="238"/>
                  </a:lnTo>
                  <a:lnTo>
                    <a:pt x="718" y="239"/>
                  </a:lnTo>
                  <a:lnTo>
                    <a:pt x="730" y="241"/>
                  </a:lnTo>
                  <a:lnTo>
                    <a:pt x="743" y="244"/>
                  </a:lnTo>
                  <a:lnTo>
                    <a:pt x="750" y="246"/>
                  </a:lnTo>
                  <a:lnTo>
                    <a:pt x="756" y="247"/>
                  </a:lnTo>
                  <a:lnTo>
                    <a:pt x="768" y="247"/>
                  </a:lnTo>
                  <a:lnTo>
                    <a:pt x="774" y="247"/>
                  </a:lnTo>
                  <a:lnTo>
                    <a:pt x="783" y="244"/>
                  </a:lnTo>
                  <a:lnTo>
                    <a:pt x="788" y="236"/>
                  </a:lnTo>
                  <a:lnTo>
                    <a:pt x="788" y="226"/>
                  </a:lnTo>
                  <a:lnTo>
                    <a:pt x="784" y="218"/>
                  </a:lnTo>
                  <a:lnTo>
                    <a:pt x="781" y="212"/>
                  </a:lnTo>
                  <a:lnTo>
                    <a:pt x="778" y="205"/>
                  </a:lnTo>
                  <a:lnTo>
                    <a:pt x="776" y="199"/>
                  </a:lnTo>
                  <a:lnTo>
                    <a:pt x="776" y="192"/>
                  </a:lnTo>
                  <a:lnTo>
                    <a:pt x="776" y="186"/>
                  </a:lnTo>
                  <a:lnTo>
                    <a:pt x="783" y="178"/>
                  </a:lnTo>
                  <a:lnTo>
                    <a:pt x="788" y="176"/>
                  </a:lnTo>
                  <a:lnTo>
                    <a:pt x="794" y="176"/>
                  </a:lnTo>
                  <a:lnTo>
                    <a:pt x="801" y="175"/>
                  </a:lnTo>
                  <a:lnTo>
                    <a:pt x="806" y="175"/>
                  </a:lnTo>
                  <a:lnTo>
                    <a:pt x="812" y="175"/>
                  </a:lnTo>
                  <a:lnTo>
                    <a:pt x="819" y="175"/>
                  </a:lnTo>
                  <a:lnTo>
                    <a:pt x="824" y="173"/>
                  </a:lnTo>
                  <a:lnTo>
                    <a:pt x="832" y="168"/>
                  </a:lnTo>
                  <a:lnTo>
                    <a:pt x="839" y="157"/>
                  </a:lnTo>
                  <a:lnTo>
                    <a:pt x="841" y="150"/>
                  </a:lnTo>
                  <a:lnTo>
                    <a:pt x="841" y="141"/>
                  </a:lnTo>
                  <a:lnTo>
                    <a:pt x="839" y="131"/>
                  </a:lnTo>
                  <a:lnTo>
                    <a:pt x="842" y="126"/>
                  </a:lnTo>
                  <a:lnTo>
                    <a:pt x="844" y="123"/>
                  </a:lnTo>
                  <a:lnTo>
                    <a:pt x="849" y="116"/>
                  </a:lnTo>
                  <a:lnTo>
                    <a:pt x="857" y="111"/>
                  </a:lnTo>
                  <a:lnTo>
                    <a:pt x="859" y="105"/>
                  </a:lnTo>
                  <a:lnTo>
                    <a:pt x="862" y="95"/>
                  </a:lnTo>
                  <a:lnTo>
                    <a:pt x="869" y="86"/>
                  </a:lnTo>
                  <a:lnTo>
                    <a:pt x="874" y="81"/>
                  </a:lnTo>
                  <a:lnTo>
                    <a:pt x="879" y="76"/>
                  </a:lnTo>
                  <a:lnTo>
                    <a:pt x="887" y="74"/>
                  </a:lnTo>
                  <a:lnTo>
                    <a:pt x="894" y="73"/>
                  </a:lnTo>
                  <a:lnTo>
                    <a:pt x="898" y="74"/>
                  </a:lnTo>
                  <a:lnTo>
                    <a:pt x="902" y="74"/>
                  </a:lnTo>
                  <a:lnTo>
                    <a:pt x="908" y="76"/>
                  </a:lnTo>
                  <a:lnTo>
                    <a:pt x="913" y="76"/>
                  </a:lnTo>
                  <a:lnTo>
                    <a:pt x="918" y="74"/>
                  </a:lnTo>
                  <a:lnTo>
                    <a:pt x="930" y="71"/>
                  </a:lnTo>
                  <a:lnTo>
                    <a:pt x="937" y="71"/>
                  </a:lnTo>
                  <a:lnTo>
                    <a:pt x="943" y="73"/>
                  </a:lnTo>
                  <a:lnTo>
                    <a:pt x="953" y="77"/>
                  </a:lnTo>
                  <a:lnTo>
                    <a:pt x="958" y="81"/>
                  </a:lnTo>
                  <a:lnTo>
                    <a:pt x="970" y="90"/>
                  </a:lnTo>
                  <a:lnTo>
                    <a:pt x="976" y="97"/>
                  </a:lnTo>
                  <a:lnTo>
                    <a:pt x="978" y="98"/>
                  </a:lnTo>
                  <a:lnTo>
                    <a:pt x="980" y="105"/>
                  </a:lnTo>
                  <a:lnTo>
                    <a:pt x="981" y="110"/>
                  </a:lnTo>
                  <a:lnTo>
                    <a:pt x="981" y="116"/>
                  </a:lnTo>
                  <a:lnTo>
                    <a:pt x="981" y="123"/>
                  </a:lnTo>
                  <a:lnTo>
                    <a:pt x="988" y="123"/>
                  </a:lnTo>
                  <a:lnTo>
                    <a:pt x="993" y="123"/>
                  </a:lnTo>
                  <a:lnTo>
                    <a:pt x="996" y="124"/>
                  </a:lnTo>
                  <a:lnTo>
                    <a:pt x="998" y="129"/>
                  </a:lnTo>
                  <a:lnTo>
                    <a:pt x="1001" y="139"/>
                  </a:lnTo>
                  <a:lnTo>
                    <a:pt x="1003" y="144"/>
                  </a:lnTo>
                  <a:lnTo>
                    <a:pt x="1006" y="157"/>
                  </a:lnTo>
                  <a:lnTo>
                    <a:pt x="1009" y="168"/>
                  </a:lnTo>
                  <a:lnTo>
                    <a:pt x="1014" y="176"/>
                  </a:lnTo>
                  <a:lnTo>
                    <a:pt x="1023" y="184"/>
                  </a:lnTo>
                  <a:lnTo>
                    <a:pt x="1027" y="192"/>
                  </a:lnTo>
                  <a:lnTo>
                    <a:pt x="1031" y="199"/>
                  </a:lnTo>
                  <a:lnTo>
                    <a:pt x="1037" y="210"/>
                  </a:lnTo>
                  <a:lnTo>
                    <a:pt x="1034" y="221"/>
                  </a:lnTo>
                  <a:lnTo>
                    <a:pt x="1039" y="230"/>
                  </a:lnTo>
                  <a:lnTo>
                    <a:pt x="1044" y="233"/>
                  </a:lnTo>
                  <a:lnTo>
                    <a:pt x="1052" y="239"/>
                  </a:lnTo>
                  <a:lnTo>
                    <a:pt x="1061" y="244"/>
                  </a:lnTo>
                  <a:lnTo>
                    <a:pt x="1069" y="247"/>
                  </a:lnTo>
                  <a:lnTo>
                    <a:pt x="1075" y="251"/>
                  </a:lnTo>
                  <a:lnTo>
                    <a:pt x="1082" y="264"/>
                  </a:lnTo>
                  <a:lnTo>
                    <a:pt x="1087" y="272"/>
                  </a:lnTo>
                  <a:lnTo>
                    <a:pt x="1087" y="276"/>
                  </a:lnTo>
                  <a:lnTo>
                    <a:pt x="1087" y="283"/>
                  </a:lnTo>
                  <a:lnTo>
                    <a:pt x="1089" y="293"/>
                  </a:lnTo>
                  <a:lnTo>
                    <a:pt x="1090" y="296"/>
                  </a:lnTo>
                  <a:lnTo>
                    <a:pt x="1097" y="296"/>
                  </a:lnTo>
                  <a:lnTo>
                    <a:pt x="1102" y="296"/>
                  </a:lnTo>
                  <a:lnTo>
                    <a:pt x="1109" y="301"/>
                  </a:lnTo>
                  <a:lnTo>
                    <a:pt x="1113" y="304"/>
                  </a:lnTo>
                  <a:lnTo>
                    <a:pt x="1115" y="312"/>
                  </a:lnTo>
                  <a:lnTo>
                    <a:pt x="1128" y="320"/>
                  </a:lnTo>
                  <a:lnTo>
                    <a:pt x="1138" y="335"/>
                  </a:lnTo>
                  <a:lnTo>
                    <a:pt x="1143" y="341"/>
                  </a:lnTo>
                  <a:lnTo>
                    <a:pt x="1148" y="349"/>
                  </a:lnTo>
                  <a:lnTo>
                    <a:pt x="1158" y="354"/>
                  </a:lnTo>
                  <a:lnTo>
                    <a:pt x="1166" y="356"/>
                  </a:lnTo>
                  <a:lnTo>
                    <a:pt x="1170" y="354"/>
                  </a:lnTo>
                  <a:lnTo>
                    <a:pt x="1178" y="344"/>
                  </a:lnTo>
                  <a:lnTo>
                    <a:pt x="1185" y="336"/>
                  </a:lnTo>
                  <a:lnTo>
                    <a:pt x="1191" y="331"/>
                  </a:lnTo>
                  <a:lnTo>
                    <a:pt x="1199" y="327"/>
                  </a:lnTo>
                  <a:lnTo>
                    <a:pt x="1206" y="328"/>
                  </a:lnTo>
                  <a:lnTo>
                    <a:pt x="1214" y="331"/>
                  </a:lnTo>
                  <a:lnTo>
                    <a:pt x="1221" y="335"/>
                  </a:lnTo>
                  <a:lnTo>
                    <a:pt x="1223" y="338"/>
                  </a:lnTo>
                  <a:lnTo>
                    <a:pt x="1223" y="344"/>
                  </a:lnTo>
                  <a:lnTo>
                    <a:pt x="1223" y="348"/>
                  </a:lnTo>
                  <a:lnTo>
                    <a:pt x="1219" y="372"/>
                  </a:lnTo>
                  <a:lnTo>
                    <a:pt x="1218" y="388"/>
                  </a:lnTo>
                  <a:lnTo>
                    <a:pt x="1218" y="396"/>
                  </a:lnTo>
                  <a:lnTo>
                    <a:pt x="1211" y="409"/>
                  </a:lnTo>
                  <a:lnTo>
                    <a:pt x="1203" y="422"/>
                  </a:lnTo>
                  <a:lnTo>
                    <a:pt x="1204" y="430"/>
                  </a:lnTo>
                  <a:lnTo>
                    <a:pt x="1206" y="435"/>
                  </a:lnTo>
                  <a:lnTo>
                    <a:pt x="1203" y="442"/>
                  </a:lnTo>
                  <a:lnTo>
                    <a:pt x="1201" y="446"/>
                  </a:lnTo>
                  <a:lnTo>
                    <a:pt x="1199" y="454"/>
                  </a:lnTo>
                  <a:lnTo>
                    <a:pt x="1193" y="463"/>
                  </a:lnTo>
                  <a:lnTo>
                    <a:pt x="1191" y="472"/>
                  </a:lnTo>
                  <a:lnTo>
                    <a:pt x="1191" y="479"/>
                  </a:lnTo>
                  <a:lnTo>
                    <a:pt x="1186" y="480"/>
                  </a:lnTo>
                  <a:lnTo>
                    <a:pt x="1181" y="485"/>
                  </a:lnTo>
                  <a:lnTo>
                    <a:pt x="1180" y="492"/>
                  </a:lnTo>
                  <a:lnTo>
                    <a:pt x="1178" y="508"/>
                  </a:lnTo>
                  <a:lnTo>
                    <a:pt x="1173" y="513"/>
                  </a:lnTo>
                  <a:lnTo>
                    <a:pt x="1171" y="518"/>
                  </a:lnTo>
                  <a:lnTo>
                    <a:pt x="1168" y="535"/>
                  </a:lnTo>
                  <a:lnTo>
                    <a:pt x="1170" y="542"/>
                  </a:lnTo>
                  <a:lnTo>
                    <a:pt x="1173" y="545"/>
                  </a:lnTo>
                  <a:lnTo>
                    <a:pt x="1178" y="545"/>
                  </a:lnTo>
                  <a:lnTo>
                    <a:pt x="1185" y="548"/>
                  </a:lnTo>
                  <a:lnTo>
                    <a:pt x="1186" y="553"/>
                  </a:lnTo>
                  <a:lnTo>
                    <a:pt x="1185" y="560"/>
                  </a:lnTo>
                  <a:lnTo>
                    <a:pt x="1180" y="564"/>
                  </a:lnTo>
                  <a:lnTo>
                    <a:pt x="1176" y="571"/>
                  </a:lnTo>
                  <a:lnTo>
                    <a:pt x="1176" y="574"/>
                  </a:lnTo>
                  <a:lnTo>
                    <a:pt x="1175" y="589"/>
                  </a:lnTo>
                  <a:lnTo>
                    <a:pt x="1168" y="598"/>
                  </a:lnTo>
                  <a:lnTo>
                    <a:pt x="1166" y="607"/>
                  </a:lnTo>
                  <a:lnTo>
                    <a:pt x="1165" y="616"/>
                  </a:lnTo>
                  <a:lnTo>
                    <a:pt x="1156" y="629"/>
                  </a:lnTo>
                  <a:lnTo>
                    <a:pt x="1155" y="636"/>
                  </a:lnTo>
                  <a:lnTo>
                    <a:pt x="1155" y="642"/>
                  </a:lnTo>
                  <a:lnTo>
                    <a:pt x="1160" y="649"/>
                  </a:lnTo>
                  <a:lnTo>
                    <a:pt x="1160" y="655"/>
                  </a:lnTo>
                  <a:lnTo>
                    <a:pt x="1156" y="663"/>
                  </a:lnTo>
                  <a:lnTo>
                    <a:pt x="1155" y="670"/>
                  </a:lnTo>
                  <a:lnTo>
                    <a:pt x="1153" y="675"/>
                  </a:lnTo>
                  <a:lnTo>
                    <a:pt x="1152" y="681"/>
                  </a:lnTo>
                  <a:lnTo>
                    <a:pt x="1150" y="684"/>
                  </a:lnTo>
                  <a:lnTo>
                    <a:pt x="1150" y="686"/>
                  </a:lnTo>
                  <a:lnTo>
                    <a:pt x="1148" y="687"/>
                  </a:lnTo>
                  <a:lnTo>
                    <a:pt x="1145" y="691"/>
                  </a:lnTo>
                  <a:lnTo>
                    <a:pt x="1137" y="697"/>
                  </a:lnTo>
                  <a:lnTo>
                    <a:pt x="1133" y="702"/>
                  </a:lnTo>
                  <a:lnTo>
                    <a:pt x="1133" y="689"/>
                  </a:lnTo>
                  <a:lnTo>
                    <a:pt x="1137" y="675"/>
                  </a:lnTo>
                  <a:lnTo>
                    <a:pt x="1138" y="665"/>
                  </a:lnTo>
                  <a:lnTo>
                    <a:pt x="1137" y="660"/>
                  </a:lnTo>
                  <a:lnTo>
                    <a:pt x="1130" y="660"/>
                  </a:lnTo>
                  <a:lnTo>
                    <a:pt x="1120" y="663"/>
                  </a:lnTo>
                  <a:lnTo>
                    <a:pt x="1112" y="665"/>
                  </a:lnTo>
                  <a:lnTo>
                    <a:pt x="1099" y="668"/>
                  </a:lnTo>
                  <a:lnTo>
                    <a:pt x="1090" y="668"/>
                  </a:lnTo>
                  <a:lnTo>
                    <a:pt x="1084" y="673"/>
                  </a:lnTo>
                  <a:lnTo>
                    <a:pt x="1079" y="679"/>
                  </a:lnTo>
                  <a:lnTo>
                    <a:pt x="1077" y="694"/>
                  </a:lnTo>
                  <a:lnTo>
                    <a:pt x="1079" y="702"/>
                  </a:lnTo>
                  <a:lnTo>
                    <a:pt x="1079" y="707"/>
                  </a:lnTo>
                  <a:lnTo>
                    <a:pt x="1074" y="717"/>
                  </a:lnTo>
                  <a:lnTo>
                    <a:pt x="1072" y="725"/>
                  </a:lnTo>
                  <a:lnTo>
                    <a:pt x="1072" y="733"/>
                  </a:lnTo>
                  <a:lnTo>
                    <a:pt x="1070" y="738"/>
                  </a:lnTo>
                  <a:lnTo>
                    <a:pt x="1066" y="742"/>
                  </a:lnTo>
                  <a:lnTo>
                    <a:pt x="1062" y="744"/>
                  </a:lnTo>
                  <a:lnTo>
                    <a:pt x="1057" y="746"/>
                  </a:lnTo>
                  <a:lnTo>
                    <a:pt x="1052" y="746"/>
                  </a:lnTo>
                  <a:lnTo>
                    <a:pt x="1046" y="747"/>
                  </a:lnTo>
                  <a:lnTo>
                    <a:pt x="1039" y="755"/>
                  </a:lnTo>
                  <a:lnTo>
                    <a:pt x="1037" y="764"/>
                  </a:lnTo>
                  <a:lnTo>
                    <a:pt x="1036" y="770"/>
                  </a:lnTo>
                  <a:lnTo>
                    <a:pt x="1036" y="773"/>
                  </a:lnTo>
                  <a:lnTo>
                    <a:pt x="1032" y="778"/>
                  </a:lnTo>
                  <a:lnTo>
                    <a:pt x="1032" y="788"/>
                  </a:lnTo>
                  <a:lnTo>
                    <a:pt x="1034" y="791"/>
                  </a:lnTo>
                  <a:lnTo>
                    <a:pt x="1034" y="794"/>
                  </a:lnTo>
                  <a:lnTo>
                    <a:pt x="1036" y="802"/>
                  </a:lnTo>
                  <a:lnTo>
                    <a:pt x="1034" y="804"/>
                  </a:lnTo>
                  <a:lnTo>
                    <a:pt x="1032" y="807"/>
                  </a:lnTo>
                  <a:lnTo>
                    <a:pt x="1031" y="809"/>
                  </a:lnTo>
                  <a:lnTo>
                    <a:pt x="1029" y="809"/>
                  </a:lnTo>
                  <a:lnTo>
                    <a:pt x="1023" y="815"/>
                  </a:lnTo>
                  <a:lnTo>
                    <a:pt x="1021" y="820"/>
                  </a:lnTo>
                  <a:lnTo>
                    <a:pt x="1019" y="825"/>
                  </a:lnTo>
                  <a:lnTo>
                    <a:pt x="1016" y="828"/>
                  </a:lnTo>
                  <a:lnTo>
                    <a:pt x="1011" y="830"/>
                  </a:lnTo>
                  <a:lnTo>
                    <a:pt x="1008" y="831"/>
                  </a:lnTo>
                  <a:lnTo>
                    <a:pt x="1001" y="835"/>
                  </a:lnTo>
                  <a:lnTo>
                    <a:pt x="998" y="840"/>
                  </a:lnTo>
                  <a:lnTo>
                    <a:pt x="993" y="843"/>
                  </a:lnTo>
                  <a:lnTo>
                    <a:pt x="991" y="844"/>
                  </a:lnTo>
                  <a:lnTo>
                    <a:pt x="989" y="846"/>
                  </a:lnTo>
                  <a:lnTo>
                    <a:pt x="988" y="848"/>
                  </a:lnTo>
                  <a:lnTo>
                    <a:pt x="988" y="849"/>
                  </a:lnTo>
                  <a:lnTo>
                    <a:pt x="984" y="854"/>
                  </a:lnTo>
                  <a:lnTo>
                    <a:pt x="976" y="854"/>
                  </a:lnTo>
                  <a:lnTo>
                    <a:pt x="971" y="854"/>
                  </a:lnTo>
                  <a:lnTo>
                    <a:pt x="968" y="856"/>
                  </a:lnTo>
                  <a:lnTo>
                    <a:pt x="965" y="857"/>
                  </a:lnTo>
                  <a:lnTo>
                    <a:pt x="963" y="859"/>
                  </a:lnTo>
                  <a:lnTo>
                    <a:pt x="958" y="864"/>
                  </a:lnTo>
                  <a:lnTo>
                    <a:pt x="953" y="869"/>
                  </a:lnTo>
                  <a:lnTo>
                    <a:pt x="953" y="870"/>
                  </a:lnTo>
                  <a:lnTo>
                    <a:pt x="950" y="877"/>
                  </a:lnTo>
                  <a:lnTo>
                    <a:pt x="946" y="880"/>
                  </a:lnTo>
                  <a:lnTo>
                    <a:pt x="943" y="883"/>
                  </a:lnTo>
                  <a:lnTo>
                    <a:pt x="940" y="885"/>
                  </a:lnTo>
                  <a:lnTo>
                    <a:pt x="935" y="888"/>
                  </a:lnTo>
                  <a:lnTo>
                    <a:pt x="928" y="893"/>
                  </a:lnTo>
                  <a:lnTo>
                    <a:pt x="925" y="898"/>
                  </a:lnTo>
                  <a:lnTo>
                    <a:pt x="922" y="898"/>
                  </a:lnTo>
                  <a:lnTo>
                    <a:pt x="918" y="899"/>
                  </a:lnTo>
                  <a:lnTo>
                    <a:pt x="915" y="901"/>
                  </a:lnTo>
                  <a:lnTo>
                    <a:pt x="905" y="901"/>
                  </a:lnTo>
                  <a:lnTo>
                    <a:pt x="898" y="898"/>
                  </a:lnTo>
                  <a:lnTo>
                    <a:pt x="897" y="895"/>
                  </a:lnTo>
                  <a:lnTo>
                    <a:pt x="895" y="895"/>
                  </a:lnTo>
                  <a:lnTo>
                    <a:pt x="892" y="896"/>
                  </a:lnTo>
                  <a:lnTo>
                    <a:pt x="889" y="899"/>
                  </a:lnTo>
                  <a:lnTo>
                    <a:pt x="887" y="901"/>
                  </a:lnTo>
                  <a:lnTo>
                    <a:pt x="884" y="901"/>
                  </a:lnTo>
                  <a:lnTo>
                    <a:pt x="882" y="899"/>
                  </a:lnTo>
                  <a:lnTo>
                    <a:pt x="880" y="898"/>
                  </a:lnTo>
                  <a:lnTo>
                    <a:pt x="877" y="899"/>
                  </a:lnTo>
                  <a:lnTo>
                    <a:pt x="875" y="899"/>
                  </a:lnTo>
                  <a:lnTo>
                    <a:pt x="872" y="898"/>
                  </a:lnTo>
                  <a:lnTo>
                    <a:pt x="869" y="895"/>
                  </a:lnTo>
                  <a:lnTo>
                    <a:pt x="865" y="896"/>
                  </a:lnTo>
                  <a:lnTo>
                    <a:pt x="862" y="901"/>
                  </a:lnTo>
                  <a:lnTo>
                    <a:pt x="862" y="903"/>
                  </a:lnTo>
                  <a:lnTo>
                    <a:pt x="860" y="908"/>
                  </a:lnTo>
                  <a:lnTo>
                    <a:pt x="859" y="914"/>
                  </a:lnTo>
                  <a:lnTo>
                    <a:pt x="857" y="916"/>
                  </a:lnTo>
                  <a:lnTo>
                    <a:pt x="857" y="917"/>
                  </a:lnTo>
                  <a:lnTo>
                    <a:pt x="854" y="922"/>
                  </a:lnTo>
                  <a:lnTo>
                    <a:pt x="851" y="927"/>
                  </a:lnTo>
                  <a:lnTo>
                    <a:pt x="849" y="929"/>
                  </a:lnTo>
                  <a:lnTo>
                    <a:pt x="847" y="930"/>
                  </a:lnTo>
                  <a:lnTo>
                    <a:pt x="844" y="935"/>
                  </a:lnTo>
                  <a:lnTo>
                    <a:pt x="839" y="937"/>
                  </a:lnTo>
                  <a:lnTo>
                    <a:pt x="832" y="938"/>
                  </a:lnTo>
                  <a:lnTo>
                    <a:pt x="824" y="938"/>
                  </a:lnTo>
                  <a:lnTo>
                    <a:pt x="819" y="940"/>
                  </a:lnTo>
                  <a:lnTo>
                    <a:pt x="814" y="940"/>
                  </a:lnTo>
                  <a:lnTo>
                    <a:pt x="806" y="937"/>
                  </a:lnTo>
                  <a:lnTo>
                    <a:pt x="803" y="937"/>
                  </a:lnTo>
                  <a:lnTo>
                    <a:pt x="798" y="938"/>
                  </a:lnTo>
                  <a:lnTo>
                    <a:pt x="794" y="938"/>
                  </a:lnTo>
                  <a:lnTo>
                    <a:pt x="791" y="938"/>
                  </a:lnTo>
                  <a:lnTo>
                    <a:pt x="789" y="940"/>
                  </a:lnTo>
                  <a:lnTo>
                    <a:pt x="786" y="940"/>
                  </a:lnTo>
                  <a:lnTo>
                    <a:pt x="783" y="942"/>
                  </a:lnTo>
                  <a:lnTo>
                    <a:pt x="779" y="945"/>
                  </a:lnTo>
                  <a:lnTo>
                    <a:pt x="779" y="950"/>
                  </a:lnTo>
                  <a:lnTo>
                    <a:pt x="779" y="953"/>
                  </a:lnTo>
                  <a:lnTo>
                    <a:pt x="778" y="956"/>
                  </a:lnTo>
                  <a:lnTo>
                    <a:pt x="776" y="959"/>
                  </a:lnTo>
                  <a:lnTo>
                    <a:pt x="776" y="963"/>
                  </a:lnTo>
                  <a:lnTo>
                    <a:pt x="774" y="967"/>
                  </a:lnTo>
                  <a:lnTo>
                    <a:pt x="774" y="969"/>
                  </a:lnTo>
                  <a:lnTo>
                    <a:pt x="776" y="972"/>
                  </a:lnTo>
                  <a:lnTo>
                    <a:pt x="776" y="974"/>
                  </a:lnTo>
                  <a:lnTo>
                    <a:pt x="773" y="975"/>
                  </a:lnTo>
                  <a:lnTo>
                    <a:pt x="768" y="974"/>
                  </a:lnTo>
                  <a:lnTo>
                    <a:pt x="764" y="974"/>
                  </a:lnTo>
                  <a:lnTo>
                    <a:pt x="760" y="972"/>
                  </a:lnTo>
                  <a:lnTo>
                    <a:pt x="753" y="969"/>
                  </a:lnTo>
                  <a:lnTo>
                    <a:pt x="750" y="967"/>
                  </a:lnTo>
                  <a:lnTo>
                    <a:pt x="748" y="967"/>
                  </a:lnTo>
                  <a:lnTo>
                    <a:pt x="746" y="971"/>
                  </a:lnTo>
                  <a:lnTo>
                    <a:pt x="745" y="974"/>
                  </a:lnTo>
                  <a:lnTo>
                    <a:pt x="741" y="977"/>
                  </a:lnTo>
                  <a:lnTo>
                    <a:pt x="740" y="979"/>
                  </a:lnTo>
                  <a:lnTo>
                    <a:pt x="735" y="982"/>
                  </a:lnTo>
                  <a:lnTo>
                    <a:pt x="730" y="984"/>
                  </a:lnTo>
                  <a:lnTo>
                    <a:pt x="723" y="982"/>
                  </a:lnTo>
                  <a:lnTo>
                    <a:pt x="721" y="982"/>
                  </a:lnTo>
                  <a:lnTo>
                    <a:pt x="717" y="982"/>
                  </a:lnTo>
                  <a:lnTo>
                    <a:pt x="710" y="982"/>
                  </a:lnTo>
                  <a:lnTo>
                    <a:pt x="707" y="984"/>
                  </a:lnTo>
                  <a:lnTo>
                    <a:pt x="702" y="987"/>
                  </a:lnTo>
                  <a:lnTo>
                    <a:pt x="698" y="992"/>
                  </a:lnTo>
                  <a:lnTo>
                    <a:pt x="697" y="995"/>
                  </a:lnTo>
                  <a:lnTo>
                    <a:pt x="695" y="997"/>
                  </a:lnTo>
                  <a:lnTo>
                    <a:pt x="693" y="1001"/>
                  </a:lnTo>
                  <a:lnTo>
                    <a:pt x="690" y="1003"/>
                  </a:lnTo>
                  <a:lnTo>
                    <a:pt x="687" y="1005"/>
                  </a:lnTo>
                  <a:lnTo>
                    <a:pt x="683" y="1005"/>
                  </a:lnTo>
                  <a:lnTo>
                    <a:pt x="680" y="1008"/>
                  </a:lnTo>
                  <a:lnTo>
                    <a:pt x="675" y="1009"/>
                  </a:lnTo>
                  <a:lnTo>
                    <a:pt x="674" y="1011"/>
                  </a:lnTo>
                  <a:lnTo>
                    <a:pt x="672" y="1016"/>
                  </a:lnTo>
                  <a:lnTo>
                    <a:pt x="670" y="1019"/>
                  </a:lnTo>
                  <a:lnTo>
                    <a:pt x="669" y="1021"/>
                  </a:lnTo>
                  <a:lnTo>
                    <a:pt x="665" y="1026"/>
                  </a:lnTo>
                  <a:lnTo>
                    <a:pt x="662" y="1029"/>
                  </a:lnTo>
                  <a:lnTo>
                    <a:pt x="660" y="1034"/>
                  </a:lnTo>
                  <a:lnTo>
                    <a:pt x="659" y="1035"/>
                  </a:lnTo>
                  <a:lnTo>
                    <a:pt x="657" y="1042"/>
                  </a:lnTo>
                  <a:lnTo>
                    <a:pt x="660" y="1047"/>
                  </a:lnTo>
                  <a:lnTo>
                    <a:pt x="664" y="1048"/>
                  </a:lnTo>
                  <a:lnTo>
                    <a:pt x="665" y="1053"/>
                  </a:lnTo>
                  <a:lnTo>
                    <a:pt x="665" y="1058"/>
                  </a:lnTo>
                  <a:lnTo>
                    <a:pt x="664" y="1068"/>
                  </a:lnTo>
                  <a:lnTo>
                    <a:pt x="664" y="1076"/>
                  </a:lnTo>
                  <a:lnTo>
                    <a:pt x="664" y="1086"/>
                  </a:lnTo>
                  <a:lnTo>
                    <a:pt x="660" y="1097"/>
                  </a:lnTo>
                  <a:lnTo>
                    <a:pt x="657" y="1107"/>
                  </a:lnTo>
                  <a:lnTo>
                    <a:pt x="649" y="1113"/>
                  </a:lnTo>
                  <a:lnTo>
                    <a:pt x="645" y="1120"/>
                  </a:lnTo>
                  <a:lnTo>
                    <a:pt x="644" y="1121"/>
                  </a:lnTo>
                  <a:lnTo>
                    <a:pt x="644" y="1126"/>
                  </a:lnTo>
                  <a:lnTo>
                    <a:pt x="642" y="1128"/>
                  </a:lnTo>
                  <a:lnTo>
                    <a:pt x="634" y="1124"/>
                  </a:lnTo>
                  <a:lnTo>
                    <a:pt x="629" y="1123"/>
                  </a:lnTo>
                  <a:lnTo>
                    <a:pt x="624" y="1123"/>
                  </a:lnTo>
                  <a:lnTo>
                    <a:pt x="621" y="1128"/>
                  </a:lnTo>
                  <a:lnTo>
                    <a:pt x="614" y="1131"/>
                  </a:lnTo>
                  <a:lnTo>
                    <a:pt x="606" y="1126"/>
                  </a:lnTo>
                  <a:lnTo>
                    <a:pt x="599" y="1128"/>
                  </a:lnTo>
                  <a:lnTo>
                    <a:pt x="599" y="1132"/>
                  </a:lnTo>
                  <a:lnTo>
                    <a:pt x="602" y="1139"/>
                  </a:lnTo>
                  <a:lnTo>
                    <a:pt x="602" y="1142"/>
                  </a:lnTo>
                  <a:lnTo>
                    <a:pt x="597" y="1141"/>
                  </a:lnTo>
                  <a:lnTo>
                    <a:pt x="594" y="1139"/>
                  </a:lnTo>
                  <a:lnTo>
                    <a:pt x="591" y="1132"/>
                  </a:lnTo>
                  <a:lnTo>
                    <a:pt x="586" y="1132"/>
                  </a:lnTo>
                  <a:lnTo>
                    <a:pt x="584" y="1137"/>
                  </a:lnTo>
                  <a:lnTo>
                    <a:pt x="578" y="1136"/>
                  </a:lnTo>
                  <a:lnTo>
                    <a:pt x="551" y="1141"/>
                  </a:lnTo>
                  <a:lnTo>
                    <a:pt x="540" y="1141"/>
                  </a:lnTo>
                  <a:lnTo>
                    <a:pt x="531" y="1142"/>
                  </a:lnTo>
                  <a:lnTo>
                    <a:pt x="523" y="1142"/>
                  </a:lnTo>
                  <a:lnTo>
                    <a:pt x="516" y="1145"/>
                  </a:lnTo>
                  <a:lnTo>
                    <a:pt x="515" y="1152"/>
                  </a:lnTo>
                  <a:lnTo>
                    <a:pt x="511" y="1155"/>
                  </a:lnTo>
                  <a:lnTo>
                    <a:pt x="510" y="1158"/>
                  </a:lnTo>
                  <a:lnTo>
                    <a:pt x="508" y="1160"/>
                  </a:lnTo>
                  <a:lnTo>
                    <a:pt x="505" y="1163"/>
                  </a:lnTo>
                </a:path>
              </a:pathLst>
            </a:custGeom>
            <a:solidFill>
              <a:srgbClr val="8064A2">
                <a:lumMod val="60000"/>
                <a:lumOff val="40000"/>
              </a:srgbClr>
            </a:solidFill>
            <a:ln w="3175">
              <a:solidFill>
                <a:srgbClr val="8064A2">
                  <a:lumMod val="75000"/>
                </a:srgbClr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8" name="Freeform 171"/>
            <p:cNvSpPr>
              <a:spLocks/>
            </p:cNvSpPr>
            <p:nvPr/>
          </p:nvSpPr>
          <p:spPr bwMode="auto">
            <a:xfrm>
              <a:off x="531812" y="738983"/>
              <a:ext cx="1350963" cy="2500313"/>
            </a:xfrm>
            <a:custGeom>
              <a:avLst/>
              <a:gdLst>
                <a:gd name="T0" fmla="*/ 1632 w 1701"/>
                <a:gd name="T1" fmla="*/ 163 h 3151"/>
                <a:gd name="T2" fmla="*/ 1534 w 1701"/>
                <a:gd name="T3" fmla="*/ 227 h 3151"/>
                <a:gd name="T4" fmla="*/ 1529 w 1701"/>
                <a:gd name="T5" fmla="*/ 358 h 3151"/>
                <a:gd name="T6" fmla="*/ 1472 w 1701"/>
                <a:gd name="T7" fmla="*/ 451 h 3151"/>
                <a:gd name="T8" fmla="*/ 1361 w 1701"/>
                <a:gd name="T9" fmla="*/ 549 h 3151"/>
                <a:gd name="T10" fmla="*/ 1420 w 1701"/>
                <a:gd name="T11" fmla="*/ 652 h 3151"/>
                <a:gd name="T12" fmla="*/ 1422 w 1701"/>
                <a:gd name="T13" fmla="*/ 759 h 3151"/>
                <a:gd name="T14" fmla="*/ 1424 w 1701"/>
                <a:gd name="T15" fmla="*/ 880 h 3151"/>
                <a:gd name="T16" fmla="*/ 1429 w 1701"/>
                <a:gd name="T17" fmla="*/ 1005 h 3151"/>
                <a:gd name="T18" fmla="*/ 1427 w 1701"/>
                <a:gd name="T19" fmla="*/ 1121 h 3151"/>
                <a:gd name="T20" fmla="*/ 1505 w 1701"/>
                <a:gd name="T21" fmla="*/ 1233 h 3151"/>
                <a:gd name="T22" fmla="*/ 1500 w 1701"/>
                <a:gd name="T23" fmla="*/ 1372 h 3151"/>
                <a:gd name="T24" fmla="*/ 1481 w 1701"/>
                <a:gd name="T25" fmla="*/ 1500 h 3151"/>
                <a:gd name="T26" fmla="*/ 1445 w 1701"/>
                <a:gd name="T27" fmla="*/ 1626 h 3151"/>
                <a:gd name="T28" fmla="*/ 1462 w 1701"/>
                <a:gd name="T29" fmla="*/ 1715 h 3151"/>
                <a:gd name="T30" fmla="*/ 1381 w 1701"/>
                <a:gd name="T31" fmla="*/ 1746 h 3151"/>
                <a:gd name="T32" fmla="*/ 1324 w 1701"/>
                <a:gd name="T33" fmla="*/ 1636 h 3151"/>
                <a:gd name="T34" fmla="*/ 1144 w 1701"/>
                <a:gd name="T35" fmla="*/ 1634 h 3151"/>
                <a:gd name="T36" fmla="*/ 1028 w 1701"/>
                <a:gd name="T37" fmla="*/ 1704 h 3151"/>
                <a:gd name="T38" fmla="*/ 947 w 1701"/>
                <a:gd name="T39" fmla="*/ 1796 h 3151"/>
                <a:gd name="T40" fmla="*/ 831 w 1701"/>
                <a:gd name="T41" fmla="*/ 1864 h 3151"/>
                <a:gd name="T42" fmla="*/ 749 w 1701"/>
                <a:gd name="T43" fmla="*/ 1903 h 3151"/>
                <a:gd name="T44" fmla="*/ 731 w 1701"/>
                <a:gd name="T45" fmla="*/ 1992 h 3151"/>
                <a:gd name="T46" fmla="*/ 833 w 1701"/>
                <a:gd name="T47" fmla="*/ 2081 h 3151"/>
                <a:gd name="T48" fmla="*/ 858 w 1701"/>
                <a:gd name="T49" fmla="*/ 2256 h 3151"/>
                <a:gd name="T50" fmla="*/ 868 w 1701"/>
                <a:gd name="T51" fmla="*/ 2351 h 3151"/>
                <a:gd name="T52" fmla="*/ 917 w 1701"/>
                <a:gd name="T53" fmla="*/ 2547 h 3151"/>
                <a:gd name="T54" fmla="*/ 833 w 1701"/>
                <a:gd name="T55" fmla="*/ 2542 h 3151"/>
                <a:gd name="T56" fmla="*/ 712 w 1701"/>
                <a:gd name="T57" fmla="*/ 2620 h 3151"/>
                <a:gd name="T58" fmla="*/ 550 w 1701"/>
                <a:gd name="T59" fmla="*/ 2649 h 3151"/>
                <a:gd name="T60" fmla="*/ 595 w 1701"/>
                <a:gd name="T61" fmla="*/ 2982 h 3151"/>
                <a:gd name="T62" fmla="*/ 468 w 1701"/>
                <a:gd name="T63" fmla="*/ 3115 h 3151"/>
                <a:gd name="T64" fmla="*/ 339 w 1701"/>
                <a:gd name="T65" fmla="*/ 3050 h 3151"/>
                <a:gd name="T66" fmla="*/ 334 w 1701"/>
                <a:gd name="T67" fmla="*/ 2887 h 3151"/>
                <a:gd name="T68" fmla="*/ 226 w 1701"/>
                <a:gd name="T69" fmla="*/ 2851 h 3151"/>
                <a:gd name="T70" fmla="*/ 97 w 1701"/>
                <a:gd name="T71" fmla="*/ 2770 h 3151"/>
                <a:gd name="T72" fmla="*/ 147 w 1701"/>
                <a:gd name="T73" fmla="*/ 2615 h 3151"/>
                <a:gd name="T74" fmla="*/ 19 w 1701"/>
                <a:gd name="T75" fmla="*/ 2484 h 3151"/>
                <a:gd name="T76" fmla="*/ 86 w 1701"/>
                <a:gd name="T77" fmla="*/ 2397 h 3151"/>
                <a:gd name="T78" fmla="*/ 178 w 1701"/>
                <a:gd name="T79" fmla="*/ 2380 h 3151"/>
                <a:gd name="T80" fmla="*/ 263 w 1701"/>
                <a:gd name="T81" fmla="*/ 2312 h 3151"/>
                <a:gd name="T82" fmla="*/ 206 w 1701"/>
                <a:gd name="T83" fmla="*/ 2256 h 3151"/>
                <a:gd name="T84" fmla="*/ 152 w 1701"/>
                <a:gd name="T85" fmla="*/ 2042 h 3151"/>
                <a:gd name="T86" fmla="*/ 91 w 1701"/>
                <a:gd name="T87" fmla="*/ 1898 h 3151"/>
                <a:gd name="T88" fmla="*/ 148 w 1701"/>
                <a:gd name="T89" fmla="*/ 1796 h 3151"/>
                <a:gd name="T90" fmla="*/ 244 w 1701"/>
                <a:gd name="T91" fmla="*/ 1735 h 3151"/>
                <a:gd name="T92" fmla="*/ 135 w 1701"/>
                <a:gd name="T93" fmla="*/ 1660 h 3151"/>
                <a:gd name="T94" fmla="*/ 97 w 1701"/>
                <a:gd name="T95" fmla="*/ 1544 h 3151"/>
                <a:gd name="T96" fmla="*/ 79 w 1701"/>
                <a:gd name="T97" fmla="*/ 1439 h 3151"/>
                <a:gd name="T98" fmla="*/ 162 w 1701"/>
                <a:gd name="T99" fmla="*/ 1329 h 3151"/>
                <a:gd name="T100" fmla="*/ 263 w 1701"/>
                <a:gd name="T101" fmla="*/ 1134 h 3151"/>
                <a:gd name="T102" fmla="*/ 408 w 1701"/>
                <a:gd name="T103" fmla="*/ 1194 h 3151"/>
                <a:gd name="T104" fmla="*/ 655 w 1701"/>
                <a:gd name="T105" fmla="*/ 1202 h 3151"/>
                <a:gd name="T106" fmla="*/ 635 w 1701"/>
                <a:gd name="T107" fmla="*/ 977 h 3151"/>
                <a:gd name="T108" fmla="*/ 626 w 1701"/>
                <a:gd name="T109" fmla="*/ 709 h 3151"/>
                <a:gd name="T110" fmla="*/ 516 w 1701"/>
                <a:gd name="T111" fmla="*/ 500 h 3151"/>
                <a:gd name="T112" fmla="*/ 717 w 1701"/>
                <a:gd name="T113" fmla="*/ 450 h 3151"/>
                <a:gd name="T114" fmla="*/ 942 w 1701"/>
                <a:gd name="T115" fmla="*/ 400 h 3151"/>
                <a:gd name="T116" fmla="*/ 1078 w 1701"/>
                <a:gd name="T117" fmla="*/ 388 h 3151"/>
                <a:gd name="T118" fmla="*/ 1118 w 1701"/>
                <a:gd name="T119" fmla="*/ 207 h 3151"/>
                <a:gd name="T120" fmla="*/ 1223 w 1701"/>
                <a:gd name="T121" fmla="*/ 37 h 3151"/>
                <a:gd name="T122" fmla="*/ 1448 w 1701"/>
                <a:gd name="T123" fmla="*/ 87 h 3151"/>
                <a:gd name="T124" fmla="*/ 1630 w 1701"/>
                <a:gd name="T125" fmla="*/ 13 h 3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01" h="3151">
                  <a:moveTo>
                    <a:pt x="1635" y="0"/>
                  </a:moveTo>
                  <a:lnTo>
                    <a:pt x="1640" y="7"/>
                  </a:lnTo>
                  <a:lnTo>
                    <a:pt x="1644" y="13"/>
                  </a:lnTo>
                  <a:lnTo>
                    <a:pt x="1649" y="15"/>
                  </a:lnTo>
                  <a:lnTo>
                    <a:pt x="1655" y="18"/>
                  </a:lnTo>
                  <a:lnTo>
                    <a:pt x="1662" y="19"/>
                  </a:lnTo>
                  <a:lnTo>
                    <a:pt x="1670" y="23"/>
                  </a:lnTo>
                  <a:lnTo>
                    <a:pt x="1675" y="24"/>
                  </a:lnTo>
                  <a:lnTo>
                    <a:pt x="1692" y="28"/>
                  </a:lnTo>
                  <a:lnTo>
                    <a:pt x="1698" y="31"/>
                  </a:lnTo>
                  <a:lnTo>
                    <a:pt x="1701" y="34"/>
                  </a:lnTo>
                  <a:lnTo>
                    <a:pt x="1700" y="42"/>
                  </a:lnTo>
                  <a:lnTo>
                    <a:pt x="1698" y="49"/>
                  </a:lnTo>
                  <a:lnTo>
                    <a:pt x="1695" y="52"/>
                  </a:lnTo>
                  <a:lnTo>
                    <a:pt x="1687" y="53"/>
                  </a:lnTo>
                  <a:lnTo>
                    <a:pt x="1673" y="53"/>
                  </a:lnTo>
                  <a:lnTo>
                    <a:pt x="1667" y="55"/>
                  </a:lnTo>
                  <a:lnTo>
                    <a:pt x="1658" y="60"/>
                  </a:lnTo>
                  <a:lnTo>
                    <a:pt x="1650" y="63"/>
                  </a:lnTo>
                  <a:lnTo>
                    <a:pt x="1632" y="68"/>
                  </a:lnTo>
                  <a:lnTo>
                    <a:pt x="1622" y="71"/>
                  </a:lnTo>
                  <a:lnTo>
                    <a:pt x="1615" y="76"/>
                  </a:lnTo>
                  <a:lnTo>
                    <a:pt x="1614" y="84"/>
                  </a:lnTo>
                  <a:lnTo>
                    <a:pt x="1615" y="92"/>
                  </a:lnTo>
                  <a:lnTo>
                    <a:pt x="1620" y="97"/>
                  </a:lnTo>
                  <a:lnTo>
                    <a:pt x="1625" y="99"/>
                  </a:lnTo>
                  <a:lnTo>
                    <a:pt x="1634" y="104"/>
                  </a:lnTo>
                  <a:lnTo>
                    <a:pt x="1644" y="113"/>
                  </a:lnTo>
                  <a:lnTo>
                    <a:pt x="1657" y="125"/>
                  </a:lnTo>
                  <a:lnTo>
                    <a:pt x="1652" y="131"/>
                  </a:lnTo>
                  <a:lnTo>
                    <a:pt x="1635" y="142"/>
                  </a:lnTo>
                  <a:lnTo>
                    <a:pt x="1632" y="149"/>
                  </a:lnTo>
                  <a:lnTo>
                    <a:pt x="1634" y="159"/>
                  </a:lnTo>
                  <a:lnTo>
                    <a:pt x="1632" y="163"/>
                  </a:lnTo>
                  <a:lnTo>
                    <a:pt x="1632" y="167"/>
                  </a:lnTo>
                  <a:lnTo>
                    <a:pt x="1632" y="170"/>
                  </a:lnTo>
                  <a:lnTo>
                    <a:pt x="1634" y="176"/>
                  </a:lnTo>
                  <a:lnTo>
                    <a:pt x="1635" y="181"/>
                  </a:lnTo>
                  <a:lnTo>
                    <a:pt x="1635" y="183"/>
                  </a:lnTo>
                  <a:lnTo>
                    <a:pt x="1630" y="191"/>
                  </a:lnTo>
                  <a:lnTo>
                    <a:pt x="1624" y="193"/>
                  </a:lnTo>
                  <a:lnTo>
                    <a:pt x="1617" y="194"/>
                  </a:lnTo>
                  <a:lnTo>
                    <a:pt x="1615" y="193"/>
                  </a:lnTo>
                  <a:lnTo>
                    <a:pt x="1612" y="194"/>
                  </a:lnTo>
                  <a:lnTo>
                    <a:pt x="1607" y="197"/>
                  </a:lnTo>
                  <a:lnTo>
                    <a:pt x="1606" y="199"/>
                  </a:lnTo>
                  <a:lnTo>
                    <a:pt x="1602" y="199"/>
                  </a:lnTo>
                  <a:lnTo>
                    <a:pt x="1596" y="201"/>
                  </a:lnTo>
                  <a:lnTo>
                    <a:pt x="1591" y="199"/>
                  </a:lnTo>
                  <a:lnTo>
                    <a:pt x="1586" y="194"/>
                  </a:lnTo>
                  <a:lnTo>
                    <a:pt x="1581" y="191"/>
                  </a:lnTo>
                  <a:lnTo>
                    <a:pt x="1572" y="186"/>
                  </a:lnTo>
                  <a:lnTo>
                    <a:pt x="1571" y="186"/>
                  </a:lnTo>
                  <a:lnTo>
                    <a:pt x="1566" y="191"/>
                  </a:lnTo>
                  <a:lnTo>
                    <a:pt x="1564" y="193"/>
                  </a:lnTo>
                  <a:lnTo>
                    <a:pt x="1563" y="194"/>
                  </a:lnTo>
                  <a:lnTo>
                    <a:pt x="1559" y="196"/>
                  </a:lnTo>
                  <a:lnTo>
                    <a:pt x="1556" y="199"/>
                  </a:lnTo>
                  <a:lnTo>
                    <a:pt x="1554" y="201"/>
                  </a:lnTo>
                  <a:lnTo>
                    <a:pt x="1553" y="206"/>
                  </a:lnTo>
                  <a:lnTo>
                    <a:pt x="1553" y="207"/>
                  </a:lnTo>
                  <a:lnTo>
                    <a:pt x="1549" y="207"/>
                  </a:lnTo>
                  <a:lnTo>
                    <a:pt x="1546" y="207"/>
                  </a:lnTo>
                  <a:lnTo>
                    <a:pt x="1538" y="209"/>
                  </a:lnTo>
                  <a:lnTo>
                    <a:pt x="1538" y="215"/>
                  </a:lnTo>
                  <a:lnTo>
                    <a:pt x="1538" y="217"/>
                  </a:lnTo>
                  <a:lnTo>
                    <a:pt x="1533" y="222"/>
                  </a:lnTo>
                  <a:lnTo>
                    <a:pt x="1534" y="227"/>
                  </a:lnTo>
                  <a:lnTo>
                    <a:pt x="1534" y="230"/>
                  </a:lnTo>
                  <a:lnTo>
                    <a:pt x="1531" y="233"/>
                  </a:lnTo>
                  <a:lnTo>
                    <a:pt x="1531" y="238"/>
                  </a:lnTo>
                  <a:lnTo>
                    <a:pt x="1531" y="243"/>
                  </a:lnTo>
                  <a:lnTo>
                    <a:pt x="1534" y="248"/>
                  </a:lnTo>
                  <a:lnTo>
                    <a:pt x="1534" y="252"/>
                  </a:lnTo>
                  <a:lnTo>
                    <a:pt x="1538" y="256"/>
                  </a:lnTo>
                  <a:lnTo>
                    <a:pt x="1536" y="259"/>
                  </a:lnTo>
                  <a:lnTo>
                    <a:pt x="1531" y="259"/>
                  </a:lnTo>
                  <a:lnTo>
                    <a:pt x="1526" y="261"/>
                  </a:lnTo>
                  <a:lnTo>
                    <a:pt x="1524" y="261"/>
                  </a:lnTo>
                  <a:lnTo>
                    <a:pt x="1518" y="262"/>
                  </a:lnTo>
                  <a:lnTo>
                    <a:pt x="1513" y="265"/>
                  </a:lnTo>
                  <a:lnTo>
                    <a:pt x="1511" y="270"/>
                  </a:lnTo>
                  <a:lnTo>
                    <a:pt x="1510" y="275"/>
                  </a:lnTo>
                  <a:lnTo>
                    <a:pt x="1501" y="282"/>
                  </a:lnTo>
                  <a:lnTo>
                    <a:pt x="1496" y="286"/>
                  </a:lnTo>
                  <a:lnTo>
                    <a:pt x="1496" y="293"/>
                  </a:lnTo>
                  <a:lnTo>
                    <a:pt x="1498" y="298"/>
                  </a:lnTo>
                  <a:lnTo>
                    <a:pt x="1500" y="303"/>
                  </a:lnTo>
                  <a:lnTo>
                    <a:pt x="1500" y="307"/>
                  </a:lnTo>
                  <a:lnTo>
                    <a:pt x="1501" y="312"/>
                  </a:lnTo>
                  <a:lnTo>
                    <a:pt x="1505" y="317"/>
                  </a:lnTo>
                  <a:lnTo>
                    <a:pt x="1505" y="319"/>
                  </a:lnTo>
                  <a:lnTo>
                    <a:pt x="1513" y="327"/>
                  </a:lnTo>
                  <a:lnTo>
                    <a:pt x="1518" y="332"/>
                  </a:lnTo>
                  <a:lnTo>
                    <a:pt x="1520" y="333"/>
                  </a:lnTo>
                  <a:lnTo>
                    <a:pt x="1524" y="337"/>
                  </a:lnTo>
                  <a:lnTo>
                    <a:pt x="1526" y="337"/>
                  </a:lnTo>
                  <a:lnTo>
                    <a:pt x="1529" y="340"/>
                  </a:lnTo>
                  <a:lnTo>
                    <a:pt x="1529" y="341"/>
                  </a:lnTo>
                  <a:lnTo>
                    <a:pt x="1526" y="345"/>
                  </a:lnTo>
                  <a:lnTo>
                    <a:pt x="1523" y="353"/>
                  </a:lnTo>
                  <a:lnTo>
                    <a:pt x="1529" y="358"/>
                  </a:lnTo>
                  <a:lnTo>
                    <a:pt x="1533" y="359"/>
                  </a:lnTo>
                  <a:lnTo>
                    <a:pt x="1536" y="362"/>
                  </a:lnTo>
                  <a:lnTo>
                    <a:pt x="1538" y="369"/>
                  </a:lnTo>
                  <a:lnTo>
                    <a:pt x="1533" y="372"/>
                  </a:lnTo>
                  <a:lnTo>
                    <a:pt x="1528" y="372"/>
                  </a:lnTo>
                  <a:lnTo>
                    <a:pt x="1526" y="372"/>
                  </a:lnTo>
                  <a:lnTo>
                    <a:pt x="1521" y="372"/>
                  </a:lnTo>
                  <a:lnTo>
                    <a:pt x="1516" y="371"/>
                  </a:lnTo>
                  <a:lnTo>
                    <a:pt x="1515" y="371"/>
                  </a:lnTo>
                  <a:lnTo>
                    <a:pt x="1510" y="371"/>
                  </a:lnTo>
                  <a:lnTo>
                    <a:pt x="1506" y="372"/>
                  </a:lnTo>
                  <a:lnTo>
                    <a:pt x="1505" y="377"/>
                  </a:lnTo>
                  <a:lnTo>
                    <a:pt x="1503" y="379"/>
                  </a:lnTo>
                  <a:lnTo>
                    <a:pt x="1500" y="379"/>
                  </a:lnTo>
                  <a:lnTo>
                    <a:pt x="1495" y="387"/>
                  </a:lnTo>
                  <a:lnTo>
                    <a:pt x="1493" y="390"/>
                  </a:lnTo>
                  <a:lnTo>
                    <a:pt x="1491" y="392"/>
                  </a:lnTo>
                  <a:lnTo>
                    <a:pt x="1491" y="395"/>
                  </a:lnTo>
                  <a:lnTo>
                    <a:pt x="1491" y="398"/>
                  </a:lnTo>
                  <a:lnTo>
                    <a:pt x="1490" y="403"/>
                  </a:lnTo>
                  <a:lnTo>
                    <a:pt x="1490" y="406"/>
                  </a:lnTo>
                  <a:lnTo>
                    <a:pt x="1483" y="408"/>
                  </a:lnTo>
                  <a:lnTo>
                    <a:pt x="1481" y="409"/>
                  </a:lnTo>
                  <a:lnTo>
                    <a:pt x="1477" y="411"/>
                  </a:lnTo>
                  <a:lnTo>
                    <a:pt x="1475" y="413"/>
                  </a:lnTo>
                  <a:lnTo>
                    <a:pt x="1475" y="416"/>
                  </a:lnTo>
                  <a:lnTo>
                    <a:pt x="1478" y="422"/>
                  </a:lnTo>
                  <a:lnTo>
                    <a:pt x="1478" y="424"/>
                  </a:lnTo>
                  <a:lnTo>
                    <a:pt x="1478" y="429"/>
                  </a:lnTo>
                  <a:lnTo>
                    <a:pt x="1477" y="430"/>
                  </a:lnTo>
                  <a:lnTo>
                    <a:pt x="1475" y="434"/>
                  </a:lnTo>
                  <a:lnTo>
                    <a:pt x="1473" y="439"/>
                  </a:lnTo>
                  <a:lnTo>
                    <a:pt x="1470" y="445"/>
                  </a:lnTo>
                  <a:lnTo>
                    <a:pt x="1472" y="451"/>
                  </a:lnTo>
                  <a:lnTo>
                    <a:pt x="1473" y="456"/>
                  </a:lnTo>
                  <a:lnTo>
                    <a:pt x="1473" y="463"/>
                  </a:lnTo>
                  <a:lnTo>
                    <a:pt x="1470" y="468"/>
                  </a:lnTo>
                  <a:lnTo>
                    <a:pt x="1467" y="468"/>
                  </a:lnTo>
                  <a:lnTo>
                    <a:pt x="1462" y="469"/>
                  </a:lnTo>
                  <a:lnTo>
                    <a:pt x="1457" y="477"/>
                  </a:lnTo>
                  <a:lnTo>
                    <a:pt x="1457" y="482"/>
                  </a:lnTo>
                  <a:lnTo>
                    <a:pt x="1453" y="482"/>
                  </a:lnTo>
                  <a:lnTo>
                    <a:pt x="1447" y="482"/>
                  </a:lnTo>
                  <a:lnTo>
                    <a:pt x="1445" y="482"/>
                  </a:lnTo>
                  <a:lnTo>
                    <a:pt x="1437" y="481"/>
                  </a:lnTo>
                  <a:lnTo>
                    <a:pt x="1430" y="482"/>
                  </a:lnTo>
                  <a:lnTo>
                    <a:pt x="1429" y="482"/>
                  </a:lnTo>
                  <a:lnTo>
                    <a:pt x="1424" y="485"/>
                  </a:lnTo>
                  <a:lnTo>
                    <a:pt x="1420" y="490"/>
                  </a:lnTo>
                  <a:lnTo>
                    <a:pt x="1420" y="492"/>
                  </a:lnTo>
                  <a:lnTo>
                    <a:pt x="1417" y="494"/>
                  </a:lnTo>
                  <a:lnTo>
                    <a:pt x="1415" y="495"/>
                  </a:lnTo>
                  <a:lnTo>
                    <a:pt x="1412" y="500"/>
                  </a:lnTo>
                  <a:lnTo>
                    <a:pt x="1410" y="502"/>
                  </a:lnTo>
                  <a:lnTo>
                    <a:pt x="1409" y="505"/>
                  </a:lnTo>
                  <a:lnTo>
                    <a:pt x="1402" y="510"/>
                  </a:lnTo>
                  <a:lnTo>
                    <a:pt x="1402" y="516"/>
                  </a:lnTo>
                  <a:lnTo>
                    <a:pt x="1397" y="519"/>
                  </a:lnTo>
                  <a:lnTo>
                    <a:pt x="1392" y="521"/>
                  </a:lnTo>
                  <a:lnTo>
                    <a:pt x="1391" y="523"/>
                  </a:lnTo>
                  <a:lnTo>
                    <a:pt x="1387" y="528"/>
                  </a:lnTo>
                  <a:lnTo>
                    <a:pt x="1382" y="529"/>
                  </a:lnTo>
                  <a:lnTo>
                    <a:pt x="1377" y="531"/>
                  </a:lnTo>
                  <a:lnTo>
                    <a:pt x="1372" y="532"/>
                  </a:lnTo>
                  <a:lnTo>
                    <a:pt x="1366" y="537"/>
                  </a:lnTo>
                  <a:lnTo>
                    <a:pt x="1366" y="545"/>
                  </a:lnTo>
                  <a:lnTo>
                    <a:pt x="1364" y="547"/>
                  </a:lnTo>
                  <a:lnTo>
                    <a:pt x="1361" y="549"/>
                  </a:lnTo>
                  <a:lnTo>
                    <a:pt x="1361" y="553"/>
                  </a:lnTo>
                  <a:lnTo>
                    <a:pt x="1361" y="557"/>
                  </a:lnTo>
                  <a:lnTo>
                    <a:pt x="1361" y="562"/>
                  </a:lnTo>
                  <a:lnTo>
                    <a:pt x="1362" y="566"/>
                  </a:lnTo>
                  <a:lnTo>
                    <a:pt x="1362" y="570"/>
                  </a:lnTo>
                  <a:lnTo>
                    <a:pt x="1361" y="573"/>
                  </a:lnTo>
                  <a:lnTo>
                    <a:pt x="1362" y="576"/>
                  </a:lnTo>
                  <a:lnTo>
                    <a:pt x="1366" y="576"/>
                  </a:lnTo>
                  <a:lnTo>
                    <a:pt x="1367" y="578"/>
                  </a:lnTo>
                  <a:lnTo>
                    <a:pt x="1369" y="583"/>
                  </a:lnTo>
                  <a:lnTo>
                    <a:pt x="1369" y="589"/>
                  </a:lnTo>
                  <a:lnTo>
                    <a:pt x="1371" y="594"/>
                  </a:lnTo>
                  <a:lnTo>
                    <a:pt x="1374" y="597"/>
                  </a:lnTo>
                  <a:lnTo>
                    <a:pt x="1376" y="597"/>
                  </a:lnTo>
                  <a:lnTo>
                    <a:pt x="1381" y="600"/>
                  </a:lnTo>
                  <a:lnTo>
                    <a:pt x="1384" y="602"/>
                  </a:lnTo>
                  <a:lnTo>
                    <a:pt x="1389" y="599"/>
                  </a:lnTo>
                  <a:lnTo>
                    <a:pt x="1392" y="600"/>
                  </a:lnTo>
                  <a:lnTo>
                    <a:pt x="1397" y="602"/>
                  </a:lnTo>
                  <a:lnTo>
                    <a:pt x="1400" y="604"/>
                  </a:lnTo>
                  <a:lnTo>
                    <a:pt x="1402" y="604"/>
                  </a:lnTo>
                  <a:lnTo>
                    <a:pt x="1404" y="607"/>
                  </a:lnTo>
                  <a:lnTo>
                    <a:pt x="1407" y="610"/>
                  </a:lnTo>
                  <a:lnTo>
                    <a:pt x="1407" y="612"/>
                  </a:lnTo>
                  <a:lnTo>
                    <a:pt x="1407" y="617"/>
                  </a:lnTo>
                  <a:lnTo>
                    <a:pt x="1405" y="625"/>
                  </a:lnTo>
                  <a:lnTo>
                    <a:pt x="1404" y="629"/>
                  </a:lnTo>
                  <a:lnTo>
                    <a:pt x="1405" y="634"/>
                  </a:lnTo>
                  <a:lnTo>
                    <a:pt x="1409" y="641"/>
                  </a:lnTo>
                  <a:lnTo>
                    <a:pt x="1412" y="642"/>
                  </a:lnTo>
                  <a:lnTo>
                    <a:pt x="1415" y="644"/>
                  </a:lnTo>
                  <a:lnTo>
                    <a:pt x="1417" y="646"/>
                  </a:lnTo>
                  <a:lnTo>
                    <a:pt x="1419" y="649"/>
                  </a:lnTo>
                  <a:lnTo>
                    <a:pt x="1420" y="652"/>
                  </a:lnTo>
                  <a:lnTo>
                    <a:pt x="1430" y="657"/>
                  </a:lnTo>
                  <a:lnTo>
                    <a:pt x="1434" y="668"/>
                  </a:lnTo>
                  <a:lnTo>
                    <a:pt x="1434" y="672"/>
                  </a:lnTo>
                  <a:lnTo>
                    <a:pt x="1430" y="675"/>
                  </a:lnTo>
                  <a:lnTo>
                    <a:pt x="1429" y="676"/>
                  </a:lnTo>
                  <a:lnTo>
                    <a:pt x="1425" y="676"/>
                  </a:lnTo>
                  <a:lnTo>
                    <a:pt x="1424" y="680"/>
                  </a:lnTo>
                  <a:lnTo>
                    <a:pt x="1422" y="683"/>
                  </a:lnTo>
                  <a:lnTo>
                    <a:pt x="1420" y="685"/>
                  </a:lnTo>
                  <a:lnTo>
                    <a:pt x="1415" y="685"/>
                  </a:lnTo>
                  <a:lnTo>
                    <a:pt x="1415" y="686"/>
                  </a:lnTo>
                  <a:lnTo>
                    <a:pt x="1415" y="691"/>
                  </a:lnTo>
                  <a:lnTo>
                    <a:pt x="1414" y="694"/>
                  </a:lnTo>
                  <a:lnTo>
                    <a:pt x="1410" y="696"/>
                  </a:lnTo>
                  <a:lnTo>
                    <a:pt x="1409" y="697"/>
                  </a:lnTo>
                  <a:lnTo>
                    <a:pt x="1405" y="701"/>
                  </a:lnTo>
                  <a:lnTo>
                    <a:pt x="1404" y="707"/>
                  </a:lnTo>
                  <a:lnTo>
                    <a:pt x="1404" y="709"/>
                  </a:lnTo>
                  <a:lnTo>
                    <a:pt x="1402" y="714"/>
                  </a:lnTo>
                  <a:lnTo>
                    <a:pt x="1400" y="720"/>
                  </a:lnTo>
                  <a:lnTo>
                    <a:pt x="1400" y="723"/>
                  </a:lnTo>
                  <a:lnTo>
                    <a:pt x="1402" y="725"/>
                  </a:lnTo>
                  <a:lnTo>
                    <a:pt x="1404" y="728"/>
                  </a:lnTo>
                  <a:lnTo>
                    <a:pt x="1407" y="728"/>
                  </a:lnTo>
                  <a:lnTo>
                    <a:pt x="1410" y="728"/>
                  </a:lnTo>
                  <a:lnTo>
                    <a:pt x="1412" y="728"/>
                  </a:lnTo>
                  <a:lnTo>
                    <a:pt x="1414" y="731"/>
                  </a:lnTo>
                  <a:lnTo>
                    <a:pt x="1412" y="735"/>
                  </a:lnTo>
                  <a:lnTo>
                    <a:pt x="1414" y="738"/>
                  </a:lnTo>
                  <a:lnTo>
                    <a:pt x="1414" y="740"/>
                  </a:lnTo>
                  <a:lnTo>
                    <a:pt x="1414" y="743"/>
                  </a:lnTo>
                  <a:lnTo>
                    <a:pt x="1417" y="744"/>
                  </a:lnTo>
                  <a:lnTo>
                    <a:pt x="1419" y="751"/>
                  </a:lnTo>
                  <a:lnTo>
                    <a:pt x="1422" y="759"/>
                  </a:lnTo>
                  <a:lnTo>
                    <a:pt x="1424" y="762"/>
                  </a:lnTo>
                  <a:lnTo>
                    <a:pt x="1424" y="767"/>
                  </a:lnTo>
                  <a:lnTo>
                    <a:pt x="1422" y="770"/>
                  </a:lnTo>
                  <a:lnTo>
                    <a:pt x="1420" y="772"/>
                  </a:lnTo>
                  <a:lnTo>
                    <a:pt x="1419" y="778"/>
                  </a:lnTo>
                  <a:lnTo>
                    <a:pt x="1415" y="785"/>
                  </a:lnTo>
                  <a:lnTo>
                    <a:pt x="1415" y="788"/>
                  </a:lnTo>
                  <a:lnTo>
                    <a:pt x="1414" y="791"/>
                  </a:lnTo>
                  <a:lnTo>
                    <a:pt x="1417" y="795"/>
                  </a:lnTo>
                  <a:lnTo>
                    <a:pt x="1419" y="803"/>
                  </a:lnTo>
                  <a:lnTo>
                    <a:pt x="1422" y="806"/>
                  </a:lnTo>
                  <a:lnTo>
                    <a:pt x="1424" y="807"/>
                  </a:lnTo>
                  <a:lnTo>
                    <a:pt x="1425" y="814"/>
                  </a:lnTo>
                  <a:lnTo>
                    <a:pt x="1427" y="817"/>
                  </a:lnTo>
                  <a:lnTo>
                    <a:pt x="1430" y="817"/>
                  </a:lnTo>
                  <a:lnTo>
                    <a:pt x="1434" y="822"/>
                  </a:lnTo>
                  <a:lnTo>
                    <a:pt x="1435" y="824"/>
                  </a:lnTo>
                  <a:lnTo>
                    <a:pt x="1437" y="825"/>
                  </a:lnTo>
                  <a:lnTo>
                    <a:pt x="1435" y="827"/>
                  </a:lnTo>
                  <a:lnTo>
                    <a:pt x="1430" y="829"/>
                  </a:lnTo>
                  <a:lnTo>
                    <a:pt x="1432" y="835"/>
                  </a:lnTo>
                  <a:lnTo>
                    <a:pt x="1435" y="841"/>
                  </a:lnTo>
                  <a:lnTo>
                    <a:pt x="1437" y="845"/>
                  </a:lnTo>
                  <a:lnTo>
                    <a:pt x="1438" y="848"/>
                  </a:lnTo>
                  <a:lnTo>
                    <a:pt x="1440" y="853"/>
                  </a:lnTo>
                  <a:lnTo>
                    <a:pt x="1438" y="859"/>
                  </a:lnTo>
                  <a:lnTo>
                    <a:pt x="1440" y="863"/>
                  </a:lnTo>
                  <a:lnTo>
                    <a:pt x="1440" y="866"/>
                  </a:lnTo>
                  <a:lnTo>
                    <a:pt x="1438" y="867"/>
                  </a:lnTo>
                  <a:lnTo>
                    <a:pt x="1437" y="869"/>
                  </a:lnTo>
                  <a:lnTo>
                    <a:pt x="1430" y="872"/>
                  </a:lnTo>
                  <a:lnTo>
                    <a:pt x="1429" y="874"/>
                  </a:lnTo>
                  <a:lnTo>
                    <a:pt x="1424" y="875"/>
                  </a:lnTo>
                  <a:lnTo>
                    <a:pt x="1424" y="880"/>
                  </a:lnTo>
                  <a:lnTo>
                    <a:pt x="1425" y="884"/>
                  </a:lnTo>
                  <a:lnTo>
                    <a:pt x="1427" y="888"/>
                  </a:lnTo>
                  <a:lnTo>
                    <a:pt x="1430" y="892"/>
                  </a:lnTo>
                  <a:lnTo>
                    <a:pt x="1430" y="896"/>
                  </a:lnTo>
                  <a:lnTo>
                    <a:pt x="1434" y="900"/>
                  </a:lnTo>
                  <a:lnTo>
                    <a:pt x="1437" y="903"/>
                  </a:lnTo>
                  <a:lnTo>
                    <a:pt x="1437" y="906"/>
                  </a:lnTo>
                  <a:lnTo>
                    <a:pt x="1437" y="911"/>
                  </a:lnTo>
                  <a:lnTo>
                    <a:pt x="1437" y="916"/>
                  </a:lnTo>
                  <a:lnTo>
                    <a:pt x="1438" y="919"/>
                  </a:lnTo>
                  <a:lnTo>
                    <a:pt x="1440" y="921"/>
                  </a:lnTo>
                  <a:lnTo>
                    <a:pt x="1442" y="926"/>
                  </a:lnTo>
                  <a:lnTo>
                    <a:pt x="1445" y="930"/>
                  </a:lnTo>
                  <a:lnTo>
                    <a:pt x="1445" y="932"/>
                  </a:lnTo>
                  <a:lnTo>
                    <a:pt x="1447" y="934"/>
                  </a:lnTo>
                  <a:lnTo>
                    <a:pt x="1448" y="940"/>
                  </a:lnTo>
                  <a:lnTo>
                    <a:pt x="1448" y="947"/>
                  </a:lnTo>
                  <a:lnTo>
                    <a:pt x="1450" y="948"/>
                  </a:lnTo>
                  <a:lnTo>
                    <a:pt x="1448" y="950"/>
                  </a:lnTo>
                  <a:lnTo>
                    <a:pt x="1447" y="952"/>
                  </a:lnTo>
                  <a:lnTo>
                    <a:pt x="1447" y="955"/>
                  </a:lnTo>
                  <a:lnTo>
                    <a:pt x="1448" y="958"/>
                  </a:lnTo>
                  <a:lnTo>
                    <a:pt x="1450" y="963"/>
                  </a:lnTo>
                  <a:lnTo>
                    <a:pt x="1453" y="968"/>
                  </a:lnTo>
                  <a:lnTo>
                    <a:pt x="1450" y="971"/>
                  </a:lnTo>
                  <a:lnTo>
                    <a:pt x="1447" y="977"/>
                  </a:lnTo>
                  <a:lnTo>
                    <a:pt x="1447" y="982"/>
                  </a:lnTo>
                  <a:lnTo>
                    <a:pt x="1445" y="985"/>
                  </a:lnTo>
                  <a:lnTo>
                    <a:pt x="1440" y="989"/>
                  </a:lnTo>
                  <a:lnTo>
                    <a:pt x="1437" y="990"/>
                  </a:lnTo>
                  <a:lnTo>
                    <a:pt x="1434" y="990"/>
                  </a:lnTo>
                  <a:lnTo>
                    <a:pt x="1430" y="994"/>
                  </a:lnTo>
                  <a:lnTo>
                    <a:pt x="1430" y="1002"/>
                  </a:lnTo>
                  <a:lnTo>
                    <a:pt x="1429" y="1005"/>
                  </a:lnTo>
                  <a:lnTo>
                    <a:pt x="1427" y="1008"/>
                  </a:lnTo>
                  <a:lnTo>
                    <a:pt x="1422" y="1013"/>
                  </a:lnTo>
                  <a:lnTo>
                    <a:pt x="1419" y="1016"/>
                  </a:lnTo>
                  <a:lnTo>
                    <a:pt x="1417" y="1018"/>
                  </a:lnTo>
                  <a:lnTo>
                    <a:pt x="1415" y="1023"/>
                  </a:lnTo>
                  <a:lnTo>
                    <a:pt x="1419" y="1029"/>
                  </a:lnTo>
                  <a:lnTo>
                    <a:pt x="1420" y="1034"/>
                  </a:lnTo>
                  <a:lnTo>
                    <a:pt x="1415" y="1039"/>
                  </a:lnTo>
                  <a:lnTo>
                    <a:pt x="1414" y="1042"/>
                  </a:lnTo>
                  <a:lnTo>
                    <a:pt x="1412" y="1047"/>
                  </a:lnTo>
                  <a:lnTo>
                    <a:pt x="1410" y="1049"/>
                  </a:lnTo>
                  <a:lnTo>
                    <a:pt x="1409" y="1052"/>
                  </a:lnTo>
                  <a:lnTo>
                    <a:pt x="1410" y="1053"/>
                  </a:lnTo>
                  <a:lnTo>
                    <a:pt x="1412" y="1057"/>
                  </a:lnTo>
                  <a:lnTo>
                    <a:pt x="1412" y="1062"/>
                  </a:lnTo>
                  <a:lnTo>
                    <a:pt x="1410" y="1063"/>
                  </a:lnTo>
                  <a:lnTo>
                    <a:pt x="1412" y="1066"/>
                  </a:lnTo>
                  <a:lnTo>
                    <a:pt x="1415" y="1071"/>
                  </a:lnTo>
                  <a:lnTo>
                    <a:pt x="1420" y="1073"/>
                  </a:lnTo>
                  <a:lnTo>
                    <a:pt x="1424" y="1074"/>
                  </a:lnTo>
                  <a:lnTo>
                    <a:pt x="1427" y="1078"/>
                  </a:lnTo>
                  <a:lnTo>
                    <a:pt x="1425" y="1083"/>
                  </a:lnTo>
                  <a:lnTo>
                    <a:pt x="1425" y="1086"/>
                  </a:lnTo>
                  <a:lnTo>
                    <a:pt x="1425" y="1089"/>
                  </a:lnTo>
                  <a:lnTo>
                    <a:pt x="1429" y="1092"/>
                  </a:lnTo>
                  <a:lnTo>
                    <a:pt x="1430" y="1094"/>
                  </a:lnTo>
                  <a:lnTo>
                    <a:pt x="1430" y="1097"/>
                  </a:lnTo>
                  <a:lnTo>
                    <a:pt x="1430" y="1099"/>
                  </a:lnTo>
                  <a:lnTo>
                    <a:pt x="1429" y="1102"/>
                  </a:lnTo>
                  <a:lnTo>
                    <a:pt x="1432" y="1107"/>
                  </a:lnTo>
                  <a:lnTo>
                    <a:pt x="1430" y="1112"/>
                  </a:lnTo>
                  <a:lnTo>
                    <a:pt x="1430" y="1115"/>
                  </a:lnTo>
                  <a:lnTo>
                    <a:pt x="1427" y="1118"/>
                  </a:lnTo>
                  <a:lnTo>
                    <a:pt x="1427" y="1121"/>
                  </a:lnTo>
                  <a:lnTo>
                    <a:pt x="1429" y="1126"/>
                  </a:lnTo>
                  <a:lnTo>
                    <a:pt x="1432" y="1128"/>
                  </a:lnTo>
                  <a:lnTo>
                    <a:pt x="1434" y="1130"/>
                  </a:lnTo>
                  <a:lnTo>
                    <a:pt x="1437" y="1131"/>
                  </a:lnTo>
                  <a:lnTo>
                    <a:pt x="1438" y="1133"/>
                  </a:lnTo>
                  <a:lnTo>
                    <a:pt x="1440" y="1136"/>
                  </a:lnTo>
                  <a:lnTo>
                    <a:pt x="1442" y="1141"/>
                  </a:lnTo>
                  <a:lnTo>
                    <a:pt x="1443" y="1141"/>
                  </a:lnTo>
                  <a:lnTo>
                    <a:pt x="1447" y="1144"/>
                  </a:lnTo>
                  <a:lnTo>
                    <a:pt x="1448" y="1151"/>
                  </a:lnTo>
                  <a:lnTo>
                    <a:pt x="1450" y="1154"/>
                  </a:lnTo>
                  <a:lnTo>
                    <a:pt x="1453" y="1159"/>
                  </a:lnTo>
                  <a:lnTo>
                    <a:pt x="1453" y="1163"/>
                  </a:lnTo>
                  <a:lnTo>
                    <a:pt x="1455" y="1167"/>
                  </a:lnTo>
                  <a:lnTo>
                    <a:pt x="1460" y="1167"/>
                  </a:lnTo>
                  <a:lnTo>
                    <a:pt x="1465" y="1167"/>
                  </a:lnTo>
                  <a:lnTo>
                    <a:pt x="1468" y="1170"/>
                  </a:lnTo>
                  <a:lnTo>
                    <a:pt x="1473" y="1172"/>
                  </a:lnTo>
                  <a:lnTo>
                    <a:pt x="1477" y="1176"/>
                  </a:lnTo>
                  <a:lnTo>
                    <a:pt x="1477" y="1180"/>
                  </a:lnTo>
                  <a:lnTo>
                    <a:pt x="1477" y="1185"/>
                  </a:lnTo>
                  <a:lnTo>
                    <a:pt x="1478" y="1188"/>
                  </a:lnTo>
                  <a:lnTo>
                    <a:pt x="1485" y="1188"/>
                  </a:lnTo>
                  <a:lnTo>
                    <a:pt x="1490" y="1188"/>
                  </a:lnTo>
                  <a:lnTo>
                    <a:pt x="1495" y="1189"/>
                  </a:lnTo>
                  <a:lnTo>
                    <a:pt x="1496" y="1193"/>
                  </a:lnTo>
                  <a:lnTo>
                    <a:pt x="1495" y="1197"/>
                  </a:lnTo>
                  <a:lnTo>
                    <a:pt x="1495" y="1206"/>
                  </a:lnTo>
                  <a:lnTo>
                    <a:pt x="1495" y="1210"/>
                  </a:lnTo>
                  <a:lnTo>
                    <a:pt x="1496" y="1214"/>
                  </a:lnTo>
                  <a:lnTo>
                    <a:pt x="1500" y="1220"/>
                  </a:lnTo>
                  <a:lnTo>
                    <a:pt x="1501" y="1223"/>
                  </a:lnTo>
                  <a:lnTo>
                    <a:pt x="1503" y="1230"/>
                  </a:lnTo>
                  <a:lnTo>
                    <a:pt x="1505" y="1233"/>
                  </a:lnTo>
                  <a:lnTo>
                    <a:pt x="1505" y="1238"/>
                  </a:lnTo>
                  <a:lnTo>
                    <a:pt x="1506" y="1240"/>
                  </a:lnTo>
                  <a:lnTo>
                    <a:pt x="1510" y="1241"/>
                  </a:lnTo>
                  <a:lnTo>
                    <a:pt x="1510" y="1244"/>
                  </a:lnTo>
                  <a:lnTo>
                    <a:pt x="1510" y="1248"/>
                  </a:lnTo>
                  <a:lnTo>
                    <a:pt x="1515" y="1254"/>
                  </a:lnTo>
                  <a:lnTo>
                    <a:pt x="1518" y="1259"/>
                  </a:lnTo>
                  <a:lnTo>
                    <a:pt x="1510" y="1262"/>
                  </a:lnTo>
                  <a:lnTo>
                    <a:pt x="1505" y="1264"/>
                  </a:lnTo>
                  <a:lnTo>
                    <a:pt x="1501" y="1267"/>
                  </a:lnTo>
                  <a:lnTo>
                    <a:pt x="1500" y="1269"/>
                  </a:lnTo>
                  <a:lnTo>
                    <a:pt x="1495" y="1270"/>
                  </a:lnTo>
                  <a:lnTo>
                    <a:pt x="1493" y="1272"/>
                  </a:lnTo>
                  <a:lnTo>
                    <a:pt x="1488" y="1274"/>
                  </a:lnTo>
                  <a:lnTo>
                    <a:pt x="1485" y="1277"/>
                  </a:lnTo>
                  <a:lnTo>
                    <a:pt x="1485" y="1283"/>
                  </a:lnTo>
                  <a:lnTo>
                    <a:pt x="1486" y="1286"/>
                  </a:lnTo>
                  <a:lnTo>
                    <a:pt x="1488" y="1290"/>
                  </a:lnTo>
                  <a:lnTo>
                    <a:pt x="1488" y="1296"/>
                  </a:lnTo>
                  <a:lnTo>
                    <a:pt x="1488" y="1301"/>
                  </a:lnTo>
                  <a:lnTo>
                    <a:pt x="1490" y="1306"/>
                  </a:lnTo>
                  <a:lnTo>
                    <a:pt x="1493" y="1311"/>
                  </a:lnTo>
                  <a:lnTo>
                    <a:pt x="1498" y="1314"/>
                  </a:lnTo>
                  <a:lnTo>
                    <a:pt x="1498" y="1324"/>
                  </a:lnTo>
                  <a:lnTo>
                    <a:pt x="1496" y="1330"/>
                  </a:lnTo>
                  <a:lnTo>
                    <a:pt x="1496" y="1333"/>
                  </a:lnTo>
                  <a:lnTo>
                    <a:pt x="1495" y="1338"/>
                  </a:lnTo>
                  <a:lnTo>
                    <a:pt x="1493" y="1343"/>
                  </a:lnTo>
                  <a:lnTo>
                    <a:pt x="1493" y="1348"/>
                  </a:lnTo>
                  <a:lnTo>
                    <a:pt x="1496" y="1356"/>
                  </a:lnTo>
                  <a:lnTo>
                    <a:pt x="1498" y="1361"/>
                  </a:lnTo>
                  <a:lnTo>
                    <a:pt x="1498" y="1366"/>
                  </a:lnTo>
                  <a:lnTo>
                    <a:pt x="1498" y="1369"/>
                  </a:lnTo>
                  <a:lnTo>
                    <a:pt x="1500" y="1372"/>
                  </a:lnTo>
                  <a:lnTo>
                    <a:pt x="1498" y="1375"/>
                  </a:lnTo>
                  <a:lnTo>
                    <a:pt x="1498" y="1382"/>
                  </a:lnTo>
                  <a:lnTo>
                    <a:pt x="1500" y="1388"/>
                  </a:lnTo>
                  <a:lnTo>
                    <a:pt x="1501" y="1392"/>
                  </a:lnTo>
                  <a:lnTo>
                    <a:pt x="1501" y="1395"/>
                  </a:lnTo>
                  <a:lnTo>
                    <a:pt x="1503" y="1403"/>
                  </a:lnTo>
                  <a:lnTo>
                    <a:pt x="1498" y="1408"/>
                  </a:lnTo>
                  <a:lnTo>
                    <a:pt x="1495" y="1409"/>
                  </a:lnTo>
                  <a:lnTo>
                    <a:pt x="1488" y="1411"/>
                  </a:lnTo>
                  <a:lnTo>
                    <a:pt x="1485" y="1414"/>
                  </a:lnTo>
                  <a:lnTo>
                    <a:pt x="1481" y="1416"/>
                  </a:lnTo>
                  <a:lnTo>
                    <a:pt x="1477" y="1419"/>
                  </a:lnTo>
                  <a:lnTo>
                    <a:pt x="1472" y="1422"/>
                  </a:lnTo>
                  <a:lnTo>
                    <a:pt x="1468" y="1424"/>
                  </a:lnTo>
                  <a:lnTo>
                    <a:pt x="1467" y="1426"/>
                  </a:lnTo>
                  <a:lnTo>
                    <a:pt x="1465" y="1427"/>
                  </a:lnTo>
                  <a:lnTo>
                    <a:pt x="1462" y="1429"/>
                  </a:lnTo>
                  <a:lnTo>
                    <a:pt x="1462" y="1435"/>
                  </a:lnTo>
                  <a:lnTo>
                    <a:pt x="1460" y="1440"/>
                  </a:lnTo>
                  <a:lnTo>
                    <a:pt x="1460" y="1445"/>
                  </a:lnTo>
                  <a:lnTo>
                    <a:pt x="1463" y="1450"/>
                  </a:lnTo>
                  <a:lnTo>
                    <a:pt x="1463" y="1453"/>
                  </a:lnTo>
                  <a:lnTo>
                    <a:pt x="1463" y="1456"/>
                  </a:lnTo>
                  <a:lnTo>
                    <a:pt x="1465" y="1461"/>
                  </a:lnTo>
                  <a:lnTo>
                    <a:pt x="1467" y="1468"/>
                  </a:lnTo>
                  <a:lnTo>
                    <a:pt x="1467" y="1473"/>
                  </a:lnTo>
                  <a:lnTo>
                    <a:pt x="1468" y="1477"/>
                  </a:lnTo>
                  <a:lnTo>
                    <a:pt x="1468" y="1479"/>
                  </a:lnTo>
                  <a:lnTo>
                    <a:pt x="1472" y="1481"/>
                  </a:lnTo>
                  <a:lnTo>
                    <a:pt x="1473" y="1481"/>
                  </a:lnTo>
                  <a:lnTo>
                    <a:pt x="1477" y="1492"/>
                  </a:lnTo>
                  <a:lnTo>
                    <a:pt x="1478" y="1495"/>
                  </a:lnTo>
                  <a:lnTo>
                    <a:pt x="1480" y="1497"/>
                  </a:lnTo>
                  <a:lnTo>
                    <a:pt x="1481" y="1500"/>
                  </a:lnTo>
                  <a:lnTo>
                    <a:pt x="1480" y="1503"/>
                  </a:lnTo>
                  <a:lnTo>
                    <a:pt x="1478" y="1507"/>
                  </a:lnTo>
                  <a:lnTo>
                    <a:pt x="1477" y="1510"/>
                  </a:lnTo>
                  <a:lnTo>
                    <a:pt x="1478" y="1515"/>
                  </a:lnTo>
                  <a:lnTo>
                    <a:pt x="1481" y="1521"/>
                  </a:lnTo>
                  <a:lnTo>
                    <a:pt x="1481" y="1524"/>
                  </a:lnTo>
                  <a:lnTo>
                    <a:pt x="1481" y="1531"/>
                  </a:lnTo>
                  <a:lnTo>
                    <a:pt x="1478" y="1534"/>
                  </a:lnTo>
                  <a:lnTo>
                    <a:pt x="1473" y="1536"/>
                  </a:lnTo>
                  <a:lnTo>
                    <a:pt x="1468" y="1541"/>
                  </a:lnTo>
                  <a:lnTo>
                    <a:pt x="1465" y="1545"/>
                  </a:lnTo>
                  <a:lnTo>
                    <a:pt x="1462" y="1547"/>
                  </a:lnTo>
                  <a:lnTo>
                    <a:pt x="1458" y="1550"/>
                  </a:lnTo>
                  <a:lnTo>
                    <a:pt x="1457" y="1553"/>
                  </a:lnTo>
                  <a:lnTo>
                    <a:pt x="1457" y="1558"/>
                  </a:lnTo>
                  <a:lnTo>
                    <a:pt x="1457" y="1563"/>
                  </a:lnTo>
                  <a:lnTo>
                    <a:pt x="1453" y="1568"/>
                  </a:lnTo>
                  <a:lnTo>
                    <a:pt x="1450" y="1573"/>
                  </a:lnTo>
                  <a:lnTo>
                    <a:pt x="1448" y="1575"/>
                  </a:lnTo>
                  <a:lnTo>
                    <a:pt x="1448" y="1578"/>
                  </a:lnTo>
                  <a:lnTo>
                    <a:pt x="1448" y="1583"/>
                  </a:lnTo>
                  <a:lnTo>
                    <a:pt x="1445" y="1584"/>
                  </a:lnTo>
                  <a:lnTo>
                    <a:pt x="1442" y="1589"/>
                  </a:lnTo>
                  <a:lnTo>
                    <a:pt x="1442" y="1591"/>
                  </a:lnTo>
                  <a:lnTo>
                    <a:pt x="1443" y="1594"/>
                  </a:lnTo>
                  <a:lnTo>
                    <a:pt x="1443" y="1596"/>
                  </a:lnTo>
                  <a:lnTo>
                    <a:pt x="1442" y="1597"/>
                  </a:lnTo>
                  <a:lnTo>
                    <a:pt x="1440" y="1599"/>
                  </a:lnTo>
                  <a:lnTo>
                    <a:pt x="1438" y="1600"/>
                  </a:lnTo>
                  <a:lnTo>
                    <a:pt x="1437" y="1605"/>
                  </a:lnTo>
                  <a:lnTo>
                    <a:pt x="1437" y="1610"/>
                  </a:lnTo>
                  <a:lnTo>
                    <a:pt x="1440" y="1613"/>
                  </a:lnTo>
                  <a:lnTo>
                    <a:pt x="1442" y="1625"/>
                  </a:lnTo>
                  <a:lnTo>
                    <a:pt x="1445" y="1626"/>
                  </a:lnTo>
                  <a:lnTo>
                    <a:pt x="1447" y="1628"/>
                  </a:lnTo>
                  <a:lnTo>
                    <a:pt x="1450" y="1631"/>
                  </a:lnTo>
                  <a:lnTo>
                    <a:pt x="1455" y="1634"/>
                  </a:lnTo>
                  <a:lnTo>
                    <a:pt x="1457" y="1636"/>
                  </a:lnTo>
                  <a:lnTo>
                    <a:pt x="1453" y="1642"/>
                  </a:lnTo>
                  <a:lnTo>
                    <a:pt x="1450" y="1644"/>
                  </a:lnTo>
                  <a:lnTo>
                    <a:pt x="1447" y="1644"/>
                  </a:lnTo>
                  <a:lnTo>
                    <a:pt x="1443" y="1644"/>
                  </a:lnTo>
                  <a:lnTo>
                    <a:pt x="1442" y="1644"/>
                  </a:lnTo>
                  <a:lnTo>
                    <a:pt x="1438" y="1647"/>
                  </a:lnTo>
                  <a:lnTo>
                    <a:pt x="1437" y="1652"/>
                  </a:lnTo>
                  <a:lnTo>
                    <a:pt x="1435" y="1657"/>
                  </a:lnTo>
                  <a:lnTo>
                    <a:pt x="1435" y="1659"/>
                  </a:lnTo>
                  <a:lnTo>
                    <a:pt x="1435" y="1665"/>
                  </a:lnTo>
                  <a:lnTo>
                    <a:pt x="1438" y="1672"/>
                  </a:lnTo>
                  <a:lnTo>
                    <a:pt x="1435" y="1675"/>
                  </a:lnTo>
                  <a:lnTo>
                    <a:pt x="1437" y="1680"/>
                  </a:lnTo>
                  <a:lnTo>
                    <a:pt x="1442" y="1680"/>
                  </a:lnTo>
                  <a:lnTo>
                    <a:pt x="1448" y="1680"/>
                  </a:lnTo>
                  <a:lnTo>
                    <a:pt x="1453" y="1680"/>
                  </a:lnTo>
                  <a:lnTo>
                    <a:pt x="1457" y="1681"/>
                  </a:lnTo>
                  <a:lnTo>
                    <a:pt x="1460" y="1681"/>
                  </a:lnTo>
                  <a:lnTo>
                    <a:pt x="1462" y="1683"/>
                  </a:lnTo>
                  <a:lnTo>
                    <a:pt x="1463" y="1685"/>
                  </a:lnTo>
                  <a:lnTo>
                    <a:pt x="1467" y="1686"/>
                  </a:lnTo>
                  <a:lnTo>
                    <a:pt x="1468" y="1689"/>
                  </a:lnTo>
                  <a:lnTo>
                    <a:pt x="1468" y="1693"/>
                  </a:lnTo>
                  <a:lnTo>
                    <a:pt x="1467" y="1697"/>
                  </a:lnTo>
                  <a:lnTo>
                    <a:pt x="1465" y="1701"/>
                  </a:lnTo>
                  <a:lnTo>
                    <a:pt x="1462" y="1702"/>
                  </a:lnTo>
                  <a:lnTo>
                    <a:pt x="1460" y="1704"/>
                  </a:lnTo>
                  <a:lnTo>
                    <a:pt x="1458" y="1706"/>
                  </a:lnTo>
                  <a:lnTo>
                    <a:pt x="1460" y="1712"/>
                  </a:lnTo>
                  <a:lnTo>
                    <a:pt x="1462" y="1715"/>
                  </a:lnTo>
                  <a:lnTo>
                    <a:pt x="1462" y="1719"/>
                  </a:lnTo>
                  <a:lnTo>
                    <a:pt x="1462" y="1720"/>
                  </a:lnTo>
                  <a:lnTo>
                    <a:pt x="1458" y="1722"/>
                  </a:lnTo>
                  <a:lnTo>
                    <a:pt x="1457" y="1723"/>
                  </a:lnTo>
                  <a:lnTo>
                    <a:pt x="1453" y="1723"/>
                  </a:lnTo>
                  <a:lnTo>
                    <a:pt x="1452" y="1723"/>
                  </a:lnTo>
                  <a:lnTo>
                    <a:pt x="1448" y="1723"/>
                  </a:lnTo>
                  <a:lnTo>
                    <a:pt x="1445" y="1723"/>
                  </a:lnTo>
                  <a:lnTo>
                    <a:pt x="1443" y="1725"/>
                  </a:lnTo>
                  <a:lnTo>
                    <a:pt x="1442" y="1725"/>
                  </a:lnTo>
                  <a:lnTo>
                    <a:pt x="1438" y="1728"/>
                  </a:lnTo>
                  <a:lnTo>
                    <a:pt x="1435" y="1736"/>
                  </a:lnTo>
                  <a:lnTo>
                    <a:pt x="1435" y="1738"/>
                  </a:lnTo>
                  <a:lnTo>
                    <a:pt x="1435" y="1741"/>
                  </a:lnTo>
                  <a:lnTo>
                    <a:pt x="1435" y="1743"/>
                  </a:lnTo>
                  <a:lnTo>
                    <a:pt x="1437" y="1748"/>
                  </a:lnTo>
                  <a:lnTo>
                    <a:pt x="1437" y="1756"/>
                  </a:lnTo>
                  <a:lnTo>
                    <a:pt x="1435" y="1761"/>
                  </a:lnTo>
                  <a:lnTo>
                    <a:pt x="1430" y="1765"/>
                  </a:lnTo>
                  <a:lnTo>
                    <a:pt x="1427" y="1770"/>
                  </a:lnTo>
                  <a:lnTo>
                    <a:pt x="1425" y="1772"/>
                  </a:lnTo>
                  <a:lnTo>
                    <a:pt x="1424" y="1772"/>
                  </a:lnTo>
                  <a:lnTo>
                    <a:pt x="1415" y="1770"/>
                  </a:lnTo>
                  <a:lnTo>
                    <a:pt x="1412" y="1769"/>
                  </a:lnTo>
                  <a:lnTo>
                    <a:pt x="1410" y="1769"/>
                  </a:lnTo>
                  <a:lnTo>
                    <a:pt x="1407" y="1769"/>
                  </a:lnTo>
                  <a:lnTo>
                    <a:pt x="1402" y="1767"/>
                  </a:lnTo>
                  <a:lnTo>
                    <a:pt x="1400" y="1765"/>
                  </a:lnTo>
                  <a:lnTo>
                    <a:pt x="1399" y="1762"/>
                  </a:lnTo>
                  <a:lnTo>
                    <a:pt x="1394" y="1757"/>
                  </a:lnTo>
                  <a:lnTo>
                    <a:pt x="1392" y="1756"/>
                  </a:lnTo>
                  <a:lnTo>
                    <a:pt x="1389" y="1753"/>
                  </a:lnTo>
                  <a:lnTo>
                    <a:pt x="1384" y="1749"/>
                  </a:lnTo>
                  <a:lnTo>
                    <a:pt x="1381" y="1746"/>
                  </a:lnTo>
                  <a:lnTo>
                    <a:pt x="1377" y="1741"/>
                  </a:lnTo>
                  <a:lnTo>
                    <a:pt x="1374" y="1736"/>
                  </a:lnTo>
                  <a:lnTo>
                    <a:pt x="1371" y="1733"/>
                  </a:lnTo>
                  <a:lnTo>
                    <a:pt x="1369" y="1733"/>
                  </a:lnTo>
                  <a:lnTo>
                    <a:pt x="1366" y="1731"/>
                  </a:lnTo>
                  <a:lnTo>
                    <a:pt x="1359" y="1727"/>
                  </a:lnTo>
                  <a:lnTo>
                    <a:pt x="1357" y="1727"/>
                  </a:lnTo>
                  <a:lnTo>
                    <a:pt x="1354" y="1725"/>
                  </a:lnTo>
                  <a:lnTo>
                    <a:pt x="1348" y="1722"/>
                  </a:lnTo>
                  <a:lnTo>
                    <a:pt x="1344" y="1719"/>
                  </a:lnTo>
                  <a:lnTo>
                    <a:pt x="1339" y="1715"/>
                  </a:lnTo>
                  <a:lnTo>
                    <a:pt x="1336" y="1715"/>
                  </a:lnTo>
                  <a:lnTo>
                    <a:pt x="1331" y="1712"/>
                  </a:lnTo>
                  <a:lnTo>
                    <a:pt x="1326" y="1709"/>
                  </a:lnTo>
                  <a:lnTo>
                    <a:pt x="1314" y="1697"/>
                  </a:lnTo>
                  <a:lnTo>
                    <a:pt x="1319" y="1689"/>
                  </a:lnTo>
                  <a:lnTo>
                    <a:pt x="1323" y="1688"/>
                  </a:lnTo>
                  <a:lnTo>
                    <a:pt x="1326" y="1685"/>
                  </a:lnTo>
                  <a:lnTo>
                    <a:pt x="1331" y="1681"/>
                  </a:lnTo>
                  <a:lnTo>
                    <a:pt x="1333" y="1680"/>
                  </a:lnTo>
                  <a:lnTo>
                    <a:pt x="1334" y="1678"/>
                  </a:lnTo>
                  <a:lnTo>
                    <a:pt x="1331" y="1672"/>
                  </a:lnTo>
                  <a:lnTo>
                    <a:pt x="1331" y="1670"/>
                  </a:lnTo>
                  <a:lnTo>
                    <a:pt x="1331" y="1665"/>
                  </a:lnTo>
                  <a:lnTo>
                    <a:pt x="1333" y="1662"/>
                  </a:lnTo>
                  <a:lnTo>
                    <a:pt x="1333" y="1657"/>
                  </a:lnTo>
                  <a:lnTo>
                    <a:pt x="1331" y="1655"/>
                  </a:lnTo>
                  <a:lnTo>
                    <a:pt x="1329" y="1654"/>
                  </a:lnTo>
                  <a:lnTo>
                    <a:pt x="1329" y="1652"/>
                  </a:lnTo>
                  <a:lnTo>
                    <a:pt x="1331" y="1649"/>
                  </a:lnTo>
                  <a:lnTo>
                    <a:pt x="1333" y="1644"/>
                  </a:lnTo>
                  <a:lnTo>
                    <a:pt x="1331" y="1641"/>
                  </a:lnTo>
                  <a:lnTo>
                    <a:pt x="1328" y="1639"/>
                  </a:lnTo>
                  <a:lnTo>
                    <a:pt x="1324" y="1636"/>
                  </a:lnTo>
                  <a:lnTo>
                    <a:pt x="1321" y="1631"/>
                  </a:lnTo>
                  <a:lnTo>
                    <a:pt x="1319" y="1630"/>
                  </a:lnTo>
                  <a:lnTo>
                    <a:pt x="1314" y="1621"/>
                  </a:lnTo>
                  <a:lnTo>
                    <a:pt x="1308" y="1620"/>
                  </a:lnTo>
                  <a:lnTo>
                    <a:pt x="1305" y="1615"/>
                  </a:lnTo>
                  <a:lnTo>
                    <a:pt x="1298" y="1615"/>
                  </a:lnTo>
                  <a:lnTo>
                    <a:pt x="1295" y="1608"/>
                  </a:lnTo>
                  <a:lnTo>
                    <a:pt x="1288" y="1602"/>
                  </a:lnTo>
                  <a:lnTo>
                    <a:pt x="1288" y="1599"/>
                  </a:lnTo>
                  <a:lnTo>
                    <a:pt x="1283" y="1594"/>
                  </a:lnTo>
                  <a:lnTo>
                    <a:pt x="1280" y="1591"/>
                  </a:lnTo>
                  <a:lnTo>
                    <a:pt x="1275" y="1587"/>
                  </a:lnTo>
                  <a:lnTo>
                    <a:pt x="1266" y="1586"/>
                  </a:lnTo>
                  <a:lnTo>
                    <a:pt x="1263" y="1587"/>
                  </a:lnTo>
                  <a:lnTo>
                    <a:pt x="1255" y="1591"/>
                  </a:lnTo>
                  <a:lnTo>
                    <a:pt x="1252" y="1594"/>
                  </a:lnTo>
                  <a:lnTo>
                    <a:pt x="1247" y="1600"/>
                  </a:lnTo>
                  <a:lnTo>
                    <a:pt x="1245" y="1602"/>
                  </a:lnTo>
                  <a:lnTo>
                    <a:pt x="1242" y="1605"/>
                  </a:lnTo>
                  <a:lnTo>
                    <a:pt x="1237" y="1608"/>
                  </a:lnTo>
                  <a:lnTo>
                    <a:pt x="1232" y="1610"/>
                  </a:lnTo>
                  <a:lnTo>
                    <a:pt x="1223" y="1612"/>
                  </a:lnTo>
                  <a:lnTo>
                    <a:pt x="1212" y="1613"/>
                  </a:lnTo>
                  <a:lnTo>
                    <a:pt x="1209" y="1615"/>
                  </a:lnTo>
                  <a:lnTo>
                    <a:pt x="1199" y="1618"/>
                  </a:lnTo>
                  <a:lnTo>
                    <a:pt x="1187" y="1618"/>
                  </a:lnTo>
                  <a:lnTo>
                    <a:pt x="1182" y="1617"/>
                  </a:lnTo>
                  <a:lnTo>
                    <a:pt x="1174" y="1617"/>
                  </a:lnTo>
                  <a:lnTo>
                    <a:pt x="1159" y="1620"/>
                  </a:lnTo>
                  <a:lnTo>
                    <a:pt x="1159" y="1623"/>
                  </a:lnTo>
                  <a:lnTo>
                    <a:pt x="1157" y="1625"/>
                  </a:lnTo>
                  <a:lnTo>
                    <a:pt x="1154" y="1626"/>
                  </a:lnTo>
                  <a:lnTo>
                    <a:pt x="1151" y="1628"/>
                  </a:lnTo>
                  <a:lnTo>
                    <a:pt x="1144" y="1634"/>
                  </a:lnTo>
                  <a:lnTo>
                    <a:pt x="1142" y="1636"/>
                  </a:lnTo>
                  <a:lnTo>
                    <a:pt x="1137" y="1639"/>
                  </a:lnTo>
                  <a:lnTo>
                    <a:pt x="1134" y="1636"/>
                  </a:lnTo>
                  <a:lnTo>
                    <a:pt x="1129" y="1631"/>
                  </a:lnTo>
                  <a:lnTo>
                    <a:pt x="1128" y="1626"/>
                  </a:lnTo>
                  <a:lnTo>
                    <a:pt x="1123" y="1625"/>
                  </a:lnTo>
                  <a:lnTo>
                    <a:pt x="1114" y="1621"/>
                  </a:lnTo>
                  <a:lnTo>
                    <a:pt x="1109" y="1620"/>
                  </a:lnTo>
                  <a:lnTo>
                    <a:pt x="1106" y="1620"/>
                  </a:lnTo>
                  <a:lnTo>
                    <a:pt x="1101" y="1620"/>
                  </a:lnTo>
                  <a:lnTo>
                    <a:pt x="1098" y="1620"/>
                  </a:lnTo>
                  <a:lnTo>
                    <a:pt x="1094" y="1620"/>
                  </a:lnTo>
                  <a:lnTo>
                    <a:pt x="1093" y="1621"/>
                  </a:lnTo>
                  <a:lnTo>
                    <a:pt x="1089" y="1631"/>
                  </a:lnTo>
                  <a:lnTo>
                    <a:pt x="1088" y="1639"/>
                  </a:lnTo>
                  <a:lnTo>
                    <a:pt x="1089" y="1642"/>
                  </a:lnTo>
                  <a:lnTo>
                    <a:pt x="1089" y="1647"/>
                  </a:lnTo>
                  <a:lnTo>
                    <a:pt x="1085" y="1652"/>
                  </a:lnTo>
                  <a:lnTo>
                    <a:pt x="1081" y="1655"/>
                  </a:lnTo>
                  <a:lnTo>
                    <a:pt x="1078" y="1662"/>
                  </a:lnTo>
                  <a:lnTo>
                    <a:pt x="1076" y="1665"/>
                  </a:lnTo>
                  <a:lnTo>
                    <a:pt x="1075" y="1667"/>
                  </a:lnTo>
                  <a:lnTo>
                    <a:pt x="1073" y="1668"/>
                  </a:lnTo>
                  <a:lnTo>
                    <a:pt x="1068" y="1672"/>
                  </a:lnTo>
                  <a:lnTo>
                    <a:pt x="1066" y="1673"/>
                  </a:lnTo>
                  <a:lnTo>
                    <a:pt x="1063" y="1675"/>
                  </a:lnTo>
                  <a:lnTo>
                    <a:pt x="1061" y="1676"/>
                  </a:lnTo>
                  <a:lnTo>
                    <a:pt x="1060" y="1678"/>
                  </a:lnTo>
                  <a:lnTo>
                    <a:pt x="1056" y="1680"/>
                  </a:lnTo>
                  <a:lnTo>
                    <a:pt x="1055" y="1681"/>
                  </a:lnTo>
                  <a:lnTo>
                    <a:pt x="1051" y="1683"/>
                  </a:lnTo>
                  <a:lnTo>
                    <a:pt x="1048" y="1686"/>
                  </a:lnTo>
                  <a:lnTo>
                    <a:pt x="1040" y="1688"/>
                  </a:lnTo>
                  <a:lnTo>
                    <a:pt x="1028" y="1704"/>
                  </a:lnTo>
                  <a:lnTo>
                    <a:pt x="1028" y="1710"/>
                  </a:lnTo>
                  <a:lnTo>
                    <a:pt x="1027" y="1717"/>
                  </a:lnTo>
                  <a:lnTo>
                    <a:pt x="1027" y="1719"/>
                  </a:lnTo>
                  <a:lnTo>
                    <a:pt x="1023" y="1722"/>
                  </a:lnTo>
                  <a:lnTo>
                    <a:pt x="1020" y="1723"/>
                  </a:lnTo>
                  <a:lnTo>
                    <a:pt x="1020" y="1727"/>
                  </a:lnTo>
                  <a:lnTo>
                    <a:pt x="1020" y="1730"/>
                  </a:lnTo>
                  <a:lnTo>
                    <a:pt x="1015" y="1735"/>
                  </a:lnTo>
                  <a:lnTo>
                    <a:pt x="1015" y="1736"/>
                  </a:lnTo>
                  <a:lnTo>
                    <a:pt x="1012" y="1736"/>
                  </a:lnTo>
                  <a:lnTo>
                    <a:pt x="1010" y="1738"/>
                  </a:lnTo>
                  <a:lnTo>
                    <a:pt x="1008" y="1740"/>
                  </a:lnTo>
                  <a:lnTo>
                    <a:pt x="1007" y="1744"/>
                  </a:lnTo>
                  <a:lnTo>
                    <a:pt x="1005" y="1746"/>
                  </a:lnTo>
                  <a:lnTo>
                    <a:pt x="1003" y="1749"/>
                  </a:lnTo>
                  <a:lnTo>
                    <a:pt x="1003" y="1753"/>
                  </a:lnTo>
                  <a:lnTo>
                    <a:pt x="1003" y="1754"/>
                  </a:lnTo>
                  <a:lnTo>
                    <a:pt x="1003" y="1756"/>
                  </a:lnTo>
                  <a:lnTo>
                    <a:pt x="1005" y="1759"/>
                  </a:lnTo>
                  <a:lnTo>
                    <a:pt x="1007" y="1761"/>
                  </a:lnTo>
                  <a:lnTo>
                    <a:pt x="1005" y="1762"/>
                  </a:lnTo>
                  <a:lnTo>
                    <a:pt x="1002" y="1764"/>
                  </a:lnTo>
                  <a:lnTo>
                    <a:pt x="994" y="1770"/>
                  </a:lnTo>
                  <a:lnTo>
                    <a:pt x="990" y="1769"/>
                  </a:lnTo>
                  <a:lnTo>
                    <a:pt x="985" y="1767"/>
                  </a:lnTo>
                  <a:lnTo>
                    <a:pt x="979" y="1774"/>
                  </a:lnTo>
                  <a:lnTo>
                    <a:pt x="970" y="1778"/>
                  </a:lnTo>
                  <a:lnTo>
                    <a:pt x="965" y="1782"/>
                  </a:lnTo>
                  <a:lnTo>
                    <a:pt x="962" y="1785"/>
                  </a:lnTo>
                  <a:lnTo>
                    <a:pt x="957" y="1786"/>
                  </a:lnTo>
                  <a:lnTo>
                    <a:pt x="954" y="1790"/>
                  </a:lnTo>
                  <a:lnTo>
                    <a:pt x="952" y="1791"/>
                  </a:lnTo>
                  <a:lnTo>
                    <a:pt x="951" y="1793"/>
                  </a:lnTo>
                  <a:lnTo>
                    <a:pt x="947" y="1796"/>
                  </a:lnTo>
                  <a:lnTo>
                    <a:pt x="941" y="1795"/>
                  </a:lnTo>
                  <a:lnTo>
                    <a:pt x="937" y="1791"/>
                  </a:lnTo>
                  <a:lnTo>
                    <a:pt x="936" y="1790"/>
                  </a:lnTo>
                  <a:lnTo>
                    <a:pt x="934" y="1790"/>
                  </a:lnTo>
                  <a:lnTo>
                    <a:pt x="931" y="1793"/>
                  </a:lnTo>
                  <a:lnTo>
                    <a:pt x="927" y="1796"/>
                  </a:lnTo>
                  <a:lnTo>
                    <a:pt x="926" y="1801"/>
                  </a:lnTo>
                  <a:lnTo>
                    <a:pt x="926" y="1804"/>
                  </a:lnTo>
                  <a:lnTo>
                    <a:pt x="922" y="1808"/>
                  </a:lnTo>
                  <a:lnTo>
                    <a:pt x="921" y="1808"/>
                  </a:lnTo>
                  <a:lnTo>
                    <a:pt x="916" y="1806"/>
                  </a:lnTo>
                  <a:lnTo>
                    <a:pt x="913" y="1808"/>
                  </a:lnTo>
                  <a:lnTo>
                    <a:pt x="909" y="1812"/>
                  </a:lnTo>
                  <a:lnTo>
                    <a:pt x="906" y="1817"/>
                  </a:lnTo>
                  <a:lnTo>
                    <a:pt x="903" y="1822"/>
                  </a:lnTo>
                  <a:lnTo>
                    <a:pt x="899" y="1825"/>
                  </a:lnTo>
                  <a:lnTo>
                    <a:pt x="896" y="1827"/>
                  </a:lnTo>
                  <a:lnTo>
                    <a:pt x="891" y="1829"/>
                  </a:lnTo>
                  <a:lnTo>
                    <a:pt x="888" y="1830"/>
                  </a:lnTo>
                  <a:lnTo>
                    <a:pt x="884" y="1833"/>
                  </a:lnTo>
                  <a:lnTo>
                    <a:pt x="881" y="1835"/>
                  </a:lnTo>
                  <a:lnTo>
                    <a:pt x="876" y="1838"/>
                  </a:lnTo>
                  <a:lnTo>
                    <a:pt x="876" y="1842"/>
                  </a:lnTo>
                  <a:lnTo>
                    <a:pt x="874" y="1846"/>
                  </a:lnTo>
                  <a:lnTo>
                    <a:pt x="873" y="1850"/>
                  </a:lnTo>
                  <a:lnTo>
                    <a:pt x="870" y="1848"/>
                  </a:lnTo>
                  <a:lnTo>
                    <a:pt x="868" y="1848"/>
                  </a:lnTo>
                  <a:lnTo>
                    <a:pt x="866" y="1850"/>
                  </a:lnTo>
                  <a:lnTo>
                    <a:pt x="861" y="1856"/>
                  </a:lnTo>
                  <a:lnTo>
                    <a:pt x="853" y="1859"/>
                  </a:lnTo>
                  <a:lnTo>
                    <a:pt x="845" y="1859"/>
                  </a:lnTo>
                  <a:lnTo>
                    <a:pt x="841" y="1859"/>
                  </a:lnTo>
                  <a:lnTo>
                    <a:pt x="835" y="1863"/>
                  </a:lnTo>
                  <a:lnTo>
                    <a:pt x="831" y="1864"/>
                  </a:lnTo>
                  <a:lnTo>
                    <a:pt x="828" y="1867"/>
                  </a:lnTo>
                  <a:lnTo>
                    <a:pt x="825" y="1872"/>
                  </a:lnTo>
                  <a:lnTo>
                    <a:pt x="823" y="1875"/>
                  </a:lnTo>
                  <a:lnTo>
                    <a:pt x="820" y="1879"/>
                  </a:lnTo>
                  <a:lnTo>
                    <a:pt x="813" y="1879"/>
                  </a:lnTo>
                  <a:lnTo>
                    <a:pt x="810" y="1879"/>
                  </a:lnTo>
                  <a:lnTo>
                    <a:pt x="805" y="1880"/>
                  </a:lnTo>
                  <a:lnTo>
                    <a:pt x="803" y="1880"/>
                  </a:lnTo>
                  <a:lnTo>
                    <a:pt x="800" y="1882"/>
                  </a:lnTo>
                  <a:lnTo>
                    <a:pt x="797" y="1879"/>
                  </a:lnTo>
                  <a:lnTo>
                    <a:pt x="793" y="1875"/>
                  </a:lnTo>
                  <a:lnTo>
                    <a:pt x="790" y="1872"/>
                  </a:lnTo>
                  <a:lnTo>
                    <a:pt x="788" y="1871"/>
                  </a:lnTo>
                  <a:lnTo>
                    <a:pt x="784" y="1869"/>
                  </a:lnTo>
                  <a:lnTo>
                    <a:pt x="780" y="1867"/>
                  </a:lnTo>
                  <a:lnTo>
                    <a:pt x="777" y="1869"/>
                  </a:lnTo>
                  <a:lnTo>
                    <a:pt x="775" y="1872"/>
                  </a:lnTo>
                  <a:lnTo>
                    <a:pt x="774" y="1875"/>
                  </a:lnTo>
                  <a:lnTo>
                    <a:pt x="772" y="1879"/>
                  </a:lnTo>
                  <a:lnTo>
                    <a:pt x="770" y="1879"/>
                  </a:lnTo>
                  <a:lnTo>
                    <a:pt x="765" y="1877"/>
                  </a:lnTo>
                  <a:lnTo>
                    <a:pt x="764" y="1872"/>
                  </a:lnTo>
                  <a:lnTo>
                    <a:pt x="762" y="1872"/>
                  </a:lnTo>
                  <a:lnTo>
                    <a:pt x="757" y="1875"/>
                  </a:lnTo>
                  <a:lnTo>
                    <a:pt x="755" y="1880"/>
                  </a:lnTo>
                  <a:lnTo>
                    <a:pt x="754" y="1882"/>
                  </a:lnTo>
                  <a:lnTo>
                    <a:pt x="754" y="1884"/>
                  </a:lnTo>
                  <a:lnTo>
                    <a:pt x="750" y="1890"/>
                  </a:lnTo>
                  <a:lnTo>
                    <a:pt x="749" y="1893"/>
                  </a:lnTo>
                  <a:lnTo>
                    <a:pt x="745" y="1898"/>
                  </a:lnTo>
                  <a:lnTo>
                    <a:pt x="745" y="1901"/>
                  </a:lnTo>
                  <a:lnTo>
                    <a:pt x="745" y="1903"/>
                  </a:lnTo>
                  <a:lnTo>
                    <a:pt x="747" y="1903"/>
                  </a:lnTo>
                  <a:lnTo>
                    <a:pt x="749" y="1903"/>
                  </a:lnTo>
                  <a:lnTo>
                    <a:pt x="750" y="1903"/>
                  </a:lnTo>
                  <a:lnTo>
                    <a:pt x="757" y="1900"/>
                  </a:lnTo>
                  <a:lnTo>
                    <a:pt x="760" y="1900"/>
                  </a:lnTo>
                  <a:lnTo>
                    <a:pt x="759" y="1906"/>
                  </a:lnTo>
                  <a:lnTo>
                    <a:pt x="755" y="1911"/>
                  </a:lnTo>
                  <a:lnTo>
                    <a:pt x="750" y="1918"/>
                  </a:lnTo>
                  <a:lnTo>
                    <a:pt x="747" y="1921"/>
                  </a:lnTo>
                  <a:lnTo>
                    <a:pt x="742" y="1926"/>
                  </a:lnTo>
                  <a:lnTo>
                    <a:pt x="741" y="1927"/>
                  </a:lnTo>
                  <a:lnTo>
                    <a:pt x="739" y="1934"/>
                  </a:lnTo>
                  <a:lnTo>
                    <a:pt x="737" y="1939"/>
                  </a:lnTo>
                  <a:lnTo>
                    <a:pt x="736" y="1943"/>
                  </a:lnTo>
                  <a:lnTo>
                    <a:pt x="734" y="1947"/>
                  </a:lnTo>
                  <a:lnTo>
                    <a:pt x="732" y="1950"/>
                  </a:lnTo>
                  <a:lnTo>
                    <a:pt x="732" y="1953"/>
                  </a:lnTo>
                  <a:lnTo>
                    <a:pt x="734" y="1956"/>
                  </a:lnTo>
                  <a:lnTo>
                    <a:pt x="736" y="1958"/>
                  </a:lnTo>
                  <a:lnTo>
                    <a:pt x="741" y="1961"/>
                  </a:lnTo>
                  <a:lnTo>
                    <a:pt x="742" y="1964"/>
                  </a:lnTo>
                  <a:lnTo>
                    <a:pt x="744" y="1966"/>
                  </a:lnTo>
                  <a:lnTo>
                    <a:pt x="745" y="1968"/>
                  </a:lnTo>
                  <a:lnTo>
                    <a:pt x="747" y="1971"/>
                  </a:lnTo>
                  <a:lnTo>
                    <a:pt x="747" y="1973"/>
                  </a:lnTo>
                  <a:lnTo>
                    <a:pt x="749" y="1976"/>
                  </a:lnTo>
                  <a:lnTo>
                    <a:pt x="752" y="1982"/>
                  </a:lnTo>
                  <a:lnTo>
                    <a:pt x="754" y="1986"/>
                  </a:lnTo>
                  <a:lnTo>
                    <a:pt x="755" y="1987"/>
                  </a:lnTo>
                  <a:lnTo>
                    <a:pt x="754" y="1990"/>
                  </a:lnTo>
                  <a:lnTo>
                    <a:pt x="750" y="1992"/>
                  </a:lnTo>
                  <a:lnTo>
                    <a:pt x="745" y="1992"/>
                  </a:lnTo>
                  <a:lnTo>
                    <a:pt x="742" y="1990"/>
                  </a:lnTo>
                  <a:lnTo>
                    <a:pt x="736" y="1989"/>
                  </a:lnTo>
                  <a:lnTo>
                    <a:pt x="734" y="1990"/>
                  </a:lnTo>
                  <a:lnTo>
                    <a:pt x="731" y="1992"/>
                  </a:lnTo>
                  <a:lnTo>
                    <a:pt x="729" y="1994"/>
                  </a:lnTo>
                  <a:lnTo>
                    <a:pt x="726" y="1997"/>
                  </a:lnTo>
                  <a:lnTo>
                    <a:pt x="722" y="1997"/>
                  </a:lnTo>
                  <a:lnTo>
                    <a:pt x="721" y="2000"/>
                  </a:lnTo>
                  <a:lnTo>
                    <a:pt x="721" y="2002"/>
                  </a:lnTo>
                  <a:lnTo>
                    <a:pt x="724" y="2007"/>
                  </a:lnTo>
                  <a:lnTo>
                    <a:pt x="724" y="2008"/>
                  </a:lnTo>
                  <a:lnTo>
                    <a:pt x="724" y="2011"/>
                  </a:lnTo>
                  <a:lnTo>
                    <a:pt x="717" y="2019"/>
                  </a:lnTo>
                  <a:lnTo>
                    <a:pt x="714" y="2024"/>
                  </a:lnTo>
                  <a:lnTo>
                    <a:pt x="721" y="2029"/>
                  </a:lnTo>
                  <a:lnTo>
                    <a:pt x="727" y="2032"/>
                  </a:lnTo>
                  <a:lnTo>
                    <a:pt x="732" y="2032"/>
                  </a:lnTo>
                  <a:lnTo>
                    <a:pt x="737" y="2034"/>
                  </a:lnTo>
                  <a:lnTo>
                    <a:pt x="741" y="2036"/>
                  </a:lnTo>
                  <a:lnTo>
                    <a:pt x="744" y="2037"/>
                  </a:lnTo>
                  <a:lnTo>
                    <a:pt x="754" y="2039"/>
                  </a:lnTo>
                  <a:lnTo>
                    <a:pt x="759" y="2042"/>
                  </a:lnTo>
                  <a:lnTo>
                    <a:pt x="762" y="2042"/>
                  </a:lnTo>
                  <a:lnTo>
                    <a:pt x="765" y="2045"/>
                  </a:lnTo>
                  <a:lnTo>
                    <a:pt x="767" y="2047"/>
                  </a:lnTo>
                  <a:lnTo>
                    <a:pt x="772" y="2049"/>
                  </a:lnTo>
                  <a:lnTo>
                    <a:pt x="777" y="2053"/>
                  </a:lnTo>
                  <a:lnTo>
                    <a:pt x="779" y="2055"/>
                  </a:lnTo>
                  <a:lnTo>
                    <a:pt x="780" y="2057"/>
                  </a:lnTo>
                  <a:lnTo>
                    <a:pt x="782" y="2057"/>
                  </a:lnTo>
                  <a:lnTo>
                    <a:pt x="787" y="2060"/>
                  </a:lnTo>
                  <a:lnTo>
                    <a:pt x="797" y="2065"/>
                  </a:lnTo>
                  <a:lnTo>
                    <a:pt x="810" y="2070"/>
                  </a:lnTo>
                  <a:lnTo>
                    <a:pt x="815" y="2071"/>
                  </a:lnTo>
                  <a:lnTo>
                    <a:pt x="822" y="2075"/>
                  </a:lnTo>
                  <a:lnTo>
                    <a:pt x="827" y="2075"/>
                  </a:lnTo>
                  <a:lnTo>
                    <a:pt x="833" y="2079"/>
                  </a:lnTo>
                  <a:lnTo>
                    <a:pt x="833" y="2081"/>
                  </a:lnTo>
                  <a:lnTo>
                    <a:pt x="833" y="2091"/>
                  </a:lnTo>
                  <a:lnTo>
                    <a:pt x="835" y="2096"/>
                  </a:lnTo>
                  <a:lnTo>
                    <a:pt x="836" y="2097"/>
                  </a:lnTo>
                  <a:lnTo>
                    <a:pt x="840" y="2100"/>
                  </a:lnTo>
                  <a:lnTo>
                    <a:pt x="843" y="2104"/>
                  </a:lnTo>
                  <a:lnTo>
                    <a:pt x="843" y="2108"/>
                  </a:lnTo>
                  <a:lnTo>
                    <a:pt x="841" y="2117"/>
                  </a:lnTo>
                  <a:lnTo>
                    <a:pt x="841" y="2121"/>
                  </a:lnTo>
                  <a:lnTo>
                    <a:pt x="841" y="2128"/>
                  </a:lnTo>
                  <a:lnTo>
                    <a:pt x="841" y="2134"/>
                  </a:lnTo>
                  <a:lnTo>
                    <a:pt x="841" y="2139"/>
                  </a:lnTo>
                  <a:lnTo>
                    <a:pt x="838" y="2142"/>
                  </a:lnTo>
                  <a:lnTo>
                    <a:pt x="840" y="2147"/>
                  </a:lnTo>
                  <a:lnTo>
                    <a:pt x="841" y="2149"/>
                  </a:lnTo>
                  <a:lnTo>
                    <a:pt x="841" y="2154"/>
                  </a:lnTo>
                  <a:lnTo>
                    <a:pt x="838" y="2154"/>
                  </a:lnTo>
                  <a:lnTo>
                    <a:pt x="845" y="2170"/>
                  </a:lnTo>
                  <a:lnTo>
                    <a:pt x="865" y="2185"/>
                  </a:lnTo>
                  <a:lnTo>
                    <a:pt x="866" y="2201"/>
                  </a:lnTo>
                  <a:lnTo>
                    <a:pt x="866" y="2204"/>
                  </a:lnTo>
                  <a:lnTo>
                    <a:pt x="866" y="2207"/>
                  </a:lnTo>
                  <a:lnTo>
                    <a:pt x="865" y="2210"/>
                  </a:lnTo>
                  <a:lnTo>
                    <a:pt x="866" y="2214"/>
                  </a:lnTo>
                  <a:lnTo>
                    <a:pt x="866" y="2219"/>
                  </a:lnTo>
                  <a:lnTo>
                    <a:pt x="866" y="2225"/>
                  </a:lnTo>
                  <a:lnTo>
                    <a:pt x="870" y="2230"/>
                  </a:lnTo>
                  <a:lnTo>
                    <a:pt x="868" y="2233"/>
                  </a:lnTo>
                  <a:lnTo>
                    <a:pt x="866" y="2236"/>
                  </a:lnTo>
                  <a:lnTo>
                    <a:pt x="863" y="2240"/>
                  </a:lnTo>
                  <a:lnTo>
                    <a:pt x="861" y="2243"/>
                  </a:lnTo>
                  <a:lnTo>
                    <a:pt x="861" y="2246"/>
                  </a:lnTo>
                  <a:lnTo>
                    <a:pt x="861" y="2249"/>
                  </a:lnTo>
                  <a:lnTo>
                    <a:pt x="861" y="2251"/>
                  </a:lnTo>
                  <a:lnTo>
                    <a:pt x="858" y="2256"/>
                  </a:lnTo>
                  <a:lnTo>
                    <a:pt x="858" y="2261"/>
                  </a:lnTo>
                  <a:lnTo>
                    <a:pt x="861" y="2262"/>
                  </a:lnTo>
                  <a:lnTo>
                    <a:pt x="863" y="2262"/>
                  </a:lnTo>
                  <a:lnTo>
                    <a:pt x="866" y="2262"/>
                  </a:lnTo>
                  <a:lnTo>
                    <a:pt x="873" y="2269"/>
                  </a:lnTo>
                  <a:lnTo>
                    <a:pt x="873" y="2270"/>
                  </a:lnTo>
                  <a:lnTo>
                    <a:pt x="868" y="2274"/>
                  </a:lnTo>
                  <a:lnTo>
                    <a:pt x="866" y="2277"/>
                  </a:lnTo>
                  <a:lnTo>
                    <a:pt x="868" y="2283"/>
                  </a:lnTo>
                  <a:lnTo>
                    <a:pt x="865" y="2286"/>
                  </a:lnTo>
                  <a:lnTo>
                    <a:pt x="861" y="2290"/>
                  </a:lnTo>
                  <a:lnTo>
                    <a:pt x="858" y="2293"/>
                  </a:lnTo>
                  <a:lnTo>
                    <a:pt x="856" y="2298"/>
                  </a:lnTo>
                  <a:lnTo>
                    <a:pt x="855" y="2303"/>
                  </a:lnTo>
                  <a:lnTo>
                    <a:pt x="851" y="2311"/>
                  </a:lnTo>
                  <a:lnTo>
                    <a:pt x="851" y="2312"/>
                  </a:lnTo>
                  <a:lnTo>
                    <a:pt x="850" y="2316"/>
                  </a:lnTo>
                  <a:lnTo>
                    <a:pt x="850" y="2319"/>
                  </a:lnTo>
                  <a:lnTo>
                    <a:pt x="850" y="2324"/>
                  </a:lnTo>
                  <a:lnTo>
                    <a:pt x="846" y="2325"/>
                  </a:lnTo>
                  <a:lnTo>
                    <a:pt x="845" y="2327"/>
                  </a:lnTo>
                  <a:lnTo>
                    <a:pt x="845" y="2329"/>
                  </a:lnTo>
                  <a:lnTo>
                    <a:pt x="843" y="2332"/>
                  </a:lnTo>
                  <a:lnTo>
                    <a:pt x="841" y="2335"/>
                  </a:lnTo>
                  <a:lnTo>
                    <a:pt x="838" y="2340"/>
                  </a:lnTo>
                  <a:lnTo>
                    <a:pt x="835" y="2345"/>
                  </a:lnTo>
                  <a:lnTo>
                    <a:pt x="836" y="2348"/>
                  </a:lnTo>
                  <a:lnTo>
                    <a:pt x="838" y="2351"/>
                  </a:lnTo>
                  <a:lnTo>
                    <a:pt x="838" y="2353"/>
                  </a:lnTo>
                  <a:lnTo>
                    <a:pt x="843" y="2353"/>
                  </a:lnTo>
                  <a:lnTo>
                    <a:pt x="846" y="2351"/>
                  </a:lnTo>
                  <a:lnTo>
                    <a:pt x="855" y="2348"/>
                  </a:lnTo>
                  <a:lnTo>
                    <a:pt x="865" y="2348"/>
                  </a:lnTo>
                  <a:lnTo>
                    <a:pt x="868" y="2351"/>
                  </a:lnTo>
                  <a:lnTo>
                    <a:pt x="874" y="2354"/>
                  </a:lnTo>
                  <a:lnTo>
                    <a:pt x="881" y="2354"/>
                  </a:lnTo>
                  <a:lnTo>
                    <a:pt x="886" y="2358"/>
                  </a:lnTo>
                  <a:lnTo>
                    <a:pt x="891" y="2361"/>
                  </a:lnTo>
                  <a:lnTo>
                    <a:pt x="893" y="2369"/>
                  </a:lnTo>
                  <a:lnTo>
                    <a:pt x="896" y="2388"/>
                  </a:lnTo>
                  <a:lnTo>
                    <a:pt x="906" y="2397"/>
                  </a:lnTo>
                  <a:lnTo>
                    <a:pt x="906" y="2406"/>
                  </a:lnTo>
                  <a:lnTo>
                    <a:pt x="906" y="2416"/>
                  </a:lnTo>
                  <a:lnTo>
                    <a:pt x="908" y="2422"/>
                  </a:lnTo>
                  <a:lnTo>
                    <a:pt x="911" y="2426"/>
                  </a:lnTo>
                  <a:lnTo>
                    <a:pt x="914" y="2431"/>
                  </a:lnTo>
                  <a:lnTo>
                    <a:pt x="914" y="2440"/>
                  </a:lnTo>
                  <a:lnTo>
                    <a:pt x="916" y="2445"/>
                  </a:lnTo>
                  <a:lnTo>
                    <a:pt x="917" y="2448"/>
                  </a:lnTo>
                  <a:lnTo>
                    <a:pt x="922" y="2453"/>
                  </a:lnTo>
                  <a:lnTo>
                    <a:pt x="921" y="2458"/>
                  </a:lnTo>
                  <a:lnTo>
                    <a:pt x="919" y="2463"/>
                  </a:lnTo>
                  <a:lnTo>
                    <a:pt x="921" y="2468"/>
                  </a:lnTo>
                  <a:lnTo>
                    <a:pt x="924" y="2468"/>
                  </a:lnTo>
                  <a:lnTo>
                    <a:pt x="926" y="2471"/>
                  </a:lnTo>
                  <a:lnTo>
                    <a:pt x="926" y="2476"/>
                  </a:lnTo>
                  <a:lnTo>
                    <a:pt x="929" y="2481"/>
                  </a:lnTo>
                  <a:lnTo>
                    <a:pt x="932" y="2486"/>
                  </a:lnTo>
                  <a:lnTo>
                    <a:pt x="932" y="2490"/>
                  </a:lnTo>
                  <a:lnTo>
                    <a:pt x="932" y="2494"/>
                  </a:lnTo>
                  <a:lnTo>
                    <a:pt x="934" y="2503"/>
                  </a:lnTo>
                  <a:lnTo>
                    <a:pt x="937" y="2513"/>
                  </a:lnTo>
                  <a:lnTo>
                    <a:pt x="931" y="2518"/>
                  </a:lnTo>
                  <a:lnTo>
                    <a:pt x="926" y="2524"/>
                  </a:lnTo>
                  <a:lnTo>
                    <a:pt x="922" y="2528"/>
                  </a:lnTo>
                  <a:lnTo>
                    <a:pt x="919" y="2532"/>
                  </a:lnTo>
                  <a:lnTo>
                    <a:pt x="919" y="2541"/>
                  </a:lnTo>
                  <a:lnTo>
                    <a:pt x="917" y="2547"/>
                  </a:lnTo>
                  <a:lnTo>
                    <a:pt x="914" y="2555"/>
                  </a:lnTo>
                  <a:lnTo>
                    <a:pt x="914" y="2560"/>
                  </a:lnTo>
                  <a:lnTo>
                    <a:pt x="913" y="2562"/>
                  </a:lnTo>
                  <a:lnTo>
                    <a:pt x="908" y="2562"/>
                  </a:lnTo>
                  <a:lnTo>
                    <a:pt x="906" y="2562"/>
                  </a:lnTo>
                  <a:lnTo>
                    <a:pt x="904" y="2563"/>
                  </a:lnTo>
                  <a:lnTo>
                    <a:pt x="903" y="2563"/>
                  </a:lnTo>
                  <a:lnTo>
                    <a:pt x="899" y="2565"/>
                  </a:lnTo>
                  <a:lnTo>
                    <a:pt x="896" y="2568"/>
                  </a:lnTo>
                  <a:lnTo>
                    <a:pt x="894" y="2568"/>
                  </a:lnTo>
                  <a:lnTo>
                    <a:pt x="891" y="2571"/>
                  </a:lnTo>
                  <a:lnTo>
                    <a:pt x="884" y="2573"/>
                  </a:lnTo>
                  <a:lnTo>
                    <a:pt x="881" y="2573"/>
                  </a:lnTo>
                  <a:lnTo>
                    <a:pt x="873" y="2575"/>
                  </a:lnTo>
                  <a:lnTo>
                    <a:pt x="871" y="2575"/>
                  </a:lnTo>
                  <a:lnTo>
                    <a:pt x="865" y="2575"/>
                  </a:lnTo>
                  <a:lnTo>
                    <a:pt x="861" y="2573"/>
                  </a:lnTo>
                  <a:lnTo>
                    <a:pt x="860" y="2571"/>
                  </a:lnTo>
                  <a:lnTo>
                    <a:pt x="860" y="2568"/>
                  </a:lnTo>
                  <a:lnTo>
                    <a:pt x="858" y="2566"/>
                  </a:lnTo>
                  <a:lnTo>
                    <a:pt x="856" y="2563"/>
                  </a:lnTo>
                  <a:lnTo>
                    <a:pt x="856" y="2560"/>
                  </a:lnTo>
                  <a:lnTo>
                    <a:pt x="858" y="2557"/>
                  </a:lnTo>
                  <a:lnTo>
                    <a:pt x="858" y="2555"/>
                  </a:lnTo>
                  <a:lnTo>
                    <a:pt x="856" y="2550"/>
                  </a:lnTo>
                  <a:lnTo>
                    <a:pt x="853" y="2549"/>
                  </a:lnTo>
                  <a:lnTo>
                    <a:pt x="855" y="2545"/>
                  </a:lnTo>
                  <a:lnTo>
                    <a:pt x="851" y="2542"/>
                  </a:lnTo>
                  <a:lnTo>
                    <a:pt x="851" y="2541"/>
                  </a:lnTo>
                  <a:lnTo>
                    <a:pt x="850" y="2536"/>
                  </a:lnTo>
                  <a:lnTo>
                    <a:pt x="845" y="2534"/>
                  </a:lnTo>
                  <a:lnTo>
                    <a:pt x="840" y="2536"/>
                  </a:lnTo>
                  <a:lnTo>
                    <a:pt x="838" y="2537"/>
                  </a:lnTo>
                  <a:lnTo>
                    <a:pt x="833" y="2542"/>
                  </a:lnTo>
                  <a:lnTo>
                    <a:pt x="831" y="2544"/>
                  </a:lnTo>
                  <a:lnTo>
                    <a:pt x="830" y="2552"/>
                  </a:lnTo>
                  <a:lnTo>
                    <a:pt x="827" y="2558"/>
                  </a:lnTo>
                  <a:lnTo>
                    <a:pt x="825" y="2562"/>
                  </a:lnTo>
                  <a:lnTo>
                    <a:pt x="818" y="2568"/>
                  </a:lnTo>
                  <a:lnTo>
                    <a:pt x="817" y="2568"/>
                  </a:lnTo>
                  <a:lnTo>
                    <a:pt x="812" y="2568"/>
                  </a:lnTo>
                  <a:lnTo>
                    <a:pt x="810" y="2568"/>
                  </a:lnTo>
                  <a:lnTo>
                    <a:pt x="802" y="2566"/>
                  </a:lnTo>
                  <a:lnTo>
                    <a:pt x="800" y="2566"/>
                  </a:lnTo>
                  <a:lnTo>
                    <a:pt x="795" y="2571"/>
                  </a:lnTo>
                  <a:lnTo>
                    <a:pt x="793" y="2573"/>
                  </a:lnTo>
                  <a:lnTo>
                    <a:pt x="788" y="2573"/>
                  </a:lnTo>
                  <a:lnTo>
                    <a:pt x="784" y="2576"/>
                  </a:lnTo>
                  <a:lnTo>
                    <a:pt x="782" y="2575"/>
                  </a:lnTo>
                  <a:lnTo>
                    <a:pt x="779" y="2573"/>
                  </a:lnTo>
                  <a:lnTo>
                    <a:pt x="774" y="2571"/>
                  </a:lnTo>
                  <a:lnTo>
                    <a:pt x="769" y="2571"/>
                  </a:lnTo>
                  <a:lnTo>
                    <a:pt x="767" y="2571"/>
                  </a:lnTo>
                  <a:lnTo>
                    <a:pt x="760" y="2575"/>
                  </a:lnTo>
                  <a:lnTo>
                    <a:pt x="757" y="2576"/>
                  </a:lnTo>
                  <a:lnTo>
                    <a:pt x="749" y="2578"/>
                  </a:lnTo>
                  <a:lnTo>
                    <a:pt x="747" y="2578"/>
                  </a:lnTo>
                  <a:lnTo>
                    <a:pt x="744" y="2578"/>
                  </a:lnTo>
                  <a:lnTo>
                    <a:pt x="737" y="2583"/>
                  </a:lnTo>
                  <a:lnTo>
                    <a:pt x="737" y="2586"/>
                  </a:lnTo>
                  <a:lnTo>
                    <a:pt x="739" y="2591"/>
                  </a:lnTo>
                  <a:lnTo>
                    <a:pt x="739" y="2592"/>
                  </a:lnTo>
                  <a:lnTo>
                    <a:pt x="744" y="2596"/>
                  </a:lnTo>
                  <a:lnTo>
                    <a:pt x="745" y="2597"/>
                  </a:lnTo>
                  <a:lnTo>
                    <a:pt x="752" y="2604"/>
                  </a:lnTo>
                  <a:lnTo>
                    <a:pt x="741" y="2604"/>
                  </a:lnTo>
                  <a:lnTo>
                    <a:pt x="729" y="2615"/>
                  </a:lnTo>
                  <a:lnTo>
                    <a:pt x="712" y="2620"/>
                  </a:lnTo>
                  <a:lnTo>
                    <a:pt x="706" y="2631"/>
                  </a:lnTo>
                  <a:lnTo>
                    <a:pt x="691" y="2638"/>
                  </a:lnTo>
                  <a:lnTo>
                    <a:pt x="679" y="2642"/>
                  </a:lnTo>
                  <a:lnTo>
                    <a:pt x="673" y="2628"/>
                  </a:lnTo>
                  <a:lnTo>
                    <a:pt x="671" y="2613"/>
                  </a:lnTo>
                  <a:lnTo>
                    <a:pt x="663" y="2599"/>
                  </a:lnTo>
                  <a:lnTo>
                    <a:pt x="653" y="2591"/>
                  </a:lnTo>
                  <a:lnTo>
                    <a:pt x="643" y="2581"/>
                  </a:lnTo>
                  <a:lnTo>
                    <a:pt x="638" y="2573"/>
                  </a:lnTo>
                  <a:lnTo>
                    <a:pt x="630" y="2573"/>
                  </a:lnTo>
                  <a:lnTo>
                    <a:pt x="625" y="2578"/>
                  </a:lnTo>
                  <a:lnTo>
                    <a:pt x="618" y="2568"/>
                  </a:lnTo>
                  <a:lnTo>
                    <a:pt x="610" y="2566"/>
                  </a:lnTo>
                  <a:lnTo>
                    <a:pt x="603" y="2570"/>
                  </a:lnTo>
                  <a:lnTo>
                    <a:pt x="600" y="2576"/>
                  </a:lnTo>
                  <a:lnTo>
                    <a:pt x="595" y="2581"/>
                  </a:lnTo>
                  <a:lnTo>
                    <a:pt x="582" y="2566"/>
                  </a:lnTo>
                  <a:lnTo>
                    <a:pt x="567" y="2555"/>
                  </a:lnTo>
                  <a:lnTo>
                    <a:pt x="559" y="2552"/>
                  </a:lnTo>
                  <a:lnTo>
                    <a:pt x="549" y="2550"/>
                  </a:lnTo>
                  <a:lnTo>
                    <a:pt x="545" y="2553"/>
                  </a:lnTo>
                  <a:lnTo>
                    <a:pt x="540" y="2563"/>
                  </a:lnTo>
                  <a:lnTo>
                    <a:pt x="534" y="2562"/>
                  </a:lnTo>
                  <a:lnTo>
                    <a:pt x="529" y="2562"/>
                  </a:lnTo>
                  <a:lnTo>
                    <a:pt x="526" y="2570"/>
                  </a:lnTo>
                  <a:lnTo>
                    <a:pt x="527" y="2576"/>
                  </a:lnTo>
                  <a:lnTo>
                    <a:pt x="529" y="2579"/>
                  </a:lnTo>
                  <a:lnTo>
                    <a:pt x="530" y="2583"/>
                  </a:lnTo>
                  <a:lnTo>
                    <a:pt x="535" y="2583"/>
                  </a:lnTo>
                  <a:lnTo>
                    <a:pt x="544" y="2592"/>
                  </a:lnTo>
                  <a:lnTo>
                    <a:pt x="540" y="2605"/>
                  </a:lnTo>
                  <a:lnTo>
                    <a:pt x="539" y="2620"/>
                  </a:lnTo>
                  <a:lnTo>
                    <a:pt x="549" y="2636"/>
                  </a:lnTo>
                  <a:lnTo>
                    <a:pt x="550" y="2649"/>
                  </a:lnTo>
                  <a:lnTo>
                    <a:pt x="557" y="2662"/>
                  </a:lnTo>
                  <a:lnTo>
                    <a:pt x="559" y="2680"/>
                  </a:lnTo>
                  <a:lnTo>
                    <a:pt x="555" y="2698"/>
                  </a:lnTo>
                  <a:lnTo>
                    <a:pt x="560" y="2717"/>
                  </a:lnTo>
                  <a:lnTo>
                    <a:pt x="565" y="2735"/>
                  </a:lnTo>
                  <a:lnTo>
                    <a:pt x="565" y="2740"/>
                  </a:lnTo>
                  <a:lnTo>
                    <a:pt x="565" y="2751"/>
                  </a:lnTo>
                  <a:lnTo>
                    <a:pt x="567" y="2762"/>
                  </a:lnTo>
                  <a:lnTo>
                    <a:pt x="575" y="2770"/>
                  </a:lnTo>
                  <a:lnTo>
                    <a:pt x="592" y="2772"/>
                  </a:lnTo>
                  <a:lnTo>
                    <a:pt x="603" y="2777"/>
                  </a:lnTo>
                  <a:lnTo>
                    <a:pt x="616" y="2788"/>
                  </a:lnTo>
                  <a:lnTo>
                    <a:pt x="623" y="2795"/>
                  </a:lnTo>
                  <a:lnTo>
                    <a:pt x="626" y="2799"/>
                  </a:lnTo>
                  <a:lnTo>
                    <a:pt x="628" y="2799"/>
                  </a:lnTo>
                  <a:lnTo>
                    <a:pt x="628" y="2811"/>
                  </a:lnTo>
                  <a:lnTo>
                    <a:pt x="618" y="2817"/>
                  </a:lnTo>
                  <a:lnTo>
                    <a:pt x="605" y="2820"/>
                  </a:lnTo>
                  <a:lnTo>
                    <a:pt x="592" y="2825"/>
                  </a:lnTo>
                  <a:lnTo>
                    <a:pt x="585" y="2835"/>
                  </a:lnTo>
                  <a:lnTo>
                    <a:pt x="575" y="2842"/>
                  </a:lnTo>
                  <a:lnTo>
                    <a:pt x="573" y="2846"/>
                  </a:lnTo>
                  <a:lnTo>
                    <a:pt x="575" y="2853"/>
                  </a:lnTo>
                  <a:lnTo>
                    <a:pt x="575" y="2856"/>
                  </a:lnTo>
                  <a:lnTo>
                    <a:pt x="559" y="2874"/>
                  </a:lnTo>
                  <a:lnTo>
                    <a:pt x="559" y="2877"/>
                  </a:lnTo>
                  <a:lnTo>
                    <a:pt x="554" y="2888"/>
                  </a:lnTo>
                  <a:lnTo>
                    <a:pt x="555" y="2900"/>
                  </a:lnTo>
                  <a:lnTo>
                    <a:pt x="555" y="2911"/>
                  </a:lnTo>
                  <a:lnTo>
                    <a:pt x="557" y="2926"/>
                  </a:lnTo>
                  <a:lnTo>
                    <a:pt x="559" y="2945"/>
                  </a:lnTo>
                  <a:lnTo>
                    <a:pt x="570" y="2958"/>
                  </a:lnTo>
                  <a:lnTo>
                    <a:pt x="587" y="2965"/>
                  </a:lnTo>
                  <a:lnTo>
                    <a:pt x="595" y="2982"/>
                  </a:lnTo>
                  <a:lnTo>
                    <a:pt x="597" y="2992"/>
                  </a:lnTo>
                  <a:lnTo>
                    <a:pt x="595" y="3005"/>
                  </a:lnTo>
                  <a:lnTo>
                    <a:pt x="590" y="3024"/>
                  </a:lnTo>
                  <a:lnTo>
                    <a:pt x="585" y="3037"/>
                  </a:lnTo>
                  <a:lnTo>
                    <a:pt x="578" y="3047"/>
                  </a:lnTo>
                  <a:lnTo>
                    <a:pt x="583" y="3060"/>
                  </a:lnTo>
                  <a:lnTo>
                    <a:pt x="598" y="3062"/>
                  </a:lnTo>
                  <a:lnTo>
                    <a:pt x="595" y="3078"/>
                  </a:lnTo>
                  <a:lnTo>
                    <a:pt x="600" y="3091"/>
                  </a:lnTo>
                  <a:lnTo>
                    <a:pt x="598" y="3105"/>
                  </a:lnTo>
                  <a:lnTo>
                    <a:pt x="598" y="3115"/>
                  </a:lnTo>
                  <a:lnTo>
                    <a:pt x="598" y="3125"/>
                  </a:lnTo>
                  <a:lnTo>
                    <a:pt x="607" y="3126"/>
                  </a:lnTo>
                  <a:lnTo>
                    <a:pt x="612" y="3121"/>
                  </a:lnTo>
                  <a:lnTo>
                    <a:pt x="618" y="3121"/>
                  </a:lnTo>
                  <a:lnTo>
                    <a:pt x="621" y="3123"/>
                  </a:lnTo>
                  <a:lnTo>
                    <a:pt x="620" y="3130"/>
                  </a:lnTo>
                  <a:lnTo>
                    <a:pt x="607" y="3138"/>
                  </a:lnTo>
                  <a:lnTo>
                    <a:pt x="587" y="3141"/>
                  </a:lnTo>
                  <a:lnTo>
                    <a:pt x="569" y="3151"/>
                  </a:lnTo>
                  <a:lnTo>
                    <a:pt x="557" y="3143"/>
                  </a:lnTo>
                  <a:lnTo>
                    <a:pt x="542" y="3143"/>
                  </a:lnTo>
                  <a:lnTo>
                    <a:pt x="534" y="3144"/>
                  </a:lnTo>
                  <a:lnTo>
                    <a:pt x="526" y="3139"/>
                  </a:lnTo>
                  <a:lnTo>
                    <a:pt x="526" y="3131"/>
                  </a:lnTo>
                  <a:lnTo>
                    <a:pt x="530" y="3125"/>
                  </a:lnTo>
                  <a:lnTo>
                    <a:pt x="522" y="3118"/>
                  </a:lnTo>
                  <a:lnTo>
                    <a:pt x="516" y="3128"/>
                  </a:lnTo>
                  <a:lnTo>
                    <a:pt x="516" y="3115"/>
                  </a:lnTo>
                  <a:lnTo>
                    <a:pt x="501" y="3115"/>
                  </a:lnTo>
                  <a:lnTo>
                    <a:pt x="496" y="3107"/>
                  </a:lnTo>
                  <a:lnTo>
                    <a:pt x="484" y="3105"/>
                  </a:lnTo>
                  <a:lnTo>
                    <a:pt x="476" y="3110"/>
                  </a:lnTo>
                  <a:lnTo>
                    <a:pt x="468" y="3115"/>
                  </a:lnTo>
                  <a:lnTo>
                    <a:pt x="459" y="3115"/>
                  </a:lnTo>
                  <a:lnTo>
                    <a:pt x="451" y="3112"/>
                  </a:lnTo>
                  <a:lnTo>
                    <a:pt x="441" y="3110"/>
                  </a:lnTo>
                  <a:lnTo>
                    <a:pt x="433" y="3113"/>
                  </a:lnTo>
                  <a:lnTo>
                    <a:pt x="421" y="3115"/>
                  </a:lnTo>
                  <a:lnTo>
                    <a:pt x="413" y="3118"/>
                  </a:lnTo>
                  <a:lnTo>
                    <a:pt x="406" y="3120"/>
                  </a:lnTo>
                  <a:lnTo>
                    <a:pt x="398" y="3120"/>
                  </a:lnTo>
                  <a:lnTo>
                    <a:pt x="390" y="3123"/>
                  </a:lnTo>
                  <a:lnTo>
                    <a:pt x="388" y="3123"/>
                  </a:lnTo>
                  <a:lnTo>
                    <a:pt x="383" y="3130"/>
                  </a:lnTo>
                  <a:lnTo>
                    <a:pt x="382" y="3131"/>
                  </a:lnTo>
                  <a:lnTo>
                    <a:pt x="378" y="3131"/>
                  </a:lnTo>
                  <a:lnTo>
                    <a:pt x="375" y="3128"/>
                  </a:lnTo>
                  <a:lnTo>
                    <a:pt x="370" y="3126"/>
                  </a:lnTo>
                  <a:lnTo>
                    <a:pt x="358" y="3121"/>
                  </a:lnTo>
                  <a:lnTo>
                    <a:pt x="355" y="3121"/>
                  </a:lnTo>
                  <a:lnTo>
                    <a:pt x="349" y="3115"/>
                  </a:lnTo>
                  <a:lnTo>
                    <a:pt x="345" y="3110"/>
                  </a:lnTo>
                  <a:lnTo>
                    <a:pt x="340" y="3107"/>
                  </a:lnTo>
                  <a:lnTo>
                    <a:pt x="339" y="3099"/>
                  </a:lnTo>
                  <a:lnTo>
                    <a:pt x="335" y="3096"/>
                  </a:lnTo>
                  <a:lnTo>
                    <a:pt x="339" y="3092"/>
                  </a:lnTo>
                  <a:lnTo>
                    <a:pt x="344" y="3091"/>
                  </a:lnTo>
                  <a:lnTo>
                    <a:pt x="349" y="3089"/>
                  </a:lnTo>
                  <a:lnTo>
                    <a:pt x="352" y="3084"/>
                  </a:lnTo>
                  <a:lnTo>
                    <a:pt x="350" y="3081"/>
                  </a:lnTo>
                  <a:lnTo>
                    <a:pt x="350" y="3073"/>
                  </a:lnTo>
                  <a:lnTo>
                    <a:pt x="352" y="3068"/>
                  </a:lnTo>
                  <a:lnTo>
                    <a:pt x="352" y="3063"/>
                  </a:lnTo>
                  <a:lnTo>
                    <a:pt x="350" y="3062"/>
                  </a:lnTo>
                  <a:lnTo>
                    <a:pt x="347" y="3057"/>
                  </a:lnTo>
                  <a:lnTo>
                    <a:pt x="344" y="3052"/>
                  </a:lnTo>
                  <a:lnTo>
                    <a:pt x="339" y="3050"/>
                  </a:lnTo>
                  <a:lnTo>
                    <a:pt x="337" y="3047"/>
                  </a:lnTo>
                  <a:lnTo>
                    <a:pt x="335" y="3042"/>
                  </a:lnTo>
                  <a:lnTo>
                    <a:pt x="335" y="3041"/>
                  </a:lnTo>
                  <a:lnTo>
                    <a:pt x="340" y="3037"/>
                  </a:lnTo>
                  <a:lnTo>
                    <a:pt x="339" y="3032"/>
                  </a:lnTo>
                  <a:lnTo>
                    <a:pt x="334" y="3028"/>
                  </a:lnTo>
                  <a:lnTo>
                    <a:pt x="329" y="3026"/>
                  </a:lnTo>
                  <a:lnTo>
                    <a:pt x="324" y="3023"/>
                  </a:lnTo>
                  <a:lnTo>
                    <a:pt x="320" y="3018"/>
                  </a:lnTo>
                  <a:lnTo>
                    <a:pt x="315" y="3010"/>
                  </a:lnTo>
                  <a:lnTo>
                    <a:pt x="311" y="3008"/>
                  </a:lnTo>
                  <a:lnTo>
                    <a:pt x="311" y="3000"/>
                  </a:lnTo>
                  <a:lnTo>
                    <a:pt x="312" y="2997"/>
                  </a:lnTo>
                  <a:lnTo>
                    <a:pt x="317" y="2995"/>
                  </a:lnTo>
                  <a:lnTo>
                    <a:pt x="322" y="2995"/>
                  </a:lnTo>
                  <a:lnTo>
                    <a:pt x="329" y="2995"/>
                  </a:lnTo>
                  <a:lnTo>
                    <a:pt x="332" y="2994"/>
                  </a:lnTo>
                  <a:lnTo>
                    <a:pt x="337" y="2992"/>
                  </a:lnTo>
                  <a:lnTo>
                    <a:pt x="340" y="2990"/>
                  </a:lnTo>
                  <a:lnTo>
                    <a:pt x="344" y="2987"/>
                  </a:lnTo>
                  <a:lnTo>
                    <a:pt x="345" y="2981"/>
                  </a:lnTo>
                  <a:lnTo>
                    <a:pt x="345" y="2976"/>
                  </a:lnTo>
                  <a:lnTo>
                    <a:pt x="342" y="2974"/>
                  </a:lnTo>
                  <a:lnTo>
                    <a:pt x="340" y="2966"/>
                  </a:lnTo>
                  <a:lnTo>
                    <a:pt x="344" y="2953"/>
                  </a:lnTo>
                  <a:lnTo>
                    <a:pt x="347" y="2937"/>
                  </a:lnTo>
                  <a:lnTo>
                    <a:pt x="352" y="2931"/>
                  </a:lnTo>
                  <a:lnTo>
                    <a:pt x="350" y="2924"/>
                  </a:lnTo>
                  <a:lnTo>
                    <a:pt x="349" y="2916"/>
                  </a:lnTo>
                  <a:lnTo>
                    <a:pt x="345" y="2911"/>
                  </a:lnTo>
                  <a:lnTo>
                    <a:pt x="340" y="2905"/>
                  </a:lnTo>
                  <a:lnTo>
                    <a:pt x="335" y="2898"/>
                  </a:lnTo>
                  <a:lnTo>
                    <a:pt x="334" y="2892"/>
                  </a:lnTo>
                  <a:lnTo>
                    <a:pt x="334" y="2887"/>
                  </a:lnTo>
                  <a:lnTo>
                    <a:pt x="332" y="2882"/>
                  </a:lnTo>
                  <a:lnTo>
                    <a:pt x="332" y="2879"/>
                  </a:lnTo>
                  <a:lnTo>
                    <a:pt x="332" y="2874"/>
                  </a:lnTo>
                  <a:lnTo>
                    <a:pt x="330" y="2871"/>
                  </a:lnTo>
                  <a:lnTo>
                    <a:pt x="327" y="2867"/>
                  </a:lnTo>
                  <a:lnTo>
                    <a:pt x="325" y="2866"/>
                  </a:lnTo>
                  <a:lnTo>
                    <a:pt x="325" y="2863"/>
                  </a:lnTo>
                  <a:lnTo>
                    <a:pt x="325" y="2859"/>
                  </a:lnTo>
                  <a:lnTo>
                    <a:pt x="325" y="2854"/>
                  </a:lnTo>
                  <a:lnTo>
                    <a:pt x="324" y="2850"/>
                  </a:lnTo>
                  <a:lnTo>
                    <a:pt x="319" y="2845"/>
                  </a:lnTo>
                  <a:lnTo>
                    <a:pt x="317" y="2843"/>
                  </a:lnTo>
                  <a:lnTo>
                    <a:pt x="315" y="2840"/>
                  </a:lnTo>
                  <a:lnTo>
                    <a:pt x="317" y="2835"/>
                  </a:lnTo>
                  <a:lnTo>
                    <a:pt x="319" y="2830"/>
                  </a:lnTo>
                  <a:lnTo>
                    <a:pt x="319" y="2825"/>
                  </a:lnTo>
                  <a:lnTo>
                    <a:pt x="314" y="2819"/>
                  </a:lnTo>
                  <a:lnTo>
                    <a:pt x="312" y="2817"/>
                  </a:lnTo>
                  <a:lnTo>
                    <a:pt x="309" y="2820"/>
                  </a:lnTo>
                  <a:lnTo>
                    <a:pt x="304" y="2820"/>
                  </a:lnTo>
                  <a:lnTo>
                    <a:pt x="294" y="2817"/>
                  </a:lnTo>
                  <a:lnTo>
                    <a:pt x="287" y="2814"/>
                  </a:lnTo>
                  <a:lnTo>
                    <a:pt x="286" y="2814"/>
                  </a:lnTo>
                  <a:lnTo>
                    <a:pt x="281" y="2814"/>
                  </a:lnTo>
                  <a:lnTo>
                    <a:pt x="276" y="2817"/>
                  </a:lnTo>
                  <a:lnTo>
                    <a:pt x="272" y="2820"/>
                  </a:lnTo>
                  <a:lnTo>
                    <a:pt x="266" y="2825"/>
                  </a:lnTo>
                  <a:lnTo>
                    <a:pt x="263" y="2830"/>
                  </a:lnTo>
                  <a:lnTo>
                    <a:pt x="261" y="2837"/>
                  </a:lnTo>
                  <a:lnTo>
                    <a:pt x="251" y="2842"/>
                  </a:lnTo>
                  <a:lnTo>
                    <a:pt x="246" y="2845"/>
                  </a:lnTo>
                  <a:lnTo>
                    <a:pt x="243" y="2850"/>
                  </a:lnTo>
                  <a:lnTo>
                    <a:pt x="236" y="2850"/>
                  </a:lnTo>
                  <a:lnTo>
                    <a:pt x="226" y="2851"/>
                  </a:lnTo>
                  <a:lnTo>
                    <a:pt x="218" y="2858"/>
                  </a:lnTo>
                  <a:lnTo>
                    <a:pt x="211" y="2858"/>
                  </a:lnTo>
                  <a:lnTo>
                    <a:pt x="203" y="2858"/>
                  </a:lnTo>
                  <a:lnTo>
                    <a:pt x="193" y="2858"/>
                  </a:lnTo>
                  <a:lnTo>
                    <a:pt x="186" y="2858"/>
                  </a:lnTo>
                  <a:lnTo>
                    <a:pt x="183" y="2856"/>
                  </a:lnTo>
                  <a:lnTo>
                    <a:pt x="178" y="2854"/>
                  </a:lnTo>
                  <a:lnTo>
                    <a:pt x="170" y="2851"/>
                  </a:lnTo>
                  <a:lnTo>
                    <a:pt x="163" y="2853"/>
                  </a:lnTo>
                  <a:lnTo>
                    <a:pt x="153" y="2856"/>
                  </a:lnTo>
                  <a:lnTo>
                    <a:pt x="147" y="2853"/>
                  </a:lnTo>
                  <a:lnTo>
                    <a:pt x="147" y="2848"/>
                  </a:lnTo>
                  <a:lnTo>
                    <a:pt x="145" y="2838"/>
                  </a:lnTo>
                  <a:lnTo>
                    <a:pt x="140" y="2830"/>
                  </a:lnTo>
                  <a:lnTo>
                    <a:pt x="129" y="2830"/>
                  </a:lnTo>
                  <a:lnTo>
                    <a:pt x="127" y="2827"/>
                  </a:lnTo>
                  <a:lnTo>
                    <a:pt x="122" y="2824"/>
                  </a:lnTo>
                  <a:lnTo>
                    <a:pt x="117" y="2819"/>
                  </a:lnTo>
                  <a:lnTo>
                    <a:pt x="112" y="2816"/>
                  </a:lnTo>
                  <a:lnTo>
                    <a:pt x="112" y="2814"/>
                  </a:lnTo>
                  <a:lnTo>
                    <a:pt x="110" y="2812"/>
                  </a:lnTo>
                  <a:lnTo>
                    <a:pt x="109" y="2809"/>
                  </a:lnTo>
                  <a:lnTo>
                    <a:pt x="107" y="2806"/>
                  </a:lnTo>
                  <a:lnTo>
                    <a:pt x="105" y="2803"/>
                  </a:lnTo>
                  <a:lnTo>
                    <a:pt x="109" y="2801"/>
                  </a:lnTo>
                  <a:lnTo>
                    <a:pt x="109" y="2799"/>
                  </a:lnTo>
                  <a:lnTo>
                    <a:pt x="105" y="2798"/>
                  </a:lnTo>
                  <a:lnTo>
                    <a:pt x="105" y="2796"/>
                  </a:lnTo>
                  <a:lnTo>
                    <a:pt x="104" y="2791"/>
                  </a:lnTo>
                  <a:lnTo>
                    <a:pt x="104" y="2790"/>
                  </a:lnTo>
                  <a:lnTo>
                    <a:pt x="104" y="2785"/>
                  </a:lnTo>
                  <a:lnTo>
                    <a:pt x="100" y="2780"/>
                  </a:lnTo>
                  <a:lnTo>
                    <a:pt x="97" y="2775"/>
                  </a:lnTo>
                  <a:lnTo>
                    <a:pt x="97" y="2770"/>
                  </a:lnTo>
                  <a:lnTo>
                    <a:pt x="94" y="2767"/>
                  </a:lnTo>
                  <a:lnTo>
                    <a:pt x="91" y="2761"/>
                  </a:lnTo>
                  <a:lnTo>
                    <a:pt x="87" y="2753"/>
                  </a:lnTo>
                  <a:lnTo>
                    <a:pt x="89" y="2753"/>
                  </a:lnTo>
                  <a:lnTo>
                    <a:pt x="92" y="2751"/>
                  </a:lnTo>
                  <a:lnTo>
                    <a:pt x="94" y="2749"/>
                  </a:lnTo>
                  <a:lnTo>
                    <a:pt x="96" y="2748"/>
                  </a:lnTo>
                  <a:lnTo>
                    <a:pt x="97" y="2746"/>
                  </a:lnTo>
                  <a:lnTo>
                    <a:pt x="99" y="2741"/>
                  </a:lnTo>
                  <a:lnTo>
                    <a:pt x="104" y="2741"/>
                  </a:lnTo>
                  <a:lnTo>
                    <a:pt x="109" y="2736"/>
                  </a:lnTo>
                  <a:lnTo>
                    <a:pt x="112" y="2736"/>
                  </a:lnTo>
                  <a:lnTo>
                    <a:pt x="114" y="2733"/>
                  </a:lnTo>
                  <a:lnTo>
                    <a:pt x="119" y="2730"/>
                  </a:lnTo>
                  <a:lnTo>
                    <a:pt x="125" y="2723"/>
                  </a:lnTo>
                  <a:lnTo>
                    <a:pt x="130" y="2720"/>
                  </a:lnTo>
                  <a:lnTo>
                    <a:pt x="134" y="2717"/>
                  </a:lnTo>
                  <a:lnTo>
                    <a:pt x="140" y="2710"/>
                  </a:lnTo>
                  <a:lnTo>
                    <a:pt x="140" y="2707"/>
                  </a:lnTo>
                  <a:lnTo>
                    <a:pt x="143" y="2702"/>
                  </a:lnTo>
                  <a:lnTo>
                    <a:pt x="148" y="2698"/>
                  </a:lnTo>
                  <a:lnTo>
                    <a:pt x="148" y="2694"/>
                  </a:lnTo>
                  <a:lnTo>
                    <a:pt x="150" y="2688"/>
                  </a:lnTo>
                  <a:lnTo>
                    <a:pt x="152" y="2683"/>
                  </a:lnTo>
                  <a:lnTo>
                    <a:pt x="153" y="2673"/>
                  </a:lnTo>
                  <a:lnTo>
                    <a:pt x="153" y="2662"/>
                  </a:lnTo>
                  <a:lnTo>
                    <a:pt x="155" y="2657"/>
                  </a:lnTo>
                  <a:lnTo>
                    <a:pt x="157" y="2652"/>
                  </a:lnTo>
                  <a:lnTo>
                    <a:pt x="157" y="2646"/>
                  </a:lnTo>
                  <a:lnTo>
                    <a:pt x="155" y="2639"/>
                  </a:lnTo>
                  <a:lnTo>
                    <a:pt x="150" y="2630"/>
                  </a:lnTo>
                  <a:lnTo>
                    <a:pt x="140" y="2626"/>
                  </a:lnTo>
                  <a:lnTo>
                    <a:pt x="139" y="2623"/>
                  </a:lnTo>
                  <a:lnTo>
                    <a:pt x="147" y="2615"/>
                  </a:lnTo>
                  <a:lnTo>
                    <a:pt x="150" y="2613"/>
                  </a:lnTo>
                  <a:lnTo>
                    <a:pt x="148" y="2610"/>
                  </a:lnTo>
                  <a:lnTo>
                    <a:pt x="148" y="2607"/>
                  </a:lnTo>
                  <a:lnTo>
                    <a:pt x="150" y="2602"/>
                  </a:lnTo>
                  <a:lnTo>
                    <a:pt x="145" y="2597"/>
                  </a:lnTo>
                  <a:lnTo>
                    <a:pt x="142" y="2594"/>
                  </a:lnTo>
                  <a:lnTo>
                    <a:pt x="139" y="2587"/>
                  </a:lnTo>
                  <a:lnTo>
                    <a:pt x="137" y="2583"/>
                  </a:lnTo>
                  <a:lnTo>
                    <a:pt x="132" y="2578"/>
                  </a:lnTo>
                  <a:lnTo>
                    <a:pt x="125" y="2578"/>
                  </a:lnTo>
                  <a:lnTo>
                    <a:pt x="114" y="2578"/>
                  </a:lnTo>
                  <a:lnTo>
                    <a:pt x="110" y="2579"/>
                  </a:lnTo>
                  <a:lnTo>
                    <a:pt x="105" y="2578"/>
                  </a:lnTo>
                  <a:lnTo>
                    <a:pt x="102" y="2576"/>
                  </a:lnTo>
                  <a:lnTo>
                    <a:pt x="97" y="2573"/>
                  </a:lnTo>
                  <a:lnTo>
                    <a:pt x="86" y="2565"/>
                  </a:lnTo>
                  <a:lnTo>
                    <a:pt x="86" y="2560"/>
                  </a:lnTo>
                  <a:lnTo>
                    <a:pt x="84" y="2558"/>
                  </a:lnTo>
                  <a:lnTo>
                    <a:pt x="79" y="2553"/>
                  </a:lnTo>
                  <a:lnTo>
                    <a:pt x="74" y="2549"/>
                  </a:lnTo>
                  <a:lnTo>
                    <a:pt x="71" y="2542"/>
                  </a:lnTo>
                  <a:lnTo>
                    <a:pt x="69" y="2536"/>
                  </a:lnTo>
                  <a:lnTo>
                    <a:pt x="69" y="2528"/>
                  </a:lnTo>
                  <a:lnTo>
                    <a:pt x="67" y="2516"/>
                  </a:lnTo>
                  <a:lnTo>
                    <a:pt x="64" y="2513"/>
                  </a:lnTo>
                  <a:lnTo>
                    <a:pt x="59" y="2511"/>
                  </a:lnTo>
                  <a:lnTo>
                    <a:pt x="53" y="2507"/>
                  </a:lnTo>
                  <a:lnTo>
                    <a:pt x="49" y="2502"/>
                  </a:lnTo>
                  <a:lnTo>
                    <a:pt x="48" y="2500"/>
                  </a:lnTo>
                  <a:lnTo>
                    <a:pt x="43" y="2498"/>
                  </a:lnTo>
                  <a:lnTo>
                    <a:pt x="38" y="2497"/>
                  </a:lnTo>
                  <a:lnTo>
                    <a:pt x="34" y="2494"/>
                  </a:lnTo>
                  <a:lnTo>
                    <a:pt x="26" y="2492"/>
                  </a:lnTo>
                  <a:lnTo>
                    <a:pt x="19" y="2484"/>
                  </a:lnTo>
                  <a:lnTo>
                    <a:pt x="16" y="2481"/>
                  </a:lnTo>
                  <a:lnTo>
                    <a:pt x="8" y="2474"/>
                  </a:lnTo>
                  <a:lnTo>
                    <a:pt x="5" y="2473"/>
                  </a:lnTo>
                  <a:lnTo>
                    <a:pt x="1" y="2469"/>
                  </a:lnTo>
                  <a:lnTo>
                    <a:pt x="0" y="2464"/>
                  </a:lnTo>
                  <a:lnTo>
                    <a:pt x="1" y="2458"/>
                  </a:lnTo>
                  <a:lnTo>
                    <a:pt x="1" y="2453"/>
                  </a:lnTo>
                  <a:lnTo>
                    <a:pt x="1" y="2448"/>
                  </a:lnTo>
                  <a:lnTo>
                    <a:pt x="1" y="2442"/>
                  </a:lnTo>
                  <a:lnTo>
                    <a:pt x="0" y="2437"/>
                  </a:lnTo>
                  <a:lnTo>
                    <a:pt x="3" y="2435"/>
                  </a:lnTo>
                  <a:lnTo>
                    <a:pt x="6" y="2442"/>
                  </a:lnTo>
                  <a:lnTo>
                    <a:pt x="10" y="2440"/>
                  </a:lnTo>
                  <a:lnTo>
                    <a:pt x="13" y="2435"/>
                  </a:lnTo>
                  <a:lnTo>
                    <a:pt x="11" y="2432"/>
                  </a:lnTo>
                  <a:lnTo>
                    <a:pt x="14" y="2431"/>
                  </a:lnTo>
                  <a:lnTo>
                    <a:pt x="14" y="2429"/>
                  </a:lnTo>
                  <a:lnTo>
                    <a:pt x="16" y="2424"/>
                  </a:lnTo>
                  <a:lnTo>
                    <a:pt x="21" y="2422"/>
                  </a:lnTo>
                  <a:lnTo>
                    <a:pt x="24" y="2419"/>
                  </a:lnTo>
                  <a:lnTo>
                    <a:pt x="31" y="2416"/>
                  </a:lnTo>
                  <a:lnTo>
                    <a:pt x="38" y="2414"/>
                  </a:lnTo>
                  <a:lnTo>
                    <a:pt x="43" y="2414"/>
                  </a:lnTo>
                  <a:lnTo>
                    <a:pt x="44" y="2413"/>
                  </a:lnTo>
                  <a:lnTo>
                    <a:pt x="44" y="2411"/>
                  </a:lnTo>
                  <a:lnTo>
                    <a:pt x="49" y="2408"/>
                  </a:lnTo>
                  <a:lnTo>
                    <a:pt x="54" y="2408"/>
                  </a:lnTo>
                  <a:lnTo>
                    <a:pt x="59" y="2406"/>
                  </a:lnTo>
                  <a:lnTo>
                    <a:pt x="62" y="2406"/>
                  </a:lnTo>
                  <a:lnTo>
                    <a:pt x="71" y="2400"/>
                  </a:lnTo>
                  <a:lnTo>
                    <a:pt x="74" y="2400"/>
                  </a:lnTo>
                  <a:lnTo>
                    <a:pt x="77" y="2400"/>
                  </a:lnTo>
                  <a:lnTo>
                    <a:pt x="81" y="2398"/>
                  </a:lnTo>
                  <a:lnTo>
                    <a:pt x="86" y="2397"/>
                  </a:lnTo>
                  <a:lnTo>
                    <a:pt x="89" y="2393"/>
                  </a:lnTo>
                  <a:lnTo>
                    <a:pt x="94" y="2395"/>
                  </a:lnTo>
                  <a:lnTo>
                    <a:pt x="99" y="2395"/>
                  </a:lnTo>
                  <a:lnTo>
                    <a:pt x="100" y="2400"/>
                  </a:lnTo>
                  <a:lnTo>
                    <a:pt x="112" y="2406"/>
                  </a:lnTo>
                  <a:lnTo>
                    <a:pt x="117" y="2409"/>
                  </a:lnTo>
                  <a:lnTo>
                    <a:pt x="120" y="2409"/>
                  </a:lnTo>
                  <a:lnTo>
                    <a:pt x="122" y="2411"/>
                  </a:lnTo>
                  <a:lnTo>
                    <a:pt x="124" y="2414"/>
                  </a:lnTo>
                  <a:lnTo>
                    <a:pt x="127" y="2414"/>
                  </a:lnTo>
                  <a:lnTo>
                    <a:pt x="132" y="2416"/>
                  </a:lnTo>
                  <a:lnTo>
                    <a:pt x="135" y="2414"/>
                  </a:lnTo>
                  <a:lnTo>
                    <a:pt x="137" y="2418"/>
                  </a:lnTo>
                  <a:lnTo>
                    <a:pt x="142" y="2419"/>
                  </a:lnTo>
                  <a:lnTo>
                    <a:pt x="143" y="2419"/>
                  </a:lnTo>
                  <a:lnTo>
                    <a:pt x="147" y="2422"/>
                  </a:lnTo>
                  <a:lnTo>
                    <a:pt x="150" y="2421"/>
                  </a:lnTo>
                  <a:lnTo>
                    <a:pt x="152" y="2419"/>
                  </a:lnTo>
                  <a:lnTo>
                    <a:pt x="153" y="2416"/>
                  </a:lnTo>
                  <a:lnTo>
                    <a:pt x="153" y="2411"/>
                  </a:lnTo>
                  <a:lnTo>
                    <a:pt x="153" y="2405"/>
                  </a:lnTo>
                  <a:lnTo>
                    <a:pt x="157" y="2403"/>
                  </a:lnTo>
                  <a:lnTo>
                    <a:pt x="157" y="2400"/>
                  </a:lnTo>
                  <a:lnTo>
                    <a:pt x="158" y="2397"/>
                  </a:lnTo>
                  <a:lnTo>
                    <a:pt x="162" y="2397"/>
                  </a:lnTo>
                  <a:lnTo>
                    <a:pt x="163" y="2393"/>
                  </a:lnTo>
                  <a:lnTo>
                    <a:pt x="163" y="2390"/>
                  </a:lnTo>
                  <a:lnTo>
                    <a:pt x="165" y="2388"/>
                  </a:lnTo>
                  <a:lnTo>
                    <a:pt x="168" y="2387"/>
                  </a:lnTo>
                  <a:lnTo>
                    <a:pt x="172" y="2388"/>
                  </a:lnTo>
                  <a:lnTo>
                    <a:pt x="175" y="2385"/>
                  </a:lnTo>
                  <a:lnTo>
                    <a:pt x="172" y="2382"/>
                  </a:lnTo>
                  <a:lnTo>
                    <a:pt x="175" y="2382"/>
                  </a:lnTo>
                  <a:lnTo>
                    <a:pt x="178" y="2380"/>
                  </a:lnTo>
                  <a:lnTo>
                    <a:pt x="182" y="2382"/>
                  </a:lnTo>
                  <a:lnTo>
                    <a:pt x="185" y="2382"/>
                  </a:lnTo>
                  <a:lnTo>
                    <a:pt x="186" y="2380"/>
                  </a:lnTo>
                  <a:lnTo>
                    <a:pt x="190" y="2377"/>
                  </a:lnTo>
                  <a:lnTo>
                    <a:pt x="190" y="2374"/>
                  </a:lnTo>
                  <a:lnTo>
                    <a:pt x="193" y="2377"/>
                  </a:lnTo>
                  <a:lnTo>
                    <a:pt x="195" y="2374"/>
                  </a:lnTo>
                  <a:lnTo>
                    <a:pt x="200" y="2375"/>
                  </a:lnTo>
                  <a:lnTo>
                    <a:pt x="205" y="2375"/>
                  </a:lnTo>
                  <a:lnTo>
                    <a:pt x="208" y="2374"/>
                  </a:lnTo>
                  <a:lnTo>
                    <a:pt x="211" y="2374"/>
                  </a:lnTo>
                  <a:lnTo>
                    <a:pt x="213" y="2371"/>
                  </a:lnTo>
                  <a:lnTo>
                    <a:pt x="216" y="2371"/>
                  </a:lnTo>
                  <a:lnTo>
                    <a:pt x="220" y="2372"/>
                  </a:lnTo>
                  <a:lnTo>
                    <a:pt x="223" y="2371"/>
                  </a:lnTo>
                  <a:lnTo>
                    <a:pt x="229" y="2367"/>
                  </a:lnTo>
                  <a:lnTo>
                    <a:pt x="234" y="2367"/>
                  </a:lnTo>
                  <a:lnTo>
                    <a:pt x="239" y="2364"/>
                  </a:lnTo>
                  <a:lnTo>
                    <a:pt x="241" y="2367"/>
                  </a:lnTo>
                  <a:lnTo>
                    <a:pt x="244" y="2367"/>
                  </a:lnTo>
                  <a:lnTo>
                    <a:pt x="251" y="2366"/>
                  </a:lnTo>
                  <a:lnTo>
                    <a:pt x="258" y="2361"/>
                  </a:lnTo>
                  <a:lnTo>
                    <a:pt x="263" y="2353"/>
                  </a:lnTo>
                  <a:lnTo>
                    <a:pt x="261" y="2350"/>
                  </a:lnTo>
                  <a:lnTo>
                    <a:pt x="248" y="2345"/>
                  </a:lnTo>
                  <a:lnTo>
                    <a:pt x="243" y="2342"/>
                  </a:lnTo>
                  <a:lnTo>
                    <a:pt x="241" y="2340"/>
                  </a:lnTo>
                  <a:lnTo>
                    <a:pt x="241" y="2333"/>
                  </a:lnTo>
                  <a:lnTo>
                    <a:pt x="243" y="2329"/>
                  </a:lnTo>
                  <a:lnTo>
                    <a:pt x="246" y="2322"/>
                  </a:lnTo>
                  <a:lnTo>
                    <a:pt x="249" y="2320"/>
                  </a:lnTo>
                  <a:lnTo>
                    <a:pt x="254" y="2317"/>
                  </a:lnTo>
                  <a:lnTo>
                    <a:pt x="261" y="2316"/>
                  </a:lnTo>
                  <a:lnTo>
                    <a:pt x="263" y="2312"/>
                  </a:lnTo>
                  <a:lnTo>
                    <a:pt x="264" y="2309"/>
                  </a:lnTo>
                  <a:lnTo>
                    <a:pt x="266" y="2308"/>
                  </a:lnTo>
                  <a:lnTo>
                    <a:pt x="266" y="2304"/>
                  </a:lnTo>
                  <a:lnTo>
                    <a:pt x="269" y="2298"/>
                  </a:lnTo>
                  <a:lnTo>
                    <a:pt x="276" y="2299"/>
                  </a:lnTo>
                  <a:lnTo>
                    <a:pt x="279" y="2308"/>
                  </a:lnTo>
                  <a:lnTo>
                    <a:pt x="284" y="2309"/>
                  </a:lnTo>
                  <a:lnTo>
                    <a:pt x="284" y="2306"/>
                  </a:lnTo>
                  <a:lnTo>
                    <a:pt x="284" y="2304"/>
                  </a:lnTo>
                  <a:lnTo>
                    <a:pt x="284" y="2301"/>
                  </a:lnTo>
                  <a:lnTo>
                    <a:pt x="289" y="2295"/>
                  </a:lnTo>
                  <a:lnTo>
                    <a:pt x="294" y="2286"/>
                  </a:lnTo>
                  <a:lnTo>
                    <a:pt x="299" y="2275"/>
                  </a:lnTo>
                  <a:lnTo>
                    <a:pt x="299" y="2264"/>
                  </a:lnTo>
                  <a:lnTo>
                    <a:pt x="296" y="2261"/>
                  </a:lnTo>
                  <a:lnTo>
                    <a:pt x="294" y="2261"/>
                  </a:lnTo>
                  <a:lnTo>
                    <a:pt x="289" y="2261"/>
                  </a:lnTo>
                  <a:lnTo>
                    <a:pt x="286" y="2261"/>
                  </a:lnTo>
                  <a:lnTo>
                    <a:pt x="281" y="2261"/>
                  </a:lnTo>
                  <a:lnTo>
                    <a:pt x="277" y="2259"/>
                  </a:lnTo>
                  <a:lnTo>
                    <a:pt x="272" y="2261"/>
                  </a:lnTo>
                  <a:lnTo>
                    <a:pt x="268" y="2259"/>
                  </a:lnTo>
                  <a:lnTo>
                    <a:pt x="259" y="2267"/>
                  </a:lnTo>
                  <a:lnTo>
                    <a:pt x="251" y="2269"/>
                  </a:lnTo>
                  <a:lnTo>
                    <a:pt x="249" y="2264"/>
                  </a:lnTo>
                  <a:lnTo>
                    <a:pt x="249" y="2257"/>
                  </a:lnTo>
                  <a:lnTo>
                    <a:pt x="241" y="2259"/>
                  </a:lnTo>
                  <a:lnTo>
                    <a:pt x="238" y="2256"/>
                  </a:lnTo>
                  <a:lnTo>
                    <a:pt x="239" y="2248"/>
                  </a:lnTo>
                  <a:lnTo>
                    <a:pt x="233" y="2246"/>
                  </a:lnTo>
                  <a:lnTo>
                    <a:pt x="229" y="2251"/>
                  </a:lnTo>
                  <a:lnTo>
                    <a:pt x="221" y="2256"/>
                  </a:lnTo>
                  <a:lnTo>
                    <a:pt x="211" y="2257"/>
                  </a:lnTo>
                  <a:lnTo>
                    <a:pt x="206" y="2256"/>
                  </a:lnTo>
                  <a:lnTo>
                    <a:pt x="208" y="2249"/>
                  </a:lnTo>
                  <a:lnTo>
                    <a:pt x="205" y="2243"/>
                  </a:lnTo>
                  <a:lnTo>
                    <a:pt x="195" y="2230"/>
                  </a:lnTo>
                  <a:lnTo>
                    <a:pt x="190" y="2228"/>
                  </a:lnTo>
                  <a:lnTo>
                    <a:pt x="183" y="2228"/>
                  </a:lnTo>
                  <a:lnTo>
                    <a:pt x="178" y="2227"/>
                  </a:lnTo>
                  <a:lnTo>
                    <a:pt x="170" y="2225"/>
                  </a:lnTo>
                  <a:lnTo>
                    <a:pt x="165" y="2222"/>
                  </a:lnTo>
                  <a:lnTo>
                    <a:pt x="163" y="2212"/>
                  </a:lnTo>
                  <a:lnTo>
                    <a:pt x="167" y="2202"/>
                  </a:lnTo>
                  <a:lnTo>
                    <a:pt x="162" y="2194"/>
                  </a:lnTo>
                  <a:lnTo>
                    <a:pt x="160" y="2183"/>
                  </a:lnTo>
                  <a:lnTo>
                    <a:pt x="160" y="2181"/>
                  </a:lnTo>
                  <a:lnTo>
                    <a:pt x="162" y="2176"/>
                  </a:lnTo>
                  <a:lnTo>
                    <a:pt x="167" y="2170"/>
                  </a:lnTo>
                  <a:lnTo>
                    <a:pt x="168" y="2164"/>
                  </a:lnTo>
                  <a:lnTo>
                    <a:pt x="172" y="2151"/>
                  </a:lnTo>
                  <a:lnTo>
                    <a:pt x="178" y="2139"/>
                  </a:lnTo>
                  <a:lnTo>
                    <a:pt x="172" y="2133"/>
                  </a:lnTo>
                  <a:lnTo>
                    <a:pt x="167" y="2128"/>
                  </a:lnTo>
                  <a:lnTo>
                    <a:pt x="165" y="2118"/>
                  </a:lnTo>
                  <a:lnTo>
                    <a:pt x="160" y="2113"/>
                  </a:lnTo>
                  <a:lnTo>
                    <a:pt x="157" y="2108"/>
                  </a:lnTo>
                  <a:lnTo>
                    <a:pt x="147" y="2107"/>
                  </a:lnTo>
                  <a:lnTo>
                    <a:pt x="145" y="2107"/>
                  </a:lnTo>
                  <a:lnTo>
                    <a:pt x="143" y="2105"/>
                  </a:lnTo>
                  <a:lnTo>
                    <a:pt x="143" y="2100"/>
                  </a:lnTo>
                  <a:lnTo>
                    <a:pt x="142" y="2096"/>
                  </a:lnTo>
                  <a:lnTo>
                    <a:pt x="134" y="2091"/>
                  </a:lnTo>
                  <a:lnTo>
                    <a:pt x="135" y="2081"/>
                  </a:lnTo>
                  <a:lnTo>
                    <a:pt x="132" y="2068"/>
                  </a:lnTo>
                  <a:lnTo>
                    <a:pt x="134" y="2050"/>
                  </a:lnTo>
                  <a:lnTo>
                    <a:pt x="140" y="2044"/>
                  </a:lnTo>
                  <a:lnTo>
                    <a:pt x="152" y="2042"/>
                  </a:lnTo>
                  <a:lnTo>
                    <a:pt x="168" y="2042"/>
                  </a:lnTo>
                  <a:lnTo>
                    <a:pt x="168" y="2031"/>
                  </a:lnTo>
                  <a:lnTo>
                    <a:pt x="167" y="2021"/>
                  </a:lnTo>
                  <a:lnTo>
                    <a:pt x="172" y="2019"/>
                  </a:lnTo>
                  <a:lnTo>
                    <a:pt x="172" y="2010"/>
                  </a:lnTo>
                  <a:lnTo>
                    <a:pt x="172" y="1997"/>
                  </a:lnTo>
                  <a:lnTo>
                    <a:pt x="175" y="1982"/>
                  </a:lnTo>
                  <a:lnTo>
                    <a:pt x="170" y="1979"/>
                  </a:lnTo>
                  <a:lnTo>
                    <a:pt x="168" y="1977"/>
                  </a:lnTo>
                  <a:lnTo>
                    <a:pt x="168" y="1974"/>
                  </a:lnTo>
                  <a:lnTo>
                    <a:pt x="163" y="1968"/>
                  </a:lnTo>
                  <a:lnTo>
                    <a:pt x="157" y="1963"/>
                  </a:lnTo>
                  <a:lnTo>
                    <a:pt x="153" y="1960"/>
                  </a:lnTo>
                  <a:lnTo>
                    <a:pt x="148" y="1958"/>
                  </a:lnTo>
                  <a:lnTo>
                    <a:pt x="147" y="1955"/>
                  </a:lnTo>
                  <a:lnTo>
                    <a:pt x="143" y="1952"/>
                  </a:lnTo>
                  <a:lnTo>
                    <a:pt x="140" y="1947"/>
                  </a:lnTo>
                  <a:lnTo>
                    <a:pt x="139" y="1939"/>
                  </a:lnTo>
                  <a:lnTo>
                    <a:pt x="135" y="1934"/>
                  </a:lnTo>
                  <a:lnTo>
                    <a:pt x="135" y="1932"/>
                  </a:lnTo>
                  <a:lnTo>
                    <a:pt x="132" y="1930"/>
                  </a:lnTo>
                  <a:lnTo>
                    <a:pt x="129" y="1927"/>
                  </a:lnTo>
                  <a:lnTo>
                    <a:pt x="129" y="1922"/>
                  </a:lnTo>
                  <a:lnTo>
                    <a:pt x="129" y="1919"/>
                  </a:lnTo>
                  <a:lnTo>
                    <a:pt x="129" y="1918"/>
                  </a:lnTo>
                  <a:lnTo>
                    <a:pt x="127" y="1913"/>
                  </a:lnTo>
                  <a:lnTo>
                    <a:pt x="125" y="1913"/>
                  </a:lnTo>
                  <a:lnTo>
                    <a:pt x="122" y="1911"/>
                  </a:lnTo>
                  <a:lnTo>
                    <a:pt x="117" y="1911"/>
                  </a:lnTo>
                  <a:lnTo>
                    <a:pt x="110" y="1909"/>
                  </a:lnTo>
                  <a:lnTo>
                    <a:pt x="104" y="1905"/>
                  </a:lnTo>
                  <a:lnTo>
                    <a:pt x="99" y="1900"/>
                  </a:lnTo>
                  <a:lnTo>
                    <a:pt x="96" y="1898"/>
                  </a:lnTo>
                  <a:lnTo>
                    <a:pt x="91" y="1898"/>
                  </a:lnTo>
                  <a:lnTo>
                    <a:pt x="86" y="1900"/>
                  </a:lnTo>
                  <a:lnTo>
                    <a:pt x="81" y="1900"/>
                  </a:lnTo>
                  <a:lnTo>
                    <a:pt x="76" y="1897"/>
                  </a:lnTo>
                  <a:lnTo>
                    <a:pt x="72" y="1893"/>
                  </a:lnTo>
                  <a:lnTo>
                    <a:pt x="69" y="1890"/>
                  </a:lnTo>
                  <a:lnTo>
                    <a:pt x="67" y="1885"/>
                  </a:lnTo>
                  <a:lnTo>
                    <a:pt x="69" y="1882"/>
                  </a:lnTo>
                  <a:lnTo>
                    <a:pt x="76" y="1875"/>
                  </a:lnTo>
                  <a:lnTo>
                    <a:pt x="77" y="1872"/>
                  </a:lnTo>
                  <a:lnTo>
                    <a:pt x="82" y="1866"/>
                  </a:lnTo>
                  <a:lnTo>
                    <a:pt x="86" y="1863"/>
                  </a:lnTo>
                  <a:lnTo>
                    <a:pt x="89" y="1861"/>
                  </a:lnTo>
                  <a:lnTo>
                    <a:pt x="91" y="1861"/>
                  </a:lnTo>
                  <a:lnTo>
                    <a:pt x="94" y="1858"/>
                  </a:lnTo>
                  <a:lnTo>
                    <a:pt x="96" y="1856"/>
                  </a:lnTo>
                  <a:lnTo>
                    <a:pt x="99" y="1854"/>
                  </a:lnTo>
                  <a:lnTo>
                    <a:pt x="100" y="1853"/>
                  </a:lnTo>
                  <a:lnTo>
                    <a:pt x="102" y="1851"/>
                  </a:lnTo>
                  <a:lnTo>
                    <a:pt x="104" y="1848"/>
                  </a:lnTo>
                  <a:lnTo>
                    <a:pt x="105" y="1842"/>
                  </a:lnTo>
                  <a:lnTo>
                    <a:pt x="107" y="1837"/>
                  </a:lnTo>
                  <a:lnTo>
                    <a:pt x="109" y="1833"/>
                  </a:lnTo>
                  <a:lnTo>
                    <a:pt x="110" y="1830"/>
                  </a:lnTo>
                  <a:lnTo>
                    <a:pt x="112" y="1825"/>
                  </a:lnTo>
                  <a:lnTo>
                    <a:pt x="117" y="1822"/>
                  </a:lnTo>
                  <a:lnTo>
                    <a:pt x="117" y="1819"/>
                  </a:lnTo>
                  <a:lnTo>
                    <a:pt x="119" y="1817"/>
                  </a:lnTo>
                  <a:lnTo>
                    <a:pt x="122" y="1811"/>
                  </a:lnTo>
                  <a:lnTo>
                    <a:pt x="125" y="1808"/>
                  </a:lnTo>
                  <a:lnTo>
                    <a:pt x="129" y="1806"/>
                  </a:lnTo>
                  <a:lnTo>
                    <a:pt x="130" y="1804"/>
                  </a:lnTo>
                  <a:lnTo>
                    <a:pt x="132" y="1803"/>
                  </a:lnTo>
                  <a:lnTo>
                    <a:pt x="135" y="1801"/>
                  </a:lnTo>
                  <a:lnTo>
                    <a:pt x="148" y="1796"/>
                  </a:lnTo>
                  <a:lnTo>
                    <a:pt x="150" y="1795"/>
                  </a:lnTo>
                  <a:lnTo>
                    <a:pt x="157" y="1793"/>
                  </a:lnTo>
                  <a:lnTo>
                    <a:pt x="160" y="1791"/>
                  </a:lnTo>
                  <a:lnTo>
                    <a:pt x="162" y="1790"/>
                  </a:lnTo>
                  <a:lnTo>
                    <a:pt x="163" y="1788"/>
                  </a:lnTo>
                  <a:lnTo>
                    <a:pt x="167" y="1783"/>
                  </a:lnTo>
                  <a:lnTo>
                    <a:pt x="168" y="1782"/>
                  </a:lnTo>
                  <a:lnTo>
                    <a:pt x="172" y="1778"/>
                  </a:lnTo>
                  <a:lnTo>
                    <a:pt x="175" y="1775"/>
                  </a:lnTo>
                  <a:lnTo>
                    <a:pt x="178" y="1774"/>
                  </a:lnTo>
                  <a:lnTo>
                    <a:pt x="180" y="1765"/>
                  </a:lnTo>
                  <a:lnTo>
                    <a:pt x="180" y="1759"/>
                  </a:lnTo>
                  <a:lnTo>
                    <a:pt x="183" y="1759"/>
                  </a:lnTo>
                  <a:lnTo>
                    <a:pt x="186" y="1759"/>
                  </a:lnTo>
                  <a:lnTo>
                    <a:pt x="191" y="1761"/>
                  </a:lnTo>
                  <a:lnTo>
                    <a:pt x="193" y="1762"/>
                  </a:lnTo>
                  <a:lnTo>
                    <a:pt x="195" y="1764"/>
                  </a:lnTo>
                  <a:lnTo>
                    <a:pt x="198" y="1764"/>
                  </a:lnTo>
                  <a:lnTo>
                    <a:pt x="201" y="1764"/>
                  </a:lnTo>
                  <a:lnTo>
                    <a:pt x="205" y="1765"/>
                  </a:lnTo>
                  <a:lnTo>
                    <a:pt x="206" y="1765"/>
                  </a:lnTo>
                  <a:lnTo>
                    <a:pt x="210" y="1767"/>
                  </a:lnTo>
                  <a:lnTo>
                    <a:pt x="215" y="1767"/>
                  </a:lnTo>
                  <a:lnTo>
                    <a:pt x="216" y="1767"/>
                  </a:lnTo>
                  <a:lnTo>
                    <a:pt x="220" y="1767"/>
                  </a:lnTo>
                  <a:lnTo>
                    <a:pt x="223" y="1765"/>
                  </a:lnTo>
                  <a:lnTo>
                    <a:pt x="225" y="1764"/>
                  </a:lnTo>
                  <a:lnTo>
                    <a:pt x="228" y="1759"/>
                  </a:lnTo>
                  <a:lnTo>
                    <a:pt x="233" y="1753"/>
                  </a:lnTo>
                  <a:lnTo>
                    <a:pt x="239" y="1749"/>
                  </a:lnTo>
                  <a:lnTo>
                    <a:pt x="241" y="1744"/>
                  </a:lnTo>
                  <a:lnTo>
                    <a:pt x="241" y="1741"/>
                  </a:lnTo>
                  <a:lnTo>
                    <a:pt x="241" y="1736"/>
                  </a:lnTo>
                  <a:lnTo>
                    <a:pt x="244" y="1735"/>
                  </a:lnTo>
                  <a:lnTo>
                    <a:pt x="246" y="1733"/>
                  </a:lnTo>
                  <a:lnTo>
                    <a:pt x="248" y="1731"/>
                  </a:lnTo>
                  <a:lnTo>
                    <a:pt x="244" y="1725"/>
                  </a:lnTo>
                  <a:lnTo>
                    <a:pt x="243" y="1723"/>
                  </a:lnTo>
                  <a:lnTo>
                    <a:pt x="241" y="1720"/>
                  </a:lnTo>
                  <a:lnTo>
                    <a:pt x="238" y="1715"/>
                  </a:lnTo>
                  <a:lnTo>
                    <a:pt x="234" y="1709"/>
                  </a:lnTo>
                  <a:lnTo>
                    <a:pt x="231" y="1706"/>
                  </a:lnTo>
                  <a:lnTo>
                    <a:pt x="226" y="1699"/>
                  </a:lnTo>
                  <a:lnTo>
                    <a:pt x="223" y="1696"/>
                  </a:lnTo>
                  <a:lnTo>
                    <a:pt x="218" y="1691"/>
                  </a:lnTo>
                  <a:lnTo>
                    <a:pt x="215" y="1689"/>
                  </a:lnTo>
                  <a:lnTo>
                    <a:pt x="213" y="1689"/>
                  </a:lnTo>
                  <a:lnTo>
                    <a:pt x="210" y="1686"/>
                  </a:lnTo>
                  <a:lnTo>
                    <a:pt x="203" y="1681"/>
                  </a:lnTo>
                  <a:lnTo>
                    <a:pt x="200" y="1680"/>
                  </a:lnTo>
                  <a:lnTo>
                    <a:pt x="198" y="1678"/>
                  </a:lnTo>
                  <a:lnTo>
                    <a:pt x="195" y="1676"/>
                  </a:lnTo>
                  <a:lnTo>
                    <a:pt x="180" y="1678"/>
                  </a:lnTo>
                  <a:lnTo>
                    <a:pt x="172" y="1678"/>
                  </a:lnTo>
                  <a:lnTo>
                    <a:pt x="168" y="1678"/>
                  </a:lnTo>
                  <a:lnTo>
                    <a:pt x="167" y="1675"/>
                  </a:lnTo>
                  <a:lnTo>
                    <a:pt x="167" y="1672"/>
                  </a:lnTo>
                  <a:lnTo>
                    <a:pt x="165" y="1668"/>
                  </a:lnTo>
                  <a:lnTo>
                    <a:pt x="165" y="1667"/>
                  </a:lnTo>
                  <a:lnTo>
                    <a:pt x="163" y="1665"/>
                  </a:lnTo>
                  <a:lnTo>
                    <a:pt x="160" y="1662"/>
                  </a:lnTo>
                  <a:lnTo>
                    <a:pt x="155" y="1660"/>
                  </a:lnTo>
                  <a:lnTo>
                    <a:pt x="150" y="1659"/>
                  </a:lnTo>
                  <a:lnTo>
                    <a:pt x="145" y="1654"/>
                  </a:lnTo>
                  <a:lnTo>
                    <a:pt x="143" y="1655"/>
                  </a:lnTo>
                  <a:lnTo>
                    <a:pt x="139" y="1657"/>
                  </a:lnTo>
                  <a:lnTo>
                    <a:pt x="137" y="1659"/>
                  </a:lnTo>
                  <a:lnTo>
                    <a:pt x="135" y="1660"/>
                  </a:lnTo>
                  <a:lnTo>
                    <a:pt x="132" y="1662"/>
                  </a:lnTo>
                  <a:lnTo>
                    <a:pt x="129" y="1664"/>
                  </a:lnTo>
                  <a:lnTo>
                    <a:pt x="124" y="1664"/>
                  </a:lnTo>
                  <a:lnTo>
                    <a:pt x="115" y="1659"/>
                  </a:lnTo>
                  <a:lnTo>
                    <a:pt x="107" y="1649"/>
                  </a:lnTo>
                  <a:lnTo>
                    <a:pt x="105" y="1646"/>
                  </a:lnTo>
                  <a:lnTo>
                    <a:pt x="105" y="1642"/>
                  </a:lnTo>
                  <a:lnTo>
                    <a:pt x="105" y="1639"/>
                  </a:lnTo>
                  <a:lnTo>
                    <a:pt x="107" y="1634"/>
                  </a:lnTo>
                  <a:lnTo>
                    <a:pt x="110" y="1628"/>
                  </a:lnTo>
                  <a:lnTo>
                    <a:pt x="110" y="1623"/>
                  </a:lnTo>
                  <a:lnTo>
                    <a:pt x="109" y="1618"/>
                  </a:lnTo>
                  <a:lnTo>
                    <a:pt x="109" y="1617"/>
                  </a:lnTo>
                  <a:lnTo>
                    <a:pt x="104" y="1613"/>
                  </a:lnTo>
                  <a:lnTo>
                    <a:pt x="105" y="1608"/>
                  </a:lnTo>
                  <a:lnTo>
                    <a:pt x="105" y="1604"/>
                  </a:lnTo>
                  <a:lnTo>
                    <a:pt x="104" y="1596"/>
                  </a:lnTo>
                  <a:lnTo>
                    <a:pt x="102" y="1592"/>
                  </a:lnTo>
                  <a:lnTo>
                    <a:pt x="100" y="1591"/>
                  </a:lnTo>
                  <a:lnTo>
                    <a:pt x="99" y="1584"/>
                  </a:lnTo>
                  <a:lnTo>
                    <a:pt x="102" y="1579"/>
                  </a:lnTo>
                  <a:lnTo>
                    <a:pt x="104" y="1578"/>
                  </a:lnTo>
                  <a:lnTo>
                    <a:pt x="105" y="1575"/>
                  </a:lnTo>
                  <a:lnTo>
                    <a:pt x="104" y="1571"/>
                  </a:lnTo>
                  <a:lnTo>
                    <a:pt x="100" y="1568"/>
                  </a:lnTo>
                  <a:lnTo>
                    <a:pt x="100" y="1566"/>
                  </a:lnTo>
                  <a:lnTo>
                    <a:pt x="102" y="1563"/>
                  </a:lnTo>
                  <a:lnTo>
                    <a:pt x="102" y="1558"/>
                  </a:lnTo>
                  <a:lnTo>
                    <a:pt x="99" y="1557"/>
                  </a:lnTo>
                  <a:lnTo>
                    <a:pt x="99" y="1552"/>
                  </a:lnTo>
                  <a:lnTo>
                    <a:pt x="97" y="1549"/>
                  </a:lnTo>
                  <a:lnTo>
                    <a:pt x="94" y="1547"/>
                  </a:lnTo>
                  <a:lnTo>
                    <a:pt x="96" y="1545"/>
                  </a:lnTo>
                  <a:lnTo>
                    <a:pt x="97" y="1544"/>
                  </a:lnTo>
                  <a:lnTo>
                    <a:pt x="100" y="1542"/>
                  </a:lnTo>
                  <a:lnTo>
                    <a:pt x="102" y="1539"/>
                  </a:lnTo>
                  <a:lnTo>
                    <a:pt x="105" y="1537"/>
                  </a:lnTo>
                  <a:lnTo>
                    <a:pt x="105" y="1534"/>
                  </a:lnTo>
                  <a:lnTo>
                    <a:pt x="110" y="1532"/>
                  </a:lnTo>
                  <a:lnTo>
                    <a:pt x="115" y="1532"/>
                  </a:lnTo>
                  <a:lnTo>
                    <a:pt x="117" y="1528"/>
                  </a:lnTo>
                  <a:lnTo>
                    <a:pt x="114" y="1507"/>
                  </a:lnTo>
                  <a:lnTo>
                    <a:pt x="110" y="1505"/>
                  </a:lnTo>
                  <a:lnTo>
                    <a:pt x="109" y="1503"/>
                  </a:lnTo>
                  <a:lnTo>
                    <a:pt x="104" y="1502"/>
                  </a:lnTo>
                  <a:lnTo>
                    <a:pt x="100" y="1503"/>
                  </a:lnTo>
                  <a:lnTo>
                    <a:pt x="96" y="1507"/>
                  </a:lnTo>
                  <a:lnTo>
                    <a:pt x="92" y="1507"/>
                  </a:lnTo>
                  <a:lnTo>
                    <a:pt x="89" y="1505"/>
                  </a:lnTo>
                  <a:lnTo>
                    <a:pt x="87" y="1502"/>
                  </a:lnTo>
                  <a:lnTo>
                    <a:pt x="87" y="1498"/>
                  </a:lnTo>
                  <a:lnTo>
                    <a:pt x="87" y="1495"/>
                  </a:lnTo>
                  <a:lnTo>
                    <a:pt x="87" y="1492"/>
                  </a:lnTo>
                  <a:lnTo>
                    <a:pt x="84" y="1489"/>
                  </a:lnTo>
                  <a:lnTo>
                    <a:pt x="82" y="1486"/>
                  </a:lnTo>
                  <a:lnTo>
                    <a:pt x="82" y="1482"/>
                  </a:lnTo>
                  <a:lnTo>
                    <a:pt x="82" y="1477"/>
                  </a:lnTo>
                  <a:lnTo>
                    <a:pt x="81" y="1473"/>
                  </a:lnTo>
                  <a:lnTo>
                    <a:pt x="79" y="1469"/>
                  </a:lnTo>
                  <a:lnTo>
                    <a:pt x="76" y="1466"/>
                  </a:lnTo>
                  <a:lnTo>
                    <a:pt x="76" y="1461"/>
                  </a:lnTo>
                  <a:lnTo>
                    <a:pt x="76" y="1458"/>
                  </a:lnTo>
                  <a:lnTo>
                    <a:pt x="76" y="1455"/>
                  </a:lnTo>
                  <a:lnTo>
                    <a:pt x="76" y="1450"/>
                  </a:lnTo>
                  <a:lnTo>
                    <a:pt x="77" y="1447"/>
                  </a:lnTo>
                  <a:lnTo>
                    <a:pt x="79" y="1443"/>
                  </a:lnTo>
                  <a:lnTo>
                    <a:pt x="79" y="1442"/>
                  </a:lnTo>
                  <a:lnTo>
                    <a:pt x="79" y="1439"/>
                  </a:lnTo>
                  <a:lnTo>
                    <a:pt x="81" y="1435"/>
                  </a:lnTo>
                  <a:lnTo>
                    <a:pt x="82" y="1430"/>
                  </a:lnTo>
                  <a:lnTo>
                    <a:pt x="86" y="1427"/>
                  </a:lnTo>
                  <a:lnTo>
                    <a:pt x="86" y="1426"/>
                  </a:lnTo>
                  <a:lnTo>
                    <a:pt x="87" y="1422"/>
                  </a:lnTo>
                  <a:lnTo>
                    <a:pt x="87" y="1421"/>
                  </a:lnTo>
                  <a:lnTo>
                    <a:pt x="86" y="1416"/>
                  </a:lnTo>
                  <a:lnTo>
                    <a:pt x="87" y="1411"/>
                  </a:lnTo>
                  <a:lnTo>
                    <a:pt x="89" y="1409"/>
                  </a:lnTo>
                  <a:lnTo>
                    <a:pt x="89" y="1406"/>
                  </a:lnTo>
                  <a:lnTo>
                    <a:pt x="91" y="1405"/>
                  </a:lnTo>
                  <a:lnTo>
                    <a:pt x="96" y="1397"/>
                  </a:lnTo>
                  <a:lnTo>
                    <a:pt x="97" y="1392"/>
                  </a:lnTo>
                  <a:lnTo>
                    <a:pt x="100" y="1388"/>
                  </a:lnTo>
                  <a:lnTo>
                    <a:pt x="104" y="1387"/>
                  </a:lnTo>
                  <a:lnTo>
                    <a:pt x="109" y="1387"/>
                  </a:lnTo>
                  <a:lnTo>
                    <a:pt x="110" y="1385"/>
                  </a:lnTo>
                  <a:lnTo>
                    <a:pt x="114" y="1380"/>
                  </a:lnTo>
                  <a:lnTo>
                    <a:pt x="119" y="1374"/>
                  </a:lnTo>
                  <a:lnTo>
                    <a:pt x="120" y="1369"/>
                  </a:lnTo>
                  <a:lnTo>
                    <a:pt x="122" y="1364"/>
                  </a:lnTo>
                  <a:lnTo>
                    <a:pt x="127" y="1359"/>
                  </a:lnTo>
                  <a:lnTo>
                    <a:pt x="130" y="1358"/>
                  </a:lnTo>
                  <a:lnTo>
                    <a:pt x="135" y="1356"/>
                  </a:lnTo>
                  <a:lnTo>
                    <a:pt x="139" y="1356"/>
                  </a:lnTo>
                  <a:lnTo>
                    <a:pt x="142" y="1356"/>
                  </a:lnTo>
                  <a:lnTo>
                    <a:pt x="148" y="1353"/>
                  </a:lnTo>
                  <a:lnTo>
                    <a:pt x="152" y="1351"/>
                  </a:lnTo>
                  <a:lnTo>
                    <a:pt x="153" y="1350"/>
                  </a:lnTo>
                  <a:lnTo>
                    <a:pt x="155" y="1348"/>
                  </a:lnTo>
                  <a:lnTo>
                    <a:pt x="155" y="1341"/>
                  </a:lnTo>
                  <a:lnTo>
                    <a:pt x="155" y="1337"/>
                  </a:lnTo>
                  <a:lnTo>
                    <a:pt x="160" y="1330"/>
                  </a:lnTo>
                  <a:lnTo>
                    <a:pt x="162" y="1329"/>
                  </a:lnTo>
                  <a:lnTo>
                    <a:pt x="165" y="1325"/>
                  </a:lnTo>
                  <a:lnTo>
                    <a:pt x="168" y="1324"/>
                  </a:lnTo>
                  <a:lnTo>
                    <a:pt x="173" y="1320"/>
                  </a:lnTo>
                  <a:lnTo>
                    <a:pt x="173" y="1319"/>
                  </a:lnTo>
                  <a:lnTo>
                    <a:pt x="177" y="1316"/>
                  </a:lnTo>
                  <a:lnTo>
                    <a:pt x="178" y="1309"/>
                  </a:lnTo>
                  <a:lnTo>
                    <a:pt x="178" y="1303"/>
                  </a:lnTo>
                  <a:lnTo>
                    <a:pt x="177" y="1298"/>
                  </a:lnTo>
                  <a:lnTo>
                    <a:pt x="172" y="1290"/>
                  </a:lnTo>
                  <a:lnTo>
                    <a:pt x="167" y="1280"/>
                  </a:lnTo>
                  <a:lnTo>
                    <a:pt x="167" y="1274"/>
                  </a:lnTo>
                  <a:lnTo>
                    <a:pt x="173" y="1267"/>
                  </a:lnTo>
                  <a:lnTo>
                    <a:pt x="180" y="1259"/>
                  </a:lnTo>
                  <a:lnTo>
                    <a:pt x="182" y="1262"/>
                  </a:lnTo>
                  <a:lnTo>
                    <a:pt x="193" y="1238"/>
                  </a:lnTo>
                  <a:lnTo>
                    <a:pt x="193" y="1233"/>
                  </a:lnTo>
                  <a:lnTo>
                    <a:pt x="193" y="1227"/>
                  </a:lnTo>
                  <a:lnTo>
                    <a:pt x="200" y="1223"/>
                  </a:lnTo>
                  <a:lnTo>
                    <a:pt x="200" y="1222"/>
                  </a:lnTo>
                  <a:lnTo>
                    <a:pt x="200" y="1215"/>
                  </a:lnTo>
                  <a:lnTo>
                    <a:pt x="211" y="1210"/>
                  </a:lnTo>
                  <a:lnTo>
                    <a:pt x="216" y="1207"/>
                  </a:lnTo>
                  <a:lnTo>
                    <a:pt x="220" y="1199"/>
                  </a:lnTo>
                  <a:lnTo>
                    <a:pt x="223" y="1189"/>
                  </a:lnTo>
                  <a:lnTo>
                    <a:pt x="226" y="1186"/>
                  </a:lnTo>
                  <a:lnTo>
                    <a:pt x="233" y="1175"/>
                  </a:lnTo>
                  <a:lnTo>
                    <a:pt x="241" y="1172"/>
                  </a:lnTo>
                  <a:lnTo>
                    <a:pt x="239" y="1167"/>
                  </a:lnTo>
                  <a:lnTo>
                    <a:pt x="244" y="1167"/>
                  </a:lnTo>
                  <a:lnTo>
                    <a:pt x="246" y="1160"/>
                  </a:lnTo>
                  <a:lnTo>
                    <a:pt x="253" y="1155"/>
                  </a:lnTo>
                  <a:lnTo>
                    <a:pt x="258" y="1146"/>
                  </a:lnTo>
                  <a:lnTo>
                    <a:pt x="264" y="1142"/>
                  </a:lnTo>
                  <a:lnTo>
                    <a:pt x="263" y="1134"/>
                  </a:lnTo>
                  <a:lnTo>
                    <a:pt x="258" y="1128"/>
                  </a:lnTo>
                  <a:lnTo>
                    <a:pt x="256" y="1123"/>
                  </a:lnTo>
                  <a:lnTo>
                    <a:pt x="261" y="1115"/>
                  </a:lnTo>
                  <a:lnTo>
                    <a:pt x="259" y="1110"/>
                  </a:lnTo>
                  <a:lnTo>
                    <a:pt x="254" y="1107"/>
                  </a:lnTo>
                  <a:lnTo>
                    <a:pt x="256" y="1102"/>
                  </a:lnTo>
                  <a:lnTo>
                    <a:pt x="261" y="1096"/>
                  </a:lnTo>
                  <a:lnTo>
                    <a:pt x="268" y="1091"/>
                  </a:lnTo>
                  <a:lnTo>
                    <a:pt x="274" y="1086"/>
                  </a:lnTo>
                  <a:lnTo>
                    <a:pt x="281" y="1087"/>
                  </a:lnTo>
                  <a:lnTo>
                    <a:pt x="284" y="1092"/>
                  </a:lnTo>
                  <a:lnTo>
                    <a:pt x="294" y="1094"/>
                  </a:lnTo>
                  <a:lnTo>
                    <a:pt x="307" y="1091"/>
                  </a:lnTo>
                  <a:lnTo>
                    <a:pt x="322" y="1092"/>
                  </a:lnTo>
                  <a:lnTo>
                    <a:pt x="332" y="1094"/>
                  </a:lnTo>
                  <a:lnTo>
                    <a:pt x="342" y="1092"/>
                  </a:lnTo>
                  <a:lnTo>
                    <a:pt x="350" y="1094"/>
                  </a:lnTo>
                  <a:lnTo>
                    <a:pt x="355" y="1096"/>
                  </a:lnTo>
                  <a:lnTo>
                    <a:pt x="362" y="1099"/>
                  </a:lnTo>
                  <a:lnTo>
                    <a:pt x="367" y="1110"/>
                  </a:lnTo>
                  <a:lnTo>
                    <a:pt x="370" y="1113"/>
                  </a:lnTo>
                  <a:lnTo>
                    <a:pt x="372" y="1118"/>
                  </a:lnTo>
                  <a:lnTo>
                    <a:pt x="368" y="1123"/>
                  </a:lnTo>
                  <a:lnTo>
                    <a:pt x="368" y="1133"/>
                  </a:lnTo>
                  <a:lnTo>
                    <a:pt x="372" y="1141"/>
                  </a:lnTo>
                  <a:lnTo>
                    <a:pt x="375" y="1147"/>
                  </a:lnTo>
                  <a:lnTo>
                    <a:pt x="377" y="1154"/>
                  </a:lnTo>
                  <a:lnTo>
                    <a:pt x="383" y="1162"/>
                  </a:lnTo>
                  <a:lnTo>
                    <a:pt x="388" y="1163"/>
                  </a:lnTo>
                  <a:lnTo>
                    <a:pt x="395" y="1168"/>
                  </a:lnTo>
                  <a:lnTo>
                    <a:pt x="398" y="1176"/>
                  </a:lnTo>
                  <a:lnTo>
                    <a:pt x="398" y="1185"/>
                  </a:lnTo>
                  <a:lnTo>
                    <a:pt x="403" y="1193"/>
                  </a:lnTo>
                  <a:lnTo>
                    <a:pt x="408" y="1194"/>
                  </a:lnTo>
                  <a:lnTo>
                    <a:pt x="418" y="1202"/>
                  </a:lnTo>
                  <a:lnTo>
                    <a:pt x="425" y="1214"/>
                  </a:lnTo>
                  <a:lnTo>
                    <a:pt x="430" y="1222"/>
                  </a:lnTo>
                  <a:lnTo>
                    <a:pt x="440" y="1227"/>
                  </a:lnTo>
                  <a:lnTo>
                    <a:pt x="448" y="1230"/>
                  </a:lnTo>
                  <a:lnTo>
                    <a:pt x="451" y="1231"/>
                  </a:lnTo>
                  <a:lnTo>
                    <a:pt x="454" y="1227"/>
                  </a:lnTo>
                  <a:lnTo>
                    <a:pt x="456" y="1220"/>
                  </a:lnTo>
                  <a:lnTo>
                    <a:pt x="463" y="1214"/>
                  </a:lnTo>
                  <a:lnTo>
                    <a:pt x="471" y="1210"/>
                  </a:lnTo>
                  <a:lnTo>
                    <a:pt x="479" y="1214"/>
                  </a:lnTo>
                  <a:lnTo>
                    <a:pt x="486" y="1212"/>
                  </a:lnTo>
                  <a:lnTo>
                    <a:pt x="494" y="1212"/>
                  </a:lnTo>
                  <a:lnTo>
                    <a:pt x="506" y="1214"/>
                  </a:lnTo>
                  <a:lnTo>
                    <a:pt x="514" y="1212"/>
                  </a:lnTo>
                  <a:lnTo>
                    <a:pt x="527" y="1217"/>
                  </a:lnTo>
                  <a:lnTo>
                    <a:pt x="532" y="1219"/>
                  </a:lnTo>
                  <a:lnTo>
                    <a:pt x="535" y="1220"/>
                  </a:lnTo>
                  <a:lnTo>
                    <a:pt x="545" y="1223"/>
                  </a:lnTo>
                  <a:lnTo>
                    <a:pt x="552" y="1225"/>
                  </a:lnTo>
                  <a:lnTo>
                    <a:pt x="559" y="1230"/>
                  </a:lnTo>
                  <a:lnTo>
                    <a:pt x="569" y="1236"/>
                  </a:lnTo>
                  <a:lnTo>
                    <a:pt x="575" y="1235"/>
                  </a:lnTo>
                  <a:lnTo>
                    <a:pt x="587" y="1231"/>
                  </a:lnTo>
                  <a:lnTo>
                    <a:pt x="593" y="1223"/>
                  </a:lnTo>
                  <a:lnTo>
                    <a:pt x="602" y="1222"/>
                  </a:lnTo>
                  <a:lnTo>
                    <a:pt x="605" y="1217"/>
                  </a:lnTo>
                  <a:lnTo>
                    <a:pt x="612" y="1210"/>
                  </a:lnTo>
                  <a:lnTo>
                    <a:pt x="618" y="1210"/>
                  </a:lnTo>
                  <a:lnTo>
                    <a:pt x="625" y="1210"/>
                  </a:lnTo>
                  <a:lnTo>
                    <a:pt x="633" y="1212"/>
                  </a:lnTo>
                  <a:lnTo>
                    <a:pt x="641" y="1210"/>
                  </a:lnTo>
                  <a:lnTo>
                    <a:pt x="651" y="1204"/>
                  </a:lnTo>
                  <a:lnTo>
                    <a:pt x="655" y="1202"/>
                  </a:lnTo>
                  <a:lnTo>
                    <a:pt x="664" y="1199"/>
                  </a:lnTo>
                  <a:lnTo>
                    <a:pt x="678" y="1194"/>
                  </a:lnTo>
                  <a:lnTo>
                    <a:pt x="688" y="1188"/>
                  </a:lnTo>
                  <a:lnTo>
                    <a:pt x="691" y="1185"/>
                  </a:lnTo>
                  <a:lnTo>
                    <a:pt x="694" y="1181"/>
                  </a:lnTo>
                  <a:lnTo>
                    <a:pt x="701" y="1168"/>
                  </a:lnTo>
                  <a:lnTo>
                    <a:pt x="702" y="1160"/>
                  </a:lnTo>
                  <a:lnTo>
                    <a:pt x="693" y="1146"/>
                  </a:lnTo>
                  <a:lnTo>
                    <a:pt x="693" y="1139"/>
                  </a:lnTo>
                  <a:lnTo>
                    <a:pt x="691" y="1133"/>
                  </a:lnTo>
                  <a:lnTo>
                    <a:pt x="691" y="1123"/>
                  </a:lnTo>
                  <a:lnTo>
                    <a:pt x="686" y="1113"/>
                  </a:lnTo>
                  <a:lnTo>
                    <a:pt x="684" y="1110"/>
                  </a:lnTo>
                  <a:lnTo>
                    <a:pt x="683" y="1100"/>
                  </a:lnTo>
                  <a:lnTo>
                    <a:pt x="678" y="1091"/>
                  </a:lnTo>
                  <a:lnTo>
                    <a:pt x="671" y="1087"/>
                  </a:lnTo>
                  <a:lnTo>
                    <a:pt x="664" y="1078"/>
                  </a:lnTo>
                  <a:lnTo>
                    <a:pt x="655" y="1071"/>
                  </a:lnTo>
                  <a:lnTo>
                    <a:pt x="646" y="1062"/>
                  </a:lnTo>
                  <a:lnTo>
                    <a:pt x="636" y="1058"/>
                  </a:lnTo>
                  <a:lnTo>
                    <a:pt x="628" y="1057"/>
                  </a:lnTo>
                  <a:lnTo>
                    <a:pt x="625" y="1053"/>
                  </a:lnTo>
                  <a:lnTo>
                    <a:pt x="621" y="1050"/>
                  </a:lnTo>
                  <a:lnTo>
                    <a:pt x="620" y="1044"/>
                  </a:lnTo>
                  <a:lnTo>
                    <a:pt x="612" y="1039"/>
                  </a:lnTo>
                  <a:lnTo>
                    <a:pt x="612" y="1026"/>
                  </a:lnTo>
                  <a:lnTo>
                    <a:pt x="618" y="1026"/>
                  </a:lnTo>
                  <a:lnTo>
                    <a:pt x="628" y="1024"/>
                  </a:lnTo>
                  <a:lnTo>
                    <a:pt x="640" y="1018"/>
                  </a:lnTo>
                  <a:lnTo>
                    <a:pt x="643" y="1013"/>
                  </a:lnTo>
                  <a:lnTo>
                    <a:pt x="641" y="1005"/>
                  </a:lnTo>
                  <a:lnTo>
                    <a:pt x="635" y="994"/>
                  </a:lnTo>
                  <a:lnTo>
                    <a:pt x="633" y="987"/>
                  </a:lnTo>
                  <a:lnTo>
                    <a:pt x="635" y="977"/>
                  </a:lnTo>
                  <a:lnTo>
                    <a:pt x="638" y="971"/>
                  </a:lnTo>
                  <a:lnTo>
                    <a:pt x="641" y="969"/>
                  </a:lnTo>
                  <a:lnTo>
                    <a:pt x="643" y="961"/>
                  </a:lnTo>
                  <a:lnTo>
                    <a:pt x="648" y="960"/>
                  </a:lnTo>
                  <a:lnTo>
                    <a:pt x="641" y="950"/>
                  </a:lnTo>
                  <a:lnTo>
                    <a:pt x="645" y="934"/>
                  </a:lnTo>
                  <a:lnTo>
                    <a:pt x="646" y="927"/>
                  </a:lnTo>
                  <a:lnTo>
                    <a:pt x="645" y="916"/>
                  </a:lnTo>
                  <a:lnTo>
                    <a:pt x="638" y="898"/>
                  </a:lnTo>
                  <a:lnTo>
                    <a:pt x="640" y="893"/>
                  </a:lnTo>
                  <a:lnTo>
                    <a:pt x="638" y="885"/>
                  </a:lnTo>
                  <a:lnTo>
                    <a:pt x="638" y="877"/>
                  </a:lnTo>
                  <a:lnTo>
                    <a:pt x="638" y="872"/>
                  </a:lnTo>
                  <a:lnTo>
                    <a:pt x="626" y="866"/>
                  </a:lnTo>
                  <a:lnTo>
                    <a:pt x="621" y="850"/>
                  </a:lnTo>
                  <a:lnTo>
                    <a:pt x="616" y="835"/>
                  </a:lnTo>
                  <a:lnTo>
                    <a:pt x="621" y="829"/>
                  </a:lnTo>
                  <a:lnTo>
                    <a:pt x="631" y="827"/>
                  </a:lnTo>
                  <a:lnTo>
                    <a:pt x="641" y="820"/>
                  </a:lnTo>
                  <a:lnTo>
                    <a:pt x="638" y="814"/>
                  </a:lnTo>
                  <a:lnTo>
                    <a:pt x="631" y="806"/>
                  </a:lnTo>
                  <a:lnTo>
                    <a:pt x="633" y="793"/>
                  </a:lnTo>
                  <a:lnTo>
                    <a:pt x="631" y="791"/>
                  </a:lnTo>
                  <a:lnTo>
                    <a:pt x="630" y="782"/>
                  </a:lnTo>
                  <a:lnTo>
                    <a:pt x="631" y="775"/>
                  </a:lnTo>
                  <a:lnTo>
                    <a:pt x="638" y="770"/>
                  </a:lnTo>
                  <a:lnTo>
                    <a:pt x="638" y="762"/>
                  </a:lnTo>
                  <a:lnTo>
                    <a:pt x="645" y="759"/>
                  </a:lnTo>
                  <a:lnTo>
                    <a:pt x="646" y="752"/>
                  </a:lnTo>
                  <a:lnTo>
                    <a:pt x="643" y="736"/>
                  </a:lnTo>
                  <a:lnTo>
                    <a:pt x="641" y="731"/>
                  </a:lnTo>
                  <a:lnTo>
                    <a:pt x="640" y="727"/>
                  </a:lnTo>
                  <a:lnTo>
                    <a:pt x="633" y="717"/>
                  </a:lnTo>
                  <a:lnTo>
                    <a:pt x="626" y="709"/>
                  </a:lnTo>
                  <a:lnTo>
                    <a:pt x="621" y="707"/>
                  </a:lnTo>
                  <a:lnTo>
                    <a:pt x="618" y="707"/>
                  </a:lnTo>
                  <a:lnTo>
                    <a:pt x="612" y="706"/>
                  </a:lnTo>
                  <a:lnTo>
                    <a:pt x="610" y="702"/>
                  </a:lnTo>
                  <a:lnTo>
                    <a:pt x="610" y="696"/>
                  </a:lnTo>
                  <a:lnTo>
                    <a:pt x="610" y="691"/>
                  </a:lnTo>
                  <a:lnTo>
                    <a:pt x="607" y="680"/>
                  </a:lnTo>
                  <a:lnTo>
                    <a:pt x="607" y="665"/>
                  </a:lnTo>
                  <a:lnTo>
                    <a:pt x="600" y="662"/>
                  </a:lnTo>
                  <a:lnTo>
                    <a:pt x="590" y="660"/>
                  </a:lnTo>
                  <a:lnTo>
                    <a:pt x="587" y="654"/>
                  </a:lnTo>
                  <a:lnTo>
                    <a:pt x="587" y="642"/>
                  </a:lnTo>
                  <a:lnTo>
                    <a:pt x="585" y="636"/>
                  </a:lnTo>
                  <a:lnTo>
                    <a:pt x="582" y="615"/>
                  </a:lnTo>
                  <a:lnTo>
                    <a:pt x="580" y="610"/>
                  </a:lnTo>
                  <a:lnTo>
                    <a:pt x="580" y="607"/>
                  </a:lnTo>
                  <a:lnTo>
                    <a:pt x="577" y="592"/>
                  </a:lnTo>
                  <a:lnTo>
                    <a:pt x="570" y="591"/>
                  </a:lnTo>
                  <a:lnTo>
                    <a:pt x="567" y="586"/>
                  </a:lnTo>
                  <a:lnTo>
                    <a:pt x="564" y="578"/>
                  </a:lnTo>
                  <a:lnTo>
                    <a:pt x="559" y="578"/>
                  </a:lnTo>
                  <a:lnTo>
                    <a:pt x="554" y="578"/>
                  </a:lnTo>
                  <a:lnTo>
                    <a:pt x="549" y="576"/>
                  </a:lnTo>
                  <a:lnTo>
                    <a:pt x="544" y="570"/>
                  </a:lnTo>
                  <a:lnTo>
                    <a:pt x="539" y="566"/>
                  </a:lnTo>
                  <a:lnTo>
                    <a:pt x="532" y="562"/>
                  </a:lnTo>
                  <a:lnTo>
                    <a:pt x="524" y="552"/>
                  </a:lnTo>
                  <a:lnTo>
                    <a:pt x="514" y="545"/>
                  </a:lnTo>
                  <a:lnTo>
                    <a:pt x="504" y="539"/>
                  </a:lnTo>
                  <a:lnTo>
                    <a:pt x="506" y="521"/>
                  </a:lnTo>
                  <a:lnTo>
                    <a:pt x="502" y="505"/>
                  </a:lnTo>
                  <a:lnTo>
                    <a:pt x="507" y="503"/>
                  </a:lnTo>
                  <a:lnTo>
                    <a:pt x="511" y="502"/>
                  </a:lnTo>
                  <a:lnTo>
                    <a:pt x="516" y="500"/>
                  </a:lnTo>
                  <a:lnTo>
                    <a:pt x="522" y="492"/>
                  </a:lnTo>
                  <a:lnTo>
                    <a:pt x="529" y="490"/>
                  </a:lnTo>
                  <a:lnTo>
                    <a:pt x="539" y="487"/>
                  </a:lnTo>
                  <a:lnTo>
                    <a:pt x="544" y="484"/>
                  </a:lnTo>
                  <a:lnTo>
                    <a:pt x="549" y="479"/>
                  </a:lnTo>
                  <a:lnTo>
                    <a:pt x="557" y="479"/>
                  </a:lnTo>
                  <a:lnTo>
                    <a:pt x="565" y="484"/>
                  </a:lnTo>
                  <a:lnTo>
                    <a:pt x="572" y="494"/>
                  </a:lnTo>
                  <a:lnTo>
                    <a:pt x="580" y="505"/>
                  </a:lnTo>
                  <a:lnTo>
                    <a:pt x="583" y="510"/>
                  </a:lnTo>
                  <a:lnTo>
                    <a:pt x="597" y="515"/>
                  </a:lnTo>
                  <a:lnTo>
                    <a:pt x="602" y="526"/>
                  </a:lnTo>
                  <a:lnTo>
                    <a:pt x="607" y="526"/>
                  </a:lnTo>
                  <a:lnTo>
                    <a:pt x="612" y="523"/>
                  </a:lnTo>
                  <a:lnTo>
                    <a:pt x="612" y="508"/>
                  </a:lnTo>
                  <a:lnTo>
                    <a:pt x="615" y="503"/>
                  </a:lnTo>
                  <a:lnTo>
                    <a:pt x="620" y="495"/>
                  </a:lnTo>
                  <a:lnTo>
                    <a:pt x="626" y="489"/>
                  </a:lnTo>
                  <a:lnTo>
                    <a:pt x="635" y="484"/>
                  </a:lnTo>
                  <a:lnTo>
                    <a:pt x="641" y="482"/>
                  </a:lnTo>
                  <a:lnTo>
                    <a:pt x="650" y="484"/>
                  </a:lnTo>
                  <a:lnTo>
                    <a:pt x="663" y="484"/>
                  </a:lnTo>
                  <a:lnTo>
                    <a:pt x="666" y="482"/>
                  </a:lnTo>
                  <a:lnTo>
                    <a:pt x="673" y="482"/>
                  </a:lnTo>
                  <a:lnTo>
                    <a:pt x="676" y="479"/>
                  </a:lnTo>
                  <a:lnTo>
                    <a:pt x="676" y="473"/>
                  </a:lnTo>
                  <a:lnTo>
                    <a:pt x="674" y="469"/>
                  </a:lnTo>
                  <a:lnTo>
                    <a:pt x="681" y="468"/>
                  </a:lnTo>
                  <a:lnTo>
                    <a:pt x="686" y="466"/>
                  </a:lnTo>
                  <a:lnTo>
                    <a:pt x="693" y="463"/>
                  </a:lnTo>
                  <a:lnTo>
                    <a:pt x="699" y="458"/>
                  </a:lnTo>
                  <a:lnTo>
                    <a:pt x="711" y="456"/>
                  </a:lnTo>
                  <a:lnTo>
                    <a:pt x="716" y="455"/>
                  </a:lnTo>
                  <a:lnTo>
                    <a:pt x="717" y="450"/>
                  </a:lnTo>
                  <a:lnTo>
                    <a:pt x="722" y="445"/>
                  </a:lnTo>
                  <a:lnTo>
                    <a:pt x="726" y="442"/>
                  </a:lnTo>
                  <a:lnTo>
                    <a:pt x="732" y="443"/>
                  </a:lnTo>
                  <a:lnTo>
                    <a:pt x="737" y="442"/>
                  </a:lnTo>
                  <a:lnTo>
                    <a:pt x="742" y="439"/>
                  </a:lnTo>
                  <a:lnTo>
                    <a:pt x="750" y="435"/>
                  </a:lnTo>
                  <a:lnTo>
                    <a:pt x="757" y="434"/>
                  </a:lnTo>
                  <a:lnTo>
                    <a:pt x="772" y="426"/>
                  </a:lnTo>
                  <a:lnTo>
                    <a:pt x="777" y="429"/>
                  </a:lnTo>
                  <a:lnTo>
                    <a:pt x="782" y="434"/>
                  </a:lnTo>
                  <a:lnTo>
                    <a:pt x="792" y="437"/>
                  </a:lnTo>
                  <a:lnTo>
                    <a:pt x="800" y="439"/>
                  </a:lnTo>
                  <a:lnTo>
                    <a:pt x="807" y="435"/>
                  </a:lnTo>
                  <a:lnTo>
                    <a:pt x="815" y="434"/>
                  </a:lnTo>
                  <a:lnTo>
                    <a:pt x="825" y="437"/>
                  </a:lnTo>
                  <a:lnTo>
                    <a:pt x="835" y="439"/>
                  </a:lnTo>
                  <a:lnTo>
                    <a:pt x="843" y="435"/>
                  </a:lnTo>
                  <a:lnTo>
                    <a:pt x="850" y="430"/>
                  </a:lnTo>
                  <a:lnTo>
                    <a:pt x="856" y="421"/>
                  </a:lnTo>
                  <a:lnTo>
                    <a:pt x="866" y="416"/>
                  </a:lnTo>
                  <a:lnTo>
                    <a:pt x="870" y="413"/>
                  </a:lnTo>
                  <a:lnTo>
                    <a:pt x="874" y="409"/>
                  </a:lnTo>
                  <a:lnTo>
                    <a:pt x="879" y="408"/>
                  </a:lnTo>
                  <a:lnTo>
                    <a:pt x="884" y="403"/>
                  </a:lnTo>
                  <a:lnTo>
                    <a:pt x="891" y="398"/>
                  </a:lnTo>
                  <a:lnTo>
                    <a:pt x="894" y="393"/>
                  </a:lnTo>
                  <a:lnTo>
                    <a:pt x="903" y="380"/>
                  </a:lnTo>
                  <a:lnTo>
                    <a:pt x="908" y="375"/>
                  </a:lnTo>
                  <a:lnTo>
                    <a:pt x="913" y="374"/>
                  </a:lnTo>
                  <a:lnTo>
                    <a:pt x="916" y="377"/>
                  </a:lnTo>
                  <a:lnTo>
                    <a:pt x="921" y="384"/>
                  </a:lnTo>
                  <a:lnTo>
                    <a:pt x="927" y="392"/>
                  </a:lnTo>
                  <a:lnTo>
                    <a:pt x="939" y="396"/>
                  </a:lnTo>
                  <a:lnTo>
                    <a:pt x="942" y="400"/>
                  </a:lnTo>
                  <a:lnTo>
                    <a:pt x="946" y="403"/>
                  </a:lnTo>
                  <a:lnTo>
                    <a:pt x="951" y="406"/>
                  </a:lnTo>
                  <a:lnTo>
                    <a:pt x="957" y="409"/>
                  </a:lnTo>
                  <a:lnTo>
                    <a:pt x="962" y="414"/>
                  </a:lnTo>
                  <a:lnTo>
                    <a:pt x="970" y="418"/>
                  </a:lnTo>
                  <a:lnTo>
                    <a:pt x="990" y="435"/>
                  </a:lnTo>
                  <a:lnTo>
                    <a:pt x="990" y="443"/>
                  </a:lnTo>
                  <a:lnTo>
                    <a:pt x="997" y="448"/>
                  </a:lnTo>
                  <a:lnTo>
                    <a:pt x="1003" y="440"/>
                  </a:lnTo>
                  <a:lnTo>
                    <a:pt x="1005" y="427"/>
                  </a:lnTo>
                  <a:lnTo>
                    <a:pt x="1003" y="421"/>
                  </a:lnTo>
                  <a:lnTo>
                    <a:pt x="1010" y="419"/>
                  </a:lnTo>
                  <a:lnTo>
                    <a:pt x="1020" y="419"/>
                  </a:lnTo>
                  <a:lnTo>
                    <a:pt x="1028" y="416"/>
                  </a:lnTo>
                  <a:lnTo>
                    <a:pt x="1032" y="419"/>
                  </a:lnTo>
                  <a:lnTo>
                    <a:pt x="1030" y="424"/>
                  </a:lnTo>
                  <a:lnTo>
                    <a:pt x="1027" y="427"/>
                  </a:lnTo>
                  <a:lnTo>
                    <a:pt x="1030" y="434"/>
                  </a:lnTo>
                  <a:lnTo>
                    <a:pt x="1033" y="437"/>
                  </a:lnTo>
                  <a:lnTo>
                    <a:pt x="1037" y="445"/>
                  </a:lnTo>
                  <a:lnTo>
                    <a:pt x="1042" y="450"/>
                  </a:lnTo>
                  <a:lnTo>
                    <a:pt x="1048" y="453"/>
                  </a:lnTo>
                  <a:lnTo>
                    <a:pt x="1053" y="456"/>
                  </a:lnTo>
                  <a:lnTo>
                    <a:pt x="1060" y="456"/>
                  </a:lnTo>
                  <a:lnTo>
                    <a:pt x="1065" y="453"/>
                  </a:lnTo>
                  <a:lnTo>
                    <a:pt x="1066" y="448"/>
                  </a:lnTo>
                  <a:lnTo>
                    <a:pt x="1070" y="443"/>
                  </a:lnTo>
                  <a:lnTo>
                    <a:pt x="1073" y="437"/>
                  </a:lnTo>
                  <a:lnTo>
                    <a:pt x="1075" y="429"/>
                  </a:lnTo>
                  <a:lnTo>
                    <a:pt x="1071" y="422"/>
                  </a:lnTo>
                  <a:lnTo>
                    <a:pt x="1073" y="416"/>
                  </a:lnTo>
                  <a:lnTo>
                    <a:pt x="1073" y="396"/>
                  </a:lnTo>
                  <a:lnTo>
                    <a:pt x="1073" y="390"/>
                  </a:lnTo>
                  <a:lnTo>
                    <a:pt x="1078" y="388"/>
                  </a:lnTo>
                  <a:lnTo>
                    <a:pt x="1081" y="390"/>
                  </a:lnTo>
                  <a:lnTo>
                    <a:pt x="1086" y="392"/>
                  </a:lnTo>
                  <a:lnTo>
                    <a:pt x="1089" y="392"/>
                  </a:lnTo>
                  <a:lnTo>
                    <a:pt x="1093" y="393"/>
                  </a:lnTo>
                  <a:lnTo>
                    <a:pt x="1094" y="387"/>
                  </a:lnTo>
                  <a:lnTo>
                    <a:pt x="1098" y="384"/>
                  </a:lnTo>
                  <a:lnTo>
                    <a:pt x="1101" y="374"/>
                  </a:lnTo>
                  <a:lnTo>
                    <a:pt x="1106" y="361"/>
                  </a:lnTo>
                  <a:lnTo>
                    <a:pt x="1109" y="356"/>
                  </a:lnTo>
                  <a:lnTo>
                    <a:pt x="1113" y="350"/>
                  </a:lnTo>
                  <a:lnTo>
                    <a:pt x="1114" y="345"/>
                  </a:lnTo>
                  <a:lnTo>
                    <a:pt x="1116" y="335"/>
                  </a:lnTo>
                  <a:lnTo>
                    <a:pt x="1116" y="327"/>
                  </a:lnTo>
                  <a:lnTo>
                    <a:pt x="1109" y="316"/>
                  </a:lnTo>
                  <a:lnTo>
                    <a:pt x="1111" y="303"/>
                  </a:lnTo>
                  <a:lnTo>
                    <a:pt x="1109" y="286"/>
                  </a:lnTo>
                  <a:lnTo>
                    <a:pt x="1108" y="282"/>
                  </a:lnTo>
                  <a:lnTo>
                    <a:pt x="1108" y="275"/>
                  </a:lnTo>
                  <a:lnTo>
                    <a:pt x="1108" y="273"/>
                  </a:lnTo>
                  <a:lnTo>
                    <a:pt x="1111" y="265"/>
                  </a:lnTo>
                  <a:lnTo>
                    <a:pt x="1108" y="257"/>
                  </a:lnTo>
                  <a:lnTo>
                    <a:pt x="1106" y="249"/>
                  </a:lnTo>
                  <a:lnTo>
                    <a:pt x="1109" y="246"/>
                  </a:lnTo>
                  <a:lnTo>
                    <a:pt x="1116" y="251"/>
                  </a:lnTo>
                  <a:lnTo>
                    <a:pt x="1119" y="249"/>
                  </a:lnTo>
                  <a:lnTo>
                    <a:pt x="1123" y="244"/>
                  </a:lnTo>
                  <a:lnTo>
                    <a:pt x="1128" y="243"/>
                  </a:lnTo>
                  <a:lnTo>
                    <a:pt x="1128" y="238"/>
                  </a:lnTo>
                  <a:lnTo>
                    <a:pt x="1128" y="233"/>
                  </a:lnTo>
                  <a:lnTo>
                    <a:pt x="1126" y="227"/>
                  </a:lnTo>
                  <a:lnTo>
                    <a:pt x="1126" y="220"/>
                  </a:lnTo>
                  <a:lnTo>
                    <a:pt x="1124" y="215"/>
                  </a:lnTo>
                  <a:lnTo>
                    <a:pt x="1119" y="209"/>
                  </a:lnTo>
                  <a:lnTo>
                    <a:pt x="1118" y="207"/>
                  </a:lnTo>
                  <a:lnTo>
                    <a:pt x="1114" y="202"/>
                  </a:lnTo>
                  <a:lnTo>
                    <a:pt x="1116" y="197"/>
                  </a:lnTo>
                  <a:lnTo>
                    <a:pt x="1118" y="191"/>
                  </a:lnTo>
                  <a:lnTo>
                    <a:pt x="1126" y="175"/>
                  </a:lnTo>
                  <a:lnTo>
                    <a:pt x="1134" y="172"/>
                  </a:lnTo>
                  <a:lnTo>
                    <a:pt x="1137" y="167"/>
                  </a:lnTo>
                  <a:lnTo>
                    <a:pt x="1136" y="163"/>
                  </a:lnTo>
                  <a:lnTo>
                    <a:pt x="1131" y="157"/>
                  </a:lnTo>
                  <a:lnTo>
                    <a:pt x="1129" y="144"/>
                  </a:lnTo>
                  <a:lnTo>
                    <a:pt x="1129" y="136"/>
                  </a:lnTo>
                  <a:lnTo>
                    <a:pt x="1131" y="125"/>
                  </a:lnTo>
                  <a:lnTo>
                    <a:pt x="1132" y="121"/>
                  </a:lnTo>
                  <a:lnTo>
                    <a:pt x="1136" y="117"/>
                  </a:lnTo>
                  <a:lnTo>
                    <a:pt x="1142" y="105"/>
                  </a:lnTo>
                  <a:lnTo>
                    <a:pt x="1144" y="99"/>
                  </a:lnTo>
                  <a:lnTo>
                    <a:pt x="1151" y="96"/>
                  </a:lnTo>
                  <a:lnTo>
                    <a:pt x="1156" y="89"/>
                  </a:lnTo>
                  <a:lnTo>
                    <a:pt x="1157" y="83"/>
                  </a:lnTo>
                  <a:lnTo>
                    <a:pt x="1157" y="76"/>
                  </a:lnTo>
                  <a:lnTo>
                    <a:pt x="1157" y="70"/>
                  </a:lnTo>
                  <a:lnTo>
                    <a:pt x="1164" y="62"/>
                  </a:lnTo>
                  <a:lnTo>
                    <a:pt x="1172" y="58"/>
                  </a:lnTo>
                  <a:lnTo>
                    <a:pt x="1179" y="62"/>
                  </a:lnTo>
                  <a:lnTo>
                    <a:pt x="1184" y="60"/>
                  </a:lnTo>
                  <a:lnTo>
                    <a:pt x="1185" y="57"/>
                  </a:lnTo>
                  <a:lnTo>
                    <a:pt x="1190" y="58"/>
                  </a:lnTo>
                  <a:lnTo>
                    <a:pt x="1200" y="60"/>
                  </a:lnTo>
                  <a:lnTo>
                    <a:pt x="1212" y="57"/>
                  </a:lnTo>
                  <a:lnTo>
                    <a:pt x="1225" y="53"/>
                  </a:lnTo>
                  <a:lnTo>
                    <a:pt x="1225" y="49"/>
                  </a:lnTo>
                  <a:lnTo>
                    <a:pt x="1223" y="47"/>
                  </a:lnTo>
                  <a:lnTo>
                    <a:pt x="1222" y="44"/>
                  </a:lnTo>
                  <a:lnTo>
                    <a:pt x="1220" y="40"/>
                  </a:lnTo>
                  <a:lnTo>
                    <a:pt x="1223" y="37"/>
                  </a:lnTo>
                  <a:lnTo>
                    <a:pt x="1228" y="36"/>
                  </a:lnTo>
                  <a:lnTo>
                    <a:pt x="1232" y="36"/>
                  </a:lnTo>
                  <a:lnTo>
                    <a:pt x="1240" y="28"/>
                  </a:lnTo>
                  <a:lnTo>
                    <a:pt x="1252" y="23"/>
                  </a:lnTo>
                  <a:lnTo>
                    <a:pt x="1262" y="21"/>
                  </a:lnTo>
                  <a:lnTo>
                    <a:pt x="1270" y="23"/>
                  </a:lnTo>
                  <a:lnTo>
                    <a:pt x="1280" y="28"/>
                  </a:lnTo>
                  <a:lnTo>
                    <a:pt x="1291" y="26"/>
                  </a:lnTo>
                  <a:lnTo>
                    <a:pt x="1298" y="24"/>
                  </a:lnTo>
                  <a:lnTo>
                    <a:pt x="1303" y="24"/>
                  </a:lnTo>
                  <a:lnTo>
                    <a:pt x="1309" y="26"/>
                  </a:lnTo>
                  <a:lnTo>
                    <a:pt x="1318" y="28"/>
                  </a:lnTo>
                  <a:lnTo>
                    <a:pt x="1323" y="34"/>
                  </a:lnTo>
                  <a:lnTo>
                    <a:pt x="1324" y="39"/>
                  </a:lnTo>
                  <a:lnTo>
                    <a:pt x="1326" y="39"/>
                  </a:lnTo>
                  <a:lnTo>
                    <a:pt x="1334" y="34"/>
                  </a:lnTo>
                  <a:lnTo>
                    <a:pt x="1339" y="31"/>
                  </a:lnTo>
                  <a:lnTo>
                    <a:pt x="1346" y="39"/>
                  </a:lnTo>
                  <a:lnTo>
                    <a:pt x="1362" y="44"/>
                  </a:lnTo>
                  <a:lnTo>
                    <a:pt x="1366" y="47"/>
                  </a:lnTo>
                  <a:lnTo>
                    <a:pt x="1371" y="52"/>
                  </a:lnTo>
                  <a:lnTo>
                    <a:pt x="1376" y="53"/>
                  </a:lnTo>
                  <a:lnTo>
                    <a:pt x="1379" y="58"/>
                  </a:lnTo>
                  <a:lnTo>
                    <a:pt x="1382" y="63"/>
                  </a:lnTo>
                  <a:lnTo>
                    <a:pt x="1394" y="68"/>
                  </a:lnTo>
                  <a:lnTo>
                    <a:pt x="1404" y="76"/>
                  </a:lnTo>
                  <a:lnTo>
                    <a:pt x="1412" y="78"/>
                  </a:lnTo>
                  <a:lnTo>
                    <a:pt x="1417" y="81"/>
                  </a:lnTo>
                  <a:lnTo>
                    <a:pt x="1422" y="86"/>
                  </a:lnTo>
                  <a:lnTo>
                    <a:pt x="1430" y="91"/>
                  </a:lnTo>
                  <a:lnTo>
                    <a:pt x="1434" y="91"/>
                  </a:lnTo>
                  <a:lnTo>
                    <a:pt x="1437" y="87"/>
                  </a:lnTo>
                  <a:lnTo>
                    <a:pt x="1442" y="86"/>
                  </a:lnTo>
                  <a:lnTo>
                    <a:pt x="1448" y="87"/>
                  </a:lnTo>
                  <a:lnTo>
                    <a:pt x="1453" y="84"/>
                  </a:lnTo>
                  <a:lnTo>
                    <a:pt x="1458" y="84"/>
                  </a:lnTo>
                  <a:lnTo>
                    <a:pt x="1463" y="81"/>
                  </a:lnTo>
                  <a:lnTo>
                    <a:pt x="1468" y="78"/>
                  </a:lnTo>
                  <a:lnTo>
                    <a:pt x="1473" y="76"/>
                  </a:lnTo>
                  <a:lnTo>
                    <a:pt x="1478" y="76"/>
                  </a:lnTo>
                  <a:lnTo>
                    <a:pt x="1483" y="73"/>
                  </a:lnTo>
                  <a:lnTo>
                    <a:pt x="1490" y="70"/>
                  </a:lnTo>
                  <a:lnTo>
                    <a:pt x="1500" y="70"/>
                  </a:lnTo>
                  <a:lnTo>
                    <a:pt x="1503" y="70"/>
                  </a:lnTo>
                  <a:lnTo>
                    <a:pt x="1510" y="70"/>
                  </a:lnTo>
                  <a:lnTo>
                    <a:pt x="1515" y="73"/>
                  </a:lnTo>
                  <a:lnTo>
                    <a:pt x="1520" y="70"/>
                  </a:lnTo>
                  <a:lnTo>
                    <a:pt x="1528" y="68"/>
                  </a:lnTo>
                  <a:lnTo>
                    <a:pt x="1533" y="68"/>
                  </a:lnTo>
                  <a:lnTo>
                    <a:pt x="1536" y="65"/>
                  </a:lnTo>
                  <a:lnTo>
                    <a:pt x="1543" y="63"/>
                  </a:lnTo>
                  <a:lnTo>
                    <a:pt x="1546" y="66"/>
                  </a:lnTo>
                  <a:lnTo>
                    <a:pt x="1551" y="68"/>
                  </a:lnTo>
                  <a:lnTo>
                    <a:pt x="1558" y="63"/>
                  </a:lnTo>
                  <a:lnTo>
                    <a:pt x="1561" y="60"/>
                  </a:lnTo>
                  <a:lnTo>
                    <a:pt x="1566" y="58"/>
                  </a:lnTo>
                  <a:lnTo>
                    <a:pt x="1572" y="58"/>
                  </a:lnTo>
                  <a:lnTo>
                    <a:pt x="1581" y="53"/>
                  </a:lnTo>
                  <a:lnTo>
                    <a:pt x="1584" y="50"/>
                  </a:lnTo>
                  <a:lnTo>
                    <a:pt x="1591" y="47"/>
                  </a:lnTo>
                  <a:lnTo>
                    <a:pt x="1601" y="45"/>
                  </a:lnTo>
                  <a:lnTo>
                    <a:pt x="1609" y="44"/>
                  </a:lnTo>
                  <a:lnTo>
                    <a:pt x="1610" y="40"/>
                  </a:lnTo>
                  <a:lnTo>
                    <a:pt x="1615" y="39"/>
                  </a:lnTo>
                  <a:lnTo>
                    <a:pt x="1622" y="37"/>
                  </a:lnTo>
                  <a:lnTo>
                    <a:pt x="1622" y="31"/>
                  </a:lnTo>
                  <a:lnTo>
                    <a:pt x="1622" y="18"/>
                  </a:lnTo>
                  <a:lnTo>
                    <a:pt x="1630" y="13"/>
                  </a:lnTo>
                  <a:lnTo>
                    <a:pt x="1635" y="0"/>
                  </a:lnTo>
                  <a:close/>
                </a:path>
              </a:pathLst>
            </a:custGeom>
            <a:noFill/>
            <a:ln w="3175">
              <a:solidFill>
                <a:sysClr val="windowText" lastClr="000000"/>
              </a:solidFill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59" name="Freeform 172"/>
            <p:cNvSpPr>
              <a:spLocks/>
            </p:cNvSpPr>
            <p:nvPr/>
          </p:nvSpPr>
          <p:spPr bwMode="auto">
            <a:xfrm>
              <a:off x="592137" y="738983"/>
              <a:ext cx="1238250" cy="1403350"/>
            </a:xfrm>
            <a:custGeom>
              <a:avLst/>
              <a:gdLst>
                <a:gd name="T0" fmla="*/ 140 w 1559"/>
                <a:gd name="T1" fmla="*/ 1767 h 1767"/>
                <a:gd name="T2" fmla="*/ 168 w 1559"/>
                <a:gd name="T3" fmla="*/ 1735 h 1767"/>
                <a:gd name="T4" fmla="*/ 147 w 1559"/>
                <a:gd name="T5" fmla="*/ 1696 h 1767"/>
                <a:gd name="T6" fmla="*/ 96 w 1559"/>
                <a:gd name="T7" fmla="*/ 1678 h 1767"/>
                <a:gd name="T8" fmla="*/ 69 w 1559"/>
                <a:gd name="T9" fmla="*/ 1654 h 1767"/>
                <a:gd name="T10" fmla="*/ 29 w 1559"/>
                <a:gd name="T11" fmla="*/ 1646 h 1767"/>
                <a:gd name="T12" fmla="*/ 29 w 1559"/>
                <a:gd name="T13" fmla="*/ 1604 h 1767"/>
                <a:gd name="T14" fmla="*/ 24 w 1559"/>
                <a:gd name="T15" fmla="*/ 1566 h 1767"/>
                <a:gd name="T16" fmla="*/ 26 w 1559"/>
                <a:gd name="T17" fmla="*/ 1539 h 1767"/>
                <a:gd name="T18" fmla="*/ 24 w 1559"/>
                <a:gd name="T19" fmla="*/ 1503 h 1767"/>
                <a:gd name="T20" fmla="*/ 6 w 1559"/>
                <a:gd name="T21" fmla="*/ 1482 h 1767"/>
                <a:gd name="T22" fmla="*/ 3 w 1559"/>
                <a:gd name="T23" fmla="*/ 1443 h 1767"/>
                <a:gd name="T24" fmla="*/ 11 w 1559"/>
                <a:gd name="T25" fmla="*/ 1411 h 1767"/>
                <a:gd name="T26" fmla="*/ 38 w 1559"/>
                <a:gd name="T27" fmla="*/ 1380 h 1767"/>
                <a:gd name="T28" fmla="*/ 76 w 1559"/>
                <a:gd name="T29" fmla="*/ 1351 h 1767"/>
                <a:gd name="T30" fmla="*/ 97 w 1559"/>
                <a:gd name="T31" fmla="*/ 1319 h 1767"/>
                <a:gd name="T32" fmla="*/ 106 w 1559"/>
                <a:gd name="T33" fmla="*/ 1262 h 1767"/>
                <a:gd name="T34" fmla="*/ 147 w 1559"/>
                <a:gd name="T35" fmla="*/ 1189 h 1767"/>
                <a:gd name="T36" fmla="*/ 187 w 1559"/>
                <a:gd name="T37" fmla="*/ 1134 h 1767"/>
                <a:gd name="T38" fmla="*/ 205 w 1559"/>
                <a:gd name="T39" fmla="*/ 1087 h 1767"/>
                <a:gd name="T40" fmla="*/ 291 w 1559"/>
                <a:gd name="T41" fmla="*/ 1110 h 1767"/>
                <a:gd name="T42" fmla="*/ 319 w 1559"/>
                <a:gd name="T43" fmla="*/ 1168 h 1767"/>
                <a:gd name="T44" fmla="*/ 375 w 1559"/>
                <a:gd name="T45" fmla="*/ 1231 h 1767"/>
                <a:gd name="T46" fmla="*/ 451 w 1559"/>
                <a:gd name="T47" fmla="*/ 1217 h 1767"/>
                <a:gd name="T48" fmla="*/ 526 w 1559"/>
                <a:gd name="T49" fmla="*/ 1222 h 1767"/>
                <a:gd name="T50" fmla="*/ 602 w 1559"/>
                <a:gd name="T51" fmla="*/ 1194 h 1767"/>
                <a:gd name="T52" fmla="*/ 610 w 1559"/>
                <a:gd name="T53" fmla="*/ 1113 h 1767"/>
                <a:gd name="T54" fmla="*/ 549 w 1559"/>
                <a:gd name="T55" fmla="*/ 1053 h 1767"/>
                <a:gd name="T56" fmla="*/ 559 w 1559"/>
                <a:gd name="T57" fmla="*/ 994 h 1767"/>
                <a:gd name="T58" fmla="*/ 569 w 1559"/>
                <a:gd name="T59" fmla="*/ 916 h 1767"/>
                <a:gd name="T60" fmla="*/ 555 w 1559"/>
                <a:gd name="T61" fmla="*/ 827 h 1767"/>
                <a:gd name="T62" fmla="*/ 569 w 1559"/>
                <a:gd name="T63" fmla="*/ 759 h 1767"/>
                <a:gd name="T64" fmla="*/ 534 w 1559"/>
                <a:gd name="T65" fmla="*/ 702 h 1767"/>
                <a:gd name="T66" fmla="*/ 506 w 1559"/>
                <a:gd name="T67" fmla="*/ 615 h 1767"/>
                <a:gd name="T68" fmla="*/ 468 w 1559"/>
                <a:gd name="T69" fmla="*/ 570 h 1767"/>
                <a:gd name="T70" fmla="*/ 440 w 1559"/>
                <a:gd name="T71" fmla="*/ 500 h 1767"/>
                <a:gd name="T72" fmla="*/ 507 w 1559"/>
                <a:gd name="T73" fmla="*/ 510 h 1767"/>
                <a:gd name="T74" fmla="*/ 565 w 1559"/>
                <a:gd name="T75" fmla="*/ 482 h 1767"/>
                <a:gd name="T76" fmla="*/ 617 w 1559"/>
                <a:gd name="T77" fmla="*/ 463 h 1767"/>
                <a:gd name="T78" fmla="*/ 674 w 1559"/>
                <a:gd name="T79" fmla="*/ 435 h 1767"/>
                <a:gd name="T80" fmla="*/ 759 w 1559"/>
                <a:gd name="T81" fmla="*/ 439 h 1767"/>
                <a:gd name="T82" fmla="*/ 818 w 1559"/>
                <a:gd name="T83" fmla="*/ 393 h 1767"/>
                <a:gd name="T84" fmla="*/ 875 w 1559"/>
                <a:gd name="T85" fmla="*/ 406 h 1767"/>
                <a:gd name="T86" fmla="*/ 934 w 1559"/>
                <a:gd name="T87" fmla="*/ 419 h 1767"/>
                <a:gd name="T88" fmla="*/ 972 w 1559"/>
                <a:gd name="T89" fmla="*/ 453 h 1767"/>
                <a:gd name="T90" fmla="*/ 997 w 1559"/>
                <a:gd name="T91" fmla="*/ 396 h 1767"/>
                <a:gd name="T92" fmla="*/ 1030 w 1559"/>
                <a:gd name="T93" fmla="*/ 361 h 1767"/>
                <a:gd name="T94" fmla="*/ 1032 w 1559"/>
                <a:gd name="T95" fmla="*/ 275 h 1767"/>
                <a:gd name="T96" fmla="*/ 1052 w 1559"/>
                <a:gd name="T97" fmla="*/ 238 h 1767"/>
                <a:gd name="T98" fmla="*/ 1050 w 1559"/>
                <a:gd name="T99" fmla="*/ 175 h 1767"/>
                <a:gd name="T100" fmla="*/ 1066 w 1559"/>
                <a:gd name="T101" fmla="*/ 105 h 1767"/>
                <a:gd name="T102" fmla="*/ 1108 w 1559"/>
                <a:gd name="T103" fmla="*/ 60 h 1767"/>
                <a:gd name="T104" fmla="*/ 1147 w 1559"/>
                <a:gd name="T105" fmla="*/ 37 h 1767"/>
                <a:gd name="T106" fmla="*/ 1227 w 1559"/>
                <a:gd name="T107" fmla="*/ 24 h 1767"/>
                <a:gd name="T108" fmla="*/ 1290 w 1559"/>
                <a:gd name="T109" fmla="*/ 47 h 1767"/>
                <a:gd name="T110" fmla="*/ 1354 w 1559"/>
                <a:gd name="T111" fmla="*/ 91 h 1767"/>
                <a:gd name="T112" fmla="*/ 1402 w 1559"/>
                <a:gd name="T113" fmla="*/ 76 h 1767"/>
                <a:gd name="T114" fmla="*/ 1460 w 1559"/>
                <a:gd name="T115" fmla="*/ 65 h 1767"/>
                <a:gd name="T116" fmla="*/ 1515 w 1559"/>
                <a:gd name="T117" fmla="*/ 47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9" h="1767">
                  <a:moveTo>
                    <a:pt x="115" y="1761"/>
                  </a:moveTo>
                  <a:lnTo>
                    <a:pt x="117" y="1762"/>
                  </a:lnTo>
                  <a:lnTo>
                    <a:pt x="119" y="1764"/>
                  </a:lnTo>
                  <a:lnTo>
                    <a:pt x="122" y="1764"/>
                  </a:lnTo>
                  <a:lnTo>
                    <a:pt x="125" y="1764"/>
                  </a:lnTo>
                  <a:lnTo>
                    <a:pt x="129" y="1765"/>
                  </a:lnTo>
                  <a:lnTo>
                    <a:pt x="130" y="1765"/>
                  </a:lnTo>
                  <a:lnTo>
                    <a:pt x="134" y="1767"/>
                  </a:lnTo>
                  <a:lnTo>
                    <a:pt x="139" y="1767"/>
                  </a:lnTo>
                  <a:lnTo>
                    <a:pt x="140" y="1767"/>
                  </a:lnTo>
                  <a:lnTo>
                    <a:pt x="144" y="1767"/>
                  </a:lnTo>
                  <a:lnTo>
                    <a:pt x="147" y="1765"/>
                  </a:lnTo>
                  <a:lnTo>
                    <a:pt x="149" y="1764"/>
                  </a:lnTo>
                  <a:lnTo>
                    <a:pt x="152" y="1759"/>
                  </a:lnTo>
                  <a:lnTo>
                    <a:pt x="157" y="1753"/>
                  </a:lnTo>
                  <a:lnTo>
                    <a:pt x="163" y="1749"/>
                  </a:lnTo>
                  <a:lnTo>
                    <a:pt x="165" y="1744"/>
                  </a:lnTo>
                  <a:lnTo>
                    <a:pt x="165" y="1741"/>
                  </a:lnTo>
                  <a:lnTo>
                    <a:pt x="165" y="1736"/>
                  </a:lnTo>
                  <a:lnTo>
                    <a:pt x="168" y="1735"/>
                  </a:lnTo>
                  <a:lnTo>
                    <a:pt x="170" y="1733"/>
                  </a:lnTo>
                  <a:lnTo>
                    <a:pt x="172" y="1731"/>
                  </a:lnTo>
                  <a:lnTo>
                    <a:pt x="168" y="1725"/>
                  </a:lnTo>
                  <a:lnTo>
                    <a:pt x="167" y="1723"/>
                  </a:lnTo>
                  <a:lnTo>
                    <a:pt x="165" y="1720"/>
                  </a:lnTo>
                  <a:lnTo>
                    <a:pt x="162" y="1715"/>
                  </a:lnTo>
                  <a:lnTo>
                    <a:pt x="158" y="1709"/>
                  </a:lnTo>
                  <a:lnTo>
                    <a:pt x="155" y="1706"/>
                  </a:lnTo>
                  <a:lnTo>
                    <a:pt x="150" y="1699"/>
                  </a:lnTo>
                  <a:lnTo>
                    <a:pt x="147" y="1696"/>
                  </a:lnTo>
                  <a:lnTo>
                    <a:pt x="142" y="1691"/>
                  </a:lnTo>
                  <a:lnTo>
                    <a:pt x="139" y="1689"/>
                  </a:lnTo>
                  <a:lnTo>
                    <a:pt x="137" y="1689"/>
                  </a:lnTo>
                  <a:lnTo>
                    <a:pt x="134" y="1686"/>
                  </a:lnTo>
                  <a:lnTo>
                    <a:pt x="127" y="1681"/>
                  </a:lnTo>
                  <a:lnTo>
                    <a:pt x="124" y="1680"/>
                  </a:lnTo>
                  <a:lnTo>
                    <a:pt x="122" y="1678"/>
                  </a:lnTo>
                  <a:lnTo>
                    <a:pt x="119" y="1676"/>
                  </a:lnTo>
                  <a:lnTo>
                    <a:pt x="104" y="1678"/>
                  </a:lnTo>
                  <a:lnTo>
                    <a:pt x="96" y="1678"/>
                  </a:lnTo>
                  <a:lnTo>
                    <a:pt x="92" y="1678"/>
                  </a:lnTo>
                  <a:lnTo>
                    <a:pt x="91" y="1675"/>
                  </a:lnTo>
                  <a:lnTo>
                    <a:pt x="91" y="1672"/>
                  </a:lnTo>
                  <a:lnTo>
                    <a:pt x="89" y="1668"/>
                  </a:lnTo>
                  <a:lnTo>
                    <a:pt x="89" y="1667"/>
                  </a:lnTo>
                  <a:lnTo>
                    <a:pt x="87" y="1665"/>
                  </a:lnTo>
                  <a:lnTo>
                    <a:pt x="84" y="1662"/>
                  </a:lnTo>
                  <a:lnTo>
                    <a:pt x="79" y="1660"/>
                  </a:lnTo>
                  <a:lnTo>
                    <a:pt x="74" y="1659"/>
                  </a:lnTo>
                  <a:lnTo>
                    <a:pt x="69" y="1654"/>
                  </a:lnTo>
                  <a:lnTo>
                    <a:pt x="67" y="1655"/>
                  </a:lnTo>
                  <a:lnTo>
                    <a:pt x="63" y="1657"/>
                  </a:lnTo>
                  <a:lnTo>
                    <a:pt x="61" y="1659"/>
                  </a:lnTo>
                  <a:lnTo>
                    <a:pt x="59" y="1660"/>
                  </a:lnTo>
                  <a:lnTo>
                    <a:pt x="56" y="1662"/>
                  </a:lnTo>
                  <a:lnTo>
                    <a:pt x="53" y="1664"/>
                  </a:lnTo>
                  <a:lnTo>
                    <a:pt x="48" y="1664"/>
                  </a:lnTo>
                  <a:lnTo>
                    <a:pt x="39" y="1659"/>
                  </a:lnTo>
                  <a:lnTo>
                    <a:pt x="31" y="1649"/>
                  </a:lnTo>
                  <a:lnTo>
                    <a:pt x="29" y="1646"/>
                  </a:lnTo>
                  <a:lnTo>
                    <a:pt x="29" y="1642"/>
                  </a:lnTo>
                  <a:lnTo>
                    <a:pt x="29" y="1639"/>
                  </a:lnTo>
                  <a:lnTo>
                    <a:pt x="31" y="1634"/>
                  </a:lnTo>
                  <a:lnTo>
                    <a:pt x="34" y="1628"/>
                  </a:lnTo>
                  <a:lnTo>
                    <a:pt x="34" y="1623"/>
                  </a:lnTo>
                  <a:lnTo>
                    <a:pt x="33" y="1618"/>
                  </a:lnTo>
                  <a:lnTo>
                    <a:pt x="33" y="1617"/>
                  </a:lnTo>
                  <a:lnTo>
                    <a:pt x="28" y="1613"/>
                  </a:lnTo>
                  <a:lnTo>
                    <a:pt x="29" y="1608"/>
                  </a:lnTo>
                  <a:lnTo>
                    <a:pt x="29" y="1604"/>
                  </a:lnTo>
                  <a:lnTo>
                    <a:pt x="28" y="1596"/>
                  </a:lnTo>
                  <a:lnTo>
                    <a:pt x="26" y="1592"/>
                  </a:lnTo>
                  <a:lnTo>
                    <a:pt x="24" y="1591"/>
                  </a:lnTo>
                  <a:lnTo>
                    <a:pt x="23" y="1584"/>
                  </a:lnTo>
                  <a:lnTo>
                    <a:pt x="26" y="1579"/>
                  </a:lnTo>
                  <a:lnTo>
                    <a:pt x="28" y="1578"/>
                  </a:lnTo>
                  <a:lnTo>
                    <a:pt x="29" y="1575"/>
                  </a:lnTo>
                  <a:lnTo>
                    <a:pt x="28" y="1571"/>
                  </a:lnTo>
                  <a:lnTo>
                    <a:pt x="24" y="1568"/>
                  </a:lnTo>
                  <a:lnTo>
                    <a:pt x="24" y="1566"/>
                  </a:lnTo>
                  <a:lnTo>
                    <a:pt x="26" y="1563"/>
                  </a:lnTo>
                  <a:lnTo>
                    <a:pt x="26" y="1558"/>
                  </a:lnTo>
                  <a:lnTo>
                    <a:pt x="23" y="1557"/>
                  </a:lnTo>
                  <a:lnTo>
                    <a:pt x="23" y="1552"/>
                  </a:lnTo>
                  <a:lnTo>
                    <a:pt x="21" y="1549"/>
                  </a:lnTo>
                  <a:lnTo>
                    <a:pt x="18" y="1547"/>
                  </a:lnTo>
                  <a:lnTo>
                    <a:pt x="20" y="1545"/>
                  </a:lnTo>
                  <a:lnTo>
                    <a:pt x="21" y="1544"/>
                  </a:lnTo>
                  <a:lnTo>
                    <a:pt x="24" y="1542"/>
                  </a:lnTo>
                  <a:lnTo>
                    <a:pt x="26" y="1539"/>
                  </a:lnTo>
                  <a:lnTo>
                    <a:pt x="29" y="1537"/>
                  </a:lnTo>
                  <a:lnTo>
                    <a:pt x="29" y="1534"/>
                  </a:lnTo>
                  <a:lnTo>
                    <a:pt x="34" y="1532"/>
                  </a:lnTo>
                  <a:lnTo>
                    <a:pt x="39" y="1532"/>
                  </a:lnTo>
                  <a:lnTo>
                    <a:pt x="41" y="1528"/>
                  </a:lnTo>
                  <a:lnTo>
                    <a:pt x="38" y="1507"/>
                  </a:lnTo>
                  <a:lnTo>
                    <a:pt x="34" y="1505"/>
                  </a:lnTo>
                  <a:lnTo>
                    <a:pt x="33" y="1503"/>
                  </a:lnTo>
                  <a:lnTo>
                    <a:pt x="28" y="1502"/>
                  </a:lnTo>
                  <a:lnTo>
                    <a:pt x="24" y="1503"/>
                  </a:lnTo>
                  <a:lnTo>
                    <a:pt x="20" y="1507"/>
                  </a:lnTo>
                  <a:lnTo>
                    <a:pt x="16" y="1507"/>
                  </a:lnTo>
                  <a:lnTo>
                    <a:pt x="13" y="1505"/>
                  </a:lnTo>
                  <a:lnTo>
                    <a:pt x="11" y="1502"/>
                  </a:lnTo>
                  <a:lnTo>
                    <a:pt x="11" y="1498"/>
                  </a:lnTo>
                  <a:lnTo>
                    <a:pt x="11" y="1495"/>
                  </a:lnTo>
                  <a:lnTo>
                    <a:pt x="11" y="1492"/>
                  </a:lnTo>
                  <a:lnTo>
                    <a:pt x="8" y="1489"/>
                  </a:lnTo>
                  <a:lnTo>
                    <a:pt x="6" y="1486"/>
                  </a:lnTo>
                  <a:lnTo>
                    <a:pt x="6" y="1482"/>
                  </a:lnTo>
                  <a:lnTo>
                    <a:pt x="6" y="1477"/>
                  </a:lnTo>
                  <a:lnTo>
                    <a:pt x="5" y="1473"/>
                  </a:lnTo>
                  <a:lnTo>
                    <a:pt x="3" y="1469"/>
                  </a:lnTo>
                  <a:lnTo>
                    <a:pt x="0" y="1466"/>
                  </a:lnTo>
                  <a:lnTo>
                    <a:pt x="0" y="1461"/>
                  </a:lnTo>
                  <a:lnTo>
                    <a:pt x="0" y="1458"/>
                  </a:lnTo>
                  <a:lnTo>
                    <a:pt x="0" y="1455"/>
                  </a:lnTo>
                  <a:lnTo>
                    <a:pt x="0" y="1450"/>
                  </a:lnTo>
                  <a:lnTo>
                    <a:pt x="1" y="1447"/>
                  </a:lnTo>
                  <a:lnTo>
                    <a:pt x="3" y="1443"/>
                  </a:lnTo>
                  <a:lnTo>
                    <a:pt x="3" y="1442"/>
                  </a:lnTo>
                  <a:lnTo>
                    <a:pt x="3" y="1439"/>
                  </a:lnTo>
                  <a:lnTo>
                    <a:pt x="5" y="1435"/>
                  </a:lnTo>
                  <a:lnTo>
                    <a:pt x="6" y="1430"/>
                  </a:lnTo>
                  <a:lnTo>
                    <a:pt x="10" y="1427"/>
                  </a:lnTo>
                  <a:lnTo>
                    <a:pt x="10" y="1426"/>
                  </a:lnTo>
                  <a:lnTo>
                    <a:pt x="11" y="1422"/>
                  </a:lnTo>
                  <a:lnTo>
                    <a:pt x="11" y="1421"/>
                  </a:lnTo>
                  <a:lnTo>
                    <a:pt x="10" y="1416"/>
                  </a:lnTo>
                  <a:lnTo>
                    <a:pt x="11" y="1411"/>
                  </a:lnTo>
                  <a:lnTo>
                    <a:pt x="13" y="1409"/>
                  </a:lnTo>
                  <a:lnTo>
                    <a:pt x="13" y="1406"/>
                  </a:lnTo>
                  <a:lnTo>
                    <a:pt x="15" y="1405"/>
                  </a:lnTo>
                  <a:lnTo>
                    <a:pt x="20" y="1397"/>
                  </a:lnTo>
                  <a:lnTo>
                    <a:pt x="21" y="1392"/>
                  </a:lnTo>
                  <a:lnTo>
                    <a:pt x="24" y="1388"/>
                  </a:lnTo>
                  <a:lnTo>
                    <a:pt x="28" y="1387"/>
                  </a:lnTo>
                  <a:lnTo>
                    <a:pt x="33" y="1387"/>
                  </a:lnTo>
                  <a:lnTo>
                    <a:pt x="34" y="1385"/>
                  </a:lnTo>
                  <a:lnTo>
                    <a:pt x="38" y="1380"/>
                  </a:lnTo>
                  <a:lnTo>
                    <a:pt x="43" y="1374"/>
                  </a:lnTo>
                  <a:lnTo>
                    <a:pt x="44" y="1369"/>
                  </a:lnTo>
                  <a:lnTo>
                    <a:pt x="46" y="1364"/>
                  </a:lnTo>
                  <a:lnTo>
                    <a:pt x="51" y="1359"/>
                  </a:lnTo>
                  <a:lnTo>
                    <a:pt x="54" y="1358"/>
                  </a:lnTo>
                  <a:lnTo>
                    <a:pt x="59" y="1356"/>
                  </a:lnTo>
                  <a:lnTo>
                    <a:pt x="63" y="1356"/>
                  </a:lnTo>
                  <a:lnTo>
                    <a:pt x="66" y="1356"/>
                  </a:lnTo>
                  <a:lnTo>
                    <a:pt x="72" y="1353"/>
                  </a:lnTo>
                  <a:lnTo>
                    <a:pt x="76" y="1351"/>
                  </a:lnTo>
                  <a:lnTo>
                    <a:pt x="77" y="1350"/>
                  </a:lnTo>
                  <a:lnTo>
                    <a:pt x="79" y="1348"/>
                  </a:lnTo>
                  <a:lnTo>
                    <a:pt x="79" y="1341"/>
                  </a:lnTo>
                  <a:lnTo>
                    <a:pt x="79" y="1337"/>
                  </a:lnTo>
                  <a:lnTo>
                    <a:pt x="84" y="1330"/>
                  </a:lnTo>
                  <a:lnTo>
                    <a:pt x="86" y="1329"/>
                  </a:lnTo>
                  <a:lnTo>
                    <a:pt x="89" y="1325"/>
                  </a:lnTo>
                  <a:lnTo>
                    <a:pt x="92" y="1324"/>
                  </a:lnTo>
                  <a:lnTo>
                    <a:pt x="97" y="1320"/>
                  </a:lnTo>
                  <a:lnTo>
                    <a:pt x="97" y="1319"/>
                  </a:lnTo>
                  <a:lnTo>
                    <a:pt x="101" y="1316"/>
                  </a:lnTo>
                  <a:lnTo>
                    <a:pt x="102" y="1309"/>
                  </a:lnTo>
                  <a:lnTo>
                    <a:pt x="102" y="1303"/>
                  </a:lnTo>
                  <a:lnTo>
                    <a:pt x="101" y="1298"/>
                  </a:lnTo>
                  <a:lnTo>
                    <a:pt x="96" y="1290"/>
                  </a:lnTo>
                  <a:lnTo>
                    <a:pt x="91" y="1280"/>
                  </a:lnTo>
                  <a:lnTo>
                    <a:pt x="91" y="1274"/>
                  </a:lnTo>
                  <a:lnTo>
                    <a:pt x="97" y="1267"/>
                  </a:lnTo>
                  <a:lnTo>
                    <a:pt x="104" y="1259"/>
                  </a:lnTo>
                  <a:lnTo>
                    <a:pt x="106" y="1262"/>
                  </a:lnTo>
                  <a:lnTo>
                    <a:pt x="117" y="1238"/>
                  </a:lnTo>
                  <a:lnTo>
                    <a:pt x="117" y="1233"/>
                  </a:lnTo>
                  <a:lnTo>
                    <a:pt x="117" y="1227"/>
                  </a:lnTo>
                  <a:lnTo>
                    <a:pt x="124" y="1223"/>
                  </a:lnTo>
                  <a:lnTo>
                    <a:pt x="124" y="1222"/>
                  </a:lnTo>
                  <a:lnTo>
                    <a:pt x="124" y="1215"/>
                  </a:lnTo>
                  <a:lnTo>
                    <a:pt x="135" y="1210"/>
                  </a:lnTo>
                  <a:lnTo>
                    <a:pt x="140" y="1207"/>
                  </a:lnTo>
                  <a:lnTo>
                    <a:pt x="144" y="1199"/>
                  </a:lnTo>
                  <a:lnTo>
                    <a:pt x="147" y="1189"/>
                  </a:lnTo>
                  <a:lnTo>
                    <a:pt x="150" y="1186"/>
                  </a:lnTo>
                  <a:lnTo>
                    <a:pt x="157" y="1175"/>
                  </a:lnTo>
                  <a:lnTo>
                    <a:pt x="165" y="1172"/>
                  </a:lnTo>
                  <a:lnTo>
                    <a:pt x="163" y="1167"/>
                  </a:lnTo>
                  <a:lnTo>
                    <a:pt x="168" y="1167"/>
                  </a:lnTo>
                  <a:lnTo>
                    <a:pt x="170" y="1160"/>
                  </a:lnTo>
                  <a:lnTo>
                    <a:pt x="177" y="1155"/>
                  </a:lnTo>
                  <a:lnTo>
                    <a:pt x="182" y="1146"/>
                  </a:lnTo>
                  <a:lnTo>
                    <a:pt x="188" y="1142"/>
                  </a:lnTo>
                  <a:lnTo>
                    <a:pt x="187" y="1134"/>
                  </a:lnTo>
                  <a:lnTo>
                    <a:pt x="182" y="1128"/>
                  </a:lnTo>
                  <a:lnTo>
                    <a:pt x="180" y="1123"/>
                  </a:lnTo>
                  <a:lnTo>
                    <a:pt x="185" y="1115"/>
                  </a:lnTo>
                  <a:lnTo>
                    <a:pt x="183" y="1110"/>
                  </a:lnTo>
                  <a:lnTo>
                    <a:pt x="178" y="1107"/>
                  </a:lnTo>
                  <a:lnTo>
                    <a:pt x="180" y="1102"/>
                  </a:lnTo>
                  <a:lnTo>
                    <a:pt x="185" y="1096"/>
                  </a:lnTo>
                  <a:lnTo>
                    <a:pt x="192" y="1091"/>
                  </a:lnTo>
                  <a:lnTo>
                    <a:pt x="198" y="1086"/>
                  </a:lnTo>
                  <a:lnTo>
                    <a:pt x="205" y="1087"/>
                  </a:lnTo>
                  <a:lnTo>
                    <a:pt x="208" y="1092"/>
                  </a:lnTo>
                  <a:lnTo>
                    <a:pt x="218" y="1094"/>
                  </a:lnTo>
                  <a:lnTo>
                    <a:pt x="231" y="1091"/>
                  </a:lnTo>
                  <a:lnTo>
                    <a:pt x="246" y="1092"/>
                  </a:lnTo>
                  <a:lnTo>
                    <a:pt x="256" y="1094"/>
                  </a:lnTo>
                  <a:lnTo>
                    <a:pt x="266" y="1092"/>
                  </a:lnTo>
                  <a:lnTo>
                    <a:pt x="274" y="1094"/>
                  </a:lnTo>
                  <a:lnTo>
                    <a:pt x="279" y="1096"/>
                  </a:lnTo>
                  <a:lnTo>
                    <a:pt x="286" y="1099"/>
                  </a:lnTo>
                  <a:lnTo>
                    <a:pt x="291" y="1110"/>
                  </a:lnTo>
                  <a:lnTo>
                    <a:pt x="294" y="1113"/>
                  </a:lnTo>
                  <a:lnTo>
                    <a:pt x="296" y="1118"/>
                  </a:lnTo>
                  <a:lnTo>
                    <a:pt x="292" y="1123"/>
                  </a:lnTo>
                  <a:lnTo>
                    <a:pt x="292" y="1133"/>
                  </a:lnTo>
                  <a:lnTo>
                    <a:pt x="296" y="1141"/>
                  </a:lnTo>
                  <a:lnTo>
                    <a:pt x="299" y="1147"/>
                  </a:lnTo>
                  <a:lnTo>
                    <a:pt x="301" y="1154"/>
                  </a:lnTo>
                  <a:lnTo>
                    <a:pt x="307" y="1162"/>
                  </a:lnTo>
                  <a:lnTo>
                    <a:pt x="312" y="1163"/>
                  </a:lnTo>
                  <a:lnTo>
                    <a:pt x="319" y="1168"/>
                  </a:lnTo>
                  <a:lnTo>
                    <a:pt x="322" y="1176"/>
                  </a:lnTo>
                  <a:lnTo>
                    <a:pt x="322" y="1185"/>
                  </a:lnTo>
                  <a:lnTo>
                    <a:pt x="327" y="1193"/>
                  </a:lnTo>
                  <a:lnTo>
                    <a:pt x="332" y="1194"/>
                  </a:lnTo>
                  <a:lnTo>
                    <a:pt x="342" y="1202"/>
                  </a:lnTo>
                  <a:lnTo>
                    <a:pt x="349" y="1214"/>
                  </a:lnTo>
                  <a:lnTo>
                    <a:pt x="354" y="1222"/>
                  </a:lnTo>
                  <a:lnTo>
                    <a:pt x="364" y="1227"/>
                  </a:lnTo>
                  <a:lnTo>
                    <a:pt x="372" y="1230"/>
                  </a:lnTo>
                  <a:lnTo>
                    <a:pt x="375" y="1231"/>
                  </a:lnTo>
                  <a:lnTo>
                    <a:pt x="378" y="1227"/>
                  </a:lnTo>
                  <a:lnTo>
                    <a:pt x="380" y="1220"/>
                  </a:lnTo>
                  <a:lnTo>
                    <a:pt x="387" y="1214"/>
                  </a:lnTo>
                  <a:lnTo>
                    <a:pt x="395" y="1210"/>
                  </a:lnTo>
                  <a:lnTo>
                    <a:pt x="403" y="1214"/>
                  </a:lnTo>
                  <a:lnTo>
                    <a:pt x="410" y="1212"/>
                  </a:lnTo>
                  <a:lnTo>
                    <a:pt x="418" y="1212"/>
                  </a:lnTo>
                  <a:lnTo>
                    <a:pt x="430" y="1214"/>
                  </a:lnTo>
                  <a:lnTo>
                    <a:pt x="438" y="1212"/>
                  </a:lnTo>
                  <a:lnTo>
                    <a:pt x="451" y="1217"/>
                  </a:lnTo>
                  <a:lnTo>
                    <a:pt x="456" y="1219"/>
                  </a:lnTo>
                  <a:lnTo>
                    <a:pt x="459" y="1220"/>
                  </a:lnTo>
                  <a:lnTo>
                    <a:pt x="469" y="1223"/>
                  </a:lnTo>
                  <a:lnTo>
                    <a:pt x="476" y="1225"/>
                  </a:lnTo>
                  <a:lnTo>
                    <a:pt x="483" y="1230"/>
                  </a:lnTo>
                  <a:lnTo>
                    <a:pt x="493" y="1236"/>
                  </a:lnTo>
                  <a:lnTo>
                    <a:pt x="499" y="1235"/>
                  </a:lnTo>
                  <a:lnTo>
                    <a:pt x="511" y="1231"/>
                  </a:lnTo>
                  <a:lnTo>
                    <a:pt x="517" y="1223"/>
                  </a:lnTo>
                  <a:lnTo>
                    <a:pt x="526" y="1222"/>
                  </a:lnTo>
                  <a:lnTo>
                    <a:pt x="529" y="1217"/>
                  </a:lnTo>
                  <a:lnTo>
                    <a:pt x="536" y="1210"/>
                  </a:lnTo>
                  <a:lnTo>
                    <a:pt x="542" y="1210"/>
                  </a:lnTo>
                  <a:lnTo>
                    <a:pt x="549" y="1210"/>
                  </a:lnTo>
                  <a:lnTo>
                    <a:pt x="557" y="1212"/>
                  </a:lnTo>
                  <a:lnTo>
                    <a:pt x="565" y="1210"/>
                  </a:lnTo>
                  <a:lnTo>
                    <a:pt x="575" y="1204"/>
                  </a:lnTo>
                  <a:lnTo>
                    <a:pt x="579" y="1202"/>
                  </a:lnTo>
                  <a:lnTo>
                    <a:pt x="588" y="1199"/>
                  </a:lnTo>
                  <a:lnTo>
                    <a:pt x="602" y="1194"/>
                  </a:lnTo>
                  <a:lnTo>
                    <a:pt x="612" y="1188"/>
                  </a:lnTo>
                  <a:lnTo>
                    <a:pt x="615" y="1185"/>
                  </a:lnTo>
                  <a:lnTo>
                    <a:pt x="618" y="1181"/>
                  </a:lnTo>
                  <a:lnTo>
                    <a:pt x="625" y="1168"/>
                  </a:lnTo>
                  <a:lnTo>
                    <a:pt x="626" y="1160"/>
                  </a:lnTo>
                  <a:lnTo>
                    <a:pt x="617" y="1146"/>
                  </a:lnTo>
                  <a:lnTo>
                    <a:pt x="617" y="1139"/>
                  </a:lnTo>
                  <a:lnTo>
                    <a:pt x="615" y="1133"/>
                  </a:lnTo>
                  <a:lnTo>
                    <a:pt x="615" y="1123"/>
                  </a:lnTo>
                  <a:lnTo>
                    <a:pt x="610" y="1113"/>
                  </a:lnTo>
                  <a:lnTo>
                    <a:pt x="608" y="1110"/>
                  </a:lnTo>
                  <a:lnTo>
                    <a:pt x="607" y="1100"/>
                  </a:lnTo>
                  <a:lnTo>
                    <a:pt x="602" y="1091"/>
                  </a:lnTo>
                  <a:lnTo>
                    <a:pt x="595" y="1087"/>
                  </a:lnTo>
                  <a:lnTo>
                    <a:pt x="588" y="1078"/>
                  </a:lnTo>
                  <a:lnTo>
                    <a:pt x="579" y="1071"/>
                  </a:lnTo>
                  <a:lnTo>
                    <a:pt x="570" y="1062"/>
                  </a:lnTo>
                  <a:lnTo>
                    <a:pt x="560" y="1058"/>
                  </a:lnTo>
                  <a:lnTo>
                    <a:pt x="552" y="1057"/>
                  </a:lnTo>
                  <a:lnTo>
                    <a:pt x="549" y="1053"/>
                  </a:lnTo>
                  <a:lnTo>
                    <a:pt x="545" y="1050"/>
                  </a:lnTo>
                  <a:lnTo>
                    <a:pt x="544" y="1044"/>
                  </a:lnTo>
                  <a:lnTo>
                    <a:pt x="536" y="1039"/>
                  </a:lnTo>
                  <a:lnTo>
                    <a:pt x="536" y="1026"/>
                  </a:lnTo>
                  <a:lnTo>
                    <a:pt x="542" y="1026"/>
                  </a:lnTo>
                  <a:lnTo>
                    <a:pt x="552" y="1024"/>
                  </a:lnTo>
                  <a:lnTo>
                    <a:pt x="564" y="1018"/>
                  </a:lnTo>
                  <a:lnTo>
                    <a:pt x="567" y="1013"/>
                  </a:lnTo>
                  <a:lnTo>
                    <a:pt x="565" y="1005"/>
                  </a:lnTo>
                  <a:lnTo>
                    <a:pt x="559" y="994"/>
                  </a:lnTo>
                  <a:lnTo>
                    <a:pt x="557" y="987"/>
                  </a:lnTo>
                  <a:lnTo>
                    <a:pt x="559" y="977"/>
                  </a:lnTo>
                  <a:lnTo>
                    <a:pt x="562" y="971"/>
                  </a:lnTo>
                  <a:lnTo>
                    <a:pt x="565" y="969"/>
                  </a:lnTo>
                  <a:lnTo>
                    <a:pt x="567" y="961"/>
                  </a:lnTo>
                  <a:lnTo>
                    <a:pt x="572" y="960"/>
                  </a:lnTo>
                  <a:lnTo>
                    <a:pt x="565" y="950"/>
                  </a:lnTo>
                  <a:lnTo>
                    <a:pt x="569" y="934"/>
                  </a:lnTo>
                  <a:lnTo>
                    <a:pt x="570" y="927"/>
                  </a:lnTo>
                  <a:lnTo>
                    <a:pt x="569" y="916"/>
                  </a:lnTo>
                  <a:lnTo>
                    <a:pt x="562" y="898"/>
                  </a:lnTo>
                  <a:lnTo>
                    <a:pt x="564" y="893"/>
                  </a:lnTo>
                  <a:lnTo>
                    <a:pt x="562" y="885"/>
                  </a:lnTo>
                  <a:lnTo>
                    <a:pt x="562" y="877"/>
                  </a:lnTo>
                  <a:lnTo>
                    <a:pt x="562" y="872"/>
                  </a:lnTo>
                  <a:lnTo>
                    <a:pt x="550" y="866"/>
                  </a:lnTo>
                  <a:lnTo>
                    <a:pt x="545" y="850"/>
                  </a:lnTo>
                  <a:lnTo>
                    <a:pt x="540" y="835"/>
                  </a:lnTo>
                  <a:lnTo>
                    <a:pt x="545" y="829"/>
                  </a:lnTo>
                  <a:lnTo>
                    <a:pt x="555" y="827"/>
                  </a:lnTo>
                  <a:lnTo>
                    <a:pt x="565" y="820"/>
                  </a:lnTo>
                  <a:lnTo>
                    <a:pt x="562" y="814"/>
                  </a:lnTo>
                  <a:lnTo>
                    <a:pt x="555" y="806"/>
                  </a:lnTo>
                  <a:lnTo>
                    <a:pt x="557" y="793"/>
                  </a:lnTo>
                  <a:lnTo>
                    <a:pt x="555" y="791"/>
                  </a:lnTo>
                  <a:lnTo>
                    <a:pt x="554" y="782"/>
                  </a:lnTo>
                  <a:lnTo>
                    <a:pt x="555" y="775"/>
                  </a:lnTo>
                  <a:lnTo>
                    <a:pt x="562" y="770"/>
                  </a:lnTo>
                  <a:lnTo>
                    <a:pt x="562" y="762"/>
                  </a:lnTo>
                  <a:lnTo>
                    <a:pt x="569" y="759"/>
                  </a:lnTo>
                  <a:lnTo>
                    <a:pt x="570" y="752"/>
                  </a:lnTo>
                  <a:lnTo>
                    <a:pt x="567" y="736"/>
                  </a:lnTo>
                  <a:lnTo>
                    <a:pt x="565" y="731"/>
                  </a:lnTo>
                  <a:lnTo>
                    <a:pt x="564" y="727"/>
                  </a:lnTo>
                  <a:lnTo>
                    <a:pt x="557" y="717"/>
                  </a:lnTo>
                  <a:lnTo>
                    <a:pt x="550" y="709"/>
                  </a:lnTo>
                  <a:lnTo>
                    <a:pt x="545" y="707"/>
                  </a:lnTo>
                  <a:lnTo>
                    <a:pt x="542" y="707"/>
                  </a:lnTo>
                  <a:lnTo>
                    <a:pt x="536" y="706"/>
                  </a:lnTo>
                  <a:lnTo>
                    <a:pt x="534" y="702"/>
                  </a:lnTo>
                  <a:lnTo>
                    <a:pt x="534" y="696"/>
                  </a:lnTo>
                  <a:lnTo>
                    <a:pt x="534" y="691"/>
                  </a:lnTo>
                  <a:lnTo>
                    <a:pt x="531" y="680"/>
                  </a:lnTo>
                  <a:lnTo>
                    <a:pt x="531" y="665"/>
                  </a:lnTo>
                  <a:lnTo>
                    <a:pt x="524" y="662"/>
                  </a:lnTo>
                  <a:lnTo>
                    <a:pt x="514" y="660"/>
                  </a:lnTo>
                  <a:lnTo>
                    <a:pt x="511" y="654"/>
                  </a:lnTo>
                  <a:lnTo>
                    <a:pt x="511" y="642"/>
                  </a:lnTo>
                  <a:lnTo>
                    <a:pt x="509" y="636"/>
                  </a:lnTo>
                  <a:lnTo>
                    <a:pt x="506" y="615"/>
                  </a:lnTo>
                  <a:lnTo>
                    <a:pt x="504" y="610"/>
                  </a:lnTo>
                  <a:lnTo>
                    <a:pt x="504" y="607"/>
                  </a:lnTo>
                  <a:lnTo>
                    <a:pt x="501" y="592"/>
                  </a:lnTo>
                  <a:lnTo>
                    <a:pt x="494" y="591"/>
                  </a:lnTo>
                  <a:lnTo>
                    <a:pt x="491" y="586"/>
                  </a:lnTo>
                  <a:lnTo>
                    <a:pt x="488" y="578"/>
                  </a:lnTo>
                  <a:lnTo>
                    <a:pt x="483" y="578"/>
                  </a:lnTo>
                  <a:lnTo>
                    <a:pt x="478" y="578"/>
                  </a:lnTo>
                  <a:lnTo>
                    <a:pt x="473" y="576"/>
                  </a:lnTo>
                  <a:lnTo>
                    <a:pt x="468" y="570"/>
                  </a:lnTo>
                  <a:lnTo>
                    <a:pt x="463" y="566"/>
                  </a:lnTo>
                  <a:lnTo>
                    <a:pt x="456" y="562"/>
                  </a:lnTo>
                  <a:lnTo>
                    <a:pt x="448" y="552"/>
                  </a:lnTo>
                  <a:lnTo>
                    <a:pt x="438" y="545"/>
                  </a:lnTo>
                  <a:lnTo>
                    <a:pt x="428" y="539"/>
                  </a:lnTo>
                  <a:lnTo>
                    <a:pt x="430" y="521"/>
                  </a:lnTo>
                  <a:lnTo>
                    <a:pt x="426" y="505"/>
                  </a:lnTo>
                  <a:lnTo>
                    <a:pt x="431" y="503"/>
                  </a:lnTo>
                  <a:lnTo>
                    <a:pt x="435" y="502"/>
                  </a:lnTo>
                  <a:lnTo>
                    <a:pt x="440" y="500"/>
                  </a:lnTo>
                  <a:lnTo>
                    <a:pt x="446" y="492"/>
                  </a:lnTo>
                  <a:lnTo>
                    <a:pt x="453" y="490"/>
                  </a:lnTo>
                  <a:lnTo>
                    <a:pt x="463" y="487"/>
                  </a:lnTo>
                  <a:lnTo>
                    <a:pt x="468" y="484"/>
                  </a:lnTo>
                  <a:lnTo>
                    <a:pt x="473" y="479"/>
                  </a:lnTo>
                  <a:lnTo>
                    <a:pt x="481" y="479"/>
                  </a:lnTo>
                  <a:lnTo>
                    <a:pt x="489" y="484"/>
                  </a:lnTo>
                  <a:lnTo>
                    <a:pt x="496" y="494"/>
                  </a:lnTo>
                  <a:lnTo>
                    <a:pt x="504" y="505"/>
                  </a:lnTo>
                  <a:lnTo>
                    <a:pt x="507" y="510"/>
                  </a:lnTo>
                  <a:lnTo>
                    <a:pt x="521" y="515"/>
                  </a:lnTo>
                  <a:lnTo>
                    <a:pt x="526" y="526"/>
                  </a:lnTo>
                  <a:lnTo>
                    <a:pt x="531" y="526"/>
                  </a:lnTo>
                  <a:lnTo>
                    <a:pt x="536" y="523"/>
                  </a:lnTo>
                  <a:lnTo>
                    <a:pt x="536" y="508"/>
                  </a:lnTo>
                  <a:lnTo>
                    <a:pt x="539" y="503"/>
                  </a:lnTo>
                  <a:lnTo>
                    <a:pt x="544" y="495"/>
                  </a:lnTo>
                  <a:lnTo>
                    <a:pt x="550" y="489"/>
                  </a:lnTo>
                  <a:lnTo>
                    <a:pt x="559" y="484"/>
                  </a:lnTo>
                  <a:lnTo>
                    <a:pt x="565" y="482"/>
                  </a:lnTo>
                  <a:lnTo>
                    <a:pt x="574" y="484"/>
                  </a:lnTo>
                  <a:lnTo>
                    <a:pt x="587" y="484"/>
                  </a:lnTo>
                  <a:lnTo>
                    <a:pt x="590" y="482"/>
                  </a:lnTo>
                  <a:lnTo>
                    <a:pt x="597" y="482"/>
                  </a:lnTo>
                  <a:lnTo>
                    <a:pt x="600" y="479"/>
                  </a:lnTo>
                  <a:lnTo>
                    <a:pt x="600" y="473"/>
                  </a:lnTo>
                  <a:lnTo>
                    <a:pt x="598" y="469"/>
                  </a:lnTo>
                  <a:lnTo>
                    <a:pt x="605" y="468"/>
                  </a:lnTo>
                  <a:lnTo>
                    <a:pt x="610" y="466"/>
                  </a:lnTo>
                  <a:lnTo>
                    <a:pt x="617" y="463"/>
                  </a:lnTo>
                  <a:lnTo>
                    <a:pt x="623" y="458"/>
                  </a:lnTo>
                  <a:lnTo>
                    <a:pt x="635" y="456"/>
                  </a:lnTo>
                  <a:lnTo>
                    <a:pt x="640" y="455"/>
                  </a:lnTo>
                  <a:lnTo>
                    <a:pt x="641" y="450"/>
                  </a:lnTo>
                  <a:lnTo>
                    <a:pt x="646" y="445"/>
                  </a:lnTo>
                  <a:lnTo>
                    <a:pt x="650" y="442"/>
                  </a:lnTo>
                  <a:lnTo>
                    <a:pt x="656" y="443"/>
                  </a:lnTo>
                  <a:lnTo>
                    <a:pt x="661" y="442"/>
                  </a:lnTo>
                  <a:lnTo>
                    <a:pt x="666" y="439"/>
                  </a:lnTo>
                  <a:lnTo>
                    <a:pt x="674" y="435"/>
                  </a:lnTo>
                  <a:lnTo>
                    <a:pt x="681" y="434"/>
                  </a:lnTo>
                  <a:lnTo>
                    <a:pt x="696" y="426"/>
                  </a:lnTo>
                  <a:lnTo>
                    <a:pt x="701" y="429"/>
                  </a:lnTo>
                  <a:lnTo>
                    <a:pt x="706" y="434"/>
                  </a:lnTo>
                  <a:lnTo>
                    <a:pt x="716" y="437"/>
                  </a:lnTo>
                  <a:lnTo>
                    <a:pt x="724" y="439"/>
                  </a:lnTo>
                  <a:lnTo>
                    <a:pt x="731" y="435"/>
                  </a:lnTo>
                  <a:lnTo>
                    <a:pt x="739" y="434"/>
                  </a:lnTo>
                  <a:lnTo>
                    <a:pt x="749" y="437"/>
                  </a:lnTo>
                  <a:lnTo>
                    <a:pt x="759" y="439"/>
                  </a:lnTo>
                  <a:lnTo>
                    <a:pt x="767" y="435"/>
                  </a:lnTo>
                  <a:lnTo>
                    <a:pt x="774" y="430"/>
                  </a:lnTo>
                  <a:lnTo>
                    <a:pt x="780" y="421"/>
                  </a:lnTo>
                  <a:lnTo>
                    <a:pt x="790" y="416"/>
                  </a:lnTo>
                  <a:lnTo>
                    <a:pt x="794" y="413"/>
                  </a:lnTo>
                  <a:lnTo>
                    <a:pt x="798" y="409"/>
                  </a:lnTo>
                  <a:lnTo>
                    <a:pt x="803" y="408"/>
                  </a:lnTo>
                  <a:lnTo>
                    <a:pt x="808" y="403"/>
                  </a:lnTo>
                  <a:lnTo>
                    <a:pt x="815" y="398"/>
                  </a:lnTo>
                  <a:lnTo>
                    <a:pt x="818" y="393"/>
                  </a:lnTo>
                  <a:lnTo>
                    <a:pt x="827" y="380"/>
                  </a:lnTo>
                  <a:lnTo>
                    <a:pt x="832" y="375"/>
                  </a:lnTo>
                  <a:lnTo>
                    <a:pt x="837" y="374"/>
                  </a:lnTo>
                  <a:lnTo>
                    <a:pt x="840" y="377"/>
                  </a:lnTo>
                  <a:lnTo>
                    <a:pt x="845" y="384"/>
                  </a:lnTo>
                  <a:lnTo>
                    <a:pt x="851" y="392"/>
                  </a:lnTo>
                  <a:lnTo>
                    <a:pt x="863" y="396"/>
                  </a:lnTo>
                  <a:lnTo>
                    <a:pt x="866" y="400"/>
                  </a:lnTo>
                  <a:lnTo>
                    <a:pt x="870" y="403"/>
                  </a:lnTo>
                  <a:lnTo>
                    <a:pt x="875" y="406"/>
                  </a:lnTo>
                  <a:lnTo>
                    <a:pt x="881" y="409"/>
                  </a:lnTo>
                  <a:lnTo>
                    <a:pt x="886" y="414"/>
                  </a:lnTo>
                  <a:lnTo>
                    <a:pt x="894" y="418"/>
                  </a:lnTo>
                  <a:lnTo>
                    <a:pt x="914" y="435"/>
                  </a:lnTo>
                  <a:lnTo>
                    <a:pt x="914" y="443"/>
                  </a:lnTo>
                  <a:lnTo>
                    <a:pt x="921" y="448"/>
                  </a:lnTo>
                  <a:lnTo>
                    <a:pt x="927" y="440"/>
                  </a:lnTo>
                  <a:lnTo>
                    <a:pt x="929" y="427"/>
                  </a:lnTo>
                  <a:lnTo>
                    <a:pt x="927" y="421"/>
                  </a:lnTo>
                  <a:lnTo>
                    <a:pt x="934" y="419"/>
                  </a:lnTo>
                  <a:lnTo>
                    <a:pt x="944" y="419"/>
                  </a:lnTo>
                  <a:lnTo>
                    <a:pt x="952" y="416"/>
                  </a:lnTo>
                  <a:lnTo>
                    <a:pt x="956" y="419"/>
                  </a:lnTo>
                  <a:lnTo>
                    <a:pt x="954" y="424"/>
                  </a:lnTo>
                  <a:lnTo>
                    <a:pt x="951" y="427"/>
                  </a:lnTo>
                  <a:lnTo>
                    <a:pt x="954" y="434"/>
                  </a:lnTo>
                  <a:lnTo>
                    <a:pt x="957" y="437"/>
                  </a:lnTo>
                  <a:lnTo>
                    <a:pt x="961" y="445"/>
                  </a:lnTo>
                  <a:lnTo>
                    <a:pt x="966" y="450"/>
                  </a:lnTo>
                  <a:lnTo>
                    <a:pt x="972" y="453"/>
                  </a:lnTo>
                  <a:lnTo>
                    <a:pt x="977" y="456"/>
                  </a:lnTo>
                  <a:lnTo>
                    <a:pt x="984" y="456"/>
                  </a:lnTo>
                  <a:lnTo>
                    <a:pt x="989" y="453"/>
                  </a:lnTo>
                  <a:lnTo>
                    <a:pt x="990" y="448"/>
                  </a:lnTo>
                  <a:lnTo>
                    <a:pt x="994" y="443"/>
                  </a:lnTo>
                  <a:lnTo>
                    <a:pt x="997" y="437"/>
                  </a:lnTo>
                  <a:lnTo>
                    <a:pt x="999" y="429"/>
                  </a:lnTo>
                  <a:lnTo>
                    <a:pt x="995" y="422"/>
                  </a:lnTo>
                  <a:lnTo>
                    <a:pt x="997" y="416"/>
                  </a:lnTo>
                  <a:lnTo>
                    <a:pt x="997" y="396"/>
                  </a:lnTo>
                  <a:lnTo>
                    <a:pt x="997" y="390"/>
                  </a:lnTo>
                  <a:lnTo>
                    <a:pt x="1002" y="388"/>
                  </a:lnTo>
                  <a:lnTo>
                    <a:pt x="1005" y="390"/>
                  </a:lnTo>
                  <a:lnTo>
                    <a:pt x="1010" y="392"/>
                  </a:lnTo>
                  <a:lnTo>
                    <a:pt x="1013" y="392"/>
                  </a:lnTo>
                  <a:lnTo>
                    <a:pt x="1017" y="393"/>
                  </a:lnTo>
                  <a:lnTo>
                    <a:pt x="1018" y="387"/>
                  </a:lnTo>
                  <a:lnTo>
                    <a:pt x="1022" y="384"/>
                  </a:lnTo>
                  <a:lnTo>
                    <a:pt x="1025" y="374"/>
                  </a:lnTo>
                  <a:lnTo>
                    <a:pt x="1030" y="361"/>
                  </a:lnTo>
                  <a:lnTo>
                    <a:pt x="1033" y="356"/>
                  </a:lnTo>
                  <a:lnTo>
                    <a:pt x="1037" y="350"/>
                  </a:lnTo>
                  <a:lnTo>
                    <a:pt x="1038" y="345"/>
                  </a:lnTo>
                  <a:lnTo>
                    <a:pt x="1040" y="335"/>
                  </a:lnTo>
                  <a:lnTo>
                    <a:pt x="1040" y="327"/>
                  </a:lnTo>
                  <a:lnTo>
                    <a:pt x="1033" y="316"/>
                  </a:lnTo>
                  <a:lnTo>
                    <a:pt x="1035" y="303"/>
                  </a:lnTo>
                  <a:lnTo>
                    <a:pt x="1033" y="286"/>
                  </a:lnTo>
                  <a:lnTo>
                    <a:pt x="1032" y="282"/>
                  </a:lnTo>
                  <a:lnTo>
                    <a:pt x="1032" y="275"/>
                  </a:lnTo>
                  <a:lnTo>
                    <a:pt x="1032" y="273"/>
                  </a:lnTo>
                  <a:lnTo>
                    <a:pt x="1035" y="265"/>
                  </a:lnTo>
                  <a:lnTo>
                    <a:pt x="1032" y="257"/>
                  </a:lnTo>
                  <a:lnTo>
                    <a:pt x="1030" y="249"/>
                  </a:lnTo>
                  <a:lnTo>
                    <a:pt x="1033" y="246"/>
                  </a:lnTo>
                  <a:lnTo>
                    <a:pt x="1040" y="251"/>
                  </a:lnTo>
                  <a:lnTo>
                    <a:pt x="1043" y="249"/>
                  </a:lnTo>
                  <a:lnTo>
                    <a:pt x="1047" y="244"/>
                  </a:lnTo>
                  <a:lnTo>
                    <a:pt x="1052" y="243"/>
                  </a:lnTo>
                  <a:lnTo>
                    <a:pt x="1052" y="238"/>
                  </a:lnTo>
                  <a:lnTo>
                    <a:pt x="1052" y="233"/>
                  </a:lnTo>
                  <a:lnTo>
                    <a:pt x="1050" y="227"/>
                  </a:lnTo>
                  <a:lnTo>
                    <a:pt x="1050" y="220"/>
                  </a:lnTo>
                  <a:lnTo>
                    <a:pt x="1048" y="215"/>
                  </a:lnTo>
                  <a:lnTo>
                    <a:pt x="1043" y="209"/>
                  </a:lnTo>
                  <a:lnTo>
                    <a:pt x="1042" y="207"/>
                  </a:lnTo>
                  <a:lnTo>
                    <a:pt x="1038" y="202"/>
                  </a:lnTo>
                  <a:lnTo>
                    <a:pt x="1040" y="197"/>
                  </a:lnTo>
                  <a:lnTo>
                    <a:pt x="1042" y="191"/>
                  </a:lnTo>
                  <a:lnTo>
                    <a:pt x="1050" y="175"/>
                  </a:lnTo>
                  <a:lnTo>
                    <a:pt x="1058" y="172"/>
                  </a:lnTo>
                  <a:lnTo>
                    <a:pt x="1061" y="167"/>
                  </a:lnTo>
                  <a:lnTo>
                    <a:pt x="1060" y="163"/>
                  </a:lnTo>
                  <a:lnTo>
                    <a:pt x="1055" y="157"/>
                  </a:lnTo>
                  <a:lnTo>
                    <a:pt x="1053" y="144"/>
                  </a:lnTo>
                  <a:lnTo>
                    <a:pt x="1053" y="136"/>
                  </a:lnTo>
                  <a:lnTo>
                    <a:pt x="1055" y="125"/>
                  </a:lnTo>
                  <a:lnTo>
                    <a:pt x="1056" y="121"/>
                  </a:lnTo>
                  <a:lnTo>
                    <a:pt x="1060" y="117"/>
                  </a:lnTo>
                  <a:lnTo>
                    <a:pt x="1066" y="105"/>
                  </a:lnTo>
                  <a:lnTo>
                    <a:pt x="1068" y="99"/>
                  </a:lnTo>
                  <a:lnTo>
                    <a:pt x="1075" y="96"/>
                  </a:lnTo>
                  <a:lnTo>
                    <a:pt x="1080" y="89"/>
                  </a:lnTo>
                  <a:lnTo>
                    <a:pt x="1081" y="83"/>
                  </a:lnTo>
                  <a:lnTo>
                    <a:pt x="1081" y="76"/>
                  </a:lnTo>
                  <a:lnTo>
                    <a:pt x="1081" y="70"/>
                  </a:lnTo>
                  <a:lnTo>
                    <a:pt x="1088" y="62"/>
                  </a:lnTo>
                  <a:lnTo>
                    <a:pt x="1096" y="58"/>
                  </a:lnTo>
                  <a:lnTo>
                    <a:pt x="1103" y="62"/>
                  </a:lnTo>
                  <a:lnTo>
                    <a:pt x="1108" y="60"/>
                  </a:lnTo>
                  <a:lnTo>
                    <a:pt x="1109" y="57"/>
                  </a:lnTo>
                  <a:lnTo>
                    <a:pt x="1114" y="58"/>
                  </a:lnTo>
                  <a:lnTo>
                    <a:pt x="1124" y="60"/>
                  </a:lnTo>
                  <a:lnTo>
                    <a:pt x="1136" y="57"/>
                  </a:lnTo>
                  <a:lnTo>
                    <a:pt x="1149" y="53"/>
                  </a:lnTo>
                  <a:lnTo>
                    <a:pt x="1149" y="49"/>
                  </a:lnTo>
                  <a:lnTo>
                    <a:pt x="1147" y="47"/>
                  </a:lnTo>
                  <a:lnTo>
                    <a:pt x="1146" y="44"/>
                  </a:lnTo>
                  <a:lnTo>
                    <a:pt x="1144" y="40"/>
                  </a:lnTo>
                  <a:lnTo>
                    <a:pt x="1147" y="37"/>
                  </a:lnTo>
                  <a:lnTo>
                    <a:pt x="1152" y="36"/>
                  </a:lnTo>
                  <a:lnTo>
                    <a:pt x="1156" y="36"/>
                  </a:lnTo>
                  <a:lnTo>
                    <a:pt x="1164" y="28"/>
                  </a:lnTo>
                  <a:lnTo>
                    <a:pt x="1176" y="23"/>
                  </a:lnTo>
                  <a:lnTo>
                    <a:pt x="1186" y="21"/>
                  </a:lnTo>
                  <a:lnTo>
                    <a:pt x="1194" y="23"/>
                  </a:lnTo>
                  <a:lnTo>
                    <a:pt x="1204" y="28"/>
                  </a:lnTo>
                  <a:lnTo>
                    <a:pt x="1215" y="26"/>
                  </a:lnTo>
                  <a:lnTo>
                    <a:pt x="1222" y="24"/>
                  </a:lnTo>
                  <a:lnTo>
                    <a:pt x="1227" y="24"/>
                  </a:lnTo>
                  <a:lnTo>
                    <a:pt x="1233" y="26"/>
                  </a:lnTo>
                  <a:lnTo>
                    <a:pt x="1242" y="28"/>
                  </a:lnTo>
                  <a:lnTo>
                    <a:pt x="1247" y="34"/>
                  </a:lnTo>
                  <a:lnTo>
                    <a:pt x="1248" y="39"/>
                  </a:lnTo>
                  <a:lnTo>
                    <a:pt x="1250" y="39"/>
                  </a:lnTo>
                  <a:lnTo>
                    <a:pt x="1258" y="34"/>
                  </a:lnTo>
                  <a:lnTo>
                    <a:pt x="1263" y="31"/>
                  </a:lnTo>
                  <a:lnTo>
                    <a:pt x="1270" y="39"/>
                  </a:lnTo>
                  <a:lnTo>
                    <a:pt x="1286" y="44"/>
                  </a:lnTo>
                  <a:lnTo>
                    <a:pt x="1290" y="47"/>
                  </a:lnTo>
                  <a:lnTo>
                    <a:pt x="1295" y="52"/>
                  </a:lnTo>
                  <a:lnTo>
                    <a:pt x="1300" y="53"/>
                  </a:lnTo>
                  <a:lnTo>
                    <a:pt x="1303" y="58"/>
                  </a:lnTo>
                  <a:lnTo>
                    <a:pt x="1306" y="63"/>
                  </a:lnTo>
                  <a:lnTo>
                    <a:pt x="1318" y="68"/>
                  </a:lnTo>
                  <a:lnTo>
                    <a:pt x="1328" y="76"/>
                  </a:lnTo>
                  <a:lnTo>
                    <a:pt x="1336" y="78"/>
                  </a:lnTo>
                  <a:lnTo>
                    <a:pt x="1341" y="81"/>
                  </a:lnTo>
                  <a:lnTo>
                    <a:pt x="1346" y="86"/>
                  </a:lnTo>
                  <a:lnTo>
                    <a:pt x="1354" y="91"/>
                  </a:lnTo>
                  <a:lnTo>
                    <a:pt x="1358" y="91"/>
                  </a:lnTo>
                  <a:lnTo>
                    <a:pt x="1361" y="87"/>
                  </a:lnTo>
                  <a:lnTo>
                    <a:pt x="1366" y="86"/>
                  </a:lnTo>
                  <a:lnTo>
                    <a:pt x="1372" y="87"/>
                  </a:lnTo>
                  <a:lnTo>
                    <a:pt x="1377" y="84"/>
                  </a:lnTo>
                  <a:lnTo>
                    <a:pt x="1382" y="84"/>
                  </a:lnTo>
                  <a:lnTo>
                    <a:pt x="1387" y="81"/>
                  </a:lnTo>
                  <a:lnTo>
                    <a:pt x="1392" y="78"/>
                  </a:lnTo>
                  <a:lnTo>
                    <a:pt x="1397" y="76"/>
                  </a:lnTo>
                  <a:lnTo>
                    <a:pt x="1402" y="76"/>
                  </a:lnTo>
                  <a:lnTo>
                    <a:pt x="1407" y="73"/>
                  </a:lnTo>
                  <a:lnTo>
                    <a:pt x="1414" y="70"/>
                  </a:lnTo>
                  <a:lnTo>
                    <a:pt x="1424" y="70"/>
                  </a:lnTo>
                  <a:lnTo>
                    <a:pt x="1427" y="70"/>
                  </a:lnTo>
                  <a:lnTo>
                    <a:pt x="1434" y="70"/>
                  </a:lnTo>
                  <a:lnTo>
                    <a:pt x="1439" y="73"/>
                  </a:lnTo>
                  <a:lnTo>
                    <a:pt x="1444" y="70"/>
                  </a:lnTo>
                  <a:lnTo>
                    <a:pt x="1452" y="68"/>
                  </a:lnTo>
                  <a:lnTo>
                    <a:pt x="1457" y="68"/>
                  </a:lnTo>
                  <a:lnTo>
                    <a:pt x="1460" y="65"/>
                  </a:lnTo>
                  <a:lnTo>
                    <a:pt x="1467" y="63"/>
                  </a:lnTo>
                  <a:lnTo>
                    <a:pt x="1470" y="66"/>
                  </a:lnTo>
                  <a:lnTo>
                    <a:pt x="1475" y="68"/>
                  </a:lnTo>
                  <a:lnTo>
                    <a:pt x="1482" y="63"/>
                  </a:lnTo>
                  <a:lnTo>
                    <a:pt x="1485" y="60"/>
                  </a:lnTo>
                  <a:lnTo>
                    <a:pt x="1490" y="58"/>
                  </a:lnTo>
                  <a:lnTo>
                    <a:pt x="1496" y="58"/>
                  </a:lnTo>
                  <a:lnTo>
                    <a:pt x="1505" y="53"/>
                  </a:lnTo>
                  <a:lnTo>
                    <a:pt x="1508" y="50"/>
                  </a:lnTo>
                  <a:lnTo>
                    <a:pt x="1515" y="47"/>
                  </a:lnTo>
                  <a:lnTo>
                    <a:pt x="1525" y="45"/>
                  </a:lnTo>
                  <a:lnTo>
                    <a:pt x="1533" y="44"/>
                  </a:lnTo>
                  <a:lnTo>
                    <a:pt x="1534" y="40"/>
                  </a:lnTo>
                  <a:lnTo>
                    <a:pt x="1539" y="39"/>
                  </a:lnTo>
                  <a:lnTo>
                    <a:pt x="1546" y="37"/>
                  </a:lnTo>
                  <a:lnTo>
                    <a:pt x="1546" y="31"/>
                  </a:lnTo>
                  <a:lnTo>
                    <a:pt x="1546" y="18"/>
                  </a:lnTo>
                  <a:lnTo>
                    <a:pt x="1554" y="13"/>
                  </a:lnTo>
                  <a:lnTo>
                    <a:pt x="155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0" name="Freeform 173"/>
            <p:cNvSpPr>
              <a:spLocks/>
            </p:cNvSpPr>
            <p:nvPr/>
          </p:nvSpPr>
          <p:spPr bwMode="auto">
            <a:xfrm>
              <a:off x="531812" y="2134395"/>
              <a:ext cx="676275" cy="1104900"/>
            </a:xfrm>
            <a:custGeom>
              <a:avLst/>
              <a:gdLst>
                <a:gd name="T0" fmla="*/ 825 w 851"/>
                <a:gd name="T1" fmla="*/ 803 h 1392"/>
                <a:gd name="T2" fmla="*/ 784 w 851"/>
                <a:gd name="T3" fmla="*/ 817 h 1392"/>
                <a:gd name="T4" fmla="*/ 744 w 851"/>
                <a:gd name="T5" fmla="*/ 819 h 1392"/>
                <a:gd name="T6" fmla="*/ 712 w 851"/>
                <a:gd name="T7" fmla="*/ 861 h 1392"/>
                <a:gd name="T8" fmla="*/ 630 w 851"/>
                <a:gd name="T9" fmla="*/ 814 h 1392"/>
                <a:gd name="T10" fmla="*/ 549 w 851"/>
                <a:gd name="T11" fmla="*/ 791 h 1392"/>
                <a:gd name="T12" fmla="*/ 544 w 851"/>
                <a:gd name="T13" fmla="*/ 833 h 1392"/>
                <a:gd name="T14" fmla="*/ 565 w 851"/>
                <a:gd name="T15" fmla="*/ 981 h 1392"/>
                <a:gd name="T16" fmla="*/ 628 w 851"/>
                <a:gd name="T17" fmla="*/ 1052 h 1392"/>
                <a:gd name="T18" fmla="*/ 559 w 851"/>
                <a:gd name="T19" fmla="*/ 1118 h 1392"/>
                <a:gd name="T20" fmla="*/ 595 w 851"/>
                <a:gd name="T21" fmla="*/ 1246 h 1392"/>
                <a:gd name="T22" fmla="*/ 598 w 851"/>
                <a:gd name="T23" fmla="*/ 1366 h 1392"/>
                <a:gd name="T24" fmla="*/ 542 w 851"/>
                <a:gd name="T25" fmla="*/ 1384 h 1392"/>
                <a:gd name="T26" fmla="*/ 484 w 851"/>
                <a:gd name="T27" fmla="*/ 1346 h 1392"/>
                <a:gd name="T28" fmla="*/ 398 w 851"/>
                <a:gd name="T29" fmla="*/ 1361 h 1392"/>
                <a:gd name="T30" fmla="*/ 349 w 851"/>
                <a:gd name="T31" fmla="*/ 1356 h 1392"/>
                <a:gd name="T32" fmla="*/ 350 w 851"/>
                <a:gd name="T33" fmla="*/ 1314 h 1392"/>
                <a:gd name="T34" fmla="*/ 340 w 851"/>
                <a:gd name="T35" fmla="*/ 1278 h 1392"/>
                <a:gd name="T36" fmla="*/ 317 w 851"/>
                <a:gd name="T37" fmla="*/ 1236 h 1392"/>
                <a:gd name="T38" fmla="*/ 340 w 851"/>
                <a:gd name="T39" fmla="*/ 1207 h 1392"/>
                <a:gd name="T40" fmla="*/ 334 w 851"/>
                <a:gd name="T41" fmla="*/ 1128 h 1392"/>
                <a:gd name="T42" fmla="*/ 324 w 851"/>
                <a:gd name="T43" fmla="*/ 1091 h 1392"/>
                <a:gd name="T44" fmla="*/ 304 w 851"/>
                <a:gd name="T45" fmla="*/ 1061 h 1392"/>
                <a:gd name="T46" fmla="*/ 251 w 851"/>
                <a:gd name="T47" fmla="*/ 1083 h 1392"/>
                <a:gd name="T48" fmla="*/ 183 w 851"/>
                <a:gd name="T49" fmla="*/ 1097 h 1392"/>
                <a:gd name="T50" fmla="*/ 127 w 851"/>
                <a:gd name="T51" fmla="*/ 1068 h 1392"/>
                <a:gd name="T52" fmla="*/ 109 w 851"/>
                <a:gd name="T53" fmla="*/ 1040 h 1392"/>
                <a:gd name="T54" fmla="*/ 91 w 851"/>
                <a:gd name="T55" fmla="*/ 1002 h 1392"/>
                <a:gd name="T56" fmla="*/ 112 w 851"/>
                <a:gd name="T57" fmla="*/ 977 h 1392"/>
                <a:gd name="T58" fmla="*/ 148 w 851"/>
                <a:gd name="T59" fmla="*/ 935 h 1392"/>
                <a:gd name="T60" fmla="*/ 140 w 851"/>
                <a:gd name="T61" fmla="*/ 867 h 1392"/>
                <a:gd name="T62" fmla="*/ 137 w 851"/>
                <a:gd name="T63" fmla="*/ 824 h 1392"/>
                <a:gd name="T64" fmla="*/ 84 w 851"/>
                <a:gd name="T65" fmla="*/ 799 h 1392"/>
                <a:gd name="T66" fmla="*/ 49 w 851"/>
                <a:gd name="T67" fmla="*/ 743 h 1392"/>
                <a:gd name="T68" fmla="*/ 1 w 851"/>
                <a:gd name="T69" fmla="*/ 710 h 1392"/>
                <a:gd name="T70" fmla="*/ 13 w 851"/>
                <a:gd name="T71" fmla="*/ 676 h 1392"/>
                <a:gd name="T72" fmla="*/ 44 w 851"/>
                <a:gd name="T73" fmla="*/ 654 h 1392"/>
                <a:gd name="T74" fmla="*/ 86 w 851"/>
                <a:gd name="T75" fmla="*/ 638 h 1392"/>
                <a:gd name="T76" fmla="*/ 127 w 851"/>
                <a:gd name="T77" fmla="*/ 655 h 1392"/>
                <a:gd name="T78" fmla="*/ 153 w 851"/>
                <a:gd name="T79" fmla="*/ 652 h 1392"/>
                <a:gd name="T80" fmla="*/ 172 w 851"/>
                <a:gd name="T81" fmla="*/ 629 h 1392"/>
                <a:gd name="T82" fmla="*/ 193 w 851"/>
                <a:gd name="T83" fmla="*/ 618 h 1392"/>
                <a:gd name="T84" fmla="*/ 229 w 851"/>
                <a:gd name="T85" fmla="*/ 608 h 1392"/>
                <a:gd name="T86" fmla="*/ 243 w 851"/>
                <a:gd name="T87" fmla="*/ 583 h 1392"/>
                <a:gd name="T88" fmla="*/ 266 w 851"/>
                <a:gd name="T89" fmla="*/ 549 h 1392"/>
                <a:gd name="T90" fmla="*/ 294 w 851"/>
                <a:gd name="T91" fmla="*/ 527 h 1392"/>
                <a:gd name="T92" fmla="*/ 268 w 851"/>
                <a:gd name="T93" fmla="*/ 500 h 1392"/>
                <a:gd name="T94" fmla="*/ 221 w 851"/>
                <a:gd name="T95" fmla="*/ 497 h 1392"/>
                <a:gd name="T96" fmla="*/ 165 w 851"/>
                <a:gd name="T97" fmla="*/ 463 h 1392"/>
                <a:gd name="T98" fmla="*/ 178 w 851"/>
                <a:gd name="T99" fmla="*/ 380 h 1392"/>
                <a:gd name="T100" fmla="*/ 142 w 851"/>
                <a:gd name="T101" fmla="*/ 337 h 1392"/>
                <a:gd name="T102" fmla="*/ 172 w 851"/>
                <a:gd name="T103" fmla="*/ 260 h 1392"/>
                <a:gd name="T104" fmla="*/ 148 w 851"/>
                <a:gd name="T105" fmla="*/ 199 h 1392"/>
                <a:gd name="T106" fmla="*/ 129 w 851"/>
                <a:gd name="T107" fmla="*/ 160 h 1392"/>
                <a:gd name="T108" fmla="*/ 91 w 851"/>
                <a:gd name="T109" fmla="*/ 139 h 1392"/>
                <a:gd name="T110" fmla="*/ 82 w 851"/>
                <a:gd name="T111" fmla="*/ 107 h 1392"/>
                <a:gd name="T112" fmla="*/ 105 w 851"/>
                <a:gd name="T113" fmla="*/ 83 h 1392"/>
                <a:gd name="T114" fmla="*/ 129 w 851"/>
                <a:gd name="T115" fmla="*/ 47 h 1392"/>
                <a:gd name="T116" fmla="*/ 167 w 851"/>
                <a:gd name="T117" fmla="*/ 24 h 1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51" h="1392">
                  <a:moveTo>
                    <a:pt x="851" y="782"/>
                  </a:moveTo>
                  <a:lnTo>
                    <a:pt x="850" y="777"/>
                  </a:lnTo>
                  <a:lnTo>
                    <a:pt x="845" y="775"/>
                  </a:lnTo>
                  <a:lnTo>
                    <a:pt x="840" y="777"/>
                  </a:lnTo>
                  <a:lnTo>
                    <a:pt x="838" y="778"/>
                  </a:lnTo>
                  <a:lnTo>
                    <a:pt x="833" y="783"/>
                  </a:lnTo>
                  <a:lnTo>
                    <a:pt x="831" y="785"/>
                  </a:lnTo>
                  <a:lnTo>
                    <a:pt x="830" y="793"/>
                  </a:lnTo>
                  <a:lnTo>
                    <a:pt x="827" y="799"/>
                  </a:lnTo>
                  <a:lnTo>
                    <a:pt x="825" y="803"/>
                  </a:lnTo>
                  <a:lnTo>
                    <a:pt x="818" y="809"/>
                  </a:lnTo>
                  <a:lnTo>
                    <a:pt x="817" y="809"/>
                  </a:lnTo>
                  <a:lnTo>
                    <a:pt x="812" y="809"/>
                  </a:lnTo>
                  <a:lnTo>
                    <a:pt x="810" y="809"/>
                  </a:lnTo>
                  <a:lnTo>
                    <a:pt x="802" y="807"/>
                  </a:lnTo>
                  <a:lnTo>
                    <a:pt x="800" y="807"/>
                  </a:lnTo>
                  <a:lnTo>
                    <a:pt x="795" y="812"/>
                  </a:lnTo>
                  <a:lnTo>
                    <a:pt x="793" y="814"/>
                  </a:lnTo>
                  <a:lnTo>
                    <a:pt x="788" y="814"/>
                  </a:lnTo>
                  <a:lnTo>
                    <a:pt x="784" y="817"/>
                  </a:lnTo>
                  <a:lnTo>
                    <a:pt x="782" y="816"/>
                  </a:lnTo>
                  <a:lnTo>
                    <a:pt x="779" y="814"/>
                  </a:lnTo>
                  <a:lnTo>
                    <a:pt x="774" y="812"/>
                  </a:lnTo>
                  <a:lnTo>
                    <a:pt x="769" y="812"/>
                  </a:lnTo>
                  <a:lnTo>
                    <a:pt x="767" y="812"/>
                  </a:lnTo>
                  <a:lnTo>
                    <a:pt x="760" y="816"/>
                  </a:lnTo>
                  <a:lnTo>
                    <a:pt x="757" y="817"/>
                  </a:lnTo>
                  <a:lnTo>
                    <a:pt x="749" y="819"/>
                  </a:lnTo>
                  <a:lnTo>
                    <a:pt x="747" y="819"/>
                  </a:lnTo>
                  <a:lnTo>
                    <a:pt x="744" y="819"/>
                  </a:lnTo>
                  <a:lnTo>
                    <a:pt x="737" y="824"/>
                  </a:lnTo>
                  <a:lnTo>
                    <a:pt x="737" y="827"/>
                  </a:lnTo>
                  <a:lnTo>
                    <a:pt x="739" y="832"/>
                  </a:lnTo>
                  <a:lnTo>
                    <a:pt x="739" y="833"/>
                  </a:lnTo>
                  <a:lnTo>
                    <a:pt x="744" y="837"/>
                  </a:lnTo>
                  <a:lnTo>
                    <a:pt x="745" y="838"/>
                  </a:lnTo>
                  <a:lnTo>
                    <a:pt x="752" y="845"/>
                  </a:lnTo>
                  <a:lnTo>
                    <a:pt x="741" y="845"/>
                  </a:lnTo>
                  <a:lnTo>
                    <a:pt x="729" y="856"/>
                  </a:lnTo>
                  <a:lnTo>
                    <a:pt x="712" y="861"/>
                  </a:lnTo>
                  <a:lnTo>
                    <a:pt x="706" y="872"/>
                  </a:lnTo>
                  <a:lnTo>
                    <a:pt x="691" y="879"/>
                  </a:lnTo>
                  <a:lnTo>
                    <a:pt x="679" y="883"/>
                  </a:lnTo>
                  <a:lnTo>
                    <a:pt x="673" y="869"/>
                  </a:lnTo>
                  <a:lnTo>
                    <a:pt x="671" y="854"/>
                  </a:lnTo>
                  <a:lnTo>
                    <a:pt x="663" y="840"/>
                  </a:lnTo>
                  <a:lnTo>
                    <a:pt x="653" y="832"/>
                  </a:lnTo>
                  <a:lnTo>
                    <a:pt x="643" y="822"/>
                  </a:lnTo>
                  <a:lnTo>
                    <a:pt x="638" y="814"/>
                  </a:lnTo>
                  <a:lnTo>
                    <a:pt x="630" y="814"/>
                  </a:lnTo>
                  <a:lnTo>
                    <a:pt x="625" y="819"/>
                  </a:lnTo>
                  <a:lnTo>
                    <a:pt x="618" y="809"/>
                  </a:lnTo>
                  <a:lnTo>
                    <a:pt x="610" y="807"/>
                  </a:lnTo>
                  <a:lnTo>
                    <a:pt x="603" y="811"/>
                  </a:lnTo>
                  <a:lnTo>
                    <a:pt x="600" y="817"/>
                  </a:lnTo>
                  <a:lnTo>
                    <a:pt x="595" y="822"/>
                  </a:lnTo>
                  <a:lnTo>
                    <a:pt x="582" y="807"/>
                  </a:lnTo>
                  <a:lnTo>
                    <a:pt x="567" y="796"/>
                  </a:lnTo>
                  <a:lnTo>
                    <a:pt x="559" y="793"/>
                  </a:lnTo>
                  <a:lnTo>
                    <a:pt x="549" y="791"/>
                  </a:lnTo>
                  <a:lnTo>
                    <a:pt x="545" y="794"/>
                  </a:lnTo>
                  <a:lnTo>
                    <a:pt x="540" y="804"/>
                  </a:lnTo>
                  <a:lnTo>
                    <a:pt x="534" y="803"/>
                  </a:lnTo>
                  <a:lnTo>
                    <a:pt x="529" y="803"/>
                  </a:lnTo>
                  <a:lnTo>
                    <a:pt x="526" y="811"/>
                  </a:lnTo>
                  <a:lnTo>
                    <a:pt x="527" y="817"/>
                  </a:lnTo>
                  <a:lnTo>
                    <a:pt x="529" y="820"/>
                  </a:lnTo>
                  <a:lnTo>
                    <a:pt x="530" y="824"/>
                  </a:lnTo>
                  <a:lnTo>
                    <a:pt x="535" y="824"/>
                  </a:lnTo>
                  <a:lnTo>
                    <a:pt x="544" y="833"/>
                  </a:lnTo>
                  <a:lnTo>
                    <a:pt x="540" y="846"/>
                  </a:lnTo>
                  <a:lnTo>
                    <a:pt x="539" y="861"/>
                  </a:lnTo>
                  <a:lnTo>
                    <a:pt x="549" y="877"/>
                  </a:lnTo>
                  <a:lnTo>
                    <a:pt x="550" y="890"/>
                  </a:lnTo>
                  <a:lnTo>
                    <a:pt x="557" y="903"/>
                  </a:lnTo>
                  <a:lnTo>
                    <a:pt x="559" y="921"/>
                  </a:lnTo>
                  <a:lnTo>
                    <a:pt x="555" y="939"/>
                  </a:lnTo>
                  <a:lnTo>
                    <a:pt x="560" y="958"/>
                  </a:lnTo>
                  <a:lnTo>
                    <a:pt x="565" y="976"/>
                  </a:lnTo>
                  <a:lnTo>
                    <a:pt x="565" y="981"/>
                  </a:lnTo>
                  <a:lnTo>
                    <a:pt x="565" y="992"/>
                  </a:lnTo>
                  <a:lnTo>
                    <a:pt x="567" y="1003"/>
                  </a:lnTo>
                  <a:lnTo>
                    <a:pt x="575" y="1011"/>
                  </a:lnTo>
                  <a:lnTo>
                    <a:pt x="592" y="1013"/>
                  </a:lnTo>
                  <a:lnTo>
                    <a:pt x="603" y="1018"/>
                  </a:lnTo>
                  <a:lnTo>
                    <a:pt x="616" y="1029"/>
                  </a:lnTo>
                  <a:lnTo>
                    <a:pt x="623" y="1036"/>
                  </a:lnTo>
                  <a:lnTo>
                    <a:pt x="626" y="1040"/>
                  </a:lnTo>
                  <a:lnTo>
                    <a:pt x="628" y="1040"/>
                  </a:lnTo>
                  <a:lnTo>
                    <a:pt x="628" y="1052"/>
                  </a:lnTo>
                  <a:lnTo>
                    <a:pt x="618" y="1058"/>
                  </a:lnTo>
                  <a:lnTo>
                    <a:pt x="605" y="1061"/>
                  </a:lnTo>
                  <a:lnTo>
                    <a:pt x="592" y="1066"/>
                  </a:lnTo>
                  <a:lnTo>
                    <a:pt x="585" y="1076"/>
                  </a:lnTo>
                  <a:lnTo>
                    <a:pt x="575" y="1083"/>
                  </a:lnTo>
                  <a:lnTo>
                    <a:pt x="573" y="1087"/>
                  </a:lnTo>
                  <a:lnTo>
                    <a:pt x="575" y="1094"/>
                  </a:lnTo>
                  <a:lnTo>
                    <a:pt x="575" y="1097"/>
                  </a:lnTo>
                  <a:lnTo>
                    <a:pt x="559" y="1115"/>
                  </a:lnTo>
                  <a:lnTo>
                    <a:pt x="559" y="1118"/>
                  </a:lnTo>
                  <a:lnTo>
                    <a:pt x="554" y="1129"/>
                  </a:lnTo>
                  <a:lnTo>
                    <a:pt x="555" y="1141"/>
                  </a:lnTo>
                  <a:lnTo>
                    <a:pt x="555" y="1152"/>
                  </a:lnTo>
                  <a:lnTo>
                    <a:pt x="557" y="1167"/>
                  </a:lnTo>
                  <a:lnTo>
                    <a:pt x="559" y="1186"/>
                  </a:lnTo>
                  <a:lnTo>
                    <a:pt x="570" y="1199"/>
                  </a:lnTo>
                  <a:lnTo>
                    <a:pt x="587" y="1206"/>
                  </a:lnTo>
                  <a:lnTo>
                    <a:pt x="595" y="1223"/>
                  </a:lnTo>
                  <a:lnTo>
                    <a:pt x="597" y="1233"/>
                  </a:lnTo>
                  <a:lnTo>
                    <a:pt x="595" y="1246"/>
                  </a:lnTo>
                  <a:lnTo>
                    <a:pt x="590" y="1265"/>
                  </a:lnTo>
                  <a:lnTo>
                    <a:pt x="585" y="1278"/>
                  </a:lnTo>
                  <a:lnTo>
                    <a:pt x="578" y="1288"/>
                  </a:lnTo>
                  <a:lnTo>
                    <a:pt x="583" y="1301"/>
                  </a:lnTo>
                  <a:lnTo>
                    <a:pt x="598" y="1303"/>
                  </a:lnTo>
                  <a:lnTo>
                    <a:pt x="595" y="1319"/>
                  </a:lnTo>
                  <a:lnTo>
                    <a:pt x="600" y="1332"/>
                  </a:lnTo>
                  <a:lnTo>
                    <a:pt x="598" y="1346"/>
                  </a:lnTo>
                  <a:lnTo>
                    <a:pt x="598" y="1356"/>
                  </a:lnTo>
                  <a:lnTo>
                    <a:pt x="598" y="1366"/>
                  </a:lnTo>
                  <a:lnTo>
                    <a:pt x="607" y="1367"/>
                  </a:lnTo>
                  <a:lnTo>
                    <a:pt x="612" y="1362"/>
                  </a:lnTo>
                  <a:lnTo>
                    <a:pt x="618" y="1362"/>
                  </a:lnTo>
                  <a:lnTo>
                    <a:pt x="621" y="1364"/>
                  </a:lnTo>
                  <a:lnTo>
                    <a:pt x="620" y="1371"/>
                  </a:lnTo>
                  <a:lnTo>
                    <a:pt x="607" y="1379"/>
                  </a:lnTo>
                  <a:lnTo>
                    <a:pt x="587" y="1382"/>
                  </a:lnTo>
                  <a:lnTo>
                    <a:pt x="569" y="1392"/>
                  </a:lnTo>
                  <a:lnTo>
                    <a:pt x="557" y="1384"/>
                  </a:lnTo>
                  <a:lnTo>
                    <a:pt x="542" y="1384"/>
                  </a:lnTo>
                  <a:lnTo>
                    <a:pt x="534" y="1385"/>
                  </a:lnTo>
                  <a:lnTo>
                    <a:pt x="526" y="1380"/>
                  </a:lnTo>
                  <a:lnTo>
                    <a:pt x="526" y="1372"/>
                  </a:lnTo>
                  <a:lnTo>
                    <a:pt x="530" y="1366"/>
                  </a:lnTo>
                  <a:lnTo>
                    <a:pt x="522" y="1359"/>
                  </a:lnTo>
                  <a:lnTo>
                    <a:pt x="516" y="1369"/>
                  </a:lnTo>
                  <a:lnTo>
                    <a:pt x="516" y="1356"/>
                  </a:lnTo>
                  <a:lnTo>
                    <a:pt x="501" y="1356"/>
                  </a:lnTo>
                  <a:lnTo>
                    <a:pt x="496" y="1348"/>
                  </a:lnTo>
                  <a:lnTo>
                    <a:pt x="484" y="1346"/>
                  </a:lnTo>
                  <a:lnTo>
                    <a:pt x="476" y="1351"/>
                  </a:lnTo>
                  <a:lnTo>
                    <a:pt x="468" y="1356"/>
                  </a:lnTo>
                  <a:lnTo>
                    <a:pt x="459" y="1356"/>
                  </a:lnTo>
                  <a:lnTo>
                    <a:pt x="451" y="1353"/>
                  </a:lnTo>
                  <a:lnTo>
                    <a:pt x="441" y="1351"/>
                  </a:lnTo>
                  <a:lnTo>
                    <a:pt x="433" y="1354"/>
                  </a:lnTo>
                  <a:lnTo>
                    <a:pt x="421" y="1356"/>
                  </a:lnTo>
                  <a:lnTo>
                    <a:pt x="413" y="1359"/>
                  </a:lnTo>
                  <a:lnTo>
                    <a:pt x="406" y="1361"/>
                  </a:lnTo>
                  <a:lnTo>
                    <a:pt x="398" y="1361"/>
                  </a:lnTo>
                  <a:lnTo>
                    <a:pt x="390" y="1364"/>
                  </a:lnTo>
                  <a:lnTo>
                    <a:pt x="388" y="1364"/>
                  </a:lnTo>
                  <a:lnTo>
                    <a:pt x="383" y="1371"/>
                  </a:lnTo>
                  <a:lnTo>
                    <a:pt x="382" y="1372"/>
                  </a:lnTo>
                  <a:lnTo>
                    <a:pt x="378" y="1372"/>
                  </a:lnTo>
                  <a:lnTo>
                    <a:pt x="375" y="1369"/>
                  </a:lnTo>
                  <a:lnTo>
                    <a:pt x="370" y="1367"/>
                  </a:lnTo>
                  <a:lnTo>
                    <a:pt x="358" y="1362"/>
                  </a:lnTo>
                  <a:lnTo>
                    <a:pt x="355" y="1362"/>
                  </a:lnTo>
                  <a:lnTo>
                    <a:pt x="349" y="1356"/>
                  </a:lnTo>
                  <a:lnTo>
                    <a:pt x="345" y="1351"/>
                  </a:lnTo>
                  <a:lnTo>
                    <a:pt x="340" y="1348"/>
                  </a:lnTo>
                  <a:lnTo>
                    <a:pt x="339" y="1340"/>
                  </a:lnTo>
                  <a:lnTo>
                    <a:pt x="335" y="1337"/>
                  </a:lnTo>
                  <a:lnTo>
                    <a:pt x="339" y="1333"/>
                  </a:lnTo>
                  <a:lnTo>
                    <a:pt x="344" y="1332"/>
                  </a:lnTo>
                  <a:lnTo>
                    <a:pt x="349" y="1330"/>
                  </a:lnTo>
                  <a:lnTo>
                    <a:pt x="352" y="1325"/>
                  </a:lnTo>
                  <a:lnTo>
                    <a:pt x="350" y="1322"/>
                  </a:lnTo>
                  <a:lnTo>
                    <a:pt x="350" y="1314"/>
                  </a:lnTo>
                  <a:lnTo>
                    <a:pt x="352" y="1309"/>
                  </a:lnTo>
                  <a:lnTo>
                    <a:pt x="352" y="1304"/>
                  </a:lnTo>
                  <a:lnTo>
                    <a:pt x="350" y="1303"/>
                  </a:lnTo>
                  <a:lnTo>
                    <a:pt x="347" y="1298"/>
                  </a:lnTo>
                  <a:lnTo>
                    <a:pt x="344" y="1293"/>
                  </a:lnTo>
                  <a:lnTo>
                    <a:pt x="339" y="1291"/>
                  </a:lnTo>
                  <a:lnTo>
                    <a:pt x="337" y="1288"/>
                  </a:lnTo>
                  <a:lnTo>
                    <a:pt x="335" y="1283"/>
                  </a:lnTo>
                  <a:lnTo>
                    <a:pt x="335" y="1282"/>
                  </a:lnTo>
                  <a:lnTo>
                    <a:pt x="340" y="1278"/>
                  </a:lnTo>
                  <a:lnTo>
                    <a:pt x="339" y="1273"/>
                  </a:lnTo>
                  <a:lnTo>
                    <a:pt x="334" y="1269"/>
                  </a:lnTo>
                  <a:lnTo>
                    <a:pt x="329" y="1267"/>
                  </a:lnTo>
                  <a:lnTo>
                    <a:pt x="324" y="1264"/>
                  </a:lnTo>
                  <a:lnTo>
                    <a:pt x="320" y="1259"/>
                  </a:lnTo>
                  <a:lnTo>
                    <a:pt x="315" y="1251"/>
                  </a:lnTo>
                  <a:lnTo>
                    <a:pt x="311" y="1249"/>
                  </a:lnTo>
                  <a:lnTo>
                    <a:pt x="311" y="1241"/>
                  </a:lnTo>
                  <a:lnTo>
                    <a:pt x="312" y="1238"/>
                  </a:lnTo>
                  <a:lnTo>
                    <a:pt x="317" y="1236"/>
                  </a:lnTo>
                  <a:lnTo>
                    <a:pt x="322" y="1236"/>
                  </a:lnTo>
                  <a:lnTo>
                    <a:pt x="329" y="1236"/>
                  </a:lnTo>
                  <a:lnTo>
                    <a:pt x="332" y="1235"/>
                  </a:lnTo>
                  <a:lnTo>
                    <a:pt x="337" y="1233"/>
                  </a:lnTo>
                  <a:lnTo>
                    <a:pt x="340" y="1231"/>
                  </a:lnTo>
                  <a:lnTo>
                    <a:pt x="344" y="1228"/>
                  </a:lnTo>
                  <a:lnTo>
                    <a:pt x="345" y="1222"/>
                  </a:lnTo>
                  <a:lnTo>
                    <a:pt x="345" y="1217"/>
                  </a:lnTo>
                  <a:lnTo>
                    <a:pt x="342" y="1215"/>
                  </a:lnTo>
                  <a:lnTo>
                    <a:pt x="340" y="1207"/>
                  </a:lnTo>
                  <a:lnTo>
                    <a:pt x="344" y="1194"/>
                  </a:lnTo>
                  <a:lnTo>
                    <a:pt x="347" y="1178"/>
                  </a:lnTo>
                  <a:lnTo>
                    <a:pt x="352" y="1172"/>
                  </a:lnTo>
                  <a:lnTo>
                    <a:pt x="350" y="1165"/>
                  </a:lnTo>
                  <a:lnTo>
                    <a:pt x="349" y="1157"/>
                  </a:lnTo>
                  <a:lnTo>
                    <a:pt x="345" y="1152"/>
                  </a:lnTo>
                  <a:lnTo>
                    <a:pt x="340" y="1146"/>
                  </a:lnTo>
                  <a:lnTo>
                    <a:pt x="335" y="1139"/>
                  </a:lnTo>
                  <a:lnTo>
                    <a:pt x="334" y="1133"/>
                  </a:lnTo>
                  <a:lnTo>
                    <a:pt x="334" y="1128"/>
                  </a:lnTo>
                  <a:lnTo>
                    <a:pt x="332" y="1123"/>
                  </a:lnTo>
                  <a:lnTo>
                    <a:pt x="332" y="1120"/>
                  </a:lnTo>
                  <a:lnTo>
                    <a:pt x="332" y="1115"/>
                  </a:lnTo>
                  <a:lnTo>
                    <a:pt x="330" y="1112"/>
                  </a:lnTo>
                  <a:lnTo>
                    <a:pt x="327" y="1108"/>
                  </a:lnTo>
                  <a:lnTo>
                    <a:pt x="325" y="1107"/>
                  </a:lnTo>
                  <a:lnTo>
                    <a:pt x="325" y="1104"/>
                  </a:lnTo>
                  <a:lnTo>
                    <a:pt x="325" y="1100"/>
                  </a:lnTo>
                  <a:lnTo>
                    <a:pt x="325" y="1095"/>
                  </a:lnTo>
                  <a:lnTo>
                    <a:pt x="324" y="1091"/>
                  </a:lnTo>
                  <a:lnTo>
                    <a:pt x="319" y="1086"/>
                  </a:lnTo>
                  <a:lnTo>
                    <a:pt x="317" y="1084"/>
                  </a:lnTo>
                  <a:lnTo>
                    <a:pt x="315" y="1081"/>
                  </a:lnTo>
                  <a:lnTo>
                    <a:pt x="317" y="1076"/>
                  </a:lnTo>
                  <a:lnTo>
                    <a:pt x="319" y="1071"/>
                  </a:lnTo>
                  <a:lnTo>
                    <a:pt x="319" y="1066"/>
                  </a:lnTo>
                  <a:lnTo>
                    <a:pt x="314" y="1060"/>
                  </a:lnTo>
                  <a:lnTo>
                    <a:pt x="312" y="1058"/>
                  </a:lnTo>
                  <a:lnTo>
                    <a:pt x="309" y="1061"/>
                  </a:lnTo>
                  <a:lnTo>
                    <a:pt x="304" y="1061"/>
                  </a:lnTo>
                  <a:lnTo>
                    <a:pt x="294" y="1058"/>
                  </a:lnTo>
                  <a:lnTo>
                    <a:pt x="287" y="1055"/>
                  </a:lnTo>
                  <a:lnTo>
                    <a:pt x="286" y="1055"/>
                  </a:lnTo>
                  <a:lnTo>
                    <a:pt x="281" y="1055"/>
                  </a:lnTo>
                  <a:lnTo>
                    <a:pt x="276" y="1058"/>
                  </a:lnTo>
                  <a:lnTo>
                    <a:pt x="272" y="1061"/>
                  </a:lnTo>
                  <a:lnTo>
                    <a:pt x="266" y="1066"/>
                  </a:lnTo>
                  <a:lnTo>
                    <a:pt x="263" y="1071"/>
                  </a:lnTo>
                  <a:lnTo>
                    <a:pt x="261" y="1078"/>
                  </a:lnTo>
                  <a:lnTo>
                    <a:pt x="251" y="1083"/>
                  </a:lnTo>
                  <a:lnTo>
                    <a:pt x="246" y="1086"/>
                  </a:lnTo>
                  <a:lnTo>
                    <a:pt x="243" y="1091"/>
                  </a:lnTo>
                  <a:lnTo>
                    <a:pt x="236" y="1091"/>
                  </a:lnTo>
                  <a:lnTo>
                    <a:pt x="226" y="1092"/>
                  </a:lnTo>
                  <a:lnTo>
                    <a:pt x="218" y="1099"/>
                  </a:lnTo>
                  <a:lnTo>
                    <a:pt x="211" y="1099"/>
                  </a:lnTo>
                  <a:lnTo>
                    <a:pt x="203" y="1099"/>
                  </a:lnTo>
                  <a:lnTo>
                    <a:pt x="193" y="1099"/>
                  </a:lnTo>
                  <a:lnTo>
                    <a:pt x="186" y="1099"/>
                  </a:lnTo>
                  <a:lnTo>
                    <a:pt x="183" y="1097"/>
                  </a:lnTo>
                  <a:lnTo>
                    <a:pt x="178" y="1095"/>
                  </a:lnTo>
                  <a:lnTo>
                    <a:pt x="170" y="1092"/>
                  </a:lnTo>
                  <a:lnTo>
                    <a:pt x="163" y="1094"/>
                  </a:lnTo>
                  <a:lnTo>
                    <a:pt x="153" y="1097"/>
                  </a:lnTo>
                  <a:lnTo>
                    <a:pt x="147" y="1094"/>
                  </a:lnTo>
                  <a:lnTo>
                    <a:pt x="147" y="1089"/>
                  </a:lnTo>
                  <a:lnTo>
                    <a:pt x="145" y="1079"/>
                  </a:lnTo>
                  <a:lnTo>
                    <a:pt x="140" y="1071"/>
                  </a:lnTo>
                  <a:lnTo>
                    <a:pt x="129" y="1071"/>
                  </a:lnTo>
                  <a:lnTo>
                    <a:pt x="127" y="1068"/>
                  </a:lnTo>
                  <a:lnTo>
                    <a:pt x="122" y="1065"/>
                  </a:lnTo>
                  <a:lnTo>
                    <a:pt x="117" y="1060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10" y="1053"/>
                  </a:lnTo>
                  <a:lnTo>
                    <a:pt x="109" y="1050"/>
                  </a:lnTo>
                  <a:lnTo>
                    <a:pt x="107" y="1047"/>
                  </a:lnTo>
                  <a:lnTo>
                    <a:pt x="105" y="1044"/>
                  </a:lnTo>
                  <a:lnTo>
                    <a:pt x="109" y="1042"/>
                  </a:lnTo>
                  <a:lnTo>
                    <a:pt x="109" y="1040"/>
                  </a:lnTo>
                  <a:lnTo>
                    <a:pt x="105" y="1039"/>
                  </a:lnTo>
                  <a:lnTo>
                    <a:pt x="105" y="1037"/>
                  </a:lnTo>
                  <a:lnTo>
                    <a:pt x="104" y="1032"/>
                  </a:lnTo>
                  <a:lnTo>
                    <a:pt x="104" y="1031"/>
                  </a:lnTo>
                  <a:lnTo>
                    <a:pt x="104" y="1026"/>
                  </a:lnTo>
                  <a:lnTo>
                    <a:pt x="100" y="1021"/>
                  </a:lnTo>
                  <a:lnTo>
                    <a:pt x="97" y="1016"/>
                  </a:lnTo>
                  <a:lnTo>
                    <a:pt x="97" y="1011"/>
                  </a:lnTo>
                  <a:lnTo>
                    <a:pt x="94" y="1008"/>
                  </a:lnTo>
                  <a:lnTo>
                    <a:pt x="91" y="1002"/>
                  </a:lnTo>
                  <a:lnTo>
                    <a:pt x="87" y="994"/>
                  </a:lnTo>
                  <a:lnTo>
                    <a:pt x="89" y="994"/>
                  </a:lnTo>
                  <a:lnTo>
                    <a:pt x="92" y="992"/>
                  </a:lnTo>
                  <a:lnTo>
                    <a:pt x="94" y="990"/>
                  </a:lnTo>
                  <a:lnTo>
                    <a:pt x="96" y="989"/>
                  </a:lnTo>
                  <a:lnTo>
                    <a:pt x="97" y="987"/>
                  </a:lnTo>
                  <a:lnTo>
                    <a:pt x="99" y="982"/>
                  </a:lnTo>
                  <a:lnTo>
                    <a:pt x="104" y="982"/>
                  </a:lnTo>
                  <a:lnTo>
                    <a:pt x="109" y="977"/>
                  </a:lnTo>
                  <a:lnTo>
                    <a:pt x="112" y="977"/>
                  </a:lnTo>
                  <a:lnTo>
                    <a:pt x="114" y="974"/>
                  </a:lnTo>
                  <a:lnTo>
                    <a:pt x="119" y="971"/>
                  </a:lnTo>
                  <a:lnTo>
                    <a:pt x="125" y="964"/>
                  </a:lnTo>
                  <a:lnTo>
                    <a:pt x="130" y="961"/>
                  </a:lnTo>
                  <a:lnTo>
                    <a:pt x="134" y="958"/>
                  </a:lnTo>
                  <a:lnTo>
                    <a:pt x="140" y="951"/>
                  </a:lnTo>
                  <a:lnTo>
                    <a:pt x="140" y="948"/>
                  </a:lnTo>
                  <a:lnTo>
                    <a:pt x="143" y="943"/>
                  </a:lnTo>
                  <a:lnTo>
                    <a:pt x="148" y="939"/>
                  </a:lnTo>
                  <a:lnTo>
                    <a:pt x="148" y="935"/>
                  </a:lnTo>
                  <a:lnTo>
                    <a:pt x="150" y="929"/>
                  </a:lnTo>
                  <a:lnTo>
                    <a:pt x="152" y="924"/>
                  </a:lnTo>
                  <a:lnTo>
                    <a:pt x="153" y="914"/>
                  </a:lnTo>
                  <a:lnTo>
                    <a:pt x="153" y="903"/>
                  </a:lnTo>
                  <a:lnTo>
                    <a:pt x="155" y="898"/>
                  </a:lnTo>
                  <a:lnTo>
                    <a:pt x="157" y="893"/>
                  </a:lnTo>
                  <a:lnTo>
                    <a:pt x="157" y="887"/>
                  </a:lnTo>
                  <a:lnTo>
                    <a:pt x="155" y="880"/>
                  </a:lnTo>
                  <a:lnTo>
                    <a:pt x="150" y="871"/>
                  </a:lnTo>
                  <a:lnTo>
                    <a:pt x="140" y="867"/>
                  </a:lnTo>
                  <a:lnTo>
                    <a:pt x="139" y="864"/>
                  </a:lnTo>
                  <a:lnTo>
                    <a:pt x="147" y="856"/>
                  </a:lnTo>
                  <a:lnTo>
                    <a:pt x="150" y="854"/>
                  </a:lnTo>
                  <a:lnTo>
                    <a:pt x="148" y="851"/>
                  </a:lnTo>
                  <a:lnTo>
                    <a:pt x="148" y="848"/>
                  </a:lnTo>
                  <a:lnTo>
                    <a:pt x="150" y="843"/>
                  </a:lnTo>
                  <a:lnTo>
                    <a:pt x="145" y="838"/>
                  </a:lnTo>
                  <a:lnTo>
                    <a:pt x="142" y="835"/>
                  </a:lnTo>
                  <a:lnTo>
                    <a:pt x="139" y="828"/>
                  </a:lnTo>
                  <a:lnTo>
                    <a:pt x="137" y="824"/>
                  </a:lnTo>
                  <a:lnTo>
                    <a:pt x="132" y="819"/>
                  </a:lnTo>
                  <a:lnTo>
                    <a:pt x="125" y="819"/>
                  </a:lnTo>
                  <a:lnTo>
                    <a:pt x="114" y="819"/>
                  </a:lnTo>
                  <a:lnTo>
                    <a:pt x="110" y="820"/>
                  </a:lnTo>
                  <a:lnTo>
                    <a:pt x="105" y="819"/>
                  </a:lnTo>
                  <a:lnTo>
                    <a:pt x="102" y="817"/>
                  </a:lnTo>
                  <a:lnTo>
                    <a:pt x="97" y="814"/>
                  </a:lnTo>
                  <a:lnTo>
                    <a:pt x="86" y="806"/>
                  </a:lnTo>
                  <a:lnTo>
                    <a:pt x="86" y="801"/>
                  </a:lnTo>
                  <a:lnTo>
                    <a:pt x="84" y="799"/>
                  </a:lnTo>
                  <a:lnTo>
                    <a:pt x="79" y="794"/>
                  </a:lnTo>
                  <a:lnTo>
                    <a:pt x="74" y="790"/>
                  </a:lnTo>
                  <a:lnTo>
                    <a:pt x="71" y="783"/>
                  </a:lnTo>
                  <a:lnTo>
                    <a:pt x="69" y="777"/>
                  </a:lnTo>
                  <a:lnTo>
                    <a:pt x="69" y="769"/>
                  </a:lnTo>
                  <a:lnTo>
                    <a:pt x="67" y="757"/>
                  </a:lnTo>
                  <a:lnTo>
                    <a:pt x="64" y="754"/>
                  </a:lnTo>
                  <a:lnTo>
                    <a:pt x="59" y="752"/>
                  </a:lnTo>
                  <a:lnTo>
                    <a:pt x="53" y="748"/>
                  </a:lnTo>
                  <a:lnTo>
                    <a:pt x="49" y="743"/>
                  </a:lnTo>
                  <a:lnTo>
                    <a:pt x="48" y="741"/>
                  </a:lnTo>
                  <a:lnTo>
                    <a:pt x="43" y="739"/>
                  </a:lnTo>
                  <a:lnTo>
                    <a:pt x="38" y="738"/>
                  </a:lnTo>
                  <a:lnTo>
                    <a:pt x="34" y="735"/>
                  </a:lnTo>
                  <a:lnTo>
                    <a:pt x="26" y="733"/>
                  </a:lnTo>
                  <a:lnTo>
                    <a:pt x="19" y="725"/>
                  </a:lnTo>
                  <a:lnTo>
                    <a:pt x="16" y="722"/>
                  </a:lnTo>
                  <a:lnTo>
                    <a:pt x="8" y="715"/>
                  </a:lnTo>
                  <a:lnTo>
                    <a:pt x="5" y="714"/>
                  </a:lnTo>
                  <a:lnTo>
                    <a:pt x="1" y="710"/>
                  </a:lnTo>
                  <a:lnTo>
                    <a:pt x="0" y="705"/>
                  </a:lnTo>
                  <a:lnTo>
                    <a:pt x="1" y="699"/>
                  </a:lnTo>
                  <a:lnTo>
                    <a:pt x="1" y="694"/>
                  </a:lnTo>
                  <a:lnTo>
                    <a:pt x="1" y="689"/>
                  </a:lnTo>
                  <a:lnTo>
                    <a:pt x="1" y="683"/>
                  </a:lnTo>
                  <a:lnTo>
                    <a:pt x="0" y="678"/>
                  </a:lnTo>
                  <a:lnTo>
                    <a:pt x="3" y="676"/>
                  </a:lnTo>
                  <a:lnTo>
                    <a:pt x="6" y="683"/>
                  </a:lnTo>
                  <a:lnTo>
                    <a:pt x="10" y="681"/>
                  </a:lnTo>
                  <a:lnTo>
                    <a:pt x="13" y="676"/>
                  </a:lnTo>
                  <a:lnTo>
                    <a:pt x="11" y="673"/>
                  </a:lnTo>
                  <a:lnTo>
                    <a:pt x="14" y="672"/>
                  </a:lnTo>
                  <a:lnTo>
                    <a:pt x="14" y="670"/>
                  </a:lnTo>
                  <a:lnTo>
                    <a:pt x="16" y="665"/>
                  </a:lnTo>
                  <a:lnTo>
                    <a:pt x="21" y="663"/>
                  </a:lnTo>
                  <a:lnTo>
                    <a:pt x="24" y="660"/>
                  </a:lnTo>
                  <a:lnTo>
                    <a:pt x="31" y="657"/>
                  </a:lnTo>
                  <a:lnTo>
                    <a:pt x="38" y="655"/>
                  </a:lnTo>
                  <a:lnTo>
                    <a:pt x="43" y="655"/>
                  </a:lnTo>
                  <a:lnTo>
                    <a:pt x="44" y="654"/>
                  </a:lnTo>
                  <a:lnTo>
                    <a:pt x="44" y="652"/>
                  </a:lnTo>
                  <a:lnTo>
                    <a:pt x="49" y="649"/>
                  </a:lnTo>
                  <a:lnTo>
                    <a:pt x="54" y="649"/>
                  </a:lnTo>
                  <a:lnTo>
                    <a:pt x="59" y="647"/>
                  </a:lnTo>
                  <a:lnTo>
                    <a:pt x="62" y="647"/>
                  </a:lnTo>
                  <a:lnTo>
                    <a:pt x="71" y="641"/>
                  </a:lnTo>
                  <a:lnTo>
                    <a:pt x="74" y="641"/>
                  </a:lnTo>
                  <a:lnTo>
                    <a:pt x="77" y="641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9" y="634"/>
                  </a:lnTo>
                  <a:lnTo>
                    <a:pt x="94" y="636"/>
                  </a:lnTo>
                  <a:lnTo>
                    <a:pt x="99" y="636"/>
                  </a:lnTo>
                  <a:lnTo>
                    <a:pt x="100" y="641"/>
                  </a:lnTo>
                  <a:lnTo>
                    <a:pt x="112" y="647"/>
                  </a:lnTo>
                  <a:lnTo>
                    <a:pt x="117" y="650"/>
                  </a:lnTo>
                  <a:lnTo>
                    <a:pt x="120" y="650"/>
                  </a:lnTo>
                  <a:lnTo>
                    <a:pt x="122" y="652"/>
                  </a:lnTo>
                  <a:lnTo>
                    <a:pt x="124" y="655"/>
                  </a:lnTo>
                  <a:lnTo>
                    <a:pt x="127" y="655"/>
                  </a:lnTo>
                  <a:lnTo>
                    <a:pt x="132" y="657"/>
                  </a:lnTo>
                  <a:lnTo>
                    <a:pt x="135" y="655"/>
                  </a:lnTo>
                  <a:lnTo>
                    <a:pt x="137" y="659"/>
                  </a:lnTo>
                  <a:lnTo>
                    <a:pt x="142" y="660"/>
                  </a:lnTo>
                  <a:lnTo>
                    <a:pt x="143" y="660"/>
                  </a:lnTo>
                  <a:lnTo>
                    <a:pt x="147" y="663"/>
                  </a:lnTo>
                  <a:lnTo>
                    <a:pt x="150" y="662"/>
                  </a:lnTo>
                  <a:lnTo>
                    <a:pt x="152" y="660"/>
                  </a:lnTo>
                  <a:lnTo>
                    <a:pt x="153" y="657"/>
                  </a:lnTo>
                  <a:lnTo>
                    <a:pt x="153" y="652"/>
                  </a:lnTo>
                  <a:lnTo>
                    <a:pt x="153" y="646"/>
                  </a:lnTo>
                  <a:lnTo>
                    <a:pt x="157" y="644"/>
                  </a:lnTo>
                  <a:lnTo>
                    <a:pt x="157" y="641"/>
                  </a:lnTo>
                  <a:lnTo>
                    <a:pt x="158" y="638"/>
                  </a:lnTo>
                  <a:lnTo>
                    <a:pt x="162" y="638"/>
                  </a:lnTo>
                  <a:lnTo>
                    <a:pt x="163" y="634"/>
                  </a:lnTo>
                  <a:lnTo>
                    <a:pt x="163" y="631"/>
                  </a:lnTo>
                  <a:lnTo>
                    <a:pt x="165" y="629"/>
                  </a:lnTo>
                  <a:lnTo>
                    <a:pt x="168" y="628"/>
                  </a:lnTo>
                  <a:lnTo>
                    <a:pt x="172" y="629"/>
                  </a:lnTo>
                  <a:lnTo>
                    <a:pt x="175" y="626"/>
                  </a:lnTo>
                  <a:lnTo>
                    <a:pt x="172" y="623"/>
                  </a:lnTo>
                  <a:lnTo>
                    <a:pt x="175" y="623"/>
                  </a:lnTo>
                  <a:lnTo>
                    <a:pt x="178" y="621"/>
                  </a:lnTo>
                  <a:lnTo>
                    <a:pt x="182" y="623"/>
                  </a:lnTo>
                  <a:lnTo>
                    <a:pt x="185" y="623"/>
                  </a:lnTo>
                  <a:lnTo>
                    <a:pt x="186" y="621"/>
                  </a:lnTo>
                  <a:lnTo>
                    <a:pt x="190" y="618"/>
                  </a:lnTo>
                  <a:lnTo>
                    <a:pt x="190" y="615"/>
                  </a:lnTo>
                  <a:lnTo>
                    <a:pt x="193" y="618"/>
                  </a:lnTo>
                  <a:lnTo>
                    <a:pt x="195" y="615"/>
                  </a:lnTo>
                  <a:lnTo>
                    <a:pt x="200" y="616"/>
                  </a:lnTo>
                  <a:lnTo>
                    <a:pt x="205" y="616"/>
                  </a:lnTo>
                  <a:lnTo>
                    <a:pt x="208" y="615"/>
                  </a:lnTo>
                  <a:lnTo>
                    <a:pt x="211" y="615"/>
                  </a:lnTo>
                  <a:lnTo>
                    <a:pt x="213" y="612"/>
                  </a:lnTo>
                  <a:lnTo>
                    <a:pt x="216" y="612"/>
                  </a:lnTo>
                  <a:lnTo>
                    <a:pt x="220" y="613"/>
                  </a:lnTo>
                  <a:lnTo>
                    <a:pt x="223" y="612"/>
                  </a:lnTo>
                  <a:lnTo>
                    <a:pt x="229" y="608"/>
                  </a:lnTo>
                  <a:lnTo>
                    <a:pt x="234" y="608"/>
                  </a:lnTo>
                  <a:lnTo>
                    <a:pt x="239" y="605"/>
                  </a:lnTo>
                  <a:lnTo>
                    <a:pt x="241" y="608"/>
                  </a:lnTo>
                  <a:lnTo>
                    <a:pt x="244" y="608"/>
                  </a:lnTo>
                  <a:lnTo>
                    <a:pt x="251" y="607"/>
                  </a:lnTo>
                  <a:lnTo>
                    <a:pt x="258" y="602"/>
                  </a:lnTo>
                  <a:lnTo>
                    <a:pt x="263" y="594"/>
                  </a:lnTo>
                  <a:lnTo>
                    <a:pt x="261" y="591"/>
                  </a:lnTo>
                  <a:lnTo>
                    <a:pt x="248" y="586"/>
                  </a:lnTo>
                  <a:lnTo>
                    <a:pt x="243" y="583"/>
                  </a:lnTo>
                  <a:lnTo>
                    <a:pt x="241" y="581"/>
                  </a:lnTo>
                  <a:lnTo>
                    <a:pt x="241" y="574"/>
                  </a:lnTo>
                  <a:lnTo>
                    <a:pt x="243" y="570"/>
                  </a:lnTo>
                  <a:lnTo>
                    <a:pt x="246" y="563"/>
                  </a:lnTo>
                  <a:lnTo>
                    <a:pt x="249" y="561"/>
                  </a:lnTo>
                  <a:lnTo>
                    <a:pt x="254" y="558"/>
                  </a:lnTo>
                  <a:lnTo>
                    <a:pt x="261" y="557"/>
                  </a:lnTo>
                  <a:lnTo>
                    <a:pt x="263" y="553"/>
                  </a:lnTo>
                  <a:lnTo>
                    <a:pt x="264" y="550"/>
                  </a:lnTo>
                  <a:lnTo>
                    <a:pt x="266" y="549"/>
                  </a:lnTo>
                  <a:lnTo>
                    <a:pt x="266" y="545"/>
                  </a:lnTo>
                  <a:lnTo>
                    <a:pt x="269" y="539"/>
                  </a:lnTo>
                  <a:lnTo>
                    <a:pt x="276" y="540"/>
                  </a:lnTo>
                  <a:lnTo>
                    <a:pt x="279" y="549"/>
                  </a:lnTo>
                  <a:lnTo>
                    <a:pt x="284" y="550"/>
                  </a:lnTo>
                  <a:lnTo>
                    <a:pt x="284" y="547"/>
                  </a:lnTo>
                  <a:lnTo>
                    <a:pt x="284" y="545"/>
                  </a:lnTo>
                  <a:lnTo>
                    <a:pt x="284" y="542"/>
                  </a:lnTo>
                  <a:lnTo>
                    <a:pt x="289" y="536"/>
                  </a:lnTo>
                  <a:lnTo>
                    <a:pt x="294" y="527"/>
                  </a:lnTo>
                  <a:lnTo>
                    <a:pt x="299" y="516"/>
                  </a:lnTo>
                  <a:lnTo>
                    <a:pt x="299" y="505"/>
                  </a:lnTo>
                  <a:lnTo>
                    <a:pt x="296" y="502"/>
                  </a:lnTo>
                  <a:lnTo>
                    <a:pt x="294" y="502"/>
                  </a:lnTo>
                  <a:lnTo>
                    <a:pt x="289" y="502"/>
                  </a:lnTo>
                  <a:lnTo>
                    <a:pt x="286" y="502"/>
                  </a:lnTo>
                  <a:lnTo>
                    <a:pt x="281" y="502"/>
                  </a:lnTo>
                  <a:lnTo>
                    <a:pt x="277" y="500"/>
                  </a:lnTo>
                  <a:lnTo>
                    <a:pt x="272" y="502"/>
                  </a:lnTo>
                  <a:lnTo>
                    <a:pt x="268" y="500"/>
                  </a:lnTo>
                  <a:lnTo>
                    <a:pt x="259" y="508"/>
                  </a:lnTo>
                  <a:lnTo>
                    <a:pt x="251" y="510"/>
                  </a:lnTo>
                  <a:lnTo>
                    <a:pt x="249" y="505"/>
                  </a:lnTo>
                  <a:lnTo>
                    <a:pt x="249" y="498"/>
                  </a:lnTo>
                  <a:lnTo>
                    <a:pt x="241" y="500"/>
                  </a:lnTo>
                  <a:lnTo>
                    <a:pt x="238" y="497"/>
                  </a:lnTo>
                  <a:lnTo>
                    <a:pt x="239" y="489"/>
                  </a:lnTo>
                  <a:lnTo>
                    <a:pt x="233" y="487"/>
                  </a:lnTo>
                  <a:lnTo>
                    <a:pt x="229" y="492"/>
                  </a:lnTo>
                  <a:lnTo>
                    <a:pt x="221" y="497"/>
                  </a:lnTo>
                  <a:lnTo>
                    <a:pt x="211" y="498"/>
                  </a:lnTo>
                  <a:lnTo>
                    <a:pt x="206" y="497"/>
                  </a:lnTo>
                  <a:lnTo>
                    <a:pt x="208" y="490"/>
                  </a:lnTo>
                  <a:lnTo>
                    <a:pt x="205" y="484"/>
                  </a:lnTo>
                  <a:lnTo>
                    <a:pt x="195" y="471"/>
                  </a:lnTo>
                  <a:lnTo>
                    <a:pt x="190" y="469"/>
                  </a:lnTo>
                  <a:lnTo>
                    <a:pt x="183" y="469"/>
                  </a:lnTo>
                  <a:lnTo>
                    <a:pt x="178" y="468"/>
                  </a:lnTo>
                  <a:lnTo>
                    <a:pt x="170" y="466"/>
                  </a:lnTo>
                  <a:lnTo>
                    <a:pt x="165" y="463"/>
                  </a:lnTo>
                  <a:lnTo>
                    <a:pt x="163" y="453"/>
                  </a:lnTo>
                  <a:lnTo>
                    <a:pt x="167" y="443"/>
                  </a:lnTo>
                  <a:lnTo>
                    <a:pt x="162" y="435"/>
                  </a:lnTo>
                  <a:lnTo>
                    <a:pt x="160" y="424"/>
                  </a:lnTo>
                  <a:lnTo>
                    <a:pt x="160" y="422"/>
                  </a:lnTo>
                  <a:lnTo>
                    <a:pt x="162" y="417"/>
                  </a:lnTo>
                  <a:lnTo>
                    <a:pt x="167" y="411"/>
                  </a:lnTo>
                  <a:lnTo>
                    <a:pt x="168" y="405"/>
                  </a:lnTo>
                  <a:lnTo>
                    <a:pt x="172" y="392"/>
                  </a:lnTo>
                  <a:lnTo>
                    <a:pt x="178" y="380"/>
                  </a:lnTo>
                  <a:lnTo>
                    <a:pt x="172" y="374"/>
                  </a:lnTo>
                  <a:lnTo>
                    <a:pt x="167" y="369"/>
                  </a:lnTo>
                  <a:lnTo>
                    <a:pt x="165" y="359"/>
                  </a:lnTo>
                  <a:lnTo>
                    <a:pt x="160" y="354"/>
                  </a:lnTo>
                  <a:lnTo>
                    <a:pt x="157" y="349"/>
                  </a:lnTo>
                  <a:lnTo>
                    <a:pt x="147" y="348"/>
                  </a:lnTo>
                  <a:lnTo>
                    <a:pt x="145" y="348"/>
                  </a:lnTo>
                  <a:lnTo>
                    <a:pt x="143" y="346"/>
                  </a:lnTo>
                  <a:lnTo>
                    <a:pt x="143" y="341"/>
                  </a:lnTo>
                  <a:lnTo>
                    <a:pt x="142" y="337"/>
                  </a:lnTo>
                  <a:lnTo>
                    <a:pt x="134" y="332"/>
                  </a:lnTo>
                  <a:lnTo>
                    <a:pt x="135" y="322"/>
                  </a:lnTo>
                  <a:lnTo>
                    <a:pt x="132" y="309"/>
                  </a:lnTo>
                  <a:lnTo>
                    <a:pt x="134" y="291"/>
                  </a:lnTo>
                  <a:lnTo>
                    <a:pt x="140" y="285"/>
                  </a:lnTo>
                  <a:lnTo>
                    <a:pt x="152" y="283"/>
                  </a:lnTo>
                  <a:lnTo>
                    <a:pt x="168" y="283"/>
                  </a:lnTo>
                  <a:lnTo>
                    <a:pt x="168" y="272"/>
                  </a:lnTo>
                  <a:lnTo>
                    <a:pt x="167" y="262"/>
                  </a:lnTo>
                  <a:lnTo>
                    <a:pt x="172" y="260"/>
                  </a:lnTo>
                  <a:lnTo>
                    <a:pt x="172" y="251"/>
                  </a:lnTo>
                  <a:lnTo>
                    <a:pt x="172" y="238"/>
                  </a:lnTo>
                  <a:lnTo>
                    <a:pt x="175" y="223"/>
                  </a:lnTo>
                  <a:lnTo>
                    <a:pt x="170" y="220"/>
                  </a:lnTo>
                  <a:lnTo>
                    <a:pt x="168" y="218"/>
                  </a:lnTo>
                  <a:lnTo>
                    <a:pt x="168" y="215"/>
                  </a:lnTo>
                  <a:lnTo>
                    <a:pt x="163" y="209"/>
                  </a:lnTo>
                  <a:lnTo>
                    <a:pt x="157" y="204"/>
                  </a:lnTo>
                  <a:lnTo>
                    <a:pt x="153" y="201"/>
                  </a:lnTo>
                  <a:lnTo>
                    <a:pt x="148" y="199"/>
                  </a:lnTo>
                  <a:lnTo>
                    <a:pt x="147" y="196"/>
                  </a:lnTo>
                  <a:lnTo>
                    <a:pt x="143" y="193"/>
                  </a:lnTo>
                  <a:lnTo>
                    <a:pt x="140" y="188"/>
                  </a:lnTo>
                  <a:lnTo>
                    <a:pt x="139" y="180"/>
                  </a:lnTo>
                  <a:lnTo>
                    <a:pt x="135" y="175"/>
                  </a:lnTo>
                  <a:lnTo>
                    <a:pt x="135" y="173"/>
                  </a:lnTo>
                  <a:lnTo>
                    <a:pt x="132" y="171"/>
                  </a:lnTo>
                  <a:lnTo>
                    <a:pt x="129" y="168"/>
                  </a:lnTo>
                  <a:lnTo>
                    <a:pt x="129" y="163"/>
                  </a:lnTo>
                  <a:lnTo>
                    <a:pt x="129" y="160"/>
                  </a:lnTo>
                  <a:lnTo>
                    <a:pt x="129" y="159"/>
                  </a:lnTo>
                  <a:lnTo>
                    <a:pt x="127" y="154"/>
                  </a:lnTo>
                  <a:lnTo>
                    <a:pt x="125" y="154"/>
                  </a:lnTo>
                  <a:lnTo>
                    <a:pt x="122" y="152"/>
                  </a:lnTo>
                  <a:lnTo>
                    <a:pt x="117" y="152"/>
                  </a:lnTo>
                  <a:lnTo>
                    <a:pt x="110" y="150"/>
                  </a:lnTo>
                  <a:lnTo>
                    <a:pt x="104" y="146"/>
                  </a:lnTo>
                  <a:lnTo>
                    <a:pt x="99" y="141"/>
                  </a:lnTo>
                  <a:lnTo>
                    <a:pt x="96" y="139"/>
                  </a:lnTo>
                  <a:lnTo>
                    <a:pt x="91" y="139"/>
                  </a:lnTo>
                  <a:lnTo>
                    <a:pt x="86" y="141"/>
                  </a:lnTo>
                  <a:lnTo>
                    <a:pt x="81" y="141"/>
                  </a:lnTo>
                  <a:lnTo>
                    <a:pt x="76" y="138"/>
                  </a:lnTo>
                  <a:lnTo>
                    <a:pt x="72" y="134"/>
                  </a:lnTo>
                  <a:lnTo>
                    <a:pt x="69" y="131"/>
                  </a:lnTo>
                  <a:lnTo>
                    <a:pt x="67" y="126"/>
                  </a:lnTo>
                  <a:lnTo>
                    <a:pt x="69" y="123"/>
                  </a:lnTo>
                  <a:lnTo>
                    <a:pt x="76" y="116"/>
                  </a:lnTo>
                  <a:lnTo>
                    <a:pt x="77" y="113"/>
                  </a:lnTo>
                  <a:lnTo>
                    <a:pt x="82" y="107"/>
                  </a:lnTo>
                  <a:lnTo>
                    <a:pt x="86" y="104"/>
                  </a:lnTo>
                  <a:lnTo>
                    <a:pt x="89" y="102"/>
                  </a:lnTo>
                  <a:lnTo>
                    <a:pt x="91" y="102"/>
                  </a:lnTo>
                  <a:lnTo>
                    <a:pt x="94" y="99"/>
                  </a:lnTo>
                  <a:lnTo>
                    <a:pt x="96" y="97"/>
                  </a:lnTo>
                  <a:lnTo>
                    <a:pt x="99" y="95"/>
                  </a:lnTo>
                  <a:lnTo>
                    <a:pt x="100" y="94"/>
                  </a:lnTo>
                  <a:lnTo>
                    <a:pt x="102" y="92"/>
                  </a:lnTo>
                  <a:lnTo>
                    <a:pt x="104" y="89"/>
                  </a:lnTo>
                  <a:lnTo>
                    <a:pt x="105" y="83"/>
                  </a:lnTo>
                  <a:lnTo>
                    <a:pt x="107" y="78"/>
                  </a:lnTo>
                  <a:lnTo>
                    <a:pt x="109" y="74"/>
                  </a:lnTo>
                  <a:lnTo>
                    <a:pt x="110" y="71"/>
                  </a:lnTo>
                  <a:lnTo>
                    <a:pt x="112" y="66"/>
                  </a:lnTo>
                  <a:lnTo>
                    <a:pt x="117" y="63"/>
                  </a:lnTo>
                  <a:lnTo>
                    <a:pt x="117" y="60"/>
                  </a:lnTo>
                  <a:lnTo>
                    <a:pt x="119" y="58"/>
                  </a:lnTo>
                  <a:lnTo>
                    <a:pt x="122" y="52"/>
                  </a:lnTo>
                  <a:lnTo>
                    <a:pt x="125" y="49"/>
                  </a:lnTo>
                  <a:lnTo>
                    <a:pt x="129" y="47"/>
                  </a:lnTo>
                  <a:lnTo>
                    <a:pt x="130" y="45"/>
                  </a:lnTo>
                  <a:lnTo>
                    <a:pt x="132" y="44"/>
                  </a:lnTo>
                  <a:lnTo>
                    <a:pt x="135" y="42"/>
                  </a:lnTo>
                  <a:lnTo>
                    <a:pt x="148" y="37"/>
                  </a:lnTo>
                  <a:lnTo>
                    <a:pt x="150" y="36"/>
                  </a:lnTo>
                  <a:lnTo>
                    <a:pt x="157" y="34"/>
                  </a:lnTo>
                  <a:lnTo>
                    <a:pt x="160" y="32"/>
                  </a:lnTo>
                  <a:lnTo>
                    <a:pt x="162" y="31"/>
                  </a:lnTo>
                  <a:lnTo>
                    <a:pt x="163" y="29"/>
                  </a:lnTo>
                  <a:lnTo>
                    <a:pt x="167" y="24"/>
                  </a:lnTo>
                  <a:lnTo>
                    <a:pt x="168" y="23"/>
                  </a:lnTo>
                  <a:lnTo>
                    <a:pt x="172" y="19"/>
                  </a:lnTo>
                  <a:lnTo>
                    <a:pt x="175" y="16"/>
                  </a:lnTo>
                  <a:lnTo>
                    <a:pt x="178" y="15"/>
                  </a:lnTo>
                  <a:lnTo>
                    <a:pt x="180" y="6"/>
                  </a:lnTo>
                  <a:lnTo>
                    <a:pt x="180" y="0"/>
                  </a:lnTo>
                  <a:lnTo>
                    <a:pt x="183" y="0"/>
                  </a:lnTo>
                  <a:lnTo>
                    <a:pt x="186" y="0"/>
                  </a:lnTo>
                  <a:lnTo>
                    <a:pt x="191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1" name="Freeform 174"/>
            <p:cNvSpPr>
              <a:spLocks/>
            </p:cNvSpPr>
            <p:nvPr/>
          </p:nvSpPr>
          <p:spPr bwMode="auto">
            <a:xfrm>
              <a:off x="1098549" y="1647033"/>
              <a:ext cx="638175" cy="1135063"/>
            </a:xfrm>
            <a:custGeom>
              <a:avLst/>
              <a:gdLst>
                <a:gd name="T0" fmla="*/ 759 w 804"/>
                <a:gd name="T1" fmla="*/ 28 h 1431"/>
                <a:gd name="T2" fmla="*/ 781 w 804"/>
                <a:gd name="T3" fmla="*/ 62 h 1431"/>
                <a:gd name="T4" fmla="*/ 796 w 804"/>
                <a:gd name="T5" fmla="*/ 100 h 1431"/>
                <a:gd name="T6" fmla="*/ 774 w 804"/>
                <a:gd name="T7" fmla="*/ 130 h 1431"/>
                <a:gd name="T8" fmla="*/ 784 w 804"/>
                <a:gd name="T9" fmla="*/ 180 h 1431"/>
                <a:gd name="T10" fmla="*/ 786 w 804"/>
                <a:gd name="T11" fmla="*/ 228 h 1431"/>
                <a:gd name="T12" fmla="*/ 771 w 804"/>
                <a:gd name="T13" fmla="*/ 270 h 1431"/>
                <a:gd name="T14" fmla="*/ 746 w 804"/>
                <a:gd name="T15" fmla="*/ 301 h 1431"/>
                <a:gd name="T16" fmla="*/ 759 w 804"/>
                <a:gd name="T17" fmla="*/ 337 h 1431"/>
                <a:gd name="T18" fmla="*/ 767 w 804"/>
                <a:gd name="T19" fmla="*/ 380 h 1431"/>
                <a:gd name="T20" fmla="*/ 743 w 804"/>
                <a:gd name="T21" fmla="*/ 419 h 1431"/>
                <a:gd name="T22" fmla="*/ 729 w 804"/>
                <a:gd name="T23" fmla="*/ 452 h 1431"/>
                <a:gd name="T24" fmla="*/ 736 w 804"/>
                <a:gd name="T25" fmla="*/ 487 h 1431"/>
                <a:gd name="T26" fmla="*/ 721 w 804"/>
                <a:gd name="T27" fmla="*/ 513 h 1431"/>
                <a:gd name="T28" fmla="*/ 746 w 804"/>
                <a:gd name="T29" fmla="*/ 537 h 1431"/>
                <a:gd name="T30" fmla="*/ 744 w 804"/>
                <a:gd name="T31" fmla="*/ 562 h 1431"/>
                <a:gd name="T32" fmla="*/ 731 w 804"/>
                <a:gd name="T33" fmla="*/ 579 h 1431"/>
                <a:gd name="T34" fmla="*/ 721 w 804"/>
                <a:gd name="T35" fmla="*/ 617 h 1431"/>
                <a:gd name="T36" fmla="*/ 686 w 804"/>
                <a:gd name="T37" fmla="*/ 621 h 1431"/>
                <a:gd name="T38" fmla="*/ 655 w 804"/>
                <a:gd name="T39" fmla="*/ 589 h 1431"/>
                <a:gd name="T40" fmla="*/ 612 w 804"/>
                <a:gd name="T41" fmla="*/ 565 h 1431"/>
                <a:gd name="T42" fmla="*/ 617 w 804"/>
                <a:gd name="T43" fmla="*/ 521 h 1431"/>
                <a:gd name="T44" fmla="*/ 610 w 804"/>
                <a:gd name="T45" fmla="*/ 492 h 1431"/>
                <a:gd name="T46" fmla="*/ 569 w 804"/>
                <a:gd name="T47" fmla="*/ 450 h 1431"/>
                <a:gd name="T48" fmla="*/ 523 w 804"/>
                <a:gd name="T49" fmla="*/ 464 h 1431"/>
                <a:gd name="T50" fmla="*/ 445 w 804"/>
                <a:gd name="T51" fmla="*/ 479 h 1431"/>
                <a:gd name="T52" fmla="*/ 409 w 804"/>
                <a:gd name="T53" fmla="*/ 481 h 1431"/>
                <a:gd name="T54" fmla="*/ 375 w 804"/>
                <a:gd name="T55" fmla="*/ 498 h 1431"/>
                <a:gd name="T56" fmla="*/ 349 w 804"/>
                <a:gd name="T57" fmla="*/ 531 h 1431"/>
                <a:gd name="T58" fmla="*/ 313 w 804"/>
                <a:gd name="T59" fmla="*/ 573 h 1431"/>
                <a:gd name="T60" fmla="*/ 294 w 804"/>
                <a:gd name="T61" fmla="*/ 596 h 1431"/>
                <a:gd name="T62" fmla="*/ 288 w 804"/>
                <a:gd name="T63" fmla="*/ 620 h 1431"/>
                <a:gd name="T64" fmla="*/ 238 w 804"/>
                <a:gd name="T65" fmla="*/ 647 h 1431"/>
                <a:gd name="T66" fmla="*/ 212 w 804"/>
                <a:gd name="T67" fmla="*/ 660 h 1431"/>
                <a:gd name="T68" fmla="*/ 177 w 804"/>
                <a:gd name="T69" fmla="*/ 685 h 1431"/>
                <a:gd name="T70" fmla="*/ 152 w 804"/>
                <a:gd name="T71" fmla="*/ 706 h 1431"/>
                <a:gd name="T72" fmla="*/ 106 w 804"/>
                <a:gd name="T73" fmla="*/ 735 h 1431"/>
                <a:gd name="T74" fmla="*/ 70 w 804"/>
                <a:gd name="T75" fmla="*/ 725 h 1431"/>
                <a:gd name="T76" fmla="*/ 43 w 804"/>
                <a:gd name="T77" fmla="*/ 731 h 1431"/>
                <a:gd name="T78" fmla="*/ 35 w 804"/>
                <a:gd name="T79" fmla="*/ 759 h 1431"/>
                <a:gd name="T80" fmla="*/ 25 w 804"/>
                <a:gd name="T81" fmla="*/ 790 h 1431"/>
                <a:gd name="T82" fmla="*/ 30 w 804"/>
                <a:gd name="T83" fmla="*/ 822 h 1431"/>
                <a:gd name="T84" fmla="*/ 31 w 804"/>
                <a:gd name="T85" fmla="*/ 848 h 1431"/>
                <a:gd name="T86" fmla="*/ 10 w 804"/>
                <a:gd name="T87" fmla="*/ 863 h 1431"/>
                <a:gd name="T88" fmla="*/ 30 w 804"/>
                <a:gd name="T89" fmla="*/ 893 h 1431"/>
                <a:gd name="T90" fmla="*/ 68 w 804"/>
                <a:gd name="T91" fmla="*/ 913 h 1431"/>
                <a:gd name="T92" fmla="*/ 121 w 804"/>
                <a:gd name="T93" fmla="*/ 952 h 1431"/>
                <a:gd name="T94" fmla="*/ 124 w 804"/>
                <a:gd name="T95" fmla="*/ 998 h 1431"/>
                <a:gd name="T96" fmla="*/ 151 w 804"/>
                <a:gd name="T97" fmla="*/ 1066 h 1431"/>
                <a:gd name="T98" fmla="*/ 147 w 804"/>
                <a:gd name="T99" fmla="*/ 1105 h 1431"/>
                <a:gd name="T100" fmla="*/ 152 w 804"/>
                <a:gd name="T101" fmla="*/ 1133 h 1431"/>
                <a:gd name="T102" fmla="*/ 136 w 804"/>
                <a:gd name="T103" fmla="*/ 1175 h 1431"/>
                <a:gd name="T104" fmla="*/ 124 w 804"/>
                <a:gd name="T105" fmla="*/ 1207 h 1431"/>
                <a:gd name="T106" fmla="*/ 177 w 804"/>
                <a:gd name="T107" fmla="*/ 1217 h 1431"/>
                <a:gd name="T108" fmla="*/ 202 w 804"/>
                <a:gd name="T109" fmla="*/ 1301 h 1431"/>
                <a:gd name="T110" fmla="*/ 218 w 804"/>
                <a:gd name="T111" fmla="*/ 1342 h 1431"/>
                <a:gd name="T112" fmla="*/ 203 w 804"/>
                <a:gd name="T113" fmla="*/ 1403 h 1431"/>
                <a:gd name="T114" fmla="*/ 180 w 804"/>
                <a:gd name="T115" fmla="*/ 1424 h 1431"/>
                <a:gd name="T116" fmla="*/ 144 w 804"/>
                <a:gd name="T117" fmla="*/ 1422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4" h="1431">
                  <a:moveTo>
                    <a:pt x="733" y="0"/>
                  </a:moveTo>
                  <a:lnTo>
                    <a:pt x="734" y="7"/>
                  </a:lnTo>
                  <a:lnTo>
                    <a:pt x="736" y="10"/>
                  </a:lnTo>
                  <a:lnTo>
                    <a:pt x="739" y="15"/>
                  </a:lnTo>
                  <a:lnTo>
                    <a:pt x="739" y="19"/>
                  </a:lnTo>
                  <a:lnTo>
                    <a:pt x="741" y="23"/>
                  </a:lnTo>
                  <a:lnTo>
                    <a:pt x="746" y="23"/>
                  </a:lnTo>
                  <a:lnTo>
                    <a:pt x="751" y="23"/>
                  </a:lnTo>
                  <a:lnTo>
                    <a:pt x="754" y="26"/>
                  </a:lnTo>
                  <a:lnTo>
                    <a:pt x="759" y="28"/>
                  </a:lnTo>
                  <a:lnTo>
                    <a:pt x="763" y="32"/>
                  </a:lnTo>
                  <a:lnTo>
                    <a:pt x="763" y="36"/>
                  </a:lnTo>
                  <a:lnTo>
                    <a:pt x="763" y="41"/>
                  </a:lnTo>
                  <a:lnTo>
                    <a:pt x="764" y="44"/>
                  </a:lnTo>
                  <a:lnTo>
                    <a:pt x="771" y="44"/>
                  </a:lnTo>
                  <a:lnTo>
                    <a:pt x="776" y="44"/>
                  </a:lnTo>
                  <a:lnTo>
                    <a:pt x="781" y="45"/>
                  </a:lnTo>
                  <a:lnTo>
                    <a:pt x="782" y="49"/>
                  </a:lnTo>
                  <a:lnTo>
                    <a:pt x="781" y="53"/>
                  </a:lnTo>
                  <a:lnTo>
                    <a:pt x="781" y="62"/>
                  </a:lnTo>
                  <a:lnTo>
                    <a:pt x="781" y="66"/>
                  </a:lnTo>
                  <a:lnTo>
                    <a:pt x="782" y="70"/>
                  </a:lnTo>
                  <a:lnTo>
                    <a:pt x="786" y="76"/>
                  </a:lnTo>
                  <a:lnTo>
                    <a:pt x="787" y="79"/>
                  </a:lnTo>
                  <a:lnTo>
                    <a:pt x="789" y="86"/>
                  </a:lnTo>
                  <a:lnTo>
                    <a:pt x="791" y="89"/>
                  </a:lnTo>
                  <a:lnTo>
                    <a:pt x="791" y="94"/>
                  </a:lnTo>
                  <a:lnTo>
                    <a:pt x="792" y="96"/>
                  </a:lnTo>
                  <a:lnTo>
                    <a:pt x="796" y="97"/>
                  </a:lnTo>
                  <a:lnTo>
                    <a:pt x="796" y="100"/>
                  </a:lnTo>
                  <a:lnTo>
                    <a:pt x="796" y="104"/>
                  </a:lnTo>
                  <a:lnTo>
                    <a:pt x="801" y="110"/>
                  </a:lnTo>
                  <a:lnTo>
                    <a:pt x="804" y="115"/>
                  </a:lnTo>
                  <a:lnTo>
                    <a:pt x="796" y="118"/>
                  </a:lnTo>
                  <a:lnTo>
                    <a:pt x="791" y="120"/>
                  </a:lnTo>
                  <a:lnTo>
                    <a:pt x="787" y="123"/>
                  </a:lnTo>
                  <a:lnTo>
                    <a:pt x="786" y="125"/>
                  </a:lnTo>
                  <a:lnTo>
                    <a:pt x="781" y="126"/>
                  </a:lnTo>
                  <a:lnTo>
                    <a:pt x="779" y="128"/>
                  </a:lnTo>
                  <a:lnTo>
                    <a:pt x="774" y="130"/>
                  </a:lnTo>
                  <a:lnTo>
                    <a:pt x="771" y="133"/>
                  </a:lnTo>
                  <a:lnTo>
                    <a:pt x="771" y="139"/>
                  </a:lnTo>
                  <a:lnTo>
                    <a:pt x="772" y="142"/>
                  </a:lnTo>
                  <a:lnTo>
                    <a:pt x="774" y="146"/>
                  </a:lnTo>
                  <a:lnTo>
                    <a:pt x="774" y="152"/>
                  </a:lnTo>
                  <a:lnTo>
                    <a:pt x="774" y="157"/>
                  </a:lnTo>
                  <a:lnTo>
                    <a:pt x="776" y="162"/>
                  </a:lnTo>
                  <a:lnTo>
                    <a:pt x="779" y="167"/>
                  </a:lnTo>
                  <a:lnTo>
                    <a:pt x="784" y="170"/>
                  </a:lnTo>
                  <a:lnTo>
                    <a:pt x="784" y="180"/>
                  </a:lnTo>
                  <a:lnTo>
                    <a:pt x="782" y="186"/>
                  </a:lnTo>
                  <a:lnTo>
                    <a:pt x="782" y="189"/>
                  </a:lnTo>
                  <a:lnTo>
                    <a:pt x="781" y="194"/>
                  </a:lnTo>
                  <a:lnTo>
                    <a:pt x="779" y="199"/>
                  </a:lnTo>
                  <a:lnTo>
                    <a:pt x="779" y="204"/>
                  </a:lnTo>
                  <a:lnTo>
                    <a:pt x="782" y="212"/>
                  </a:lnTo>
                  <a:lnTo>
                    <a:pt x="784" y="217"/>
                  </a:lnTo>
                  <a:lnTo>
                    <a:pt x="784" y="222"/>
                  </a:lnTo>
                  <a:lnTo>
                    <a:pt x="784" y="225"/>
                  </a:lnTo>
                  <a:lnTo>
                    <a:pt x="786" y="228"/>
                  </a:lnTo>
                  <a:lnTo>
                    <a:pt x="784" y="231"/>
                  </a:lnTo>
                  <a:lnTo>
                    <a:pt x="784" y="238"/>
                  </a:lnTo>
                  <a:lnTo>
                    <a:pt x="786" y="244"/>
                  </a:lnTo>
                  <a:lnTo>
                    <a:pt x="787" y="248"/>
                  </a:lnTo>
                  <a:lnTo>
                    <a:pt x="787" y="251"/>
                  </a:lnTo>
                  <a:lnTo>
                    <a:pt x="789" y="259"/>
                  </a:lnTo>
                  <a:lnTo>
                    <a:pt x="784" y="264"/>
                  </a:lnTo>
                  <a:lnTo>
                    <a:pt x="781" y="265"/>
                  </a:lnTo>
                  <a:lnTo>
                    <a:pt x="774" y="267"/>
                  </a:lnTo>
                  <a:lnTo>
                    <a:pt x="771" y="270"/>
                  </a:lnTo>
                  <a:lnTo>
                    <a:pt x="767" y="272"/>
                  </a:lnTo>
                  <a:lnTo>
                    <a:pt x="763" y="275"/>
                  </a:lnTo>
                  <a:lnTo>
                    <a:pt x="758" y="278"/>
                  </a:lnTo>
                  <a:lnTo>
                    <a:pt x="754" y="280"/>
                  </a:lnTo>
                  <a:lnTo>
                    <a:pt x="753" y="282"/>
                  </a:lnTo>
                  <a:lnTo>
                    <a:pt x="751" y="283"/>
                  </a:lnTo>
                  <a:lnTo>
                    <a:pt x="748" y="285"/>
                  </a:lnTo>
                  <a:lnTo>
                    <a:pt x="748" y="291"/>
                  </a:lnTo>
                  <a:lnTo>
                    <a:pt x="746" y="296"/>
                  </a:lnTo>
                  <a:lnTo>
                    <a:pt x="746" y="301"/>
                  </a:lnTo>
                  <a:lnTo>
                    <a:pt x="749" y="306"/>
                  </a:lnTo>
                  <a:lnTo>
                    <a:pt x="749" y="309"/>
                  </a:lnTo>
                  <a:lnTo>
                    <a:pt x="749" y="312"/>
                  </a:lnTo>
                  <a:lnTo>
                    <a:pt x="751" y="317"/>
                  </a:lnTo>
                  <a:lnTo>
                    <a:pt x="753" y="324"/>
                  </a:lnTo>
                  <a:lnTo>
                    <a:pt x="753" y="329"/>
                  </a:lnTo>
                  <a:lnTo>
                    <a:pt x="754" y="333"/>
                  </a:lnTo>
                  <a:lnTo>
                    <a:pt x="754" y="335"/>
                  </a:lnTo>
                  <a:lnTo>
                    <a:pt x="758" y="337"/>
                  </a:lnTo>
                  <a:lnTo>
                    <a:pt x="759" y="337"/>
                  </a:lnTo>
                  <a:lnTo>
                    <a:pt x="763" y="348"/>
                  </a:lnTo>
                  <a:lnTo>
                    <a:pt x="764" y="351"/>
                  </a:lnTo>
                  <a:lnTo>
                    <a:pt x="766" y="353"/>
                  </a:lnTo>
                  <a:lnTo>
                    <a:pt x="767" y="356"/>
                  </a:lnTo>
                  <a:lnTo>
                    <a:pt x="766" y="359"/>
                  </a:lnTo>
                  <a:lnTo>
                    <a:pt x="764" y="363"/>
                  </a:lnTo>
                  <a:lnTo>
                    <a:pt x="763" y="366"/>
                  </a:lnTo>
                  <a:lnTo>
                    <a:pt x="764" y="371"/>
                  </a:lnTo>
                  <a:lnTo>
                    <a:pt x="767" y="377"/>
                  </a:lnTo>
                  <a:lnTo>
                    <a:pt x="767" y="380"/>
                  </a:lnTo>
                  <a:lnTo>
                    <a:pt x="767" y="387"/>
                  </a:lnTo>
                  <a:lnTo>
                    <a:pt x="764" y="390"/>
                  </a:lnTo>
                  <a:lnTo>
                    <a:pt x="759" y="392"/>
                  </a:lnTo>
                  <a:lnTo>
                    <a:pt x="754" y="397"/>
                  </a:lnTo>
                  <a:lnTo>
                    <a:pt x="751" y="401"/>
                  </a:lnTo>
                  <a:lnTo>
                    <a:pt x="748" y="403"/>
                  </a:lnTo>
                  <a:lnTo>
                    <a:pt x="744" y="406"/>
                  </a:lnTo>
                  <a:lnTo>
                    <a:pt x="743" y="409"/>
                  </a:lnTo>
                  <a:lnTo>
                    <a:pt x="743" y="414"/>
                  </a:lnTo>
                  <a:lnTo>
                    <a:pt x="743" y="419"/>
                  </a:lnTo>
                  <a:lnTo>
                    <a:pt x="739" y="424"/>
                  </a:lnTo>
                  <a:lnTo>
                    <a:pt x="736" y="429"/>
                  </a:lnTo>
                  <a:lnTo>
                    <a:pt x="734" y="431"/>
                  </a:lnTo>
                  <a:lnTo>
                    <a:pt x="734" y="434"/>
                  </a:lnTo>
                  <a:lnTo>
                    <a:pt x="734" y="439"/>
                  </a:lnTo>
                  <a:lnTo>
                    <a:pt x="731" y="440"/>
                  </a:lnTo>
                  <a:lnTo>
                    <a:pt x="728" y="445"/>
                  </a:lnTo>
                  <a:lnTo>
                    <a:pt x="728" y="447"/>
                  </a:lnTo>
                  <a:lnTo>
                    <a:pt x="729" y="450"/>
                  </a:lnTo>
                  <a:lnTo>
                    <a:pt x="729" y="452"/>
                  </a:lnTo>
                  <a:lnTo>
                    <a:pt x="728" y="453"/>
                  </a:lnTo>
                  <a:lnTo>
                    <a:pt x="726" y="455"/>
                  </a:lnTo>
                  <a:lnTo>
                    <a:pt x="724" y="456"/>
                  </a:lnTo>
                  <a:lnTo>
                    <a:pt x="723" y="461"/>
                  </a:lnTo>
                  <a:lnTo>
                    <a:pt x="723" y="466"/>
                  </a:lnTo>
                  <a:lnTo>
                    <a:pt x="726" y="469"/>
                  </a:lnTo>
                  <a:lnTo>
                    <a:pt x="728" y="481"/>
                  </a:lnTo>
                  <a:lnTo>
                    <a:pt x="731" y="482"/>
                  </a:lnTo>
                  <a:lnTo>
                    <a:pt x="733" y="484"/>
                  </a:lnTo>
                  <a:lnTo>
                    <a:pt x="736" y="487"/>
                  </a:lnTo>
                  <a:lnTo>
                    <a:pt x="741" y="490"/>
                  </a:lnTo>
                  <a:lnTo>
                    <a:pt x="743" y="492"/>
                  </a:lnTo>
                  <a:lnTo>
                    <a:pt x="739" y="498"/>
                  </a:lnTo>
                  <a:lnTo>
                    <a:pt x="736" y="500"/>
                  </a:lnTo>
                  <a:lnTo>
                    <a:pt x="733" y="500"/>
                  </a:lnTo>
                  <a:lnTo>
                    <a:pt x="729" y="500"/>
                  </a:lnTo>
                  <a:lnTo>
                    <a:pt x="728" y="500"/>
                  </a:lnTo>
                  <a:lnTo>
                    <a:pt x="724" y="503"/>
                  </a:lnTo>
                  <a:lnTo>
                    <a:pt x="723" y="508"/>
                  </a:lnTo>
                  <a:lnTo>
                    <a:pt x="721" y="513"/>
                  </a:lnTo>
                  <a:lnTo>
                    <a:pt x="721" y="515"/>
                  </a:lnTo>
                  <a:lnTo>
                    <a:pt x="721" y="521"/>
                  </a:lnTo>
                  <a:lnTo>
                    <a:pt x="724" y="528"/>
                  </a:lnTo>
                  <a:lnTo>
                    <a:pt x="721" y="531"/>
                  </a:lnTo>
                  <a:lnTo>
                    <a:pt x="723" y="536"/>
                  </a:lnTo>
                  <a:lnTo>
                    <a:pt x="728" y="536"/>
                  </a:lnTo>
                  <a:lnTo>
                    <a:pt x="734" y="536"/>
                  </a:lnTo>
                  <a:lnTo>
                    <a:pt x="739" y="536"/>
                  </a:lnTo>
                  <a:lnTo>
                    <a:pt x="743" y="537"/>
                  </a:lnTo>
                  <a:lnTo>
                    <a:pt x="746" y="537"/>
                  </a:lnTo>
                  <a:lnTo>
                    <a:pt x="748" y="539"/>
                  </a:lnTo>
                  <a:lnTo>
                    <a:pt x="749" y="541"/>
                  </a:lnTo>
                  <a:lnTo>
                    <a:pt x="753" y="542"/>
                  </a:lnTo>
                  <a:lnTo>
                    <a:pt x="754" y="545"/>
                  </a:lnTo>
                  <a:lnTo>
                    <a:pt x="754" y="549"/>
                  </a:lnTo>
                  <a:lnTo>
                    <a:pt x="753" y="553"/>
                  </a:lnTo>
                  <a:lnTo>
                    <a:pt x="751" y="557"/>
                  </a:lnTo>
                  <a:lnTo>
                    <a:pt x="748" y="558"/>
                  </a:lnTo>
                  <a:lnTo>
                    <a:pt x="746" y="560"/>
                  </a:lnTo>
                  <a:lnTo>
                    <a:pt x="744" y="562"/>
                  </a:lnTo>
                  <a:lnTo>
                    <a:pt x="746" y="568"/>
                  </a:lnTo>
                  <a:lnTo>
                    <a:pt x="748" y="571"/>
                  </a:lnTo>
                  <a:lnTo>
                    <a:pt x="748" y="575"/>
                  </a:lnTo>
                  <a:lnTo>
                    <a:pt x="748" y="576"/>
                  </a:lnTo>
                  <a:lnTo>
                    <a:pt x="744" y="578"/>
                  </a:lnTo>
                  <a:lnTo>
                    <a:pt x="743" y="579"/>
                  </a:lnTo>
                  <a:lnTo>
                    <a:pt x="739" y="579"/>
                  </a:lnTo>
                  <a:lnTo>
                    <a:pt x="738" y="579"/>
                  </a:lnTo>
                  <a:lnTo>
                    <a:pt x="734" y="579"/>
                  </a:lnTo>
                  <a:lnTo>
                    <a:pt x="731" y="579"/>
                  </a:lnTo>
                  <a:lnTo>
                    <a:pt x="729" y="581"/>
                  </a:lnTo>
                  <a:lnTo>
                    <a:pt x="728" y="581"/>
                  </a:lnTo>
                  <a:lnTo>
                    <a:pt x="724" y="584"/>
                  </a:lnTo>
                  <a:lnTo>
                    <a:pt x="721" y="592"/>
                  </a:lnTo>
                  <a:lnTo>
                    <a:pt x="721" y="594"/>
                  </a:lnTo>
                  <a:lnTo>
                    <a:pt x="721" y="597"/>
                  </a:lnTo>
                  <a:lnTo>
                    <a:pt x="721" y="599"/>
                  </a:lnTo>
                  <a:lnTo>
                    <a:pt x="723" y="604"/>
                  </a:lnTo>
                  <a:lnTo>
                    <a:pt x="723" y="612"/>
                  </a:lnTo>
                  <a:lnTo>
                    <a:pt x="721" y="617"/>
                  </a:lnTo>
                  <a:lnTo>
                    <a:pt x="716" y="621"/>
                  </a:lnTo>
                  <a:lnTo>
                    <a:pt x="713" y="626"/>
                  </a:lnTo>
                  <a:lnTo>
                    <a:pt x="711" y="628"/>
                  </a:lnTo>
                  <a:lnTo>
                    <a:pt x="710" y="628"/>
                  </a:lnTo>
                  <a:lnTo>
                    <a:pt x="701" y="626"/>
                  </a:lnTo>
                  <a:lnTo>
                    <a:pt x="698" y="625"/>
                  </a:lnTo>
                  <a:lnTo>
                    <a:pt x="696" y="625"/>
                  </a:lnTo>
                  <a:lnTo>
                    <a:pt x="693" y="625"/>
                  </a:lnTo>
                  <a:lnTo>
                    <a:pt x="688" y="623"/>
                  </a:lnTo>
                  <a:lnTo>
                    <a:pt x="686" y="621"/>
                  </a:lnTo>
                  <a:lnTo>
                    <a:pt x="685" y="618"/>
                  </a:lnTo>
                  <a:lnTo>
                    <a:pt x="680" y="613"/>
                  </a:lnTo>
                  <a:lnTo>
                    <a:pt x="678" y="612"/>
                  </a:lnTo>
                  <a:lnTo>
                    <a:pt x="675" y="609"/>
                  </a:lnTo>
                  <a:lnTo>
                    <a:pt x="670" y="605"/>
                  </a:lnTo>
                  <a:lnTo>
                    <a:pt x="667" y="602"/>
                  </a:lnTo>
                  <a:lnTo>
                    <a:pt x="663" y="597"/>
                  </a:lnTo>
                  <a:lnTo>
                    <a:pt x="660" y="592"/>
                  </a:lnTo>
                  <a:lnTo>
                    <a:pt x="657" y="589"/>
                  </a:lnTo>
                  <a:lnTo>
                    <a:pt x="655" y="589"/>
                  </a:lnTo>
                  <a:lnTo>
                    <a:pt x="652" y="587"/>
                  </a:lnTo>
                  <a:lnTo>
                    <a:pt x="645" y="583"/>
                  </a:lnTo>
                  <a:lnTo>
                    <a:pt x="643" y="583"/>
                  </a:lnTo>
                  <a:lnTo>
                    <a:pt x="640" y="581"/>
                  </a:lnTo>
                  <a:lnTo>
                    <a:pt x="634" y="578"/>
                  </a:lnTo>
                  <a:lnTo>
                    <a:pt x="630" y="575"/>
                  </a:lnTo>
                  <a:lnTo>
                    <a:pt x="625" y="571"/>
                  </a:lnTo>
                  <a:lnTo>
                    <a:pt x="622" y="571"/>
                  </a:lnTo>
                  <a:lnTo>
                    <a:pt x="617" y="568"/>
                  </a:lnTo>
                  <a:lnTo>
                    <a:pt x="612" y="565"/>
                  </a:lnTo>
                  <a:lnTo>
                    <a:pt x="600" y="553"/>
                  </a:lnTo>
                  <a:lnTo>
                    <a:pt x="605" y="545"/>
                  </a:lnTo>
                  <a:lnTo>
                    <a:pt x="609" y="544"/>
                  </a:lnTo>
                  <a:lnTo>
                    <a:pt x="612" y="541"/>
                  </a:lnTo>
                  <a:lnTo>
                    <a:pt x="617" y="537"/>
                  </a:lnTo>
                  <a:lnTo>
                    <a:pt x="619" y="536"/>
                  </a:lnTo>
                  <a:lnTo>
                    <a:pt x="620" y="534"/>
                  </a:lnTo>
                  <a:lnTo>
                    <a:pt x="617" y="528"/>
                  </a:lnTo>
                  <a:lnTo>
                    <a:pt x="617" y="526"/>
                  </a:lnTo>
                  <a:lnTo>
                    <a:pt x="617" y="521"/>
                  </a:lnTo>
                  <a:lnTo>
                    <a:pt x="619" y="518"/>
                  </a:lnTo>
                  <a:lnTo>
                    <a:pt x="619" y="513"/>
                  </a:lnTo>
                  <a:lnTo>
                    <a:pt x="617" y="511"/>
                  </a:lnTo>
                  <a:lnTo>
                    <a:pt x="615" y="510"/>
                  </a:lnTo>
                  <a:lnTo>
                    <a:pt x="615" y="508"/>
                  </a:lnTo>
                  <a:lnTo>
                    <a:pt x="617" y="505"/>
                  </a:lnTo>
                  <a:lnTo>
                    <a:pt x="619" y="500"/>
                  </a:lnTo>
                  <a:lnTo>
                    <a:pt x="617" y="497"/>
                  </a:lnTo>
                  <a:lnTo>
                    <a:pt x="614" y="495"/>
                  </a:lnTo>
                  <a:lnTo>
                    <a:pt x="610" y="492"/>
                  </a:lnTo>
                  <a:lnTo>
                    <a:pt x="607" y="487"/>
                  </a:lnTo>
                  <a:lnTo>
                    <a:pt x="605" y="486"/>
                  </a:lnTo>
                  <a:lnTo>
                    <a:pt x="600" y="477"/>
                  </a:lnTo>
                  <a:lnTo>
                    <a:pt x="594" y="476"/>
                  </a:lnTo>
                  <a:lnTo>
                    <a:pt x="591" y="471"/>
                  </a:lnTo>
                  <a:lnTo>
                    <a:pt x="584" y="471"/>
                  </a:lnTo>
                  <a:lnTo>
                    <a:pt x="581" y="464"/>
                  </a:lnTo>
                  <a:lnTo>
                    <a:pt x="574" y="458"/>
                  </a:lnTo>
                  <a:lnTo>
                    <a:pt x="574" y="455"/>
                  </a:lnTo>
                  <a:lnTo>
                    <a:pt x="569" y="450"/>
                  </a:lnTo>
                  <a:lnTo>
                    <a:pt x="566" y="447"/>
                  </a:lnTo>
                  <a:lnTo>
                    <a:pt x="561" y="443"/>
                  </a:lnTo>
                  <a:lnTo>
                    <a:pt x="552" y="442"/>
                  </a:lnTo>
                  <a:lnTo>
                    <a:pt x="549" y="443"/>
                  </a:lnTo>
                  <a:lnTo>
                    <a:pt x="541" y="447"/>
                  </a:lnTo>
                  <a:lnTo>
                    <a:pt x="538" y="450"/>
                  </a:lnTo>
                  <a:lnTo>
                    <a:pt x="533" y="456"/>
                  </a:lnTo>
                  <a:lnTo>
                    <a:pt x="531" y="458"/>
                  </a:lnTo>
                  <a:lnTo>
                    <a:pt x="528" y="461"/>
                  </a:lnTo>
                  <a:lnTo>
                    <a:pt x="523" y="464"/>
                  </a:lnTo>
                  <a:lnTo>
                    <a:pt x="518" y="466"/>
                  </a:lnTo>
                  <a:lnTo>
                    <a:pt x="509" y="468"/>
                  </a:lnTo>
                  <a:lnTo>
                    <a:pt x="498" y="469"/>
                  </a:lnTo>
                  <a:lnTo>
                    <a:pt x="495" y="471"/>
                  </a:lnTo>
                  <a:lnTo>
                    <a:pt x="485" y="474"/>
                  </a:lnTo>
                  <a:lnTo>
                    <a:pt x="473" y="474"/>
                  </a:lnTo>
                  <a:lnTo>
                    <a:pt x="468" y="473"/>
                  </a:lnTo>
                  <a:lnTo>
                    <a:pt x="460" y="473"/>
                  </a:lnTo>
                  <a:lnTo>
                    <a:pt x="445" y="476"/>
                  </a:lnTo>
                  <a:lnTo>
                    <a:pt x="445" y="479"/>
                  </a:lnTo>
                  <a:lnTo>
                    <a:pt x="443" y="481"/>
                  </a:lnTo>
                  <a:lnTo>
                    <a:pt x="440" y="482"/>
                  </a:lnTo>
                  <a:lnTo>
                    <a:pt x="437" y="484"/>
                  </a:lnTo>
                  <a:lnTo>
                    <a:pt x="430" y="490"/>
                  </a:lnTo>
                  <a:lnTo>
                    <a:pt x="428" y="492"/>
                  </a:lnTo>
                  <a:lnTo>
                    <a:pt x="423" y="495"/>
                  </a:lnTo>
                  <a:lnTo>
                    <a:pt x="420" y="492"/>
                  </a:lnTo>
                  <a:lnTo>
                    <a:pt x="415" y="487"/>
                  </a:lnTo>
                  <a:lnTo>
                    <a:pt x="414" y="482"/>
                  </a:lnTo>
                  <a:lnTo>
                    <a:pt x="409" y="481"/>
                  </a:lnTo>
                  <a:lnTo>
                    <a:pt x="400" y="477"/>
                  </a:lnTo>
                  <a:lnTo>
                    <a:pt x="395" y="476"/>
                  </a:lnTo>
                  <a:lnTo>
                    <a:pt x="392" y="476"/>
                  </a:lnTo>
                  <a:lnTo>
                    <a:pt x="387" y="476"/>
                  </a:lnTo>
                  <a:lnTo>
                    <a:pt x="384" y="476"/>
                  </a:lnTo>
                  <a:lnTo>
                    <a:pt x="380" y="476"/>
                  </a:lnTo>
                  <a:lnTo>
                    <a:pt x="379" y="477"/>
                  </a:lnTo>
                  <a:lnTo>
                    <a:pt x="375" y="487"/>
                  </a:lnTo>
                  <a:lnTo>
                    <a:pt x="374" y="495"/>
                  </a:lnTo>
                  <a:lnTo>
                    <a:pt x="375" y="498"/>
                  </a:lnTo>
                  <a:lnTo>
                    <a:pt x="375" y="503"/>
                  </a:lnTo>
                  <a:lnTo>
                    <a:pt x="371" y="508"/>
                  </a:lnTo>
                  <a:lnTo>
                    <a:pt x="367" y="511"/>
                  </a:lnTo>
                  <a:lnTo>
                    <a:pt x="364" y="518"/>
                  </a:lnTo>
                  <a:lnTo>
                    <a:pt x="362" y="521"/>
                  </a:lnTo>
                  <a:lnTo>
                    <a:pt x="361" y="523"/>
                  </a:lnTo>
                  <a:lnTo>
                    <a:pt x="359" y="524"/>
                  </a:lnTo>
                  <a:lnTo>
                    <a:pt x="354" y="528"/>
                  </a:lnTo>
                  <a:lnTo>
                    <a:pt x="352" y="529"/>
                  </a:lnTo>
                  <a:lnTo>
                    <a:pt x="349" y="531"/>
                  </a:lnTo>
                  <a:lnTo>
                    <a:pt x="347" y="532"/>
                  </a:lnTo>
                  <a:lnTo>
                    <a:pt x="346" y="534"/>
                  </a:lnTo>
                  <a:lnTo>
                    <a:pt x="342" y="536"/>
                  </a:lnTo>
                  <a:lnTo>
                    <a:pt x="341" y="537"/>
                  </a:lnTo>
                  <a:lnTo>
                    <a:pt x="337" y="539"/>
                  </a:lnTo>
                  <a:lnTo>
                    <a:pt x="334" y="542"/>
                  </a:lnTo>
                  <a:lnTo>
                    <a:pt x="326" y="544"/>
                  </a:lnTo>
                  <a:lnTo>
                    <a:pt x="314" y="560"/>
                  </a:lnTo>
                  <a:lnTo>
                    <a:pt x="314" y="566"/>
                  </a:lnTo>
                  <a:lnTo>
                    <a:pt x="313" y="573"/>
                  </a:lnTo>
                  <a:lnTo>
                    <a:pt x="313" y="575"/>
                  </a:lnTo>
                  <a:lnTo>
                    <a:pt x="309" y="578"/>
                  </a:lnTo>
                  <a:lnTo>
                    <a:pt x="306" y="579"/>
                  </a:lnTo>
                  <a:lnTo>
                    <a:pt x="306" y="583"/>
                  </a:lnTo>
                  <a:lnTo>
                    <a:pt x="306" y="586"/>
                  </a:lnTo>
                  <a:lnTo>
                    <a:pt x="301" y="591"/>
                  </a:lnTo>
                  <a:lnTo>
                    <a:pt x="301" y="592"/>
                  </a:lnTo>
                  <a:lnTo>
                    <a:pt x="298" y="592"/>
                  </a:lnTo>
                  <a:lnTo>
                    <a:pt x="296" y="594"/>
                  </a:lnTo>
                  <a:lnTo>
                    <a:pt x="294" y="596"/>
                  </a:lnTo>
                  <a:lnTo>
                    <a:pt x="293" y="600"/>
                  </a:lnTo>
                  <a:lnTo>
                    <a:pt x="291" y="602"/>
                  </a:lnTo>
                  <a:lnTo>
                    <a:pt x="289" y="605"/>
                  </a:lnTo>
                  <a:lnTo>
                    <a:pt x="289" y="609"/>
                  </a:lnTo>
                  <a:lnTo>
                    <a:pt x="289" y="610"/>
                  </a:lnTo>
                  <a:lnTo>
                    <a:pt x="289" y="612"/>
                  </a:lnTo>
                  <a:lnTo>
                    <a:pt x="291" y="615"/>
                  </a:lnTo>
                  <a:lnTo>
                    <a:pt x="293" y="617"/>
                  </a:lnTo>
                  <a:lnTo>
                    <a:pt x="291" y="618"/>
                  </a:lnTo>
                  <a:lnTo>
                    <a:pt x="288" y="620"/>
                  </a:lnTo>
                  <a:lnTo>
                    <a:pt x="280" y="626"/>
                  </a:lnTo>
                  <a:lnTo>
                    <a:pt x="276" y="625"/>
                  </a:lnTo>
                  <a:lnTo>
                    <a:pt x="271" y="623"/>
                  </a:lnTo>
                  <a:lnTo>
                    <a:pt x="265" y="630"/>
                  </a:lnTo>
                  <a:lnTo>
                    <a:pt x="256" y="634"/>
                  </a:lnTo>
                  <a:lnTo>
                    <a:pt x="251" y="638"/>
                  </a:lnTo>
                  <a:lnTo>
                    <a:pt x="248" y="641"/>
                  </a:lnTo>
                  <a:lnTo>
                    <a:pt x="243" y="642"/>
                  </a:lnTo>
                  <a:lnTo>
                    <a:pt x="240" y="646"/>
                  </a:lnTo>
                  <a:lnTo>
                    <a:pt x="238" y="647"/>
                  </a:lnTo>
                  <a:lnTo>
                    <a:pt x="237" y="649"/>
                  </a:lnTo>
                  <a:lnTo>
                    <a:pt x="233" y="652"/>
                  </a:lnTo>
                  <a:lnTo>
                    <a:pt x="227" y="651"/>
                  </a:lnTo>
                  <a:lnTo>
                    <a:pt x="223" y="647"/>
                  </a:lnTo>
                  <a:lnTo>
                    <a:pt x="222" y="646"/>
                  </a:lnTo>
                  <a:lnTo>
                    <a:pt x="220" y="646"/>
                  </a:lnTo>
                  <a:lnTo>
                    <a:pt x="217" y="649"/>
                  </a:lnTo>
                  <a:lnTo>
                    <a:pt x="213" y="652"/>
                  </a:lnTo>
                  <a:lnTo>
                    <a:pt x="212" y="657"/>
                  </a:lnTo>
                  <a:lnTo>
                    <a:pt x="212" y="660"/>
                  </a:lnTo>
                  <a:lnTo>
                    <a:pt x="208" y="664"/>
                  </a:lnTo>
                  <a:lnTo>
                    <a:pt x="207" y="664"/>
                  </a:lnTo>
                  <a:lnTo>
                    <a:pt x="202" y="662"/>
                  </a:lnTo>
                  <a:lnTo>
                    <a:pt x="199" y="664"/>
                  </a:lnTo>
                  <a:lnTo>
                    <a:pt x="195" y="668"/>
                  </a:lnTo>
                  <a:lnTo>
                    <a:pt x="192" y="673"/>
                  </a:lnTo>
                  <a:lnTo>
                    <a:pt x="189" y="678"/>
                  </a:lnTo>
                  <a:lnTo>
                    <a:pt x="185" y="681"/>
                  </a:lnTo>
                  <a:lnTo>
                    <a:pt x="182" y="683"/>
                  </a:lnTo>
                  <a:lnTo>
                    <a:pt x="177" y="685"/>
                  </a:lnTo>
                  <a:lnTo>
                    <a:pt x="174" y="686"/>
                  </a:lnTo>
                  <a:lnTo>
                    <a:pt x="170" y="689"/>
                  </a:lnTo>
                  <a:lnTo>
                    <a:pt x="167" y="691"/>
                  </a:lnTo>
                  <a:lnTo>
                    <a:pt x="162" y="694"/>
                  </a:lnTo>
                  <a:lnTo>
                    <a:pt x="162" y="698"/>
                  </a:lnTo>
                  <a:lnTo>
                    <a:pt x="160" y="702"/>
                  </a:lnTo>
                  <a:lnTo>
                    <a:pt x="159" y="706"/>
                  </a:lnTo>
                  <a:lnTo>
                    <a:pt x="156" y="704"/>
                  </a:lnTo>
                  <a:lnTo>
                    <a:pt x="154" y="704"/>
                  </a:lnTo>
                  <a:lnTo>
                    <a:pt x="152" y="706"/>
                  </a:lnTo>
                  <a:lnTo>
                    <a:pt x="147" y="712"/>
                  </a:lnTo>
                  <a:lnTo>
                    <a:pt x="139" y="715"/>
                  </a:lnTo>
                  <a:lnTo>
                    <a:pt x="131" y="715"/>
                  </a:lnTo>
                  <a:lnTo>
                    <a:pt x="127" y="715"/>
                  </a:lnTo>
                  <a:lnTo>
                    <a:pt x="121" y="719"/>
                  </a:lnTo>
                  <a:lnTo>
                    <a:pt x="117" y="720"/>
                  </a:lnTo>
                  <a:lnTo>
                    <a:pt x="114" y="723"/>
                  </a:lnTo>
                  <a:lnTo>
                    <a:pt x="111" y="728"/>
                  </a:lnTo>
                  <a:lnTo>
                    <a:pt x="109" y="731"/>
                  </a:lnTo>
                  <a:lnTo>
                    <a:pt x="106" y="735"/>
                  </a:lnTo>
                  <a:lnTo>
                    <a:pt x="99" y="735"/>
                  </a:lnTo>
                  <a:lnTo>
                    <a:pt x="96" y="735"/>
                  </a:lnTo>
                  <a:lnTo>
                    <a:pt x="91" y="736"/>
                  </a:lnTo>
                  <a:lnTo>
                    <a:pt x="89" y="736"/>
                  </a:lnTo>
                  <a:lnTo>
                    <a:pt x="86" y="738"/>
                  </a:lnTo>
                  <a:lnTo>
                    <a:pt x="83" y="735"/>
                  </a:lnTo>
                  <a:lnTo>
                    <a:pt x="79" y="731"/>
                  </a:lnTo>
                  <a:lnTo>
                    <a:pt x="76" y="728"/>
                  </a:lnTo>
                  <a:lnTo>
                    <a:pt x="74" y="727"/>
                  </a:lnTo>
                  <a:lnTo>
                    <a:pt x="70" y="725"/>
                  </a:lnTo>
                  <a:lnTo>
                    <a:pt x="66" y="723"/>
                  </a:lnTo>
                  <a:lnTo>
                    <a:pt x="63" y="725"/>
                  </a:lnTo>
                  <a:lnTo>
                    <a:pt x="61" y="728"/>
                  </a:lnTo>
                  <a:lnTo>
                    <a:pt x="60" y="731"/>
                  </a:lnTo>
                  <a:lnTo>
                    <a:pt x="58" y="735"/>
                  </a:lnTo>
                  <a:lnTo>
                    <a:pt x="56" y="735"/>
                  </a:lnTo>
                  <a:lnTo>
                    <a:pt x="51" y="733"/>
                  </a:lnTo>
                  <a:lnTo>
                    <a:pt x="50" y="728"/>
                  </a:lnTo>
                  <a:lnTo>
                    <a:pt x="48" y="728"/>
                  </a:lnTo>
                  <a:lnTo>
                    <a:pt x="43" y="731"/>
                  </a:lnTo>
                  <a:lnTo>
                    <a:pt x="41" y="736"/>
                  </a:lnTo>
                  <a:lnTo>
                    <a:pt x="40" y="738"/>
                  </a:lnTo>
                  <a:lnTo>
                    <a:pt x="40" y="740"/>
                  </a:lnTo>
                  <a:lnTo>
                    <a:pt x="36" y="746"/>
                  </a:lnTo>
                  <a:lnTo>
                    <a:pt x="35" y="749"/>
                  </a:lnTo>
                  <a:lnTo>
                    <a:pt x="31" y="754"/>
                  </a:lnTo>
                  <a:lnTo>
                    <a:pt x="31" y="757"/>
                  </a:lnTo>
                  <a:lnTo>
                    <a:pt x="31" y="759"/>
                  </a:lnTo>
                  <a:lnTo>
                    <a:pt x="33" y="759"/>
                  </a:lnTo>
                  <a:lnTo>
                    <a:pt x="35" y="759"/>
                  </a:lnTo>
                  <a:lnTo>
                    <a:pt x="36" y="759"/>
                  </a:lnTo>
                  <a:lnTo>
                    <a:pt x="43" y="756"/>
                  </a:lnTo>
                  <a:lnTo>
                    <a:pt x="46" y="756"/>
                  </a:lnTo>
                  <a:lnTo>
                    <a:pt x="45" y="762"/>
                  </a:lnTo>
                  <a:lnTo>
                    <a:pt x="41" y="767"/>
                  </a:lnTo>
                  <a:lnTo>
                    <a:pt x="36" y="774"/>
                  </a:lnTo>
                  <a:lnTo>
                    <a:pt x="33" y="777"/>
                  </a:lnTo>
                  <a:lnTo>
                    <a:pt x="28" y="782"/>
                  </a:lnTo>
                  <a:lnTo>
                    <a:pt x="27" y="783"/>
                  </a:lnTo>
                  <a:lnTo>
                    <a:pt x="25" y="790"/>
                  </a:lnTo>
                  <a:lnTo>
                    <a:pt x="23" y="795"/>
                  </a:lnTo>
                  <a:lnTo>
                    <a:pt x="22" y="799"/>
                  </a:lnTo>
                  <a:lnTo>
                    <a:pt x="20" y="803"/>
                  </a:lnTo>
                  <a:lnTo>
                    <a:pt x="18" y="806"/>
                  </a:lnTo>
                  <a:lnTo>
                    <a:pt x="18" y="809"/>
                  </a:lnTo>
                  <a:lnTo>
                    <a:pt x="20" y="812"/>
                  </a:lnTo>
                  <a:lnTo>
                    <a:pt x="22" y="814"/>
                  </a:lnTo>
                  <a:lnTo>
                    <a:pt x="27" y="817"/>
                  </a:lnTo>
                  <a:lnTo>
                    <a:pt x="28" y="820"/>
                  </a:lnTo>
                  <a:lnTo>
                    <a:pt x="30" y="822"/>
                  </a:lnTo>
                  <a:lnTo>
                    <a:pt x="31" y="824"/>
                  </a:lnTo>
                  <a:lnTo>
                    <a:pt x="33" y="827"/>
                  </a:lnTo>
                  <a:lnTo>
                    <a:pt x="33" y="829"/>
                  </a:lnTo>
                  <a:lnTo>
                    <a:pt x="35" y="832"/>
                  </a:lnTo>
                  <a:lnTo>
                    <a:pt x="38" y="838"/>
                  </a:lnTo>
                  <a:lnTo>
                    <a:pt x="40" y="842"/>
                  </a:lnTo>
                  <a:lnTo>
                    <a:pt x="41" y="843"/>
                  </a:lnTo>
                  <a:lnTo>
                    <a:pt x="40" y="846"/>
                  </a:lnTo>
                  <a:lnTo>
                    <a:pt x="36" y="848"/>
                  </a:lnTo>
                  <a:lnTo>
                    <a:pt x="31" y="848"/>
                  </a:lnTo>
                  <a:lnTo>
                    <a:pt x="28" y="846"/>
                  </a:lnTo>
                  <a:lnTo>
                    <a:pt x="22" y="845"/>
                  </a:lnTo>
                  <a:lnTo>
                    <a:pt x="20" y="846"/>
                  </a:lnTo>
                  <a:lnTo>
                    <a:pt x="17" y="848"/>
                  </a:lnTo>
                  <a:lnTo>
                    <a:pt x="15" y="850"/>
                  </a:lnTo>
                  <a:lnTo>
                    <a:pt x="12" y="853"/>
                  </a:lnTo>
                  <a:lnTo>
                    <a:pt x="8" y="853"/>
                  </a:lnTo>
                  <a:lnTo>
                    <a:pt x="7" y="856"/>
                  </a:lnTo>
                  <a:lnTo>
                    <a:pt x="7" y="858"/>
                  </a:lnTo>
                  <a:lnTo>
                    <a:pt x="10" y="863"/>
                  </a:lnTo>
                  <a:lnTo>
                    <a:pt x="10" y="864"/>
                  </a:lnTo>
                  <a:lnTo>
                    <a:pt x="10" y="867"/>
                  </a:lnTo>
                  <a:lnTo>
                    <a:pt x="3" y="875"/>
                  </a:lnTo>
                  <a:lnTo>
                    <a:pt x="0" y="880"/>
                  </a:lnTo>
                  <a:lnTo>
                    <a:pt x="7" y="885"/>
                  </a:lnTo>
                  <a:lnTo>
                    <a:pt x="13" y="888"/>
                  </a:lnTo>
                  <a:lnTo>
                    <a:pt x="18" y="888"/>
                  </a:lnTo>
                  <a:lnTo>
                    <a:pt x="23" y="890"/>
                  </a:lnTo>
                  <a:lnTo>
                    <a:pt x="27" y="892"/>
                  </a:lnTo>
                  <a:lnTo>
                    <a:pt x="30" y="893"/>
                  </a:lnTo>
                  <a:lnTo>
                    <a:pt x="40" y="895"/>
                  </a:lnTo>
                  <a:lnTo>
                    <a:pt x="45" y="898"/>
                  </a:lnTo>
                  <a:lnTo>
                    <a:pt x="48" y="898"/>
                  </a:lnTo>
                  <a:lnTo>
                    <a:pt x="51" y="901"/>
                  </a:lnTo>
                  <a:lnTo>
                    <a:pt x="53" y="903"/>
                  </a:lnTo>
                  <a:lnTo>
                    <a:pt x="58" y="905"/>
                  </a:lnTo>
                  <a:lnTo>
                    <a:pt x="63" y="909"/>
                  </a:lnTo>
                  <a:lnTo>
                    <a:pt x="65" y="911"/>
                  </a:lnTo>
                  <a:lnTo>
                    <a:pt x="66" y="913"/>
                  </a:lnTo>
                  <a:lnTo>
                    <a:pt x="68" y="913"/>
                  </a:lnTo>
                  <a:lnTo>
                    <a:pt x="73" y="916"/>
                  </a:lnTo>
                  <a:lnTo>
                    <a:pt x="83" y="921"/>
                  </a:lnTo>
                  <a:lnTo>
                    <a:pt x="96" y="926"/>
                  </a:lnTo>
                  <a:lnTo>
                    <a:pt x="101" y="927"/>
                  </a:lnTo>
                  <a:lnTo>
                    <a:pt x="108" y="931"/>
                  </a:lnTo>
                  <a:lnTo>
                    <a:pt x="113" y="931"/>
                  </a:lnTo>
                  <a:lnTo>
                    <a:pt x="119" y="935"/>
                  </a:lnTo>
                  <a:lnTo>
                    <a:pt x="119" y="937"/>
                  </a:lnTo>
                  <a:lnTo>
                    <a:pt x="119" y="947"/>
                  </a:lnTo>
                  <a:lnTo>
                    <a:pt x="121" y="952"/>
                  </a:lnTo>
                  <a:lnTo>
                    <a:pt x="122" y="953"/>
                  </a:lnTo>
                  <a:lnTo>
                    <a:pt x="126" y="956"/>
                  </a:lnTo>
                  <a:lnTo>
                    <a:pt x="129" y="960"/>
                  </a:lnTo>
                  <a:lnTo>
                    <a:pt x="129" y="964"/>
                  </a:lnTo>
                  <a:lnTo>
                    <a:pt x="127" y="973"/>
                  </a:lnTo>
                  <a:lnTo>
                    <a:pt x="127" y="977"/>
                  </a:lnTo>
                  <a:lnTo>
                    <a:pt x="127" y="984"/>
                  </a:lnTo>
                  <a:lnTo>
                    <a:pt x="127" y="990"/>
                  </a:lnTo>
                  <a:lnTo>
                    <a:pt x="127" y="995"/>
                  </a:lnTo>
                  <a:lnTo>
                    <a:pt x="124" y="998"/>
                  </a:lnTo>
                  <a:lnTo>
                    <a:pt x="126" y="1003"/>
                  </a:lnTo>
                  <a:lnTo>
                    <a:pt x="127" y="1005"/>
                  </a:lnTo>
                  <a:lnTo>
                    <a:pt x="127" y="1010"/>
                  </a:lnTo>
                  <a:lnTo>
                    <a:pt x="124" y="1010"/>
                  </a:lnTo>
                  <a:lnTo>
                    <a:pt x="131" y="1026"/>
                  </a:lnTo>
                  <a:lnTo>
                    <a:pt x="151" y="1041"/>
                  </a:lnTo>
                  <a:lnTo>
                    <a:pt x="152" y="1057"/>
                  </a:lnTo>
                  <a:lnTo>
                    <a:pt x="152" y="1060"/>
                  </a:lnTo>
                  <a:lnTo>
                    <a:pt x="152" y="1063"/>
                  </a:lnTo>
                  <a:lnTo>
                    <a:pt x="151" y="1066"/>
                  </a:lnTo>
                  <a:lnTo>
                    <a:pt x="152" y="1070"/>
                  </a:lnTo>
                  <a:lnTo>
                    <a:pt x="152" y="1075"/>
                  </a:lnTo>
                  <a:lnTo>
                    <a:pt x="152" y="1081"/>
                  </a:lnTo>
                  <a:lnTo>
                    <a:pt x="156" y="1086"/>
                  </a:lnTo>
                  <a:lnTo>
                    <a:pt x="154" y="1089"/>
                  </a:lnTo>
                  <a:lnTo>
                    <a:pt x="152" y="1092"/>
                  </a:lnTo>
                  <a:lnTo>
                    <a:pt x="149" y="1096"/>
                  </a:lnTo>
                  <a:lnTo>
                    <a:pt x="147" y="1099"/>
                  </a:lnTo>
                  <a:lnTo>
                    <a:pt x="147" y="1102"/>
                  </a:lnTo>
                  <a:lnTo>
                    <a:pt x="147" y="1105"/>
                  </a:lnTo>
                  <a:lnTo>
                    <a:pt x="147" y="1107"/>
                  </a:lnTo>
                  <a:lnTo>
                    <a:pt x="144" y="1112"/>
                  </a:lnTo>
                  <a:lnTo>
                    <a:pt x="144" y="1117"/>
                  </a:lnTo>
                  <a:lnTo>
                    <a:pt x="147" y="1118"/>
                  </a:lnTo>
                  <a:lnTo>
                    <a:pt x="149" y="1118"/>
                  </a:lnTo>
                  <a:lnTo>
                    <a:pt x="152" y="1118"/>
                  </a:lnTo>
                  <a:lnTo>
                    <a:pt x="159" y="1125"/>
                  </a:lnTo>
                  <a:lnTo>
                    <a:pt x="159" y="1126"/>
                  </a:lnTo>
                  <a:lnTo>
                    <a:pt x="154" y="1130"/>
                  </a:lnTo>
                  <a:lnTo>
                    <a:pt x="152" y="1133"/>
                  </a:lnTo>
                  <a:lnTo>
                    <a:pt x="154" y="1139"/>
                  </a:lnTo>
                  <a:lnTo>
                    <a:pt x="151" y="1142"/>
                  </a:lnTo>
                  <a:lnTo>
                    <a:pt x="147" y="1146"/>
                  </a:lnTo>
                  <a:lnTo>
                    <a:pt x="144" y="1149"/>
                  </a:lnTo>
                  <a:lnTo>
                    <a:pt x="142" y="1154"/>
                  </a:lnTo>
                  <a:lnTo>
                    <a:pt x="141" y="1159"/>
                  </a:lnTo>
                  <a:lnTo>
                    <a:pt x="137" y="1167"/>
                  </a:lnTo>
                  <a:lnTo>
                    <a:pt x="137" y="1168"/>
                  </a:lnTo>
                  <a:lnTo>
                    <a:pt x="136" y="1172"/>
                  </a:lnTo>
                  <a:lnTo>
                    <a:pt x="136" y="1175"/>
                  </a:lnTo>
                  <a:lnTo>
                    <a:pt x="136" y="1180"/>
                  </a:lnTo>
                  <a:lnTo>
                    <a:pt x="132" y="1181"/>
                  </a:lnTo>
                  <a:lnTo>
                    <a:pt x="131" y="1183"/>
                  </a:lnTo>
                  <a:lnTo>
                    <a:pt x="131" y="1185"/>
                  </a:lnTo>
                  <a:lnTo>
                    <a:pt x="129" y="1188"/>
                  </a:lnTo>
                  <a:lnTo>
                    <a:pt x="127" y="1191"/>
                  </a:lnTo>
                  <a:lnTo>
                    <a:pt x="124" y="1196"/>
                  </a:lnTo>
                  <a:lnTo>
                    <a:pt x="121" y="1201"/>
                  </a:lnTo>
                  <a:lnTo>
                    <a:pt x="122" y="1204"/>
                  </a:lnTo>
                  <a:lnTo>
                    <a:pt x="124" y="1207"/>
                  </a:lnTo>
                  <a:lnTo>
                    <a:pt x="124" y="1209"/>
                  </a:lnTo>
                  <a:lnTo>
                    <a:pt x="129" y="1209"/>
                  </a:lnTo>
                  <a:lnTo>
                    <a:pt x="132" y="1207"/>
                  </a:lnTo>
                  <a:lnTo>
                    <a:pt x="141" y="1204"/>
                  </a:lnTo>
                  <a:lnTo>
                    <a:pt x="151" y="1204"/>
                  </a:lnTo>
                  <a:lnTo>
                    <a:pt x="154" y="1207"/>
                  </a:lnTo>
                  <a:lnTo>
                    <a:pt x="160" y="1210"/>
                  </a:lnTo>
                  <a:lnTo>
                    <a:pt x="167" y="1210"/>
                  </a:lnTo>
                  <a:lnTo>
                    <a:pt x="172" y="1214"/>
                  </a:lnTo>
                  <a:lnTo>
                    <a:pt x="177" y="1217"/>
                  </a:lnTo>
                  <a:lnTo>
                    <a:pt x="179" y="1225"/>
                  </a:lnTo>
                  <a:lnTo>
                    <a:pt x="182" y="1244"/>
                  </a:lnTo>
                  <a:lnTo>
                    <a:pt x="192" y="1253"/>
                  </a:lnTo>
                  <a:lnTo>
                    <a:pt x="192" y="1262"/>
                  </a:lnTo>
                  <a:lnTo>
                    <a:pt x="192" y="1272"/>
                  </a:lnTo>
                  <a:lnTo>
                    <a:pt x="194" y="1278"/>
                  </a:lnTo>
                  <a:lnTo>
                    <a:pt x="197" y="1282"/>
                  </a:lnTo>
                  <a:lnTo>
                    <a:pt x="200" y="1287"/>
                  </a:lnTo>
                  <a:lnTo>
                    <a:pt x="200" y="1296"/>
                  </a:lnTo>
                  <a:lnTo>
                    <a:pt x="202" y="1301"/>
                  </a:lnTo>
                  <a:lnTo>
                    <a:pt x="203" y="1304"/>
                  </a:lnTo>
                  <a:lnTo>
                    <a:pt x="208" y="1309"/>
                  </a:lnTo>
                  <a:lnTo>
                    <a:pt x="207" y="1314"/>
                  </a:lnTo>
                  <a:lnTo>
                    <a:pt x="205" y="1319"/>
                  </a:lnTo>
                  <a:lnTo>
                    <a:pt x="207" y="1324"/>
                  </a:lnTo>
                  <a:lnTo>
                    <a:pt x="210" y="1324"/>
                  </a:lnTo>
                  <a:lnTo>
                    <a:pt x="212" y="1327"/>
                  </a:lnTo>
                  <a:lnTo>
                    <a:pt x="212" y="1332"/>
                  </a:lnTo>
                  <a:lnTo>
                    <a:pt x="215" y="1337"/>
                  </a:lnTo>
                  <a:lnTo>
                    <a:pt x="218" y="1342"/>
                  </a:lnTo>
                  <a:lnTo>
                    <a:pt x="218" y="1346"/>
                  </a:lnTo>
                  <a:lnTo>
                    <a:pt x="218" y="1350"/>
                  </a:lnTo>
                  <a:lnTo>
                    <a:pt x="220" y="1359"/>
                  </a:lnTo>
                  <a:lnTo>
                    <a:pt x="223" y="1369"/>
                  </a:lnTo>
                  <a:lnTo>
                    <a:pt x="217" y="1374"/>
                  </a:lnTo>
                  <a:lnTo>
                    <a:pt x="212" y="1380"/>
                  </a:lnTo>
                  <a:lnTo>
                    <a:pt x="208" y="1384"/>
                  </a:lnTo>
                  <a:lnTo>
                    <a:pt x="205" y="1388"/>
                  </a:lnTo>
                  <a:lnTo>
                    <a:pt x="205" y="1397"/>
                  </a:lnTo>
                  <a:lnTo>
                    <a:pt x="203" y="1403"/>
                  </a:lnTo>
                  <a:lnTo>
                    <a:pt x="200" y="1411"/>
                  </a:lnTo>
                  <a:lnTo>
                    <a:pt x="200" y="1416"/>
                  </a:lnTo>
                  <a:lnTo>
                    <a:pt x="199" y="1418"/>
                  </a:lnTo>
                  <a:lnTo>
                    <a:pt x="194" y="1418"/>
                  </a:lnTo>
                  <a:lnTo>
                    <a:pt x="192" y="1418"/>
                  </a:lnTo>
                  <a:lnTo>
                    <a:pt x="190" y="1419"/>
                  </a:lnTo>
                  <a:lnTo>
                    <a:pt x="189" y="1419"/>
                  </a:lnTo>
                  <a:lnTo>
                    <a:pt x="185" y="1421"/>
                  </a:lnTo>
                  <a:lnTo>
                    <a:pt x="182" y="1424"/>
                  </a:lnTo>
                  <a:lnTo>
                    <a:pt x="180" y="1424"/>
                  </a:lnTo>
                  <a:lnTo>
                    <a:pt x="177" y="1427"/>
                  </a:lnTo>
                  <a:lnTo>
                    <a:pt x="170" y="1429"/>
                  </a:lnTo>
                  <a:lnTo>
                    <a:pt x="167" y="1429"/>
                  </a:lnTo>
                  <a:lnTo>
                    <a:pt x="159" y="1431"/>
                  </a:lnTo>
                  <a:lnTo>
                    <a:pt x="157" y="1431"/>
                  </a:lnTo>
                  <a:lnTo>
                    <a:pt x="151" y="1431"/>
                  </a:lnTo>
                  <a:lnTo>
                    <a:pt x="147" y="1429"/>
                  </a:lnTo>
                  <a:lnTo>
                    <a:pt x="146" y="1427"/>
                  </a:lnTo>
                  <a:lnTo>
                    <a:pt x="146" y="1424"/>
                  </a:lnTo>
                  <a:lnTo>
                    <a:pt x="144" y="1422"/>
                  </a:lnTo>
                  <a:lnTo>
                    <a:pt x="142" y="1419"/>
                  </a:lnTo>
                  <a:lnTo>
                    <a:pt x="142" y="1416"/>
                  </a:lnTo>
                  <a:lnTo>
                    <a:pt x="144" y="1413"/>
                  </a:lnTo>
                  <a:lnTo>
                    <a:pt x="144" y="1411"/>
                  </a:lnTo>
                  <a:lnTo>
                    <a:pt x="142" y="1406"/>
                  </a:lnTo>
                  <a:lnTo>
                    <a:pt x="139" y="1405"/>
                  </a:lnTo>
                  <a:lnTo>
                    <a:pt x="141" y="1401"/>
                  </a:lnTo>
                  <a:lnTo>
                    <a:pt x="137" y="1398"/>
                  </a:lnTo>
                  <a:lnTo>
                    <a:pt x="137" y="1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2" name="Freeform 175"/>
            <p:cNvSpPr>
              <a:spLocks/>
            </p:cNvSpPr>
            <p:nvPr/>
          </p:nvSpPr>
          <p:spPr bwMode="auto">
            <a:xfrm>
              <a:off x="1611312" y="738983"/>
              <a:ext cx="271463" cy="908050"/>
            </a:xfrm>
            <a:custGeom>
              <a:avLst/>
              <a:gdLst>
                <a:gd name="T0" fmla="*/ 301 w 340"/>
                <a:gd name="T1" fmla="*/ 19 h 1144"/>
                <a:gd name="T2" fmla="*/ 339 w 340"/>
                <a:gd name="T3" fmla="*/ 42 h 1144"/>
                <a:gd name="T4" fmla="*/ 297 w 340"/>
                <a:gd name="T5" fmla="*/ 60 h 1144"/>
                <a:gd name="T6" fmla="*/ 254 w 340"/>
                <a:gd name="T7" fmla="*/ 92 h 1144"/>
                <a:gd name="T8" fmla="*/ 291 w 340"/>
                <a:gd name="T9" fmla="*/ 131 h 1144"/>
                <a:gd name="T10" fmla="*/ 271 w 340"/>
                <a:gd name="T11" fmla="*/ 170 h 1144"/>
                <a:gd name="T12" fmla="*/ 256 w 340"/>
                <a:gd name="T13" fmla="*/ 194 h 1144"/>
                <a:gd name="T14" fmla="*/ 235 w 340"/>
                <a:gd name="T15" fmla="*/ 201 h 1144"/>
                <a:gd name="T16" fmla="*/ 205 w 340"/>
                <a:gd name="T17" fmla="*/ 191 h 1144"/>
                <a:gd name="T18" fmla="*/ 192 w 340"/>
                <a:gd name="T19" fmla="*/ 206 h 1144"/>
                <a:gd name="T20" fmla="*/ 177 w 340"/>
                <a:gd name="T21" fmla="*/ 217 h 1144"/>
                <a:gd name="T22" fmla="*/ 170 w 340"/>
                <a:gd name="T23" fmla="*/ 243 h 1144"/>
                <a:gd name="T24" fmla="*/ 165 w 340"/>
                <a:gd name="T25" fmla="*/ 261 h 1144"/>
                <a:gd name="T26" fmla="*/ 140 w 340"/>
                <a:gd name="T27" fmla="*/ 282 h 1144"/>
                <a:gd name="T28" fmla="*/ 140 w 340"/>
                <a:gd name="T29" fmla="*/ 312 h 1144"/>
                <a:gd name="T30" fmla="*/ 163 w 340"/>
                <a:gd name="T31" fmla="*/ 337 h 1144"/>
                <a:gd name="T32" fmla="*/ 168 w 340"/>
                <a:gd name="T33" fmla="*/ 358 h 1144"/>
                <a:gd name="T34" fmla="*/ 165 w 340"/>
                <a:gd name="T35" fmla="*/ 372 h 1144"/>
                <a:gd name="T36" fmla="*/ 144 w 340"/>
                <a:gd name="T37" fmla="*/ 377 h 1144"/>
                <a:gd name="T38" fmla="*/ 130 w 340"/>
                <a:gd name="T39" fmla="*/ 395 h 1144"/>
                <a:gd name="T40" fmla="*/ 116 w 340"/>
                <a:gd name="T41" fmla="*/ 411 h 1144"/>
                <a:gd name="T42" fmla="*/ 116 w 340"/>
                <a:gd name="T43" fmla="*/ 430 h 1144"/>
                <a:gd name="T44" fmla="*/ 112 w 340"/>
                <a:gd name="T45" fmla="*/ 463 h 1144"/>
                <a:gd name="T46" fmla="*/ 92 w 340"/>
                <a:gd name="T47" fmla="*/ 482 h 1144"/>
                <a:gd name="T48" fmla="*/ 63 w 340"/>
                <a:gd name="T49" fmla="*/ 485 h 1144"/>
                <a:gd name="T50" fmla="*/ 49 w 340"/>
                <a:gd name="T51" fmla="*/ 502 h 1144"/>
                <a:gd name="T52" fmla="*/ 30 w 340"/>
                <a:gd name="T53" fmla="*/ 523 h 1144"/>
                <a:gd name="T54" fmla="*/ 5 w 340"/>
                <a:gd name="T55" fmla="*/ 545 h 1144"/>
                <a:gd name="T56" fmla="*/ 1 w 340"/>
                <a:gd name="T57" fmla="*/ 566 h 1144"/>
                <a:gd name="T58" fmla="*/ 8 w 340"/>
                <a:gd name="T59" fmla="*/ 583 h 1144"/>
                <a:gd name="T60" fmla="*/ 23 w 340"/>
                <a:gd name="T61" fmla="*/ 602 h 1144"/>
                <a:gd name="T62" fmla="*/ 43 w 340"/>
                <a:gd name="T63" fmla="*/ 607 h 1144"/>
                <a:gd name="T64" fmla="*/ 44 w 340"/>
                <a:gd name="T65" fmla="*/ 634 h 1144"/>
                <a:gd name="T66" fmla="*/ 59 w 340"/>
                <a:gd name="T67" fmla="*/ 652 h 1144"/>
                <a:gd name="T68" fmla="*/ 64 w 340"/>
                <a:gd name="T69" fmla="*/ 676 h 1144"/>
                <a:gd name="T70" fmla="*/ 54 w 340"/>
                <a:gd name="T71" fmla="*/ 691 h 1144"/>
                <a:gd name="T72" fmla="*/ 43 w 340"/>
                <a:gd name="T73" fmla="*/ 709 h 1144"/>
                <a:gd name="T74" fmla="*/ 46 w 340"/>
                <a:gd name="T75" fmla="*/ 728 h 1144"/>
                <a:gd name="T76" fmla="*/ 53 w 340"/>
                <a:gd name="T77" fmla="*/ 740 h 1144"/>
                <a:gd name="T78" fmla="*/ 63 w 340"/>
                <a:gd name="T79" fmla="*/ 767 h 1144"/>
                <a:gd name="T80" fmla="*/ 53 w 340"/>
                <a:gd name="T81" fmla="*/ 791 h 1144"/>
                <a:gd name="T82" fmla="*/ 66 w 340"/>
                <a:gd name="T83" fmla="*/ 817 h 1144"/>
                <a:gd name="T84" fmla="*/ 69 w 340"/>
                <a:gd name="T85" fmla="*/ 829 h 1144"/>
                <a:gd name="T86" fmla="*/ 77 w 340"/>
                <a:gd name="T87" fmla="*/ 859 h 1144"/>
                <a:gd name="T88" fmla="*/ 68 w 340"/>
                <a:gd name="T89" fmla="*/ 874 h 1144"/>
                <a:gd name="T90" fmla="*/ 69 w 340"/>
                <a:gd name="T91" fmla="*/ 896 h 1144"/>
                <a:gd name="T92" fmla="*/ 77 w 340"/>
                <a:gd name="T93" fmla="*/ 919 h 1144"/>
                <a:gd name="T94" fmla="*/ 87 w 340"/>
                <a:gd name="T95" fmla="*/ 940 h 1144"/>
                <a:gd name="T96" fmla="*/ 87 w 340"/>
                <a:gd name="T97" fmla="*/ 958 h 1144"/>
                <a:gd name="T98" fmla="*/ 84 w 340"/>
                <a:gd name="T99" fmla="*/ 985 h 1144"/>
                <a:gd name="T100" fmla="*/ 68 w 340"/>
                <a:gd name="T101" fmla="*/ 1005 h 1144"/>
                <a:gd name="T102" fmla="*/ 58 w 340"/>
                <a:gd name="T103" fmla="*/ 1029 h 1144"/>
                <a:gd name="T104" fmla="*/ 48 w 340"/>
                <a:gd name="T105" fmla="*/ 1052 h 1144"/>
                <a:gd name="T106" fmla="*/ 54 w 340"/>
                <a:gd name="T107" fmla="*/ 1071 h 1144"/>
                <a:gd name="T108" fmla="*/ 64 w 340"/>
                <a:gd name="T109" fmla="*/ 1089 h 1144"/>
                <a:gd name="T110" fmla="*/ 71 w 340"/>
                <a:gd name="T111" fmla="*/ 1107 h 1144"/>
                <a:gd name="T112" fmla="*/ 71 w 340"/>
                <a:gd name="T113" fmla="*/ 1128 h 1144"/>
                <a:gd name="T114" fmla="*/ 82 w 340"/>
                <a:gd name="T115" fmla="*/ 1141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" h="1144">
                  <a:moveTo>
                    <a:pt x="274" y="0"/>
                  </a:moveTo>
                  <a:lnTo>
                    <a:pt x="279" y="7"/>
                  </a:lnTo>
                  <a:lnTo>
                    <a:pt x="283" y="13"/>
                  </a:lnTo>
                  <a:lnTo>
                    <a:pt x="288" y="15"/>
                  </a:lnTo>
                  <a:lnTo>
                    <a:pt x="294" y="18"/>
                  </a:lnTo>
                  <a:lnTo>
                    <a:pt x="301" y="19"/>
                  </a:lnTo>
                  <a:lnTo>
                    <a:pt x="309" y="23"/>
                  </a:lnTo>
                  <a:lnTo>
                    <a:pt x="314" y="24"/>
                  </a:lnTo>
                  <a:lnTo>
                    <a:pt x="331" y="28"/>
                  </a:lnTo>
                  <a:lnTo>
                    <a:pt x="337" y="31"/>
                  </a:lnTo>
                  <a:lnTo>
                    <a:pt x="340" y="34"/>
                  </a:lnTo>
                  <a:lnTo>
                    <a:pt x="339" y="42"/>
                  </a:lnTo>
                  <a:lnTo>
                    <a:pt x="337" y="49"/>
                  </a:lnTo>
                  <a:lnTo>
                    <a:pt x="334" y="52"/>
                  </a:lnTo>
                  <a:lnTo>
                    <a:pt x="326" y="53"/>
                  </a:lnTo>
                  <a:lnTo>
                    <a:pt x="312" y="53"/>
                  </a:lnTo>
                  <a:lnTo>
                    <a:pt x="306" y="55"/>
                  </a:lnTo>
                  <a:lnTo>
                    <a:pt x="297" y="60"/>
                  </a:lnTo>
                  <a:lnTo>
                    <a:pt x="289" y="63"/>
                  </a:lnTo>
                  <a:lnTo>
                    <a:pt x="271" y="68"/>
                  </a:lnTo>
                  <a:lnTo>
                    <a:pt x="261" y="71"/>
                  </a:lnTo>
                  <a:lnTo>
                    <a:pt x="254" y="76"/>
                  </a:lnTo>
                  <a:lnTo>
                    <a:pt x="253" y="84"/>
                  </a:lnTo>
                  <a:lnTo>
                    <a:pt x="254" y="92"/>
                  </a:lnTo>
                  <a:lnTo>
                    <a:pt x="259" y="97"/>
                  </a:lnTo>
                  <a:lnTo>
                    <a:pt x="264" y="99"/>
                  </a:lnTo>
                  <a:lnTo>
                    <a:pt x="273" y="104"/>
                  </a:lnTo>
                  <a:lnTo>
                    <a:pt x="283" y="113"/>
                  </a:lnTo>
                  <a:lnTo>
                    <a:pt x="296" y="125"/>
                  </a:lnTo>
                  <a:lnTo>
                    <a:pt x="291" y="131"/>
                  </a:lnTo>
                  <a:lnTo>
                    <a:pt x="274" y="142"/>
                  </a:lnTo>
                  <a:lnTo>
                    <a:pt x="271" y="149"/>
                  </a:lnTo>
                  <a:lnTo>
                    <a:pt x="273" y="159"/>
                  </a:lnTo>
                  <a:lnTo>
                    <a:pt x="271" y="163"/>
                  </a:lnTo>
                  <a:lnTo>
                    <a:pt x="271" y="167"/>
                  </a:lnTo>
                  <a:lnTo>
                    <a:pt x="271" y="170"/>
                  </a:lnTo>
                  <a:lnTo>
                    <a:pt x="273" y="176"/>
                  </a:lnTo>
                  <a:lnTo>
                    <a:pt x="274" y="181"/>
                  </a:lnTo>
                  <a:lnTo>
                    <a:pt x="274" y="183"/>
                  </a:lnTo>
                  <a:lnTo>
                    <a:pt x="269" y="191"/>
                  </a:lnTo>
                  <a:lnTo>
                    <a:pt x="263" y="193"/>
                  </a:lnTo>
                  <a:lnTo>
                    <a:pt x="256" y="194"/>
                  </a:lnTo>
                  <a:lnTo>
                    <a:pt x="254" y="193"/>
                  </a:lnTo>
                  <a:lnTo>
                    <a:pt x="251" y="194"/>
                  </a:lnTo>
                  <a:lnTo>
                    <a:pt x="246" y="197"/>
                  </a:lnTo>
                  <a:lnTo>
                    <a:pt x="245" y="199"/>
                  </a:lnTo>
                  <a:lnTo>
                    <a:pt x="241" y="199"/>
                  </a:lnTo>
                  <a:lnTo>
                    <a:pt x="235" y="201"/>
                  </a:lnTo>
                  <a:lnTo>
                    <a:pt x="230" y="199"/>
                  </a:lnTo>
                  <a:lnTo>
                    <a:pt x="225" y="194"/>
                  </a:lnTo>
                  <a:lnTo>
                    <a:pt x="220" y="191"/>
                  </a:lnTo>
                  <a:lnTo>
                    <a:pt x="211" y="186"/>
                  </a:lnTo>
                  <a:lnTo>
                    <a:pt x="210" y="186"/>
                  </a:lnTo>
                  <a:lnTo>
                    <a:pt x="205" y="191"/>
                  </a:lnTo>
                  <a:lnTo>
                    <a:pt x="203" y="193"/>
                  </a:lnTo>
                  <a:lnTo>
                    <a:pt x="202" y="194"/>
                  </a:lnTo>
                  <a:lnTo>
                    <a:pt x="198" y="196"/>
                  </a:lnTo>
                  <a:lnTo>
                    <a:pt x="195" y="199"/>
                  </a:lnTo>
                  <a:lnTo>
                    <a:pt x="193" y="201"/>
                  </a:lnTo>
                  <a:lnTo>
                    <a:pt x="192" y="206"/>
                  </a:lnTo>
                  <a:lnTo>
                    <a:pt x="192" y="207"/>
                  </a:lnTo>
                  <a:lnTo>
                    <a:pt x="188" y="207"/>
                  </a:lnTo>
                  <a:lnTo>
                    <a:pt x="185" y="207"/>
                  </a:lnTo>
                  <a:lnTo>
                    <a:pt x="177" y="209"/>
                  </a:lnTo>
                  <a:lnTo>
                    <a:pt x="177" y="215"/>
                  </a:lnTo>
                  <a:lnTo>
                    <a:pt x="177" y="217"/>
                  </a:lnTo>
                  <a:lnTo>
                    <a:pt x="172" y="222"/>
                  </a:lnTo>
                  <a:lnTo>
                    <a:pt x="173" y="227"/>
                  </a:lnTo>
                  <a:lnTo>
                    <a:pt x="173" y="230"/>
                  </a:lnTo>
                  <a:lnTo>
                    <a:pt x="170" y="233"/>
                  </a:lnTo>
                  <a:lnTo>
                    <a:pt x="170" y="238"/>
                  </a:lnTo>
                  <a:lnTo>
                    <a:pt x="170" y="243"/>
                  </a:lnTo>
                  <a:lnTo>
                    <a:pt x="173" y="248"/>
                  </a:lnTo>
                  <a:lnTo>
                    <a:pt x="173" y="252"/>
                  </a:lnTo>
                  <a:lnTo>
                    <a:pt x="177" y="256"/>
                  </a:lnTo>
                  <a:lnTo>
                    <a:pt x="175" y="259"/>
                  </a:lnTo>
                  <a:lnTo>
                    <a:pt x="170" y="259"/>
                  </a:lnTo>
                  <a:lnTo>
                    <a:pt x="165" y="261"/>
                  </a:lnTo>
                  <a:lnTo>
                    <a:pt x="163" y="261"/>
                  </a:lnTo>
                  <a:lnTo>
                    <a:pt x="157" y="262"/>
                  </a:lnTo>
                  <a:lnTo>
                    <a:pt x="152" y="265"/>
                  </a:lnTo>
                  <a:lnTo>
                    <a:pt x="150" y="270"/>
                  </a:lnTo>
                  <a:lnTo>
                    <a:pt x="149" y="275"/>
                  </a:lnTo>
                  <a:lnTo>
                    <a:pt x="140" y="282"/>
                  </a:lnTo>
                  <a:lnTo>
                    <a:pt x="135" y="286"/>
                  </a:lnTo>
                  <a:lnTo>
                    <a:pt x="135" y="293"/>
                  </a:lnTo>
                  <a:lnTo>
                    <a:pt x="137" y="298"/>
                  </a:lnTo>
                  <a:lnTo>
                    <a:pt x="139" y="303"/>
                  </a:lnTo>
                  <a:lnTo>
                    <a:pt x="139" y="307"/>
                  </a:lnTo>
                  <a:lnTo>
                    <a:pt x="140" y="312"/>
                  </a:lnTo>
                  <a:lnTo>
                    <a:pt x="144" y="317"/>
                  </a:lnTo>
                  <a:lnTo>
                    <a:pt x="144" y="319"/>
                  </a:lnTo>
                  <a:lnTo>
                    <a:pt x="152" y="327"/>
                  </a:lnTo>
                  <a:lnTo>
                    <a:pt x="157" y="332"/>
                  </a:lnTo>
                  <a:lnTo>
                    <a:pt x="159" y="333"/>
                  </a:lnTo>
                  <a:lnTo>
                    <a:pt x="163" y="337"/>
                  </a:lnTo>
                  <a:lnTo>
                    <a:pt x="165" y="337"/>
                  </a:lnTo>
                  <a:lnTo>
                    <a:pt x="168" y="340"/>
                  </a:lnTo>
                  <a:lnTo>
                    <a:pt x="168" y="341"/>
                  </a:lnTo>
                  <a:lnTo>
                    <a:pt x="165" y="345"/>
                  </a:lnTo>
                  <a:lnTo>
                    <a:pt x="162" y="353"/>
                  </a:lnTo>
                  <a:lnTo>
                    <a:pt x="168" y="358"/>
                  </a:lnTo>
                  <a:lnTo>
                    <a:pt x="172" y="359"/>
                  </a:lnTo>
                  <a:lnTo>
                    <a:pt x="175" y="362"/>
                  </a:lnTo>
                  <a:lnTo>
                    <a:pt x="177" y="369"/>
                  </a:lnTo>
                  <a:lnTo>
                    <a:pt x="172" y="372"/>
                  </a:lnTo>
                  <a:lnTo>
                    <a:pt x="167" y="372"/>
                  </a:lnTo>
                  <a:lnTo>
                    <a:pt x="165" y="372"/>
                  </a:lnTo>
                  <a:lnTo>
                    <a:pt x="160" y="372"/>
                  </a:lnTo>
                  <a:lnTo>
                    <a:pt x="155" y="371"/>
                  </a:lnTo>
                  <a:lnTo>
                    <a:pt x="154" y="371"/>
                  </a:lnTo>
                  <a:lnTo>
                    <a:pt x="149" y="371"/>
                  </a:lnTo>
                  <a:lnTo>
                    <a:pt x="145" y="372"/>
                  </a:lnTo>
                  <a:lnTo>
                    <a:pt x="144" y="377"/>
                  </a:lnTo>
                  <a:lnTo>
                    <a:pt x="142" y="379"/>
                  </a:lnTo>
                  <a:lnTo>
                    <a:pt x="139" y="379"/>
                  </a:lnTo>
                  <a:lnTo>
                    <a:pt x="134" y="387"/>
                  </a:lnTo>
                  <a:lnTo>
                    <a:pt x="132" y="390"/>
                  </a:lnTo>
                  <a:lnTo>
                    <a:pt x="130" y="392"/>
                  </a:lnTo>
                  <a:lnTo>
                    <a:pt x="130" y="395"/>
                  </a:lnTo>
                  <a:lnTo>
                    <a:pt x="130" y="398"/>
                  </a:lnTo>
                  <a:lnTo>
                    <a:pt x="129" y="403"/>
                  </a:lnTo>
                  <a:lnTo>
                    <a:pt x="129" y="406"/>
                  </a:lnTo>
                  <a:lnTo>
                    <a:pt x="122" y="408"/>
                  </a:lnTo>
                  <a:lnTo>
                    <a:pt x="120" y="409"/>
                  </a:lnTo>
                  <a:lnTo>
                    <a:pt x="116" y="411"/>
                  </a:lnTo>
                  <a:lnTo>
                    <a:pt x="114" y="413"/>
                  </a:lnTo>
                  <a:lnTo>
                    <a:pt x="114" y="416"/>
                  </a:lnTo>
                  <a:lnTo>
                    <a:pt x="117" y="422"/>
                  </a:lnTo>
                  <a:lnTo>
                    <a:pt x="117" y="424"/>
                  </a:lnTo>
                  <a:lnTo>
                    <a:pt x="117" y="429"/>
                  </a:lnTo>
                  <a:lnTo>
                    <a:pt x="116" y="430"/>
                  </a:lnTo>
                  <a:lnTo>
                    <a:pt x="114" y="434"/>
                  </a:lnTo>
                  <a:lnTo>
                    <a:pt x="112" y="439"/>
                  </a:lnTo>
                  <a:lnTo>
                    <a:pt x="109" y="445"/>
                  </a:lnTo>
                  <a:lnTo>
                    <a:pt x="111" y="451"/>
                  </a:lnTo>
                  <a:lnTo>
                    <a:pt x="112" y="456"/>
                  </a:lnTo>
                  <a:lnTo>
                    <a:pt x="112" y="463"/>
                  </a:lnTo>
                  <a:lnTo>
                    <a:pt x="109" y="468"/>
                  </a:lnTo>
                  <a:lnTo>
                    <a:pt x="106" y="468"/>
                  </a:lnTo>
                  <a:lnTo>
                    <a:pt x="101" y="469"/>
                  </a:lnTo>
                  <a:lnTo>
                    <a:pt x="96" y="477"/>
                  </a:lnTo>
                  <a:lnTo>
                    <a:pt x="96" y="482"/>
                  </a:lnTo>
                  <a:lnTo>
                    <a:pt x="92" y="482"/>
                  </a:lnTo>
                  <a:lnTo>
                    <a:pt x="86" y="482"/>
                  </a:lnTo>
                  <a:lnTo>
                    <a:pt x="84" y="482"/>
                  </a:lnTo>
                  <a:lnTo>
                    <a:pt x="76" y="481"/>
                  </a:lnTo>
                  <a:lnTo>
                    <a:pt x="69" y="482"/>
                  </a:lnTo>
                  <a:lnTo>
                    <a:pt x="68" y="482"/>
                  </a:lnTo>
                  <a:lnTo>
                    <a:pt x="63" y="485"/>
                  </a:lnTo>
                  <a:lnTo>
                    <a:pt x="59" y="490"/>
                  </a:lnTo>
                  <a:lnTo>
                    <a:pt x="59" y="492"/>
                  </a:lnTo>
                  <a:lnTo>
                    <a:pt x="56" y="494"/>
                  </a:lnTo>
                  <a:lnTo>
                    <a:pt x="54" y="495"/>
                  </a:lnTo>
                  <a:lnTo>
                    <a:pt x="51" y="500"/>
                  </a:lnTo>
                  <a:lnTo>
                    <a:pt x="49" y="502"/>
                  </a:lnTo>
                  <a:lnTo>
                    <a:pt x="48" y="505"/>
                  </a:lnTo>
                  <a:lnTo>
                    <a:pt x="41" y="510"/>
                  </a:lnTo>
                  <a:lnTo>
                    <a:pt x="41" y="516"/>
                  </a:lnTo>
                  <a:lnTo>
                    <a:pt x="36" y="519"/>
                  </a:lnTo>
                  <a:lnTo>
                    <a:pt x="31" y="521"/>
                  </a:lnTo>
                  <a:lnTo>
                    <a:pt x="30" y="523"/>
                  </a:lnTo>
                  <a:lnTo>
                    <a:pt x="26" y="528"/>
                  </a:lnTo>
                  <a:lnTo>
                    <a:pt x="21" y="529"/>
                  </a:lnTo>
                  <a:lnTo>
                    <a:pt x="16" y="531"/>
                  </a:lnTo>
                  <a:lnTo>
                    <a:pt x="11" y="532"/>
                  </a:lnTo>
                  <a:lnTo>
                    <a:pt x="5" y="537"/>
                  </a:lnTo>
                  <a:lnTo>
                    <a:pt x="5" y="545"/>
                  </a:lnTo>
                  <a:lnTo>
                    <a:pt x="3" y="547"/>
                  </a:lnTo>
                  <a:lnTo>
                    <a:pt x="0" y="549"/>
                  </a:lnTo>
                  <a:lnTo>
                    <a:pt x="0" y="553"/>
                  </a:lnTo>
                  <a:lnTo>
                    <a:pt x="0" y="557"/>
                  </a:lnTo>
                  <a:lnTo>
                    <a:pt x="0" y="562"/>
                  </a:lnTo>
                  <a:lnTo>
                    <a:pt x="1" y="566"/>
                  </a:lnTo>
                  <a:lnTo>
                    <a:pt x="1" y="570"/>
                  </a:lnTo>
                  <a:lnTo>
                    <a:pt x="0" y="573"/>
                  </a:lnTo>
                  <a:lnTo>
                    <a:pt x="1" y="576"/>
                  </a:lnTo>
                  <a:lnTo>
                    <a:pt x="5" y="576"/>
                  </a:lnTo>
                  <a:lnTo>
                    <a:pt x="6" y="578"/>
                  </a:lnTo>
                  <a:lnTo>
                    <a:pt x="8" y="583"/>
                  </a:lnTo>
                  <a:lnTo>
                    <a:pt x="8" y="589"/>
                  </a:lnTo>
                  <a:lnTo>
                    <a:pt x="10" y="594"/>
                  </a:lnTo>
                  <a:lnTo>
                    <a:pt x="13" y="597"/>
                  </a:lnTo>
                  <a:lnTo>
                    <a:pt x="15" y="597"/>
                  </a:lnTo>
                  <a:lnTo>
                    <a:pt x="20" y="600"/>
                  </a:lnTo>
                  <a:lnTo>
                    <a:pt x="23" y="602"/>
                  </a:lnTo>
                  <a:lnTo>
                    <a:pt x="28" y="599"/>
                  </a:lnTo>
                  <a:lnTo>
                    <a:pt x="31" y="600"/>
                  </a:lnTo>
                  <a:lnTo>
                    <a:pt x="36" y="602"/>
                  </a:lnTo>
                  <a:lnTo>
                    <a:pt x="39" y="604"/>
                  </a:lnTo>
                  <a:lnTo>
                    <a:pt x="41" y="604"/>
                  </a:lnTo>
                  <a:lnTo>
                    <a:pt x="43" y="607"/>
                  </a:lnTo>
                  <a:lnTo>
                    <a:pt x="46" y="610"/>
                  </a:lnTo>
                  <a:lnTo>
                    <a:pt x="46" y="612"/>
                  </a:lnTo>
                  <a:lnTo>
                    <a:pt x="46" y="617"/>
                  </a:lnTo>
                  <a:lnTo>
                    <a:pt x="44" y="625"/>
                  </a:lnTo>
                  <a:lnTo>
                    <a:pt x="43" y="629"/>
                  </a:lnTo>
                  <a:lnTo>
                    <a:pt x="44" y="634"/>
                  </a:lnTo>
                  <a:lnTo>
                    <a:pt x="48" y="641"/>
                  </a:lnTo>
                  <a:lnTo>
                    <a:pt x="51" y="642"/>
                  </a:lnTo>
                  <a:lnTo>
                    <a:pt x="54" y="644"/>
                  </a:lnTo>
                  <a:lnTo>
                    <a:pt x="56" y="646"/>
                  </a:lnTo>
                  <a:lnTo>
                    <a:pt x="58" y="649"/>
                  </a:lnTo>
                  <a:lnTo>
                    <a:pt x="59" y="652"/>
                  </a:lnTo>
                  <a:lnTo>
                    <a:pt x="69" y="657"/>
                  </a:lnTo>
                  <a:lnTo>
                    <a:pt x="73" y="668"/>
                  </a:lnTo>
                  <a:lnTo>
                    <a:pt x="73" y="672"/>
                  </a:lnTo>
                  <a:lnTo>
                    <a:pt x="69" y="675"/>
                  </a:lnTo>
                  <a:lnTo>
                    <a:pt x="68" y="676"/>
                  </a:lnTo>
                  <a:lnTo>
                    <a:pt x="64" y="676"/>
                  </a:lnTo>
                  <a:lnTo>
                    <a:pt x="63" y="680"/>
                  </a:lnTo>
                  <a:lnTo>
                    <a:pt x="61" y="683"/>
                  </a:lnTo>
                  <a:lnTo>
                    <a:pt x="59" y="685"/>
                  </a:lnTo>
                  <a:lnTo>
                    <a:pt x="54" y="685"/>
                  </a:lnTo>
                  <a:lnTo>
                    <a:pt x="54" y="686"/>
                  </a:lnTo>
                  <a:lnTo>
                    <a:pt x="54" y="691"/>
                  </a:lnTo>
                  <a:lnTo>
                    <a:pt x="53" y="694"/>
                  </a:lnTo>
                  <a:lnTo>
                    <a:pt x="49" y="696"/>
                  </a:lnTo>
                  <a:lnTo>
                    <a:pt x="48" y="697"/>
                  </a:lnTo>
                  <a:lnTo>
                    <a:pt x="44" y="701"/>
                  </a:lnTo>
                  <a:lnTo>
                    <a:pt x="43" y="707"/>
                  </a:lnTo>
                  <a:lnTo>
                    <a:pt x="43" y="709"/>
                  </a:lnTo>
                  <a:lnTo>
                    <a:pt x="41" y="714"/>
                  </a:lnTo>
                  <a:lnTo>
                    <a:pt x="39" y="720"/>
                  </a:lnTo>
                  <a:lnTo>
                    <a:pt x="39" y="723"/>
                  </a:lnTo>
                  <a:lnTo>
                    <a:pt x="41" y="725"/>
                  </a:lnTo>
                  <a:lnTo>
                    <a:pt x="43" y="728"/>
                  </a:lnTo>
                  <a:lnTo>
                    <a:pt x="46" y="728"/>
                  </a:lnTo>
                  <a:lnTo>
                    <a:pt x="49" y="728"/>
                  </a:lnTo>
                  <a:lnTo>
                    <a:pt x="51" y="728"/>
                  </a:lnTo>
                  <a:lnTo>
                    <a:pt x="53" y="731"/>
                  </a:lnTo>
                  <a:lnTo>
                    <a:pt x="51" y="735"/>
                  </a:lnTo>
                  <a:lnTo>
                    <a:pt x="53" y="738"/>
                  </a:lnTo>
                  <a:lnTo>
                    <a:pt x="53" y="740"/>
                  </a:lnTo>
                  <a:lnTo>
                    <a:pt x="53" y="743"/>
                  </a:lnTo>
                  <a:lnTo>
                    <a:pt x="56" y="744"/>
                  </a:lnTo>
                  <a:lnTo>
                    <a:pt x="58" y="751"/>
                  </a:lnTo>
                  <a:lnTo>
                    <a:pt x="61" y="759"/>
                  </a:lnTo>
                  <a:lnTo>
                    <a:pt x="63" y="762"/>
                  </a:lnTo>
                  <a:lnTo>
                    <a:pt x="63" y="767"/>
                  </a:lnTo>
                  <a:lnTo>
                    <a:pt x="61" y="770"/>
                  </a:lnTo>
                  <a:lnTo>
                    <a:pt x="59" y="772"/>
                  </a:lnTo>
                  <a:lnTo>
                    <a:pt x="58" y="778"/>
                  </a:lnTo>
                  <a:lnTo>
                    <a:pt x="54" y="785"/>
                  </a:lnTo>
                  <a:lnTo>
                    <a:pt x="54" y="788"/>
                  </a:lnTo>
                  <a:lnTo>
                    <a:pt x="53" y="791"/>
                  </a:lnTo>
                  <a:lnTo>
                    <a:pt x="56" y="795"/>
                  </a:lnTo>
                  <a:lnTo>
                    <a:pt x="58" y="803"/>
                  </a:lnTo>
                  <a:lnTo>
                    <a:pt x="61" y="806"/>
                  </a:lnTo>
                  <a:lnTo>
                    <a:pt x="63" y="807"/>
                  </a:lnTo>
                  <a:lnTo>
                    <a:pt x="64" y="814"/>
                  </a:lnTo>
                  <a:lnTo>
                    <a:pt x="66" y="817"/>
                  </a:lnTo>
                  <a:lnTo>
                    <a:pt x="69" y="817"/>
                  </a:lnTo>
                  <a:lnTo>
                    <a:pt x="73" y="822"/>
                  </a:lnTo>
                  <a:lnTo>
                    <a:pt x="74" y="824"/>
                  </a:lnTo>
                  <a:lnTo>
                    <a:pt x="76" y="825"/>
                  </a:lnTo>
                  <a:lnTo>
                    <a:pt x="74" y="827"/>
                  </a:lnTo>
                  <a:lnTo>
                    <a:pt x="69" y="829"/>
                  </a:lnTo>
                  <a:lnTo>
                    <a:pt x="71" y="835"/>
                  </a:lnTo>
                  <a:lnTo>
                    <a:pt x="74" y="841"/>
                  </a:lnTo>
                  <a:lnTo>
                    <a:pt x="76" y="845"/>
                  </a:lnTo>
                  <a:lnTo>
                    <a:pt x="77" y="848"/>
                  </a:lnTo>
                  <a:lnTo>
                    <a:pt x="79" y="853"/>
                  </a:lnTo>
                  <a:lnTo>
                    <a:pt x="77" y="859"/>
                  </a:lnTo>
                  <a:lnTo>
                    <a:pt x="79" y="863"/>
                  </a:lnTo>
                  <a:lnTo>
                    <a:pt x="79" y="866"/>
                  </a:lnTo>
                  <a:lnTo>
                    <a:pt x="77" y="867"/>
                  </a:lnTo>
                  <a:lnTo>
                    <a:pt x="76" y="869"/>
                  </a:lnTo>
                  <a:lnTo>
                    <a:pt x="69" y="872"/>
                  </a:lnTo>
                  <a:lnTo>
                    <a:pt x="68" y="874"/>
                  </a:lnTo>
                  <a:lnTo>
                    <a:pt x="63" y="875"/>
                  </a:lnTo>
                  <a:lnTo>
                    <a:pt x="63" y="880"/>
                  </a:lnTo>
                  <a:lnTo>
                    <a:pt x="64" y="884"/>
                  </a:lnTo>
                  <a:lnTo>
                    <a:pt x="66" y="888"/>
                  </a:lnTo>
                  <a:lnTo>
                    <a:pt x="69" y="892"/>
                  </a:lnTo>
                  <a:lnTo>
                    <a:pt x="69" y="896"/>
                  </a:lnTo>
                  <a:lnTo>
                    <a:pt x="73" y="900"/>
                  </a:lnTo>
                  <a:lnTo>
                    <a:pt x="76" y="903"/>
                  </a:lnTo>
                  <a:lnTo>
                    <a:pt x="76" y="906"/>
                  </a:lnTo>
                  <a:lnTo>
                    <a:pt x="76" y="911"/>
                  </a:lnTo>
                  <a:lnTo>
                    <a:pt x="76" y="916"/>
                  </a:lnTo>
                  <a:lnTo>
                    <a:pt x="77" y="919"/>
                  </a:lnTo>
                  <a:lnTo>
                    <a:pt x="79" y="921"/>
                  </a:lnTo>
                  <a:lnTo>
                    <a:pt x="81" y="926"/>
                  </a:lnTo>
                  <a:lnTo>
                    <a:pt x="84" y="930"/>
                  </a:lnTo>
                  <a:lnTo>
                    <a:pt x="84" y="932"/>
                  </a:lnTo>
                  <a:lnTo>
                    <a:pt x="86" y="934"/>
                  </a:lnTo>
                  <a:lnTo>
                    <a:pt x="87" y="940"/>
                  </a:lnTo>
                  <a:lnTo>
                    <a:pt x="87" y="947"/>
                  </a:lnTo>
                  <a:lnTo>
                    <a:pt x="89" y="948"/>
                  </a:lnTo>
                  <a:lnTo>
                    <a:pt x="87" y="950"/>
                  </a:lnTo>
                  <a:lnTo>
                    <a:pt x="86" y="952"/>
                  </a:lnTo>
                  <a:lnTo>
                    <a:pt x="86" y="955"/>
                  </a:lnTo>
                  <a:lnTo>
                    <a:pt x="87" y="958"/>
                  </a:lnTo>
                  <a:lnTo>
                    <a:pt x="89" y="963"/>
                  </a:lnTo>
                  <a:lnTo>
                    <a:pt x="92" y="968"/>
                  </a:lnTo>
                  <a:lnTo>
                    <a:pt x="89" y="971"/>
                  </a:lnTo>
                  <a:lnTo>
                    <a:pt x="86" y="977"/>
                  </a:lnTo>
                  <a:lnTo>
                    <a:pt x="86" y="982"/>
                  </a:lnTo>
                  <a:lnTo>
                    <a:pt x="84" y="985"/>
                  </a:lnTo>
                  <a:lnTo>
                    <a:pt x="79" y="989"/>
                  </a:lnTo>
                  <a:lnTo>
                    <a:pt x="76" y="990"/>
                  </a:lnTo>
                  <a:lnTo>
                    <a:pt x="73" y="990"/>
                  </a:lnTo>
                  <a:lnTo>
                    <a:pt x="69" y="994"/>
                  </a:lnTo>
                  <a:lnTo>
                    <a:pt x="69" y="1002"/>
                  </a:lnTo>
                  <a:lnTo>
                    <a:pt x="68" y="1005"/>
                  </a:lnTo>
                  <a:lnTo>
                    <a:pt x="66" y="1008"/>
                  </a:lnTo>
                  <a:lnTo>
                    <a:pt x="61" y="1013"/>
                  </a:lnTo>
                  <a:lnTo>
                    <a:pt x="58" y="1016"/>
                  </a:lnTo>
                  <a:lnTo>
                    <a:pt x="56" y="1018"/>
                  </a:lnTo>
                  <a:lnTo>
                    <a:pt x="54" y="1023"/>
                  </a:lnTo>
                  <a:lnTo>
                    <a:pt x="58" y="1029"/>
                  </a:lnTo>
                  <a:lnTo>
                    <a:pt x="59" y="1034"/>
                  </a:lnTo>
                  <a:lnTo>
                    <a:pt x="54" y="1039"/>
                  </a:lnTo>
                  <a:lnTo>
                    <a:pt x="53" y="1042"/>
                  </a:lnTo>
                  <a:lnTo>
                    <a:pt x="51" y="1047"/>
                  </a:lnTo>
                  <a:lnTo>
                    <a:pt x="49" y="1049"/>
                  </a:lnTo>
                  <a:lnTo>
                    <a:pt x="48" y="1052"/>
                  </a:lnTo>
                  <a:lnTo>
                    <a:pt x="49" y="1053"/>
                  </a:lnTo>
                  <a:lnTo>
                    <a:pt x="51" y="1057"/>
                  </a:lnTo>
                  <a:lnTo>
                    <a:pt x="51" y="1062"/>
                  </a:lnTo>
                  <a:lnTo>
                    <a:pt x="49" y="1063"/>
                  </a:lnTo>
                  <a:lnTo>
                    <a:pt x="51" y="1066"/>
                  </a:lnTo>
                  <a:lnTo>
                    <a:pt x="54" y="1071"/>
                  </a:lnTo>
                  <a:lnTo>
                    <a:pt x="59" y="1073"/>
                  </a:lnTo>
                  <a:lnTo>
                    <a:pt x="63" y="1074"/>
                  </a:lnTo>
                  <a:lnTo>
                    <a:pt x="66" y="1078"/>
                  </a:lnTo>
                  <a:lnTo>
                    <a:pt x="64" y="1083"/>
                  </a:lnTo>
                  <a:lnTo>
                    <a:pt x="64" y="1086"/>
                  </a:lnTo>
                  <a:lnTo>
                    <a:pt x="64" y="1089"/>
                  </a:lnTo>
                  <a:lnTo>
                    <a:pt x="68" y="1092"/>
                  </a:lnTo>
                  <a:lnTo>
                    <a:pt x="69" y="1094"/>
                  </a:lnTo>
                  <a:lnTo>
                    <a:pt x="69" y="1097"/>
                  </a:lnTo>
                  <a:lnTo>
                    <a:pt x="69" y="1099"/>
                  </a:lnTo>
                  <a:lnTo>
                    <a:pt x="68" y="1102"/>
                  </a:lnTo>
                  <a:lnTo>
                    <a:pt x="71" y="1107"/>
                  </a:lnTo>
                  <a:lnTo>
                    <a:pt x="69" y="1112"/>
                  </a:lnTo>
                  <a:lnTo>
                    <a:pt x="69" y="1115"/>
                  </a:lnTo>
                  <a:lnTo>
                    <a:pt x="66" y="1118"/>
                  </a:lnTo>
                  <a:lnTo>
                    <a:pt x="66" y="1121"/>
                  </a:lnTo>
                  <a:lnTo>
                    <a:pt x="68" y="1126"/>
                  </a:lnTo>
                  <a:lnTo>
                    <a:pt x="71" y="1128"/>
                  </a:lnTo>
                  <a:lnTo>
                    <a:pt x="73" y="1130"/>
                  </a:lnTo>
                  <a:lnTo>
                    <a:pt x="76" y="1131"/>
                  </a:lnTo>
                  <a:lnTo>
                    <a:pt x="77" y="1133"/>
                  </a:lnTo>
                  <a:lnTo>
                    <a:pt x="79" y="1136"/>
                  </a:lnTo>
                  <a:lnTo>
                    <a:pt x="81" y="1141"/>
                  </a:lnTo>
                  <a:lnTo>
                    <a:pt x="82" y="1141"/>
                  </a:lnTo>
                  <a:lnTo>
                    <a:pt x="86" y="1144"/>
                  </a:lnTo>
                </a:path>
              </a:pathLst>
            </a:custGeom>
            <a:noFill/>
            <a:ln w="3175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3" name="Freeform 176"/>
            <p:cNvSpPr>
              <a:spLocks/>
            </p:cNvSpPr>
            <p:nvPr/>
          </p:nvSpPr>
          <p:spPr bwMode="auto">
            <a:xfrm>
              <a:off x="-42863" y="1031083"/>
              <a:ext cx="1131888" cy="1892300"/>
            </a:xfrm>
            <a:custGeom>
              <a:avLst/>
              <a:gdLst>
                <a:gd name="T0" fmla="*/ 1325 w 1427"/>
                <a:gd name="T1" fmla="*/ 295 h 2386"/>
                <a:gd name="T2" fmla="*/ 1363 w 1427"/>
                <a:gd name="T3" fmla="*/ 447 h 2386"/>
                <a:gd name="T4" fmla="*/ 1366 w 1427"/>
                <a:gd name="T5" fmla="*/ 638 h 2386"/>
                <a:gd name="T6" fmla="*/ 1418 w 1427"/>
                <a:gd name="T7" fmla="*/ 779 h 2386"/>
                <a:gd name="T8" fmla="*/ 1270 w 1427"/>
                <a:gd name="T9" fmla="*/ 856 h 2386"/>
                <a:gd name="T10" fmla="*/ 1120 w 1427"/>
                <a:gd name="T11" fmla="*/ 801 h 2386"/>
                <a:gd name="T12" fmla="*/ 986 w 1427"/>
                <a:gd name="T13" fmla="*/ 729 h 2386"/>
                <a:gd name="T14" fmla="*/ 925 w 1427"/>
                <a:gd name="T15" fmla="*/ 856 h 2386"/>
                <a:gd name="T16" fmla="*/ 878 w 1427"/>
                <a:gd name="T17" fmla="*/ 983 h 2386"/>
                <a:gd name="T18" fmla="*/ 812 w 1427"/>
                <a:gd name="T19" fmla="*/ 1054 h 2386"/>
                <a:gd name="T20" fmla="*/ 812 w 1427"/>
                <a:gd name="T21" fmla="*/ 1131 h 2386"/>
                <a:gd name="T22" fmla="*/ 827 w 1427"/>
                <a:gd name="T23" fmla="*/ 1191 h 2386"/>
                <a:gd name="T24" fmla="*/ 832 w 1427"/>
                <a:gd name="T25" fmla="*/ 1282 h 2386"/>
                <a:gd name="T26" fmla="*/ 925 w 1427"/>
                <a:gd name="T27" fmla="*/ 1313 h 2386"/>
                <a:gd name="T28" fmla="*/ 950 w 1427"/>
                <a:gd name="T29" fmla="*/ 1397 h 2386"/>
                <a:gd name="T30" fmla="*/ 887 w 1427"/>
                <a:gd name="T31" fmla="*/ 1423 h 2386"/>
                <a:gd name="T32" fmla="*/ 821 w 1427"/>
                <a:gd name="T33" fmla="*/ 1489 h 2386"/>
                <a:gd name="T34" fmla="*/ 852 w 1427"/>
                <a:gd name="T35" fmla="*/ 1546 h 2386"/>
                <a:gd name="T36" fmla="*/ 892 w 1427"/>
                <a:gd name="T37" fmla="*/ 1654 h 2386"/>
                <a:gd name="T38" fmla="*/ 887 w 1427"/>
                <a:gd name="T39" fmla="*/ 1809 h 2386"/>
                <a:gd name="T40" fmla="*/ 974 w 1427"/>
                <a:gd name="T41" fmla="*/ 1897 h 2386"/>
                <a:gd name="T42" fmla="*/ 991 w 1427"/>
                <a:gd name="T43" fmla="*/ 1941 h 2386"/>
                <a:gd name="T44" fmla="*/ 941 w 1427"/>
                <a:gd name="T45" fmla="*/ 2004 h 2386"/>
                <a:gd name="T46" fmla="*/ 883 w 1427"/>
                <a:gd name="T47" fmla="*/ 2030 h 2386"/>
                <a:gd name="T48" fmla="*/ 814 w 1427"/>
                <a:gd name="T49" fmla="*/ 2026 h 2386"/>
                <a:gd name="T50" fmla="*/ 731 w 1427"/>
                <a:gd name="T51" fmla="*/ 2075 h 2386"/>
                <a:gd name="T52" fmla="*/ 794 w 1427"/>
                <a:gd name="T53" fmla="*/ 2161 h 2386"/>
                <a:gd name="T54" fmla="*/ 872 w 1427"/>
                <a:gd name="T55" fmla="*/ 2248 h 2386"/>
                <a:gd name="T56" fmla="*/ 834 w 1427"/>
                <a:gd name="T57" fmla="*/ 2369 h 2386"/>
                <a:gd name="T58" fmla="*/ 764 w 1427"/>
                <a:gd name="T59" fmla="*/ 2353 h 2386"/>
                <a:gd name="T60" fmla="*/ 731 w 1427"/>
                <a:gd name="T61" fmla="*/ 2275 h 2386"/>
                <a:gd name="T62" fmla="*/ 701 w 1427"/>
                <a:gd name="T63" fmla="*/ 2204 h 2386"/>
                <a:gd name="T64" fmla="*/ 678 w 1427"/>
                <a:gd name="T65" fmla="*/ 2127 h 2386"/>
                <a:gd name="T66" fmla="*/ 558 w 1427"/>
                <a:gd name="T67" fmla="*/ 2217 h 2386"/>
                <a:gd name="T68" fmla="*/ 432 w 1427"/>
                <a:gd name="T69" fmla="*/ 2225 h 2386"/>
                <a:gd name="T70" fmla="*/ 371 w 1427"/>
                <a:gd name="T71" fmla="*/ 2091 h 2386"/>
                <a:gd name="T72" fmla="*/ 412 w 1427"/>
                <a:gd name="T73" fmla="*/ 1960 h 2386"/>
                <a:gd name="T74" fmla="*/ 376 w 1427"/>
                <a:gd name="T75" fmla="*/ 1897 h 2386"/>
                <a:gd name="T76" fmla="*/ 343 w 1427"/>
                <a:gd name="T77" fmla="*/ 1798 h 2386"/>
                <a:gd name="T78" fmla="*/ 301 w 1427"/>
                <a:gd name="T79" fmla="*/ 1706 h 2386"/>
                <a:gd name="T80" fmla="*/ 296 w 1427"/>
                <a:gd name="T81" fmla="*/ 1636 h 2386"/>
                <a:gd name="T82" fmla="*/ 220 w 1427"/>
                <a:gd name="T83" fmla="*/ 1640 h 2386"/>
                <a:gd name="T84" fmla="*/ 159 w 1427"/>
                <a:gd name="T85" fmla="*/ 1685 h 2386"/>
                <a:gd name="T86" fmla="*/ 50 w 1427"/>
                <a:gd name="T87" fmla="*/ 1426 h 2386"/>
                <a:gd name="T88" fmla="*/ 147 w 1427"/>
                <a:gd name="T89" fmla="*/ 1439 h 2386"/>
                <a:gd name="T90" fmla="*/ 230 w 1427"/>
                <a:gd name="T91" fmla="*/ 1410 h 2386"/>
                <a:gd name="T92" fmla="*/ 295 w 1427"/>
                <a:gd name="T93" fmla="*/ 1377 h 2386"/>
                <a:gd name="T94" fmla="*/ 369 w 1427"/>
                <a:gd name="T95" fmla="*/ 1358 h 2386"/>
                <a:gd name="T96" fmla="*/ 460 w 1427"/>
                <a:gd name="T97" fmla="*/ 1356 h 2386"/>
                <a:gd name="T98" fmla="*/ 463 w 1427"/>
                <a:gd name="T99" fmla="*/ 1246 h 2386"/>
                <a:gd name="T100" fmla="*/ 453 w 1427"/>
                <a:gd name="T101" fmla="*/ 1157 h 2386"/>
                <a:gd name="T102" fmla="*/ 437 w 1427"/>
                <a:gd name="T103" fmla="*/ 1057 h 2386"/>
                <a:gd name="T104" fmla="*/ 379 w 1427"/>
                <a:gd name="T105" fmla="*/ 991 h 2386"/>
                <a:gd name="T106" fmla="*/ 386 w 1427"/>
                <a:gd name="T107" fmla="*/ 945 h 2386"/>
                <a:gd name="T108" fmla="*/ 430 w 1427"/>
                <a:gd name="T109" fmla="*/ 876 h 2386"/>
                <a:gd name="T110" fmla="*/ 481 w 1427"/>
                <a:gd name="T111" fmla="*/ 806 h 2386"/>
                <a:gd name="T112" fmla="*/ 538 w 1427"/>
                <a:gd name="T113" fmla="*/ 675 h 2386"/>
                <a:gd name="T114" fmla="*/ 495 w 1427"/>
                <a:gd name="T115" fmla="*/ 502 h 2386"/>
                <a:gd name="T116" fmla="*/ 589 w 1427"/>
                <a:gd name="T117" fmla="*/ 339 h 2386"/>
                <a:gd name="T118" fmla="*/ 687 w 1427"/>
                <a:gd name="T119" fmla="*/ 190 h 2386"/>
                <a:gd name="T120" fmla="*/ 763 w 1427"/>
                <a:gd name="T121" fmla="*/ 4 h 2386"/>
                <a:gd name="T122" fmla="*/ 964 w 1427"/>
                <a:gd name="T123" fmla="*/ 88 h 2386"/>
                <a:gd name="T124" fmla="*/ 1176 w 1427"/>
                <a:gd name="T125" fmla="*/ 130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27" h="2386">
                  <a:moveTo>
                    <a:pt x="1227" y="138"/>
                  </a:moveTo>
                  <a:lnTo>
                    <a:pt x="1231" y="154"/>
                  </a:lnTo>
                  <a:lnTo>
                    <a:pt x="1229" y="172"/>
                  </a:lnTo>
                  <a:lnTo>
                    <a:pt x="1239" y="178"/>
                  </a:lnTo>
                  <a:lnTo>
                    <a:pt x="1249" y="185"/>
                  </a:lnTo>
                  <a:lnTo>
                    <a:pt x="1257" y="195"/>
                  </a:lnTo>
                  <a:lnTo>
                    <a:pt x="1264" y="199"/>
                  </a:lnTo>
                  <a:lnTo>
                    <a:pt x="1269" y="203"/>
                  </a:lnTo>
                  <a:lnTo>
                    <a:pt x="1274" y="209"/>
                  </a:lnTo>
                  <a:lnTo>
                    <a:pt x="1279" y="211"/>
                  </a:lnTo>
                  <a:lnTo>
                    <a:pt x="1284" y="211"/>
                  </a:lnTo>
                  <a:lnTo>
                    <a:pt x="1289" y="211"/>
                  </a:lnTo>
                  <a:lnTo>
                    <a:pt x="1292" y="219"/>
                  </a:lnTo>
                  <a:lnTo>
                    <a:pt x="1295" y="224"/>
                  </a:lnTo>
                  <a:lnTo>
                    <a:pt x="1302" y="225"/>
                  </a:lnTo>
                  <a:lnTo>
                    <a:pt x="1305" y="240"/>
                  </a:lnTo>
                  <a:lnTo>
                    <a:pt x="1305" y="243"/>
                  </a:lnTo>
                  <a:lnTo>
                    <a:pt x="1307" y="248"/>
                  </a:lnTo>
                  <a:lnTo>
                    <a:pt x="1310" y="269"/>
                  </a:lnTo>
                  <a:lnTo>
                    <a:pt x="1312" y="275"/>
                  </a:lnTo>
                  <a:lnTo>
                    <a:pt x="1312" y="287"/>
                  </a:lnTo>
                  <a:lnTo>
                    <a:pt x="1315" y="293"/>
                  </a:lnTo>
                  <a:lnTo>
                    <a:pt x="1325" y="295"/>
                  </a:lnTo>
                  <a:lnTo>
                    <a:pt x="1332" y="298"/>
                  </a:lnTo>
                  <a:lnTo>
                    <a:pt x="1332" y="313"/>
                  </a:lnTo>
                  <a:lnTo>
                    <a:pt x="1335" y="324"/>
                  </a:lnTo>
                  <a:lnTo>
                    <a:pt x="1335" y="329"/>
                  </a:lnTo>
                  <a:lnTo>
                    <a:pt x="1335" y="335"/>
                  </a:lnTo>
                  <a:lnTo>
                    <a:pt x="1337" y="339"/>
                  </a:lnTo>
                  <a:lnTo>
                    <a:pt x="1343" y="340"/>
                  </a:lnTo>
                  <a:lnTo>
                    <a:pt x="1346" y="340"/>
                  </a:lnTo>
                  <a:lnTo>
                    <a:pt x="1351" y="342"/>
                  </a:lnTo>
                  <a:lnTo>
                    <a:pt x="1358" y="350"/>
                  </a:lnTo>
                  <a:lnTo>
                    <a:pt x="1365" y="360"/>
                  </a:lnTo>
                  <a:lnTo>
                    <a:pt x="1366" y="364"/>
                  </a:lnTo>
                  <a:lnTo>
                    <a:pt x="1368" y="369"/>
                  </a:lnTo>
                  <a:lnTo>
                    <a:pt x="1371" y="385"/>
                  </a:lnTo>
                  <a:lnTo>
                    <a:pt x="1370" y="392"/>
                  </a:lnTo>
                  <a:lnTo>
                    <a:pt x="1363" y="395"/>
                  </a:lnTo>
                  <a:lnTo>
                    <a:pt x="1363" y="403"/>
                  </a:lnTo>
                  <a:lnTo>
                    <a:pt x="1356" y="408"/>
                  </a:lnTo>
                  <a:lnTo>
                    <a:pt x="1355" y="415"/>
                  </a:lnTo>
                  <a:lnTo>
                    <a:pt x="1356" y="424"/>
                  </a:lnTo>
                  <a:lnTo>
                    <a:pt x="1358" y="426"/>
                  </a:lnTo>
                  <a:lnTo>
                    <a:pt x="1356" y="439"/>
                  </a:lnTo>
                  <a:lnTo>
                    <a:pt x="1363" y="447"/>
                  </a:lnTo>
                  <a:lnTo>
                    <a:pt x="1366" y="453"/>
                  </a:lnTo>
                  <a:lnTo>
                    <a:pt x="1356" y="460"/>
                  </a:lnTo>
                  <a:lnTo>
                    <a:pt x="1346" y="462"/>
                  </a:lnTo>
                  <a:lnTo>
                    <a:pt x="1341" y="468"/>
                  </a:lnTo>
                  <a:lnTo>
                    <a:pt x="1346" y="483"/>
                  </a:lnTo>
                  <a:lnTo>
                    <a:pt x="1351" y="499"/>
                  </a:lnTo>
                  <a:lnTo>
                    <a:pt x="1363" y="505"/>
                  </a:lnTo>
                  <a:lnTo>
                    <a:pt x="1363" y="510"/>
                  </a:lnTo>
                  <a:lnTo>
                    <a:pt x="1363" y="518"/>
                  </a:lnTo>
                  <a:lnTo>
                    <a:pt x="1365" y="526"/>
                  </a:lnTo>
                  <a:lnTo>
                    <a:pt x="1363" y="531"/>
                  </a:lnTo>
                  <a:lnTo>
                    <a:pt x="1370" y="549"/>
                  </a:lnTo>
                  <a:lnTo>
                    <a:pt x="1371" y="560"/>
                  </a:lnTo>
                  <a:lnTo>
                    <a:pt x="1370" y="567"/>
                  </a:lnTo>
                  <a:lnTo>
                    <a:pt x="1366" y="583"/>
                  </a:lnTo>
                  <a:lnTo>
                    <a:pt x="1373" y="593"/>
                  </a:lnTo>
                  <a:lnTo>
                    <a:pt x="1368" y="594"/>
                  </a:lnTo>
                  <a:lnTo>
                    <a:pt x="1366" y="602"/>
                  </a:lnTo>
                  <a:lnTo>
                    <a:pt x="1363" y="604"/>
                  </a:lnTo>
                  <a:lnTo>
                    <a:pt x="1360" y="610"/>
                  </a:lnTo>
                  <a:lnTo>
                    <a:pt x="1358" y="620"/>
                  </a:lnTo>
                  <a:lnTo>
                    <a:pt x="1360" y="627"/>
                  </a:lnTo>
                  <a:lnTo>
                    <a:pt x="1366" y="638"/>
                  </a:lnTo>
                  <a:lnTo>
                    <a:pt x="1368" y="646"/>
                  </a:lnTo>
                  <a:lnTo>
                    <a:pt x="1365" y="651"/>
                  </a:lnTo>
                  <a:lnTo>
                    <a:pt x="1353" y="657"/>
                  </a:lnTo>
                  <a:lnTo>
                    <a:pt x="1343" y="659"/>
                  </a:lnTo>
                  <a:lnTo>
                    <a:pt x="1337" y="659"/>
                  </a:lnTo>
                  <a:lnTo>
                    <a:pt x="1337" y="672"/>
                  </a:lnTo>
                  <a:lnTo>
                    <a:pt x="1345" y="677"/>
                  </a:lnTo>
                  <a:lnTo>
                    <a:pt x="1346" y="683"/>
                  </a:lnTo>
                  <a:lnTo>
                    <a:pt x="1350" y="686"/>
                  </a:lnTo>
                  <a:lnTo>
                    <a:pt x="1353" y="690"/>
                  </a:lnTo>
                  <a:lnTo>
                    <a:pt x="1361" y="691"/>
                  </a:lnTo>
                  <a:lnTo>
                    <a:pt x="1371" y="695"/>
                  </a:lnTo>
                  <a:lnTo>
                    <a:pt x="1380" y="704"/>
                  </a:lnTo>
                  <a:lnTo>
                    <a:pt x="1389" y="711"/>
                  </a:lnTo>
                  <a:lnTo>
                    <a:pt x="1396" y="720"/>
                  </a:lnTo>
                  <a:lnTo>
                    <a:pt x="1403" y="724"/>
                  </a:lnTo>
                  <a:lnTo>
                    <a:pt x="1408" y="733"/>
                  </a:lnTo>
                  <a:lnTo>
                    <a:pt x="1409" y="743"/>
                  </a:lnTo>
                  <a:lnTo>
                    <a:pt x="1411" y="746"/>
                  </a:lnTo>
                  <a:lnTo>
                    <a:pt x="1416" y="756"/>
                  </a:lnTo>
                  <a:lnTo>
                    <a:pt x="1416" y="766"/>
                  </a:lnTo>
                  <a:lnTo>
                    <a:pt x="1418" y="772"/>
                  </a:lnTo>
                  <a:lnTo>
                    <a:pt x="1418" y="779"/>
                  </a:lnTo>
                  <a:lnTo>
                    <a:pt x="1427" y="793"/>
                  </a:lnTo>
                  <a:lnTo>
                    <a:pt x="1426" y="801"/>
                  </a:lnTo>
                  <a:lnTo>
                    <a:pt x="1419" y="814"/>
                  </a:lnTo>
                  <a:lnTo>
                    <a:pt x="1416" y="818"/>
                  </a:lnTo>
                  <a:lnTo>
                    <a:pt x="1413" y="821"/>
                  </a:lnTo>
                  <a:lnTo>
                    <a:pt x="1403" y="827"/>
                  </a:lnTo>
                  <a:lnTo>
                    <a:pt x="1389" y="832"/>
                  </a:lnTo>
                  <a:lnTo>
                    <a:pt x="1380" y="835"/>
                  </a:lnTo>
                  <a:lnTo>
                    <a:pt x="1376" y="837"/>
                  </a:lnTo>
                  <a:lnTo>
                    <a:pt x="1366" y="843"/>
                  </a:lnTo>
                  <a:lnTo>
                    <a:pt x="1358" y="845"/>
                  </a:lnTo>
                  <a:lnTo>
                    <a:pt x="1350" y="843"/>
                  </a:lnTo>
                  <a:lnTo>
                    <a:pt x="1343" y="843"/>
                  </a:lnTo>
                  <a:lnTo>
                    <a:pt x="1337" y="843"/>
                  </a:lnTo>
                  <a:lnTo>
                    <a:pt x="1330" y="850"/>
                  </a:lnTo>
                  <a:lnTo>
                    <a:pt x="1327" y="855"/>
                  </a:lnTo>
                  <a:lnTo>
                    <a:pt x="1318" y="856"/>
                  </a:lnTo>
                  <a:lnTo>
                    <a:pt x="1312" y="864"/>
                  </a:lnTo>
                  <a:lnTo>
                    <a:pt x="1300" y="868"/>
                  </a:lnTo>
                  <a:lnTo>
                    <a:pt x="1294" y="869"/>
                  </a:lnTo>
                  <a:lnTo>
                    <a:pt x="1284" y="863"/>
                  </a:lnTo>
                  <a:lnTo>
                    <a:pt x="1277" y="858"/>
                  </a:lnTo>
                  <a:lnTo>
                    <a:pt x="1270" y="856"/>
                  </a:lnTo>
                  <a:lnTo>
                    <a:pt x="1260" y="853"/>
                  </a:lnTo>
                  <a:lnTo>
                    <a:pt x="1257" y="852"/>
                  </a:lnTo>
                  <a:lnTo>
                    <a:pt x="1252" y="850"/>
                  </a:lnTo>
                  <a:lnTo>
                    <a:pt x="1239" y="845"/>
                  </a:lnTo>
                  <a:lnTo>
                    <a:pt x="1231" y="847"/>
                  </a:lnTo>
                  <a:lnTo>
                    <a:pt x="1219" y="845"/>
                  </a:lnTo>
                  <a:lnTo>
                    <a:pt x="1211" y="845"/>
                  </a:lnTo>
                  <a:lnTo>
                    <a:pt x="1204" y="847"/>
                  </a:lnTo>
                  <a:lnTo>
                    <a:pt x="1196" y="843"/>
                  </a:lnTo>
                  <a:lnTo>
                    <a:pt x="1188" y="847"/>
                  </a:lnTo>
                  <a:lnTo>
                    <a:pt x="1181" y="853"/>
                  </a:lnTo>
                  <a:lnTo>
                    <a:pt x="1179" y="860"/>
                  </a:lnTo>
                  <a:lnTo>
                    <a:pt x="1176" y="864"/>
                  </a:lnTo>
                  <a:lnTo>
                    <a:pt x="1173" y="863"/>
                  </a:lnTo>
                  <a:lnTo>
                    <a:pt x="1165" y="860"/>
                  </a:lnTo>
                  <a:lnTo>
                    <a:pt x="1155" y="855"/>
                  </a:lnTo>
                  <a:lnTo>
                    <a:pt x="1150" y="847"/>
                  </a:lnTo>
                  <a:lnTo>
                    <a:pt x="1143" y="835"/>
                  </a:lnTo>
                  <a:lnTo>
                    <a:pt x="1133" y="827"/>
                  </a:lnTo>
                  <a:lnTo>
                    <a:pt x="1128" y="826"/>
                  </a:lnTo>
                  <a:lnTo>
                    <a:pt x="1123" y="818"/>
                  </a:lnTo>
                  <a:lnTo>
                    <a:pt x="1123" y="809"/>
                  </a:lnTo>
                  <a:lnTo>
                    <a:pt x="1120" y="801"/>
                  </a:lnTo>
                  <a:lnTo>
                    <a:pt x="1113" y="796"/>
                  </a:lnTo>
                  <a:lnTo>
                    <a:pt x="1108" y="795"/>
                  </a:lnTo>
                  <a:lnTo>
                    <a:pt x="1102" y="787"/>
                  </a:lnTo>
                  <a:lnTo>
                    <a:pt x="1100" y="780"/>
                  </a:lnTo>
                  <a:lnTo>
                    <a:pt x="1097" y="774"/>
                  </a:lnTo>
                  <a:lnTo>
                    <a:pt x="1093" y="766"/>
                  </a:lnTo>
                  <a:lnTo>
                    <a:pt x="1093" y="756"/>
                  </a:lnTo>
                  <a:lnTo>
                    <a:pt x="1097" y="751"/>
                  </a:lnTo>
                  <a:lnTo>
                    <a:pt x="1095" y="746"/>
                  </a:lnTo>
                  <a:lnTo>
                    <a:pt x="1092" y="743"/>
                  </a:lnTo>
                  <a:lnTo>
                    <a:pt x="1087" y="732"/>
                  </a:lnTo>
                  <a:lnTo>
                    <a:pt x="1080" y="729"/>
                  </a:lnTo>
                  <a:lnTo>
                    <a:pt x="1075" y="727"/>
                  </a:lnTo>
                  <a:lnTo>
                    <a:pt x="1067" y="725"/>
                  </a:lnTo>
                  <a:lnTo>
                    <a:pt x="1057" y="727"/>
                  </a:lnTo>
                  <a:lnTo>
                    <a:pt x="1047" y="725"/>
                  </a:lnTo>
                  <a:lnTo>
                    <a:pt x="1032" y="724"/>
                  </a:lnTo>
                  <a:lnTo>
                    <a:pt x="1019" y="727"/>
                  </a:lnTo>
                  <a:lnTo>
                    <a:pt x="1009" y="725"/>
                  </a:lnTo>
                  <a:lnTo>
                    <a:pt x="1006" y="720"/>
                  </a:lnTo>
                  <a:lnTo>
                    <a:pt x="999" y="719"/>
                  </a:lnTo>
                  <a:lnTo>
                    <a:pt x="993" y="724"/>
                  </a:lnTo>
                  <a:lnTo>
                    <a:pt x="986" y="729"/>
                  </a:lnTo>
                  <a:lnTo>
                    <a:pt x="981" y="735"/>
                  </a:lnTo>
                  <a:lnTo>
                    <a:pt x="979" y="740"/>
                  </a:lnTo>
                  <a:lnTo>
                    <a:pt x="984" y="743"/>
                  </a:lnTo>
                  <a:lnTo>
                    <a:pt x="986" y="748"/>
                  </a:lnTo>
                  <a:lnTo>
                    <a:pt x="981" y="756"/>
                  </a:lnTo>
                  <a:lnTo>
                    <a:pt x="983" y="761"/>
                  </a:lnTo>
                  <a:lnTo>
                    <a:pt x="988" y="767"/>
                  </a:lnTo>
                  <a:lnTo>
                    <a:pt x="989" y="775"/>
                  </a:lnTo>
                  <a:lnTo>
                    <a:pt x="983" y="779"/>
                  </a:lnTo>
                  <a:lnTo>
                    <a:pt x="978" y="788"/>
                  </a:lnTo>
                  <a:lnTo>
                    <a:pt x="971" y="793"/>
                  </a:lnTo>
                  <a:lnTo>
                    <a:pt x="969" y="800"/>
                  </a:lnTo>
                  <a:lnTo>
                    <a:pt x="964" y="800"/>
                  </a:lnTo>
                  <a:lnTo>
                    <a:pt x="966" y="805"/>
                  </a:lnTo>
                  <a:lnTo>
                    <a:pt x="958" y="808"/>
                  </a:lnTo>
                  <a:lnTo>
                    <a:pt x="951" y="819"/>
                  </a:lnTo>
                  <a:lnTo>
                    <a:pt x="948" y="822"/>
                  </a:lnTo>
                  <a:lnTo>
                    <a:pt x="945" y="832"/>
                  </a:lnTo>
                  <a:lnTo>
                    <a:pt x="941" y="840"/>
                  </a:lnTo>
                  <a:lnTo>
                    <a:pt x="936" y="843"/>
                  </a:lnTo>
                  <a:lnTo>
                    <a:pt x="925" y="848"/>
                  </a:lnTo>
                  <a:lnTo>
                    <a:pt x="925" y="855"/>
                  </a:lnTo>
                  <a:lnTo>
                    <a:pt x="925" y="856"/>
                  </a:lnTo>
                  <a:lnTo>
                    <a:pt x="918" y="860"/>
                  </a:lnTo>
                  <a:lnTo>
                    <a:pt x="918" y="866"/>
                  </a:lnTo>
                  <a:lnTo>
                    <a:pt x="918" y="871"/>
                  </a:lnTo>
                  <a:lnTo>
                    <a:pt x="907" y="895"/>
                  </a:lnTo>
                  <a:lnTo>
                    <a:pt x="905" y="892"/>
                  </a:lnTo>
                  <a:lnTo>
                    <a:pt x="898" y="900"/>
                  </a:lnTo>
                  <a:lnTo>
                    <a:pt x="892" y="907"/>
                  </a:lnTo>
                  <a:lnTo>
                    <a:pt x="892" y="913"/>
                  </a:lnTo>
                  <a:lnTo>
                    <a:pt x="897" y="923"/>
                  </a:lnTo>
                  <a:lnTo>
                    <a:pt x="902" y="931"/>
                  </a:lnTo>
                  <a:lnTo>
                    <a:pt x="903" y="936"/>
                  </a:lnTo>
                  <a:lnTo>
                    <a:pt x="903" y="942"/>
                  </a:lnTo>
                  <a:lnTo>
                    <a:pt x="902" y="949"/>
                  </a:lnTo>
                  <a:lnTo>
                    <a:pt x="898" y="952"/>
                  </a:lnTo>
                  <a:lnTo>
                    <a:pt x="898" y="953"/>
                  </a:lnTo>
                  <a:lnTo>
                    <a:pt x="893" y="957"/>
                  </a:lnTo>
                  <a:lnTo>
                    <a:pt x="890" y="958"/>
                  </a:lnTo>
                  <a:lnTo>
                    <a:pt x="887" y="962"/>
                  </a:lnTo>
                  <a:lnTo>
                    <a:pt x="885" y="963"/>
                  </a:lnTo>
                  <a:lnTo>
                    <a:pt x="880" y="970"/>
                  </a:lnTo>
                  <a:lnTo>
                    <a:pt x="880" y="974"/>
                  </a:lnTo>
                  <a:lnTo>
                    <a:pt x="880" y="981"/>
                  </a:lnTo>
                  <a:lnTo>
                    <a:pt x="878" y="983"/>
                  </a:lnTo>
                  <a:lnTo>
                    <a:pt x="877" y="984"/>
                  </a:lnTo>
                  <a:lnTo>
                    <a:pt x="873" y="986"/>
                  </a:lnTo>
                  <a:lnTo>
                    <a:pt x="867" y="989"/>
                  </a:lnTo>
                  <a:lnTo>
                    <a:pt x="864" y="989"/>
                  </a:lnTo>
                  <a:lnTo>
                    <a:pt x="860" y="989"/>
                  </a:lnTo>
                  <a:lnTo>
                    <a:pt x="855" y="991"/>
                  </a:lnTo>
                  <a:lnTo>
                    <a:pt x="852" y="992"/>
                  </a:lnTo>
                  <a:lnTo>
                    <a:pt x="847" y="997"/>
                  </a:lnTo>
                  <a:lnTo>
                    <a:pt x="845" y="1002"/>
                  </a:lnTo>
                  <a:lnTo>
                    <a:pt x="844" y="1007"/>
                  </a:lnTo>
                  <a:lnTo>
                    <a:pt x="839" y="1013"/>
                  </a:lnTo>
                  <a:lnTo>
                    <a:pt x="835" y="1018"/>
                  </a:lnTo>
                  <a:lnTo>
                    <a:pt x="834" y="1020"/>
                  </a:lnTo>
                  <a:lnTo>
                    <a:pt x="829" y="1020"/>
                  </a:lnTo>
                  <a:lnTo>
                    <a:pt x="825" y="1021"/>
                  </a:lnTo>
                  <a:lnTo>
                    <a:pt x="822" y="1025"/>
                  </a:lnTo>
                  <a:lnTo>
                    <a:pt x="821" y="1030"/>
                  </a:lnTo>
                  <a:lnTo>
                    <a:pt x="816" y="1038"/>
                  </a:lnTo>
                  <a:lnTo>
                    <a:pt x="814" y="1039"/>
                  </a:lnTo>
                  <a:lnTo>
                    <a:pt x="814" y="1042"/>
                  </a:lnTo>
                  <a:lnTo>
                    <a:pt x="812" y="1044"/>
                  </a:lnTo>
                  <a:lnTo>
                    <a:pt x="811" y="1049"/>
                  </a:lnTo>
                  <a:lnTo>
                    <a:pt x="812" y="1054"/>
                  </a:lnTo>
                  <a:lnTo>
                    <a:pt x="812" y="1055"/>
                  </a:lnTo>
                  <a:lnTo>
                    <a:pt x="811" y="1059"/>
                  </a:lnTo>
                  <a:lnTo>
                    <a:pt x="811" y="1060"/>
                  </a:lnTo>
                  <a:lnTo>
                    <a:pt x="807" y="1063"/>
                  </a:lnTo>
                  <a:lnTo>
                    <a:pt x="806" y="1068"/>
                  </a:lnTo>
                  <a:lnTo>
                    <a:pt x="804" y="1072"/>
                  </a:lnTo>
                  <a:lnTo>
                    <a:pt x="804" y="1075"/>
                  </a:lnTo>
                  <a:lnTo>
                    <a:pt x="804" y="1076"/>
                  </a:lnTo>
                  <a:lnTo>
                    <a:pt x="802" y="1080"/>
                  </a:lnTo>
                  <a:lnTo>
                    <a:pt x="801" y="1083"/>
                  </a:lnTo>
                  <a:lnTo>
                    <a:pt x="801" y="1088"/>
                  </a:lnTo>
                  <a:lnTo>
                    <a:pt x="801" y="1091"/>
                  </a:lnTo>
                  <a:lnTo>
                    <a:pt x="801" y="1094"/>
                  </a:lnTo>
                  <a:lnTo>
                    <a:pt x="801" y="1099"/>
                  </a:lnTo>
                  <a:lnTo>
                    <a:pt x="804" y="1102"/>
                  </a:lnTo>
                  <a:lnTo>
                    <a:pt x="806" y="1106"/>
                  </a:lnTo>
                  <a:lnTo>
                    <a:pt x="807" y="1110"/>
                  </a:lnTo>
                  <a:lnTo>
                    <a:pt x="807" y="1115"/>
                  </a:lnTo>
                  <a:lnTo>
                    <a:pt x="807" y="1119"/>
                  </a:lnTo>
                  <a:lnTo>
                    <a:pt x="809" y="1122"/>
                  </a:lnTo>
                  <a:lnTo>
                    <a:pt x="812" y="1125"/>
                  </a:lnTo>
                  <a:lnTo>
                    <a:pt x="812" y="1128"/>
                  </a:lnTo>
                  <a:lnTo>
                    <a:pt x="812" y="1131"/>
                  </a:lnTo>
                  <a:lnTo>
                    <a:pt x="812" y="1135"/>
                  </a:lnTo>
                  <a:lnTo>
                    <a:pt x="814" y="1138"/>
                  </a:lnTo>
                  <a:lnTo>
                    <a:pt x="817" y="1140"/>
                  </a:lnTo>
                  <a:lnTo>
                    <a:pt x="821" y="1140"/>
                  </a:lnTo>
                  <a:lnTo>
                    <a:pt x="825" y="1136"/>
                  </a:lnTo>
                  <a:lnTo>
                    <a:pt x="829" y="1135"/>
                  </a:lnTo>
                  <a:lnTo>
                    <a:pt x="834" y="1136"/>
                  </a:lnTo>
                  <a:lnTo>
                    <a:pt x="835" y="1138"/>
                  </a:lnTo>
                  <a:lnTo>
                    <a:pt x="839" y="1140"/>
                  </a:lnTo>
                  <a:lnTo>
                    <a:pt x="842" y="1161"/>
                  </a:lnTo>
                  <a:lnTo>
                    <a:pt x="840" y="1165"/>
                  </a:lnTo>
                  <a:lnTo>
                    <a:pt x="835" y="1165"/>
                  </a:lnTo>
                  <a:lnTo>
                    <a:pt x="830" y="1167"/>
                  </a:lnTo>
                  <a:lnTo>
                    <a:pt x="830" y="1170"/>
                  </a:lnTo>
                  <a:lnTo>
                    <a:pt x="827" y="1172"/>
                  </a:lnTo>
                  <a:lnTo>
                    <a:pt x="825" y="1175"/>
                  </a:lnTo>
                  <a:lnTo>
                    <a:pt x="822" y="1177"/>
                  </a:lnTo>
                  <a:lnTo>
                    <a:pt x="821" y="1178"/>
                  </a:lnTo>
                  <a:lnTo>
                    <a:pt x="819" y="1180"/>
                  </a:lnTo>
                  <a:lnTo>
                    <a:pt x="822" y="1182"/>
                  </a:lnTo>
                  <a:lnTo>
                    <a:pt x="824" y="1185"/>
                  </a:lnTo>
                  <a:lnTo>
                    <a:pt x="824" y="1190"/>
                  </a:lnTo>
                  <a:lnTo>
                    <a:pt x="827" y="1191"/>
                  </a:lnTo>
                  <a:lnTo>
                    <a:pt x="827" y="1196"/>
                  </a:lnTo>
                  <a:lnTo>
                    <a:pt x="825" y="1199"/>
                  </a:lnTo>
                  <a:lnTo>
                    <a:pt x="825" y="1201"/>
                  </a:lnTo>
                  <a:lnTo>
                    <a:pt x="829" y="1204"/>
                  </a:lnTo>
                  <a:lnTo>
                    <a:pt x="830" y="1208"/>
                  </a:lnTo>
                  <a:lnTo>
                    <a:pt x="829" y="1211"/>
                  </a:lnTo>
                  <a:lnTo>
                    <a:pt x="827" y="1212"/>
                  </a:lnTo>
                  <a:lnTo>
                    <a:pt x="824" y="1217"/>
                  </a:lnTo>
                  <a:lnTo>
                    <a:pt x="825" y="1224"/>
                  </a:lnTo>
                  <a:lnTo>
                    <a:pt x="827" y="1225"/>
                  </a:lnTo>
                  <a:lnTo>
                    <a:pt x="829" y="1229"/>
                  </a:lnTo>
                  <a:lnTo>
                    <a:pt x="830" y="1237"/>
                  </a:lnTo>
                  <a:lnTo>
                    <a:pt x="830" y="1241"/>
                  </a:lnTo>
                  <a:lnTo>
                    <a:pt x="829" y="1246"/>
                  </a:lnTo>
                  <a:lnTo>
                    <a:pt x="834" y="1250"/>
                  </a:lnTo>
                  <a:lnTo>
                    <a:pt x="834" y="1251"/>
                  </a:lnTo>
                  <a:lnTo>
                    <a:pt x="835" y="1256"/>
                  </a:lnTo>
                  <a:lnTo>
                    <a:pt x="835" y="1261"/>
                  </a:lnTo>
                  <a:lnTo>
                    <a:pt x="832" y="1267"/>
                  </a:lnTo>
                  <a:lnTo>
                    <a:pt x="830" y="1272"/>
                  </a:lnTo>
                  <a:lnTo>
                    <a:pt x="830" y="1275"/>
                  </a:lnTo>
                  <a:lnTo>
                    <a:pt x="830" y="1279"/>
                  </a:lnTo>
                  <a:lnTo>
                    <a:pt x="832" y="1282"/>
                  </a:lnTo>
                  <a:lnTo>
                    <a:pt x="840" y="1292"/>
                  </a:lnTo>
                  <a:lnTo>
                    <a:pt x="849" y="1297"/>
                  </a:lnTo>
                  <a:lnTo>
                    <a:pt x="854" y="1297"/>
                  </a:lnTo>
                  <a:lnTo>
                    <a:pt x="857" y="1295"/>
                  </a:lnTo>
                  <a:lnTo>
                    <a:pt x="860" y="1293"/>
                  </a:lnTo>
                  <a:lnTo>
                    <a:pt x="862" y="1292"/>
                  </a:lnTo>
                  <a:lnTo>
                    <a:pt x="864" y="1290"/>
                  </a:lnTo>
                  <a:lnTo>
                    <a:pt x="868" y="1288"/>
                  </a:lnTo>
                  <a:lnTo>
                    <a:pt x="870" y="1287"/>
                  </a:lnTo>
                  <a:lnTo>
                    <a:pt x="875" y="1292"/>
                  </a:lnTo>
                  <a:lnTo>
                    <a:pt x="880" y="1293"/>
                  </a:lnTo>
                  <a:lnTo>
                    <a:pt x="885" y="1295"/>
                  </a:lnTo>
                  <a:lnTo>
                    <a:pt x="888" y="1298"/>
                  </a:lnTo>
                  <a:lnTo>
                    <a:pt x="890" y="1300"/>
                  </a:lnTo>
                  <a:lnTo>
                    <a:pt x="890" y="1301"/>
                  </a:lnTo>
                  <a:lnTo>
                    <a:pt x="892" y="1305"/>
                  </a:lnTo>
                  <a:lnTo>
                    <a:pt x="892" y="1308"/>
                  </a:lnTo>
                  <a:lnTo>
                    <a:pt x="893" y="1311"/>
                  </a:lnTo>
                  <a:lnTo>
                    <a:pt x="897" y="1311"/>
                  </a:lnTo>
                  <a:lnTo>
                    <a:pt x="905" y="1311"/>
                  </a:lnTo>
                  <a:lnTo>
                    <a:pt x="920" y="1309"/>
                  </a:lnTo>
                  <a:lnTo>
                    <a:pt x="923" y="1311"/>
                  </a:lnTo>
                  <a:lnTo>
                    <a:pt x="925" y="1313"/>
                  </a:lnTo>
                  <a:lnTo>
                    <a:pt x="928" y="1314"/>
                  </a:lnTo>
                  <a:lnTo>
                    <a:pt x="935" y="1319"/>
                  </a:lnTo>
                  <a:lnTo>
                    <a:pt x="938" y="1322"/>
                  </a:lnTo>
                  <a:lnTo>
                    <a:pt x="940" y="1322"/>
                  </a:lnTo>
                  <a:lnTo>
                    <a:pt x="943" y="1324"/>
                  </a:lnTo>
                  <a:lnTo>
                    <a:pt x="948" y="1329"/>
                  </a:lnTo>
                  <a:lnTo>
                    <a:pt x="951" y="1332"/>
                  </a:lnTo>
                  <a:lnTo>
                    <a:pt x="956" y="1339"/>
                  </a:lnTo>
                  <a:lnTo>
                    <a:pt x="959" y="1342"/>
                  </a:lnTo>
                  <a:lnTo>
                    <a:pt x="963" y="1348"/>
                  </a:lnTo>
                  <a:lnTo>
                    <a:pt x="966" y="1353"/>
                  </a:lnTo>
                  <a:lnTo>
                    <a:pt x="968" y="1356"/>
                  </a:lnTo>
                  <a:lnTo>
                    <a:pt x="969" y="1358"/>
                  </a:lnTo>
                  <a:lnTo>
                    <a:pt x="973" y="1364"/>
                  </a:lnTo>
                  <a:lnTo>
                    <a:pt x="971" y="1366"/>
                  </a:lnTo>
                  <a:lnTo>
                    <a:pt x="969" y="1368"/>
                  </a:lnTo>
                  <a:lnTo>
                    <a:pt x="966" y="1369"/>
                  </a:lnTo>
                  <a:lnTo>
                    <a:pt x="966" y="1374"/>
                  </a:lnTo>
                  <a:lnTo>
                    <a:pt x="966" y="1377"/>
                  </a:lnTo>
                  <a:lnTo>
                    <a:pt x="964" y="1382"/>
                  </a:lnTo>
                  <a:lnTo>
                    <a:pt x="958" y="1386"/>
                  </a:lnTo>
                  <a:lnTo>
                    <a:pt x="953" y="1392"/>
                  </a:lnTo>
                  <a:lnTo>
                    <a:pt x="950" y="1397"/>
                  </a:lnTo>
                  <a:lnTo>
                    <a:pt x="948" y="1398"/>
                  </a:lnTo>
                  <a:lnTo>
                    <a:pt x="945" y="1400"/>
                  </a:lnTo>
                  <a:lnTo>
                    <a:pt x="941" y="1400"/>
                  </a:lnTo>
                  <a:lnTo>
                    <a:pt x="940" y="1400"/>
                  </a:lnTo>
                  <a:lnTo>
                    <a:pt x="935" y="1400"/>
                  </a:lnTo>
                  <a:lnTo>
                    <a:pt x="931" y="1398"/>
                  </a:lnTo>
                  <a:lnTo>
                    <a:pt x="930" y="1398"/>
                  </a:lnTo>
                  <a:lnTo>
                    <a:pt x="926" y="1397"/>
                  </a:lnTo>
                  <a:lnTo>
                    <a:pt x="923" y="1397"/>
                  </a:lnTo>
                  <a:lnTo>
                    <a:pt x="920" y="1397"/>
                  </a:lnTo>
                  <a:lnTo>
                    <a:pt x="918" y="1395"/>
                  </a:lnTo>
                  <a:lnTo>
                    <a:pt x="916" y="1394"/>
                  </a:lnTo>
                  <a:lnTo>
                    <a:pt x="911" y="1392"/>
                  </a:lnTo>
                  <a:lnTo>
                    <a:pt x="908" y="1392"/>
                  </a:lnTo>
                  <a:lnTo>
                    <a:pt x="905" y="1392"/>
                  </a:lnTo>
                  <a:lnTo>
                    <a:pt x="905" y="1398"/>
                  </a:lnTo>
                  <a:lnTo>
                    <a:pt x="903" y="1407"/>
                  </a:lnTo>
                  <a:lnTo>
                    <a:pt x="900" y="1408"/>
                  </a:lnTo>
                  <a:lnTo>
                    <a:pt x="897" y="1411"/>
                  </a:lnTo>
                  <a:lnTo>
                    <a:pt x="893" y="1415"/>
                  </a:lnTo>
                  <a:lnTo>
                    <a:pt x="892" y="1416"/>
                  </a:lnTo>
                  <a:lnTo>
                    <a:pt x="888" y="1421"/>
                  </a:lnTo>
                  <a:lnTo>
                    <a:pt x="887" y="1423"/>
                  </a:lnTo>
                  <a:lnTo>
                    <a:pt x="885" y="1424"/>
                  </a:lnTo>
                  <a:lnTo>
                    <a:pt x="882" y="1426"/>
                  </a:lnTo>
                  <a:lnTo>
                    <a:pt x="875" y="1428"/>
                  </a:lnTo>
                  <a:lnTo>
                    <a:pt x="873" y="1429"/>
                  </a:lnTo>
                  <a:lnTo>
                    <a:pt x="860" y="1434"/>
                  </a:lnTo>
                  <a:lnTo>
                    <a:pt x="857" y="1436"/>
                  </a:lnTo>
                  <a:lnTo>
                    <a:pt x="855" y="1437"/>
                  </a:lnTo>
                  <a:lnTo>
                    <a:pt x="854" y="1439"/>
                  </a:lnTo>
                  <a:lnTo>
                    <a:pt x="850" y="1441"/>
                  </a:lnTo>
                  <a:lnTo>
                    <a:pt x="847" y="1444"/>
                  </a:lnTo>
                  <a:lnTo>
                    <a:pt x="844" y="1450"/>
                  </a:lnTo>
                  <a:lnTo>
                    <a:pt x="842" y="1452"/>
                  </a:lnTo>
                  <a:lnTo>
                    <a:pt x="842" y="1455"/>
                  </a:lnTo>
                  <a:lnTo>
                    <a:pt x="837" y="1458"/>
                  </a:lnTo>
                  <a:lnTo>
                    <a:pt x="835" y="1463"/>
                  </a:lnTo>
                  <a:lnTo>
                    <a:pt x="834" y="1466"/>
                  </a:lnTo>
                  <a:lnTo>
                    <a:pt x="832" y="1470"/>
                  </a:lnTo>
                  <a:lnTo>
                    <a:pt x="830" y="1475"/>
                  </a:lnTo>
                  <a:lnTo>
                    <a:pt x="829" y="1481"/>
                  </a:lnTo>
                  <a:lnTo>
                    <a:pt x="827" y="1484"/>
                  </a:lnTo>
                  <a:lnTo>
                    <a:pt x="825" y="1486"/>
                  </a:lnTo>
                  <a:lnTo>
                    <a:pt x="824" y="1487"/>
                  </a:lnTo>
                  <a:lnTo>
                    <a:pt x="821" y="1489"/>
                  </a:lnTo>
                  <a:lnTo>
                    <a:pt x="819" y="1491"/>
                  </a:lnTo>
                  <a:lnTo>
                    <a:pt x="816" y="1494"/>
                  </a:lnTo>
                  <a:lnTo>
                    <a:pt x="814" y="1494"/>
                  </a:lnTo>
                  <a:lnTo>
                    <a:pt x="811" y="1496"/>
                  </a:lnTo>
                  <a:lnTo>
                    <a:pt x="807" y="1499"/>
                  </a:lnTo>
                  <a:lnTo>
                    <a:pt x="802" y="1505"/>
                  </a:lnTo>
                  <a:lnTo>
                    <a:pt x="801" y="1508"/>
                  </a:lnTo>
                  <a:lnTo>
                    <a:pt x="794" y="1515"/>
                  </a:lnTo>
                  <a:lnTo>
                    <a:pt x="792" y="1518"/>
                  </a:lnTo>
                  <a:lnTo>
                    <a:pt x="794" y="1523"/>
                  </a:lnTo>
                  <a:lnTo>
                    <a:pt x="797" y="1526"/>
                  </a:lnTo>
                  <a:lnTo>
                    <a:pt x="801" y="1530"/>
                  </a:lnTo>
                  <a:lnTo>
                    <a:pt x="806" y="1533"/>
                  </a:lnTo>
                  <a:lnTo>
                    <a:pt x="811" y="1533"/>
                  </a:lnTo>
                  <a:lnTo>
                    <a:pt x="816" y="1531"/>
                  </a:lnTo>
                  <a:lnTo>
                    <a:pt x="821" y="1531"/>
                  </a:lnTo>
                  <a:lnTo>
                    <a:pt x="824" y="1533"/>
                  </a:lnTo>
                  <a:lnTo>
                    <a:pt x="829" y="1538"/>
                  </a:lnTo>
                  <a:lnTo>
                    <a:pt x="835" y="1542"/>
                  </a:lnTo>
                  <a:lnTo>
                    <a:pt x="842" y="1544"/>
                  </a:lnTo>
                  <a:lnTo>
                    <a:pt x="847" y="1544"/>
                  </a:lnTo>
                  <a:lnTo>
                    <a:pt x="850" y="1546"/>
                  </a:lnTo>
                  <a:lnTo>
                    <a:pt x="852" y="1546"/>
                  </a:lnTo>
                  <a:lnTo>
                    <a:pt x="854" y="1551"/>
                  </a:lnTo>
                  <a:lnTo>
                    <a:pt x="854" y="1552"/>
                  </a:lnTo>
                  <a:lnTo>
                    <a:pt x="854" y="1555"/>
                  </a:lnTo>
                  <a:lnTo>
                    <a:pt x="854" y="1560"/>
                  </a:lnTo>
                  <a:lnTo>
                    <a:pt x="857" y="1563"/>
                  </a:lnTo>
                  <a:lnTo>
                    <a:pt x="860" y="1565"/>
                  </a:lnTo>
                  <a:lnTo>
                    <a:pt x="860" y="1567"/>
                  </a:lnTo>
                  <a:lnTo>
                    <a:pt x="864" y="1572"/>
                  </a:lnTo>
                  <a:lnTo>
                    <a:pt x="865" y="1580"/>
                  </a:lnTo>
                  <a:lnTo>
                    <a:pt x="868" y="1585"/>
                  </a:lnTo>
                  <a:lnTo>
                    <a:pt x="872" y="1588"/>
                  </a:lnTo>
                  <a:lnTo>
                    <a:pt x="873" y="1591"/>
                  </a:lnTo>
                  <a:lnTo>
                    <a:pt x="878" y="1593"/>
                  </a:lnTo>
                  <a:lnTo>
                    <a:pt x="882" y="1596"/>
                  </a:lnTo>
                  <a:lnTo>
                    <a:pt x="888" y="1601"/>
                  </a:lnTo>
                  <a:lnTo>
                    <a:pt x="893" y="1607"/>
                  </a:lnTo>
                  <a:lnTo>
                    <a:pt x="893" y="1610"/>
                  </a:lnTo>
                  <a:lnTo>
                    <a:pt x="895" y="1612"/>
                  </a:lnTo>
                  <a:lnTo>
                    <a:pt x="900" y="1615"/>
                  </a:lnTo>
                  <a:lnTo>
                    <a:pt x="897" y="1630"/>
                  </a:lnTo>
                  <a:lnTo>
                    <a:pt x="897" y="1643"/>
                  </a:lnTo>
                  <a:lnTo>
                    <a:pt x="897" y="1652"/>
                  </a:lnTo>
                  <a:lnTo>
                    <a:pt x="892" y="1654"/>
                  </a:lnTo>
                  <a:lnTo>
                    <a:pt x="893" y="1664"/>
                  </a:lnTo>
                  <a:lnTo>
                    <a:pt x="893" y="1675"/>
                  </a:lnTo>
                  <a:lnTo>
                    <a:pt x="877" y="1675"/>
                  </a:lnTo>
                  <a:lnTo>
                    <a:pt x="865" y="1677"/>
                  </a:lnTo>
                  <a:lnTo>
                    <a:pt x="859" y="1683"/>
                  </a:lnTo>
                  <a:lnTo>
                    <a:pt x="857" y="1701"/>
                  </a:lnTo>
                  <a:lnTo>
                    <a:pt x="860" y="1714"/>
                  </a:lnTo>
                  <a:lnTo>
                    <a:pt x="859" y="1724"/>
                  </a:lnTo>
                  <a:lnTo>
                    <a:pt x="867" y="1729"/>
                  </a:lnTo>
                  <a:lnTo>
                    <a:pt x="868" y="1733"/>
                  </a:lnTo>
                  <a:lnTo>
                    <a:pt x="868" y="1738"/>
                  </a:lnTo>
                  <a:lnTo>
                    <a:pt x="870" y="1740"/>
                  </a:lnTo>
                  <a:lnTo>
                    <a:pt x="872" y="1740"/>
                  </a:lnTo>
                  <a:lnTo>
                    <a:pt x="882" y="1741"/>
                  </a:lnTo>
                  <a:lnTo>
                    <a:pt x="885" y="1746"/>
                  </a:lnTo>
                  <a:lnTo>
                    <a:pt x="890" y="1751"/>
                  </a:lnTo>
                  <a:lnTo>
                    <a:pt x="892" y="1761"/>
                  </a:lnTo>
                  <a:lnTo>
                    <a:pt x="897" y="1766"/>
                  </a:lnTo>
                  <a:lnTo>
                    <a:pt x="903" y="1772"/>
                  </a:lnTo>
                  <a:lnTo>
                    <a:pt x="897" y="1784"/>
                  </a:lnTo>
                  <a:lnTo>
                    <a:pt x="893" y="1797"/>
                  </a:lnTo>
                  <a:lnTo>
                    <a:pt x="892" y="1803"/>
                  </a:lnTo>
                  <a:lnTo>
                    <a:pt x="887" y="1809"/>
                  </a:lnTo>
                  <a:lnTo>
                    <a:pt x="885" y="1814"/>
                  </a:lnTo>
                  <a:lnTo>
                    <a:pt x="885" y="1816"/>
                  </a:lnTo>
                  <a:lnTo>
                    <a:pt x="887" y="1827"/>
                  </a:lnTo>
                  <a:lnTo>
                    <a:pt x="892" y="1835"/>
                  </a:lnTo>
                  <a:lnTo>
                    <a:pt x="888" y="1845"/>
                  </a:lnTo>
                  <a:lnTo>
                    <a:pt x="890" y="1855"/>
                  </a:lnTo>
                  <a:lnTo>
                    <a:pt x="895" y="1858"/>
                  </a:lnTo>
                  <a:lnTo>
                    <a:pt x="903" y="1860"/>
                  </a:lnTo>
                  <a:lnTo>
                    <a:pt x="908" y="1861"/>
                  </a:lnTo>
                  <a:lnTo>
                    <a:pt x="915" y="1861"/>
                  </a:lnTo>
                  <a:lnTo>
                    <a:pt x="920" y="1863"/>
                  </a:lnTo>
                  <a:lnTo>
                    <a:pt x="930" y="1876"/>
                  </a:lnTo>
                  <a:lnTo>
                    <a:pt x="933" y="1882"/>
                  </a:lnTo>
                  <a:lnTo>
                    <a:pt x="931" y="1889"/>
                  </a:lnTo>
                  <a:lnTo>
                    <a:pt x="936" y="1890"/>
                  </a:lnTo>
                  <a:lnTo>
                    <a:pt x="946" y="1889"/>
                  </a:lnTo>
                  <a:lnTo>
                    <a:pt x="954" y="1884"/>
                  </a:lnTo>
                  <a:lnTo>
                    <a:pt x="958" y="1879"/>
                  </a:lnTo>
                  <a:lnTo>
                    <a:pt x="964" y="1881"/>
                  </a:lnTo>
                  <a:lnTo>
                    <a:pt x="963" y="1889"/>
                  </a:lnTo>
                  <a:lnTo>
                    <a:pt x="966" y="1892"/>
                  </a:lnTo>
                  <a:lnTo>
                    <a:pt x="974" y="1890"/>
                  </a:lnTo>
                  <a:lnTo>
                    <a:pt x="974" y="1897"/>
                  </a:lnTo>
                  <a:lnTo>
                    <a:pt x="976" y="1902"/>
                  </a:lnTo>
                  <a:lnTo>
                    <a:pt x="984" y="1900"/>
                  </a:lnTo>
                  <a:lnTo>
                    <a:pt x="993" y="1892"/>
                  </a:lnTo>
                  <a:lnTo>
                    <a:pt x="997" y="1894"/>
                  </a:lnTo>
                  <a:lnTo>
                    <a:pt x="1002" y="1892"/>
                  </a:lnTo>
                  <a:lnTo>
                    <a:pt x="1006" y="1894"/>
                  </a:lnTo>
                  <a:lnTo>
                    <a:pt x="1011" y="1894"/>
                  </a:lnTo>
                  <a:lnTo>
                    <a:pt x="1014" y="1894"/>
                  </a:lnTo>
                  <a:lnTo>
                    <a:pt x="1019" y="1894"/>
                  </a:lnTo>
                  <a:lnTo>
                    <a:pt x="1021" y="1894"/>
                  </a:lnTo>
                  <a:lnTo>
                    <a:pt x="1024" y="1897"/>
                  </a:lnTo>
                  <a:lnTo>
                    <a:pt x="1024" y="1908"/>
                  </a:lnTo>
                  <a:lnTo>
                    <a:pt x="1019" y="1919"/>
                  </a:lnTo>
                  <a:lnTo>
                    <a:pt x="1014" y="1928"/>
                  </a:lnTo>
                  <a:lnTo>
                    <a:pt x="1009" y="1934"/>
                  </a:lnTo>
                  <a:lnTo>
                    <a:pt x="1009" y="1937"/>
                  </a:lnTo>
                  <a:lnTo>
                    <a:pt x="1009" y="1939"/>
                  </a:lnTo>
                  <a:lnTo>
                    <a:pt x="1009" y="1942"/>
                  </a:lnTo>
                  <a:lnTo>
                    <a:pt x="1004" y="1941"/>
                  </a:lnTo>
                  <a:lnTo>
                    <a:pt x="1001" y="1932"/>
                  </a:lnTo>
                  <a:lnTo>
                    <a:pt x="994" y="1931"/>
                  </a:lnTo>
                  <a:lnTo>
                    <a:pt x="991" y="1937"/>
                  </a:lnTo>
                  <a:lnTo>
                    <a:pt x="991" y="1941"/>
                  </a:lnTo>
                  <a:lnTo>
                    <a:pt x="989" y="1942"/>
                  </a:lnTo>
                  <a:lnTo>
                    <a:pt x="988" y="1945"/>
                  </a:lnTo>
                  <a:lnTo>
                    <a:pt x="986" y="1949"/>
                  </a:lnTo>
                  <a:lnTo>
                    <a:pt x="979" y="1950"/>
                  </a:lnTo>
                  <a:lnTo>
                    <a:pt x="974" y="1953"/>
                  </a:lnTo>
                  <a:lnTo>
                    <a:pt x="971" y="1955"/>
                  </a:lnTo>
                  <a:lnTo>
                    <a:pt x="968" y="1962"/>
                  </a:lnTo>
                  <a:lnTo>
                    <a:pt x="966" y="1966"/>
                  </a:lnTo>
                  <a:lnTo>
                    <a:pt x="966" y="1973"/>
                  </a:lnTo>
                  <a:lnTo>
                    <a:pt x="968" y="1975"/>
                  </a:lnTo>
                  <a:lnTo>
                    <a:pt x="973" y="1978"/>
                  </a:lnTo>
                  <a:lnTo>
                    <a:pt x="986" y="1983"/>
                  </a:lnTo>
                  <a:lnTo>
                    <a:pt x="988" y="1986"/>
                  </a:lnTo>
                  <a:lnTo>
                    <a:pt x="983" y="1994"/>
                  </a:lnTo>
                  <a:lnTo>
                    <a:pt x="976" y="1999"/>
                  </a:lnTo>
                  <a:lnTo>
                    <a:pt x="969" y="2000"/>
                  </a:lnTo>
                  <a:lnTo>
                    <a:pt x="966" y="2000"/>
                  </a:lnTo>
                  <a:lnTo>
                    <a:pt x="964" y="1997"/>
                  </a:lnTo>
                  <a:lnTo>
                    <a:pt x="959" y="2000"/>
                  </a:lnTo>
                  <a:lnTo>
                    <a:pt x="954" y="2000"/>
                  </a:lnTo>
                  <a:lnTo>
                    <a:pt x="948" y="2004"/>
                  </a:lnTo>
                  <a:lnTo>
                    <a:pt x="945" y="2005"/>
                  </a:lnTo>
                  <a:lnTo>
                    <a:pt x="941" y="2004"/>
                  </a:lnTo>
                  <a:lnTo>
                    <a:pt x="938" y="2004"/>
                  </a:lnTo>
                  <a:lnTo>
                    <a:pt x="936" y="2007"/>
                  </a:lnTo>
                  <a:lnTo>
                    <a:pt x="933" y="2007"/>
                  </a:lnTo>
                  <a:lnTo>
                    <a:pt x="930" y="2008"/>
                  </a:lnTo>
                  <a:lnTo>
                    <a:pt x="925" y="2008"/>
                  </a:lnTo>
                  <a:lnTo>
                    <a:pt x="920" y="2007"/>
                  </a:lnTo>
                  <a:lnTo>
                    <a:pt x="918" y="2010"/>
                  </a:lnTo>
                  <a:lnTo>
                    <a:pt x="915" y="2007"/>
                  </a:lnTo>
                  <a:lnTo>
                    <a:pt x="915" y="2010"/>
                  </a:lnTo>
                  <a:lnTo>
                    <a:pt x="911" y="2013"/>
                  </a:lnTo>
                  <a:lnTo>
                    <a:pt x="910" y="2015"/>
                  </a:lnTo>
                  <a:lnTo>
                    <a:pt x="907" y="2015"/>
                  </a:lnTo>
                  <a:lnTo>
                    <a:pt x="903" y="2013"/>
                  </a:lnTo>
                  <a:lnTo>
                    <a:pt x="900" y="2015"/>
                  </a:lnTo>
                  <a:lnTo>
                    <a:pt x="897" y="2015"/>
                  </a:lnTo>
                  <a:lnTo>
                    <a:pt x="900" y="2018"/>
                  </a:lnTo>
                  <a:lnTo>
                    <a:pt x="897" y="2021"/>
                  </a:lnTo>
                  <a:lnTo>
                    <a:pt x="893" y="2020"/>
                  </a:lnTo>
                  <a:lnTo>
                    <a:pt x="890" y="2021"/>
                  </a:lnTo>
                  <a:lnTo>
                    <a:pt x="888" y="2023"/>
                  </a:lnTo>
                  <a:lnTo>
                    <a:pt x="888" y="2026"/>
                  </a:lnTo>
                  <a:lnTo>
                    <a:pt x="887" y="2030"/>
                  </a:lnTo>
                  <a:lnTo>
                    <a:pt x="883" y="2030"/>
                  </a:lnTo>
                  <a:lnTo>
                    <a:pt x="882" y="2033"/>
                  </a:lnTo>
                  <a:lnTo>
                    <a:pt x="882" y="2036"/>
                  </a:lnTo>
                  <a:lnTo>
                    <a:pt x="878" y="2038"/>
                  </a:lnTo>
                  <a:lnTo>
                    <a:pt x="878" y="2044"/>
                  </a:lnTo>
                  <a:lnTo>
                    <a:pt x="878" y="2049"/>
                  </a:lnTo>
                  <a:lnTo>
                    <a:pt x="877" y="2052"/>
                  </a:lnTo>
                  <a:lnTo>
                    <a:pt x="875" y="2054"/>
                  </a:lnTo>
                  <a:lnTo>
                    <a:pt x="872" y="2055"/>
                  </a:lnTo>
                  <a:lnTo>
                    <a:pt x="868" y="2052"/>
                  </a:lnTo>
                  <a:lnTo>
                    <a:pt x="867" y="2052"/>
                  </a:lnTo>
                  <a:lnTo>
                    <a:pt x="862" y="2051"/>
                  </a:lnTo>
                  <a:lnTo>
                    <a:pt x="860" y="2047"/>
                  </a:lnTo>
                  <a:lnTo>
                    <a:pt x="857" y="2049"/>
                  </a:lnTo>
                  <a:lnTo>
                    <a:pt x="852" y="2047"/>
                  </a:lnTo>
                  <a:lnTo>
                    <a:pt x="849" y="2047"/>
                  </a:lnTo>
                  <a:lnTo>
                    <a:pt x="847" y="2044"/>
                  </a:lnTo>
                  <a:lnTo>
                    <a:pt x="845" y="2042"/>
                  </a:lnTo>
                  <a:lnTo>
                    <a:pt x="842" y="2042"/>
                  </a:lnTo>
                  <a:lnTo>
                    <a:pt x="837" y="2039"/>
                  </a:lnTo>
                  <a:lnTo>
                    <a:pt x="825" y="2033"/>
                  </a:lnTo>
                  <a:lnTo>
                    <a:pt x="824" y="2028"/>
                  </a:lnTo>
                  <a:lnTo>
                    <a:pt x="819" y="2028"/>
                  </a:lnTo>
                  <a:lnTo>
                    <a:pt x="814" y="2026"/>
                  </a:lnTo>
                  <a:lnTo>
                    <a:pt x="811" y="2030"/>
                  </a:lnTo>
                  <a:lnTo>
                    <a:pt x="806" y="2031"/>
                  </a:lnTo>
                  <a:lnTo>
                    <a:pt x="802" y="2033"/>
                  </a:lnTo>
                  <a:lnTo>
                    <a:pt x="799" y="2033"/>
                  </a:lnTo>
                  <a:lnTo>
                    <a:pt x="796" y="2033"/>
                  </a:lnTo>
                  <a:lnTo>
                    <a:pt x="787" y="2039"/>
                  </a:lnTo>
                  <a:lnTo>
                    <a:pt x="784" y="2039"/>
                  </a:lnTo>
                  <a:lnTo>
                    <a:pt x="779" y="2041"/>
                  </a:lnTo>
                  <a:lnTo>
                    <a:pt x="774" y="2041"/>
                  </a:lnTo>
                  <a:lnTo>
                    <a:pt x="769" y="2044"/>
                  </a:lnTo>
                  <a:lnTo>
                    <a:pt x="769" y="2046"/>
                  </a:lnTo>
                  <a:lnTo>
                    <a:pt x="768" y="2047"/>
                  </a:lnTo>
                  <a:lnTo>
                    <a:pt x="763" y="2047"/>
                  </a:lnTo>
                  <a:lnTo>
                    <a:pt x="756" y="2049"/>
                  </a:lnTo>
                  <a:lnTo>
                    <a:pt x="749" y="2052"/>
                  </a:lnTo>
                  <a:lnTo>
                    <a:pt x="746" y="2055"/>
                  </a:lnTo>
                  <a:lnTo>
                    <a:pt x="741" y="2057"/>
                  </a:lnTo>
                  <a:lnTo>
                    <a:pt x="739" y="2062"/>
                  </a:lnTo>
                  <a:lnTo>
                    <a:pt x="739" y="2064"/>
                  </a:lnTo>
                  <a:lnTo>
                    <a:pt x="736" y="2065"/>
                  </a:lnTo>
                  <a:lnTo>
                    <a:pt x="738" y="2068"/>
                  </a:lnTo>
                  <a:lnTo>
                    <a:pt x="735" y="2073"/>
                  </a:lnTo>
                  <a:lnTo>
                    <a:pt x="731" y="2075"/>
                  </a:lnTo>
                  <a:lnTo>
                    <a:pt x="728" y="2068"/>
                  </a:lnTo>
                  <a:lnTo>
                    <a:pt x="725" y="2070"/>
                  </a:lnTo>
                  <a:lnTo>
                    <a:pt x="726" y="2075"/>
                  </a:lnTo>
                  <a:lnTo>
                    <a:pt x="726" y="2081"/>
                  </a:lnTo>
                  <a:lnTo>
                    <a:pt x="726" y="2086"/>
                  </a:lnTo>
                  <a:lnTo>
                    <a:pt x="726" y="2091"/>
                  </a:lnTo>
                  <a:lnTo>
                    <a:pt x="725" y="2097"/>
                  </a:lnTo>
                  <a:lnTo>
                    <a:pt x="726" y="2102"/>
                  </a:lnTo>
                  <a:lnTo>
                    <a:pt x="730" y="2106"/>
                  </a:lnTo>
                  <a:lnTo>
                    <a:pt x="733" y="2107"/>
                  </a:lnTo>
                  <a:lnTo>
                    <a:pt x="741" y="2114"/>
                  </a:lnTo>
                  <a:lnTo>
                    <a:pt x="744" y="2117"/>
                  </a:lnTo>
                  <a:lnTo>
                    <a:pt x="751" y="2125"/>
                  </a:lnTo>
                  <a:lnTo>
                    <a:pt x="759" y="2127"/>
                  </a:lnTo>
                  <a:lnTo>
                    <a:pt x="763" y="2130"/>
                  </a:lnTo>
                  <a:lnTo>
                    <a:pt x="768" y="2131"/>
                  </a:lnTo>
                  <a:lnTo>
                    <a:pt x="773" y="2133"/>
                  </a:lnTo>
                  <a:lnTo>
                    <a:pt x="774" y="2135"/>
                  </a:lnTo>
                  <a:lnTo>
                    <a:pt x="778" y="2140"/>
                  </a:lnTo>
                  <a:lnTo>
                    <a:pt x="784" y="2144"/>
                  </a:lnTo>
                  <a:lnTo>
                    <a:pt x="789" y="2146"/>
                  </a:lnTo>
                  <a:lnTo>
                    <a:pt x="792" y="2149"/>
                  </a:lnTo>
                  <a:lnTo>
                    <a:pt x="794" y="2161"/>
                  </a:lnTo>
                  <a:lnTo>
                    <a:pt x="794" y="2169"/>
                  </a:lnTo>
                  <a:lnTo>
                    <a:pt x="796" y="2175"/>
                  </a:lnTo>
                  <a:lnTo>
                    <a:pt x="799" y="2182"/>
                  </a:lnTo>
                  <a:lnTo>
                    <a:pt x="804" y="2186"/>
                  </a:lnTo>
                  <a:lnTo>
                    <a:pt x="809" y="2191"/>
                  </a:lnTo>
                  <a:lnTo>
                    <a:pt x="811" y="2193"/>
                  </a:lnTo>
                  <a:lnTo>
                    <a:pt x="811" y="2198"/>
                  </a:lnTo>
                  <a:lnTo>
                    <a:pt x="822" y="2206"/>
                  </a:lnTo>
                  <a:lnTo>
                    <a:pt x="827" y="2209"/>
                  </a:lnTo>
                  <a:lnTo>
                    <a:pt x="830" y="2211"/>
                  </a:lnTo>
                  <a:lnTo>
                    <a:pt x="835" y="2212"/>
                  </a:lnTo>
                  <a:lnTo>
                    <a:pt x="839" y="2211"/>
                  </a:lnTo>
                  <a:lnTo>
                    <a:pt x="850" y="2211"/>
                  </a:lnTo>
                  <a:lnTo>
                    <a:pt x="857" y="2211"/>
                  </a:lnTo>
                  <a:lnTo>
                    <a:pt x="862" y="2216"/>
                  </a:lnTo>
                  <a:lnTo>
                    <a:pt x="864" y="2220"/>
                  </a:lnTo>
                  <a:lnTo>
                    <a:pt x="867" y="2227"/>
                  </a:lnTo>
                  <a:lnTo>
                    <a:pt x="870" y="2230"/>
                  </a:lnTo>
                  <a:lnTo>
                    <a:pt x="875" y="2235"/>
                  </a:lnTo>
                  <a:lnTo>
                    <a:pt x="873" y="2240"/>
                  </a:lnTo>
                  <a:lnTo>
                    <a:pt x="873" y="2243"/>
                  </a:lnTo>
                  <a:lnTo>
                    <a:pt x="875" y="2246"/>
                  </a:lnTo>
                  <a:lnTo>
                    <a:pt x="872" y="2248"/>
                  </a:lnTo>
                  <a:lnTo>
                    <a:pt x="864" y="2256"/>
                  </a:lnTo>
                  <a:lnTo>
                    <a:pt x="865" y="2259"/>
                  </a:lnTo>
                  <a:lnTo>
                    <a:pt x="875" y="2263"/>
                  </a:lnTo>
                  <a:lnTo>
                    <a:pt x="880" y="2272"/>
                  </a:lnTo>
                  <a:lnTo>
                    <a:pt x="882" y="2279"/>
                  </a:lnTo>
                  <a:lnTo>
                    <a:pt x="882" y="2285"/>
                  </a:lnTo>
                  <a:lnTo>
                    <a:pt x="880" y="2290"/>
                  </a:lnTo>
                  <a:lnTo>
                    <a:pt x="878" y="2295"/>
                  </a:lnTo>
                  <a:lnTo>
                    <a:pt x="878" y="2306"/>
                  </a:lnTo>
                  <a:lnTo>
                    <a:pt x="877" y="2316"/>
                  </a:lnTo>
                  <a:lnTo>
                    <a:pt x="875" y="2321"/>
                  </a:lnTo>
                  <a:lnTo>
                    <a:pt x="873" y="2327"/>
                  </a:lnTo>
                  <a:lnTo>
                    <a:pt x="873" y="2331"/>
                  </a:lnTo>
                  <a:lnTo>
                    <a:pt x="868" y="2335"/>
                  </a:lnTo>
                  <a:lnTo>
                    <a:pt x="865" y="2340"/>
                  </a:lnTo>
                  <a:lnTo>
                    <a:pt x="865" y="2343"/>
                  </a:lnTo>
                  <a:lnTo>
                    <a:pt x="859" y="2350"/>
                  </a:lnTo>
                  <a:lnTo>
                    <a:pt x="855" y="2353"/>
                  </a:lnTo>
                  <a:lnTo>
                    <a:pt x="850" y="2356"/>
                  </a:lnTo>
                  <a:lnTo>
                    <a:pt x="844" y="2363"/>
                  </a:lnTo>
                  <a:lnTo>
                    <a:pt x="839" y="2366"/>
                  </a:lnTo>
                  <a:lnTo>
                    <a:pt x="837" y="2369"/>
                  </a:lnTo>
                  <a:lnTo>
                    <a:pt x="834" y="2369"/>
                  </a:lnTo>
                  <a:lnTo>
                    <a:pt x="829" y="2374"/>
                  </a:lnTo>
                  <a:lnTo>
                    <a:pt x="824" y="2374"/>
                  </a:lnTo>
                  <a:lnTo>
                    <a:pt x="822" y="2379"/>
                  </a:lnTo>
                  <a:lnTo>
                    <a:pt x="821" y="2381"/>
                  </a:lnTo>
                  <a:lnTo>
                    <a:pt x="819" y="2382"/>
                  </a:lnTo>
                  <a:lnTo>
                    <a:pt x="817" y="2384"/>
                  </a:lnTo>
                  <a:lnTo>
                    <a:pt x="814" y="2386"/>
                  </a:lnTo>
                  <a:lnTo>
                    <a:pt x="812" y="2386"/>
                  </a:lnTo>
                  <a:lnTo>
                    <a:pt x="809" y="2384"/>
                  </a:lnTo>
                  <a:lnTo>
                    <a:pt x="806" y="2382"/>
                  </a:lnTo>
                  <a:lnTo>
                    <a:pt x="801" y="2379"/>
                  </a:lnTo>
                  <a:lnTo>
                    <a:pt x="796" y="2377"/>
                  </a:lnTo>
                  <a:lnTo>
                    <a:pt x="794" y="2374"/>
                  </a:lnTo>
                  <a:lnTo>
                    <a:pt x="789" y="2373"/>
                  </a:lnTo>
                  <a:lnTo>
                    <a:pt x="786" y="2373"/>
                  </a:lnTo>
                  <a:lnTo>
                    <a:pt x="782" y="2373"/>
                  </a:lnTo>
                  <a:lnTo>
                    <a:pt x="781" y="2371"/>
                  </a:lnTo>
                  <a:lnTo>
                    <a:pt x="781" y="2364"/>
                  </a:lnTo>
                  <a:lnTo>
                    <a:pt x="779" y="2361"/>
                  </a:lnTo>
                  <a:lnTo>
                    <a:pt x="776" y="2356"/>
                  </a:lnTo>
                  <a:lnTo>
                    <a:pt x="773" y="2353"/>
                  </a:lnTo>
                  <a:lnTo>
                    <a:pt x="766" y="2355"/>
                  </a:lnTo>
                  <a:lnTo>
                    <a:pt x="764" y="2353"/>
                  </a:lnTo>
                  <a:lnTo>
                    <a:pt x="766" y="2350"/>
                  </a:lnTo>
                  <a:lnTo>
                    <a:pt x="764" y="2348"/>
                  </a:lnTo>
                  <a:lnTo>
                    <a:pt x="763" y="2345"/>
                  </a:lnTo>
                  <a:lnTo>
                    <a:pt x="759" y="2342"/>
                  </a:lnTo>
                  <a:lnTo>
                    <a:pt x="761" y="2339"/>
                  </a:lnTo>
                  <a:lnTo>
                    <a:pt x="759" y="2334"/>
                  </a:lnTo>
                  <a:lnTo>
                    <a:pt x="758" y="2331"/>
                  </a:lnTo>
                  <a:lnTo>
                    <a:pt x="759" y="2327"/>
                  </a:lnTo>
                  <a:lnTo>
                    <a:pt x="756" y="2321"/>
                  </a:lnTo>
                  <a:lnTo>
                    <a:pt x="751" y="2316"/>
                  </a:lnTo>
                  <a:lnTo>
                    <a:pt x="749" y="2314"/>
                  </a:lnTo>
                  <a:lnTo>
                    <a:pt x="749" y="2311"/>
                  </a:lnTo>
                  <a:lnTo>
                    <a:pt x="749" y="2306"/>
                  </a:lnTo>
                  <a:lnTo>
                    <a:pt x="746" y="2305"/>
                  </a:lnTo>
                  <a:lnTo>
                    <a:pt x="743" y="2305"/>
                  </a:lnTo>
                  <a:lnTo>
                    <a:pt x="739" y="2303"/>
                  </a:lnTo>
                  <a:lnTo>
                    <a:pt x="739" y="2300"/>
                  </a:lnTo>
                  <a:lnTo>
                    <a:pt x="743" y="2295"/>
                  </a:lnTo>
                  <a:lnTo>
                    <a:pt x="741" y="2292"/>
                  </a:lnTo>
                  <a:lnTo>
                    <a:pt x="738" y="2287"/>
                  </a:lnTo>
                  <a:lnTo>
                    <a:pt x="736" y="2282"/>
                  </a:lnTo>
                  <a:lnTo>
                    <a:pt x="735" y="2280"/>
                  </a:lnTo>
                  <a:lnTo>
                    <a:pt x="731" y="2275"/>
                  </a:lnTo>
                  <a:lnTo>
                    <a:pt x="731" y="2274"/>
                  </a:lnTo>
                  <a:lnTo>
                    <a:pt x="735" y="2274"/>
                  </a:lnTo>
                  <a:lnTo>
                    <a:pt x="736" y="2274"/>
                  </a:lnTo>
                  <a:lnTo>
                    <a:pt x="731" y="2259"/>
                  </a:lnTo>
                  <a:lnTo>
                    <a:pt x="726" y="2254"/>
                  </a:lnTo>
                  <a:lnTo>
                    <a:pt x="726" y="2251"/>
                  </a:lnTo>
                  <a:lnTo>
                    <a:pt x="725" y="2246"/>
                  </a:lnTo>
                  <a:lnTo>
                    <a:pt x="723" y="2242"/>
                  </a:lnTo>
                  <a:lnTo>
                    <a:pt x="725" y="2238"/>
                  </a:lnTo>
                  <a:lnTo>
                    <a:pt x="720" y="2230"/>
                  </a:lnTo>
                  <a:lnTo>
                    <a:pt x="716" y="2229"/>
                  </a:lnTo>
                  <a:lnTo>
                    <a:pt x="713" y="2229"/>
                  </a:lnTo>
                  <a:lnTo>
                    <a:pt x="710" y="2227"/>
                  </a:lnTo>
                  <a:lnTo>
                    <a:pt x="710" y="2224"/>
                  </a:lnTo>
                  <a:lnTo>
                    <a:pt x="711" y="2222"/>
                  </a:lnTo>
                  <a:lnTo>
                    <a:pt x="710" y="2219"/>
                  </a:lnTo>
                  <a:lnTo>
                    <a:pt x="706" y="2219"/>
                  </a:lnTo>
                  <a:lnTo>
                    <a:pt x="703" y="2217"/>
                  </a:lnTo>
                  <a:lnTo>
                    <a:pt x="703" y="2214"/>
                  </a:lnTo>
                  <a:lnTo>
                    <a:pt x="705" y="2214"/>
                  </a:lnTo>
                  <a:lnTo>
                    <a:pt x="705" y="2212"/>
                  </a:lnTo>
                  <a:lnTo>
                    <a:pt x="703" y="2208"/>
                  </a:lnTo>
                  <a:lnTo>
                    <a:pt x="701" y="2204"/>
                  </a:lnTo>
                  <a:lnTo>
                    <a:pt x="698" y="2203"/>
                  </a:lnTo>
                  <a:lnTo>
                    <a:pt x="698" y="2196"/>
                  </a:lnTo>
                  <a:lnTo>
                    <a:pt x="698" y="2193"/>
                  </a:lnTo>
                  <a:lnTo>
                    <a:pt x="700" y="2193"/>
                  </a:lnTo>
                  <a:lnTo>
                    <a:pt x="701" y="2191"/>
                  </a:lnTo>
                  <a:lnTo>
                    <a:pt x="700" y="2190"/>
                  </a:lnTo>
                  <a:lnTo>
                    <a:pt x="695" y="2188"/>
                  </a:lnTo>
                  <a:lnTo>
                    <a:pt x="691" y="2186"/>
                  </a:lnTo>
                  <a:lnTo>
                    <a:pt x="691" y="2178"/>
                  </a:lnTo>
                  <a:lnTo>
                    <a:pt x="690" y="2177"/>
                  </a:lnTo>
                  <a:lnTo>
                    <a:pt x="687" y="2177"/>
                  </a:lnTo>
                  <a:lnTo>
                    <a:pt x="688" y="2169"/>
                  </a:lnTo>
                  <a:lnTo>
                    <a:pt x="690" y="2167"/>
                  </a:lnTo>
                  <a:lnTo>
                    <a:pt x="693" y="2164"/>
                  </a:lnTo>
                  <a:lnTo>
                    <a:pt x="693" y="2159"/>
                  </a:lnTo>
                  <a:lnTo>
                    <a:pt x="687" y="2149"/>
                  </a:lnTo>
                  <a:lnTo>
                    <a:pt x="680" y="2151"/>
                  </a:lnTo>
                  <a:lnTo>
                    <a:pt x="678" y="2144"/>
                  </a:lnTo>
                  <a:lnTo>
                    <a:pt x="677" y="2141"/>
                  </a:lnTo>
                  <a:lnTo>
                    <a:pt x="678" y="2136"/>
                  </a:lnTo>
                  <a:lnTo>
                    <a:pt x="682" y="2133"/>
                  </a:lnTo>
                  <a:lnTo>
                    <a:pt x="683" y="2130"/>
                  </a:lnTo>
                  <a:lnTo>
                    <a:pt x="678" y="2127"/>
                  </a:lnTo>
                  <a:lnTo>
                    <a:pt x="673" y="2130"/>
                  </a:lnTo>
                  <a:lnTo>
                    <a:pt x="663" y="2133"/>
                  </a:lnTo>
                  <a:lnTo>
                    <a:pt x="648" y="2136"/>
                  </a:lnTo>
                  <a:lnTo>
                    <a:pt x="634" y="2138"/>
                  </a:lnTo>
                  <a:lnTo>
                    <a:pt x="622" y="2138"/>
                  </a:lnTo>
                  <a:lnTo>
                    <a:pt x="615" y="2144"/>
                  </a:lnTo>
                  <a:lnTo>
                    <a:pt x="614" y="2151"/>
                  </a:lnTo>
                  <a:lnTo>
                    <a:pt x="610" y="2157"/>
                  </a:lnTo>
                  <a:lnTo>
                    <a:pt x="605" y="2162"/>
                  </a:lnTo>
                  <a:lnTo>
                    <a:pt x="602" y="2165"/>
                  </a:lnTo>
                  <a:lnTo>
                    <a:pt x="605" y="2174"/>
                  </a:lnTo>
                  <a:lnTo>
                    <a:pt x="607" y="2178"/>
                  </a:lnTo>
                  <a:lnTo>
                    <a:pt x="609" y="2185"/>
                  </a:lnTo>
                  <a:lnTo>
                    <a:pt x="605" y="2191"/>
                  </a:lnTo>
                  <a:lnTo>
                    <a:pt x="602" y="2195"/>
                  </a:lnTo>
                  <a:lnTo>
                    <a:pt x="596" y="2198"/>
                  </a:lnTo>
                  <a:lnTo>
                    <a:pt x="582" y="2203"/>
                  </a:lnTo>
                  <a:lnTo>
                    <a:pt x="577" y="2206"/>
                  </a:lnTo>
                  <a:lnTo>
                    <a:pt x="571" y="2208"/>
                  </a:lnTo>
                  <a:lnTo>
                    <a:pt x="569" y="2211"/>
                  </a:lnTo>
                  <a:lnTo>
                    <a:pt x="564" y="2212"/>
                  </a:lnTo>
                  <a:lnTo>
                    <a:pt x="561" y="2216"/>
                  </a:lnTo>
                  <a:lnTo>
                    <a:pt x="558" y="2217"/>
                  </a:lnTo>
                  <a:lnTo>
                    <a:pt x="549" y="2222"/>
                  </a:lnTo>
                  <a:lnTo>
                    <a:pt x="544" y="2224"/>
                  </a:lnTo>
                  <a:lnTo>
                    <a:pt x="539" y="2222"/>
                  </a:lnTo>
                  <a:lnTo>
                    <a:pt x="536" y="2224"/>
                  </a:lnTo>
                  <a:lnTo>
                    <a:pt x="523" y="2222"/>
                  </a:lnTo>
                  <a:lnTo>
                    <a:pt x="513" y="2217"/>
                  </a:lnTo>
                  <a:lnTo>
                    <a:pt x="506" y="2219"/>
                  </a:lnTo>
                  <a:lnTo>
                    <a:pt x="503" y="2222"/>
                  </a:lnTo>
                  <a:lnTo>
                    <a:pt x="495" y="2224"/>
                  </a:lnTo>
                  <a:lnTo>
                    <a:pt x="491" y="2225"/>
                  </a:lnTo>
                  <a:lnTo>
                    <a:pt x="483" y="2219"/>
                  </a:lnTo>
                  <a:lnTo>
                    <a:pt x="480" y="2216"/>
                  </a:lnTo>
                  <a:lnTo>
                    <a:pt x="470" y="2222"/>
                  </a:lnTo>
                  <a:lnTo>
                    <a:pt x="465" y="2225"/>
                  </a:lnTo>
                  <a:lnTo>
                    <a:pt x="460" y="2225"/>
                  </a:lnTo>
                  <a:lnTo>
                    <a:pt x="457" y="2224"/>
                  </a:lnTo>
                  <a:lnTo>
                    <a:pt x="453" y="2227"/>
                  </a:lnTo>
                  <a:lnTo>
                    <a:pt x="450" y="2224"/>
                  </a:lnTo>
                  <a:lnTo>
                    <a:pt x="443" y="2225"/>
                  </a:lnTo>
                  <a:lnTo>
                    <a:pt x="440" y="2219"/>
                  </a:lnTo>
                  <a:lnTo>
                    <a:pt x="435" y="2220"/>
                  </a:lnTo>
                  <a:lnTo>
                    <a:pt x="433" y="2216"/>
                  </a:lnTo>
                  <a:lnTo>
                    <a:pt x="432" y="2225"/>
                  </a:lnTo>
                  <a:lnTo>
                    <a:pt x="429" y="2219"/>
                  </a:lnTo>
                  <a:lnTo>
                    <a:pt x="422" y="2212"/>
                  </a:lnTo>
                  <a:lnTo>
                    <a:pt x="420" y="2211"/>
                  </a:lnTo>
                  <a:lnTo>
                    <a:pt x="414" y="2208"/>
                  </a:lnTo>
                  <a:lnTo>
                    <a:pt x="407" y="2201"/>
                  </a:lnTo>
                  <a:lnTo>
                    <a:pt x="407" y="2193"/>
                  </a:lnTo>
                  <a:lnTo>
                    <a:pt x="409" y="2186"/>
                  </a:lnTo>
                  <a:lnTo>
                    <a:pt x="405" y="2186"/>
                  </a:lnTo>
                  <a:lnTo>
                    <a:pt x="394" y="2186"/>
                  </a:lnTo>
                  <a:lnTo>
                    <a:pt x="387" y="2188"/>
                  </a:lnTo>
                  <a:lnTo>
                    <a:pt x="384" y="2185"/>
                  </a:lnTo>
                  <a:lnTo>
                    <a:pt x="377" y="2177"/>
                  </a:lnTo>
                  <a:lnTo>
                    <a:pt x="376" y="2170"/>
                  </a:lnTo>
                  <a:lnTo>
                    <a:pt x="379" y="2167"/>
                  </a:lnTo>
                  <a:lnTo>
                    <a:pt x="379" y="2161"/>
                  </a:lnTo>
                  <a:lnTo>
                    <a:pt x="376" y="2156"/>
                  </a:lnTo>
                  <a:lnTo>
                    <a:pt x="367" y="2144"/>
                  </a:lnTo>
                  <a:lnTo>
                    <a:pt x="361" y="2131"/>
                  </a:lnTo>
                  <a:lnTo>
                    <a:pt x="357" y="2120"/>
                  </a:lnTo>
                  <a:lnTo>
                    <a:pt x="357" y="2114"/>
                  </a:lnTo>
                  <a:lnTo>
                    <a:pt x="361" y="2107"/>
                  </a:lnTo>
                  <a:lnTo>
                    <a:pt x="366" y="2097"/>
                  </a:lnTo>
                  <a:lnTo>
                    <a:pt x="371" y="2091"/>
                  </a:lnTo>
                  <a:lnTo>
                    <a:pt x="372" y="2085"/>
                  </a:lnTo>
                  <a:lnTo>
                    <a:pt x="371" y="2075"/>
                  </a:lnTo>
                  <a:lnTo>
                    <a:pt x="374" y="2068"/>
                  </a:lnTo>
                  <a:lnTo>
                    <a:pt x="387" y="2055"/>
                  </a:lnTo>
                  <a:lnTo>
                    <a:pt x="394" y="2051"/>
                  </a:lnTo>
                  <a:lnTo>
                    <a:pt x="410" y="2044"/>
                  </a:lnTo>
                  <a:lnTo>
                    <a:pt x="420" y="2039"/>
                  </a:lnTo>
                  <a:lnTo>
                    <a:pt x="424" y="2036"/>
                  </a:lnTo>
                  <a:lnTo>
                    <a:pt x="427" y="2028"/>
                  </a:lnTo>
                  <a:lnTo>
                    <a:pt x="429" y="2017"/>
                  </a:lnTo>
                  <a:lnTo>
                    <a:pt x="429" y="2013"/>
                  </a:lnTo>
                  <a:lnTo>
                    <a:pt x="429" y="2004"/>
                  </a:lnTo>
                  <a:lnTo>
                    <a:pt x="424" y="1992"/>
                  </a:lnTo>
                  <a:lnTo>
                    <a:pt x="420" y="1986"/>
                  </a:lnTo>
                  <a:lnTo>
                    <a:pt x="417" y="1981"/>
                  </a:lnTo>
                  <a:lnTo>
                    <a:pt x="415" y="1978"/>
                  </a:lnTo>
                  <a:lnTo>
                    <a:pt x="412" y="1975"/>
                  </a:lnTo>
                  <a:lnTo>
                    <a:pt x="410" y="1973"/>
                  </a:lnTo>
                  <a:lnTo>
                    <a:pt x="410" y="1970"/>
                  </a:lnTo>
                  <a:lnTo>
                    <a:pt x="410" y="1966"/>
                  </a:lnTo>
                  <a:lnTo>
                    <a:pt x="412" y="1965"/>
                  </a:lnTo>
                  <a:lnTo>
                    <a:pt x="412" y="1962"/>
                  </a:lnTo>
                  <a:lnTo>
                    <a:pt x="412" y="1960"/>
                  </a:lnTo>
                  <a:lnTo>
                    <a:pt x="409" y="1957"/>
                  </a:lnTo>
                  <a:lnTo>
                    <a:pt x="407" y="1955"/>
                  </a:lnTo>
                  <a:lnTo>
                    <a:pt x="405" y="1952"/>
                  </a:lnTo>
                  <a:lnTo>
                    <a:pt x="402" y="1945"/>
                  </a:lnTo>
                  <a:lnTo>
                    <a:pt x="397" y="1939"/>
                  </a:lnTo>
                  <a:lnTo>
                    <a:pt x="395" y="1934"/>
                  </a:ln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4" name="Freeform 177"/>
            <p:cNvSpPr>
              <a:spLocks/>
            </p:cNvSpPr>
            <p:nvPr/>
          </p:nvSpPr>
          <p:spPr bwMode="auto">
            <a:xfrm>
              <a:off x="-42863" y="1031083"/>
              <a:ext cx="973138" cy="1535113"/>
            </a:xfrm>
            <a:custGeom>
              <a:avLst/>
              <a:gdLst>
                <a:gd name="T0" fmla="*/ 374 w 1227"/>
                <a:gd name="T1" fmla="*/ 1921 h 1934"/>
                <a:gd name="T2" fmla="*/ 376 w 1227"/>
                <a:gd name="T3" fmla="*/ 1890 h 1934"/>
                <a:gd name="T4" fmla="*/ 362 w 1227"/>
                <a:gd name="T5" fmla="*/ 1843 h 1934"/>
                <a:gd name="T6" fmla="*/ 352 w 1227"/>
                <a:gd name="T7" fmla="*/ 1803 h 1934"/>
                <a:gd name="T8" fmla="*/ 306 w 1227"/>
                <a:gd name="T9" fmla="*/ 1758 h 1934"/>
                <a:gd name="T10" fmla="*/ 288 w 1227"/>
                <a:gd name="T11" fmla="*/ 1720 h 1934"/>
                <a:gd name="T12" fmla="*/ 314 w 1227"/>
                <a:gd name="T13" fmla="*/ 1691 h 1934"/>
                <a:gd name="T14" fmla="*/ 314 w 1227"/>
                <a:gd name="T15" fmla="*/ 1665 h 1934"/>
                <a:gd name="T16" fmla="*/ 281 w 1227"/>
                <a:gd name="T17" fmla="*/ 1628 h 1934"/>
                <a:gd name="T18" fmla="*/ 248 w 1227"/>
                <a:gd name="T19" fmla="*/ 1619 h 1934"/>
                <a:gd name="T20" fmla="*/ 220 w 1227"/>
                <a:gd name="T21" fmla="*/ 1640 h 1934"/>
                <a:gd name="T22" fmla="*/ 210 w 1227"/>
                <a:gd name="T23" fmla="*/ 1672 h 1934"/>
                <a:gd name="T24" fmla="*/ 166 w 1227"/>
                <a:gd name="T25" fmla="*/ 1686 h 1934"/>
                <a:gd name="T26" fmla="*/ 119 w 1227"/>
                <a:gd name="T27" fmla="*/ 1640 h 1934"/>
                <a:gd name="T28" fmla="*/ 101 w 1227"/>
                <a:gd name="T29" fmla="*/ 1536 h 1934"/>
                <a:gd name="T30" fmla="*/ 20 w 1227"/>
                <a:gd name="T31" fmla="*/ 1400 h 1934"/>
                <a:gd name="T32" fmla="*/ 73 w 1227"/>
                <a:gd name="T33" fmla="*/ 1366 h 1934"/>
                <a:gd name="T34" fmla="*/ 162 w 1227"/>
                <a:gd name="T35" fmla="*/ 1436 h 1934"/>
                <a:gd name="T36" fmla="*/ 204 w 1227"/>
                <a:gd name="T37" fmla="*/ 1450 h 1934"/>
                <a:gd name="T38" fmla="*/ 222 w 1227"/>
                <a:gd name="T39" fmla="*/ 1408 h 1934"/>
                <a:gd name="T40" fmla="*/ 258 w 1227"/>
                <a:gd name="T41" fmla="*/ 1407 h 1934"/>
                <a:gd name="T42" fmla="*/ 298 w 1227"/>
                <a:gd name="T43" fmla="*/ 1398 h 1934"/>
                <a:gd name="T44" fmla="*/ 314 w 1227"/>
                <a:gd name="T45" fmla="*/ 1376 h 1934"/>
                <a:gd name="T46" fmla="*/ 343 w 1227"/>
                <a:gd name="T47" fmla="*/ 1360 h 1934"/>
                <a:gd name="T48" fmla="*/ 374 w 1227"/>
                <a:gd name="T49" fmla="*/ 1361 h 1934"/>
                <a:gd name="T50" fmla="*/ 407 w 1227"/>
                <a:gd name="T51" fmla="*/ 1363 h 1934"/>
                <a:gd name="T52" fmla="*/ 453 w 1227"/>
                <a:gd name="T53" fmla="*/ 1356 h 1934"/>
                <a:gd name="T54" fmla="*/ 462 w 1227"/>
                <a:gd name="T55" fmla="*/ 1306 h 1934"/>
                <a:gd name="T56" fmla="*/ 463 w 1227"/>
                <a:gd name="T57" fmla="*/ 1261 h 1934"/>
                <a:gd name="T58" fmla="*/ 458 w 1227"/>
                <a:gd name="T59" fmla="*/ 1216 h 1934"/>
                <a:gd name="T60" fmla="*/ 445 w 1227"/>
                <a:gd name="T61" fmla="*/ 1182 h 1934"/>
                <a:gd name="T62" fmla="*/ 447 w 1227"/>
                <a:gd name="T63" fmla="*/ 1151 h 1934"/>
                <a:gd name="T64" fmla="*/ 442 w 1227"/>
                <a:gd name="T65" fmla="*/ 1110 h 1934"/>
                <a:gd name="T66" fmla="*/ 437 w 1227"/>
                <a:gd name="T67" fmla="*/ 1057 h 1934"/>
                <a:gd name="T68" fmla="*/ 425 w 1227"/>
                <a:gd name="T69" fmla="*/ 1018 h 1934"/>
                <a:gd name="T70" fmla="*/ 386 w 1227"/>
                <a:gd name="T71" fmla="*/ 1002 h 1934"/>
                <a:gd name="T72" fmla="*/ 371 w 1227"/>
                <a:gd name="T73" fmla="*/ 974 h 1934"/>
                <a:gd name="T74" fmla="*/ 366 w 1227"/>
                <a:gd name="T75" fmla="*/ 952 h 1934"/>
                <a:gd name="T76" fmla="*/ 397 w 1227"/>
                <a:gd name="T77" fmla="*/ 937 h 1934"/>
                <a:gd name="T78" fmla="*/ 417 w 1227"/>
                <a:gd name="T79" fmla="*/ 923 h 1934"/>
                <a:gd name="T80" fmla="*/ 427 w 1227"/>
                <a:gd name="T81" fmla="*/ 871 h 1934"/>
                <a:gd name="T82" fmla="*/ 447 w 1227"/>
                <a:gd name="T83" fmla="*/ 847 h 1934"/>
                <a:gd name="T84" fmla="*/ 468 w 1227"/>
                <a:gd name="T85" fmla="*/ 809 h 1934"/>
                <a:gd name="T86" fmla="*/ 533 w 1227"/>
                <a:gd name="T87" fmla="*/ 780 h 1934"/>
                <a:gd name="T88" fmla="*/ 541 w 1227"/>
                <a:gd name="T89" fmla="*/ 719 h 1934"/>
                <a:gd name="T90" fmla="*/ 511 w 1227"/>
                <a:gd name="T91" fmla="*/ 617 h 1934"/>
                <a:gd name="T92" fmla="*/ 533 w 1227"/>
                <a:gd name="T93" fmla="*/ 559 h 1934"/>
                <a:gd name="T94" fmla="*/ 498 w 1227"/>
                <a:gd name="T95" fmla="*/ 483 h 1934"/>
                <a:gd name="T96" fmla="*/ 518 w 1227"/>
                <a:gd name="T97" fmla="*/ 418 h 1934"/>
                <a:gd name="T98" fmla="*/ 591 w 1227"/>
                <a:gd name="T99" fmla="*/ 343 h 1934"/>
                <a:gd name="T100" fmla="*/ 562 w 1227"/>
                <a:gd name="T101" fmla="*/ 258 h 1934"/>
                <a:gd name="T102" fmla="*/ 675 w 1227"/>
                <a:gd name="T103" fmla="*/ 237 h 1934"/>
                <a:gd name="T104" fmla="*/ 739 w 1227"/>
                <a:gd name="T105" fmla="*/ 191 h 1934"/>
                <a:gd name="T106" fmla="*/ 744 w 1227"/>
                <a:gd name="T107" fmla="*/ 94 h 1934"/>
                <a:gd name="T108" fmla="*/ 792 w 1227"/>
                <a:gd name="T109" fmla="*/ 0 h 1934"/>
                <a:gd name="T110" fmla="*/ 872 w 1227"/>
                <a:gd name="T111" fmla="*/ 36 h 1934"/>
                <a:gd name="T112" fmla="*/ 964 w 1227"/>
                <a:gd name="T113" fmla="*/ 88 h 1934"/>
                <a:gd name="T114" fmla="*/ 1047 w 1227"/>
                <a:gd name="T115" fmla="*/ 133 h 1934"/>
                <a:gd name="T116" fmla="*/ 1126 w 1227"/>
                <a:gd name="T117" fmla="*/ 122 h 1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27" h="1934">
                  <a:moveTo>
                    <a:pt x="395" y="1934"/>
                  </a:move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5" name="Freeform 178"/>
            <p:cNvSpPr>
              <a:spLocks/>
            </p:cNvSpPr>
            <p:nvPr/>
          </p:nvSpPr>
          <p:spPr bwMode="auto">
            <a:xfrm>
              <a:off x="239712" y="1931195"/>
              <a:ext cx="528638" cy="992188"/>
            </a:xfrm>
            <a:custGeom>
              <a:avLst/>
              <a:gdLst>
                <a:gd name="T0" fmla="*/ 470 w 667"/>
                <a:gd name="T1" fmla="*/ 37 h 1251"/>
                <a:gd name="T2" fmla="*/ 468 w 667"/>
                <a:gd name="T3" fmla="*/ 64 h 1251"/>
                <a:gd name="T4" fmla="*/ 473 w 667"/>
                <a:gd name="T5" fmla="*/ 102 h 1251"/>
                <a:gd name="T6" fmla="*/ 473 w 667"/>
                <a:gd name="T7" fmla="*/ 144 h 1251"/>
                <a:gd name="T8" fmla="*/ 513 w 667"/>
                <a:gd name="T9" fmla="*/ 152 h 1251"/>
                <a:gd name="T10" fmla="*/ 540 w 667"/>
                <a:gd name="T11" fmla="*/ 176 h 1251"/>
                <a:gd name="T12" fmla="*/ 591 w 667"/>
                <a:gd name="T13" fmla="*/ 194 h 1251"/>
                <a:gd name="T14" fmla="*/ 612 w 667"/>
                <a:gd name="T15" fmla="*/ 233 h 1251"/>
                <a:gd name="T16" fmla="*/ 584 w 667"/>
                <a:gd name="T17" fmla="*/ 265 h 1251"/>
                <a:gd name="T18" fmla="*/ 554 w 667"/>
                <a:gd name="T19" fmla="*/ 257 h 1251"/>
                <a:gd name="T20" fmla="*/ 530 w 667"/>
                <a:gd name="T21" fmla="*/ 288 h 1251"/>
                <a:gd name="T22" fmla="*/ 490 w 667"/>
                <a:gd name="T23" fmla="*/ 309 h 1251"/>
                <a:gd name="T24" fmla="*/ 470 w 667"/>
                <a:gd name="T25" fmla="*/ 349 h 1251"/>
                <a:gd name="T26" fmla="*/ 444 w 667"/>
                <a:gd name="T27" fmla="*/ 373 h 1251"/>
                <a:gd name="T28" fmla="*/ 467 w 667"/>
                <a:gd name="T29" fmla="*/ 398 h 1251"/>
                <a:gd name="T30" fmla="*/ 497 w 667"/>
                <a:gd name="T31" fmla="*/ 425 h 1251"/>
                <a:gd name="T32" fmla="*/ 525 w 667"/>
                <a:gd name="T33" fmla="*/ 461 h 1251"/>
                <a:gd name="T34" fmla="*/ 536 w 667"/>
                <a:gd name="T35" fmla="*/ 529 h 1251"/>
                <a:gd name="T36" fmla="*/ 511 w 667"/>
                <a:gd name="T37" fmla="*/ 603 h 1251"/>
                <a:gd name="T38" fmla="*/ 536 w 667"/>
                <a:gd name="T39" fmla="*/ 662 h 1251"/>
                <a:gd name="T40" fmla="*/ 546 w 667"/>
                <a:gd name="T41" fmla="*/ 725 h 1251"/>
                <a:gd name="T42" fmla="*/ 601 w 667"/>
                <a:gd name="T43" fmla="*/ 744 h 1251"/>
                <a:gd name="T44" fmla="*/ 645 w 667"/>
                <a:gd name="T45" fmla="*/ 757 h 1251"/>
                <a:gd name="T46" fmla="*/ 652 w 667"/>
                <a:gd name="T47" fmla="*/ 799 h 1251"/>
                <a:gd name="T48" fmla="*/ 631 w 667"/>
                <a:gd name="T49" fmla="*/ 810 h 1251"/>
                <a:gd name="T50" fmla="*/ 629 w 667"/>
                <a:gd name="T51" fmla="*/ 848 h 1251"/>
                <a:gd name="T52" fmla="*/ 588 w 667"/>
                <a:gd name="T53" fmla="*/ 870 h 1251"/>
                <a:gd name="T54" fmla="*/ 558 w 667"/>
                <a:gd name="T55" fmla="*/ 875 h 1251"/>
                <a:gd name="T56" fmla="*/ 533 w 667"/>
                <a:gd name="T57" fmla="*/ 886 h 1251"/>
                <a:gd name="T58" fmla="*/ 520 w 667"/>
                <a:gd name="T59" fmla="*/ 917 h 1251"/>
                <a:gd name="T60" fmla="*/ 490 w 667"/>
                <a:gd name="T61" fmla="*/ 909 h 1251"/>
                <a:gd name="T62" fmla="*/ 445 w 667"/>
                <a:gd name="T63" fmla="*/ 898 h 1251"/>
                <a:gd name="T64" fmla="*/ 406 w 667"/>
                <a:gd name="T65" fmla="*/ 912 h 1251"/>
                <a:gd name="T66" fmla="*/ 374 w 667"/>
                <a:gd name="T67" fmla="*/ 940 h 1251"/>
                <a:gd name="T68" fmla="*/ 376 w 667"/>
                <a:gd name="T69" fmla="*/ 972 h 1251"/>
                <a:gd name="T70" fmla="*/ 427 w 667"/>
                <a:gd name="T71" fmla="*/ 1009 h 1251"/>
                <a:gd name="T72" fmla="*/ 454 w 667"/>
                <a:gd name="T73" fmla="*/ 1063 h 1251"/>
                <a:gd name="T74" fmla="*/ 510 w 667"/>
                <a:gd name="T75" fmla="*/ 1092 h 1251"/>
                <a:gd name="T76" fmla="*/ 523 w 667"/>
                <a:gd name="T77" fmla="*/ 1137 h 1251"/>
                <a:gd name="T78" fmla="*/ 511 w 667"/>
                <a:gd name="T79" fmla="*/ 1200 h 1251"/>
                <a:gd name="T80" fmla="*/ 472 w 667"/>
                <a:gd name="T81" fmla="*/ 1239 h 1251"/>
                <a:gd name="T82" fmla="*/ 444 w 667"/>
                <a:gd name="T83" fmla="*/ 1244 h 1251"/>
                <a:gd name="T84" fmla="*/ 416 w 667"/>
                <a:gd name="T85" fmla="*/ 1218 h 1251"/>
                <a:gd name="T86" fmla="*/ 402 w 667"/>
                <a:gd name="T87" fmla="*/ 1192 h 1251"/>
                <a:gd name="T88" fmla="*/ 386 w 667"/>
                <a:gd name="T89" fmla="*/ 1160 h 1251"/>
                <a:gd name="T90" fmla="*/ 369 w 667"/>
                <a:gd name="T91" fmla="*/ 1119 h 1251"/>
                <a:gd name="T92" fmla="*/ 354 w 667"/>
                <a:gd name="T93" fmla="*/ 1087 h 1251"/>
                <a:gd name="T94" fmla="*/ 341 w 667"/>
                <a:gd name="T95" fmla="*/ 1061 h 1251"/>
                <a:gd name="T96" fmla="*/ 331 w 667"/>
                <a:gd name="T97" fmla="*/ 1034 h 1251"/>
                <a:gd name="T98" fmla="*/ 326 w 667"/>
                <a:gd name="T99" fmla="*/ 995 h 1251"/>
                <a:gd name="T100" fmla="*/ 248 w 667"/>
                <a:gd name="T101" fmla="*/ 1027 h 1251"/>
                <a:gd name="T102" fmla="*/ 214 w 667"/>
                <a:gd name="T103" fmla="*/ 1073 h 1251"/>
                <a:gd name="T104" fmla="*/ 156 w 667"/>
                <a:gd name="T105" fmla="*/ 1082 h 1251"/>
                <a:gd name="T106" fmla="*/ 100 w 667"/>
                <a:gd name="T107" fmla="*/ 1089 h 1251"/>
                <a:gd name="T108" fmla="*/ 63 w 667"/>
                <a:gd name="T109" fmla="*/ 1076 h 1251"/>
                <a:gd name="T110" fmla="*/ 19 w 667"/>
                <a:gd name="T111" fmla="*/ 1035 h 1251"/>
                <a:gd name="T112" fmla="*/ 14 w 667"/>
                <a:gd name="T113" fmla="*/ 956 h 1251"/>
                <a:gd name="T114" fmla="*/ 72 w 667"/>
                <a:gd name="T115" fmla="*/ 882 h 1251"/>
                <a:gd name="T116" fmla="*/ 53 w 667"/>
                <a:gd name="T117" fmla="*/ 831 h 1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7" h="1251">
                  <a:moveTo>
                    <a:pt x="472" y="0"/>
                  </a:moveTo>
                  <a:lnTo>
                    <a:pt x="477" y="1"/>
                  </a:lnTo>
                  <a:lnTo>
                    <a:pt x="478" y="3"/>
                  </a:lnTo>
                  <a:lnTo>
                    <a:pt x="482" y="5"/>
                  </a:lnTo>
                  <a:lnTo>
                    <a:pt x="485" y="26"/>
                  </a:lnTo>
                  <a:lnTo>
                    <a:pt x="483" y="30"/>
                  </a:lnTo>
                  <a:lnTo>
                    <a:pt x="478" y="30"/>
                  </a:lnTo>
                  <a:lnTo>
                    <a:pt x="473" y="32"/>
                  </a:lnTo>
                  <a:lnTo>
                    <a:pt x="473" y="35"/>
                  </a:lnTo>
                  <a:lnTo>
                    <a:pt x="470" y="37"/>
                  </a:lnTo>
                  <a:lnTo>
                    <a:pt x="468" y="40"/>
                  </a:lnTo>
                  <a:lnTo>
                    <a:pt x="465" y="42"/>
                  </a:lnTo>
                  <a:lnTo>
                    <a:pt x="464" y="43"/>
                  </a:lnTo>
                  <a:lnTo>
                    <a:pt x="462" y="45"/>
                  </a:lnTo>
                  <a:lnTo>
                    <a:pt x="465" y="47"/>
                  </a:lnTo>
                  <a:lnTo>
                    <a:pt x="467" y="50"/>
                  </a:lnTo>
                  <a:lnTo>
                    <a:pt x="467" y="55"/>
                  </a:lnTo>
                  <a:lnTo>
                    <a:pt x="470" y="56"/>
                  </a:lnTo>
                  <a:lnTo>
                    <a:pt x="470" y="61"/>
                  </a:lnTo>
                  <a:lnTo>
                    <a:pt x="468" y="64"/>
                  </a:lnTo>
                  <a:lnTo>
                    <a:pt x="468" y="66"/>
                  </a:lnTo>
                  <a:lnTo>
                    <a:pt x="472" y="69"/>
                  </a:lnTo>
                  <a:lnTo>
                    <a:pt x="473" y="73"/>
                  </a:lnTo>
                  <a:lnTo>
                    <a:pt x="472" y="76"/>
                  </a:lnTo>
                  <a:lnTo>
                    <a:pt x="470" y="77"/>
                  </a:lnTo>
                  <a:lnTo>
                    <a:pt x="467" y="82"/>
                  </a:lnTo>
                  <a:lnTo>
                    <a:pt x="468" y="89"/>
                  </a:lnTo>
                  <a:lnTo>
                    <a:pt x="470" y="90"/>
                  </a:lnTo>
                  <a:lnTo>
                    <a:pt x="472" y="94"/>
                  </a:lnTo>
                  <a:lnTo>
                    <a:pt x="473" y="102"/>
                  </a:lnTo>
                  <a:lnTo>
                    <a:pt x="473" y="106"/>
                  </a:lnTo>
                  <a:lnTo>
                    <a:pt x="472" y="111"/>
                  </a:lnTo>
                  <a:lnTo>
                    <a:pt x="477" y="115"/>
                  </a:lnTo>
                  <a:lnTo>
                    <a:pt x="477" y="116"/>
                  </a:lnTo>
                  <a:lnTo>
                    <a:pt x="478" y="121"/>
                  </a:lnTo>
                  <a:lnTo>
                    <a:pt x="478" y="126"/>
                  </a:lnTo>
                  <a:lnTo>
                    <a:pt x="475" y="132"/>
                  </a:lnTo>
                  <a:lnTo>
                    <a:pt x="473" y="137"/>
                  </a:lnTo>
                  <a:lnTo>
                    <a:pt x="473" y="140"/>
                  </a:lnTo>
                  <a:lnTo>
                    <a:pt x="473" y="144"/>
                  </a:lnTo>
                  <a:lnTo>
                    <a:pt x="475" y="147"/>
                  </a:lnTo>
                  <a:lnTo>
                    <a:pt x="483" y="157"/>
                  </a:lnTo>
                  <a:lnTo>
                    <a:pt x="492" y="162"/>
                  </a:lnTo>
                  <a:lnTo>
                    <a:pt x="497" y="162"/>
                  </a:lnTo>
                  <a:lnTo>
                    <a:pt x="500" y="160"/>
                  </a:lnTo>
                  <a:lnTo>
                    <a:pt x="503" y="158"/>
                  </a:lnTo>
                  <a:lnTo>
                    <a:pt x="505" y="157"/>
                  </a:lnTo>
                  <a:lnTo>
                    <a:pt x="507" y="155"/>
                  </a:lnTo>
                  <a:lnTo>
                    <a:pt x="511" y="153"/>
                  </a:lnTo>
                  <a:lnTo>
                    <a:pt x="513" y="152"/>
                  </a:lnTo>
                  <a:lnTo>
                    <a:pt x="518" y="157"/>
                  </a:lnTo>
                  <a:lnTo>
                    <a:pt x="523" y="158"/>
                  </a:lnTo>
                  <a:lnTo>
                    <a:pt x="528" y="160"/>
                  </a:lnTo>
                  <a:lnTo>
                    <a:pt x="531" y="163"/>
                  </a:lnTo>
                  <a:lnTo>
                    <a:pt x="533" y="165"/>
                  </a:lnTo>
                  <a:lnTo>
                    <a:pt x="533" y="166"/>
                  </a:lnTo>
                  <a:lnTo>
                    <a:pt x="535" y="170"/>
                  </a:lnTo>
                  <a:lnTo>
                    <a:pt x="535" y="173"/>
                  </a:lnTo>
                  <a:lnTo>
                    <a:pt x="536" y="176"/>
                  </a:lnTo>
                  <a:lnTo>
                    <a:pt x="540" y="176"/>
                  </a:lnTo>
                  <a:lnTo>
                    <a:pt x="548" y="176"/>
                  </a:lnTo>
                  <a:lnTo>
                    <a:pt x="563" y="174"/>
                  </a:lnTo>
                  <a:lnTo>
                    <a:pt x="566" y="176"/>
                  </a:lnTo>
                  <a:lnTo>
                    <a:pt x="568" y="178"/>
                  </a:lnTo>
                  <a:lnTo>
                    <a:pt x="571" y="179"/>
                  </a:lnTo>
                  <a:lnTo>
                    <a:pt x="578" y="184"/>
                  </a:lnTo>
                  <a:lnTo>
                    <a:pt x="581" y="187"/>
                  </a:lnTo>
                  <a:lnTo>
                    <a:pt x="583" y="187"/>
                  </a:lnTo>
                  <a:lnTo>
                    <a:pt x="586" y="189"/>
                  </a:lnTo>
                  <a:lnTo>
                    <a:pt x="591" y="194"/>
                  </a:lnTo>
                  <a:lnTo>
                    <a:pt x="594" y="197"/>
                  </a:lnTo>
                  <a:lnTo>
                    <a:pt x="599" y="204"/>
                  </a:lnTo>
                  <a:lnTo>
                    <a:pt x="602" y="207"/>
                  </a:lnTo>
                  <a:lnTo>
                    <a:pt x="606" y="213"/>
                  </a:lnTo>
                  <a:lnTo>
                    <a:pt x="609" y="218"/>
                  </a:lnTo>
                  <a:lnTo>
                    <a:pt x="611" y="221"/>
                  </a:lnTo>
                  <a:lnTo>
                    <a:pt x="612" y="223"/>
                  </a:lnTo>
                  <a:lnTo>
                    <a:pt x="616" y="229"/>
                  </a:lnTo>
                  <a:lnTo>
                    <a:pt x="614" y="231"/>
                  </a:lnTo>
                  <a:lnTo>
                    <a:pt x="612" y="233"/>
                  </a:lnTo>
                  <a:lnTo>
                    <a:pt x="609" y="234"/>
                  </a:lnTo>
                  <a:lnTo>
                    <a:pt x="609" y="239"/>
                  </a:lnTo>
                  <a:lnTo>
                    <a:pt x="609" y="242"/>
                  </a:lnTo>
                  <a:lnTo>
                    <a:pt x="607" y="247"/>
                  </a:lnTo>
                  <a:lnTo>
                    <a:pt x="601" y="251"/>
                  </a:lnTo>
                  <a:lnTo>
                    <a:pt x="596" y="257"/>
                  </a:lnTo>
                  <a:lnTo>
                    <a:pt x="593" y="262"/>
                  </a:lnTo>
                  <a:lnTo>
                    <a:pt x="591" y="263"/>
                  </a:lnTo>
                  <a:lnTo>
                    <a:pt x="588" y="265"/>
                  </a:lnTo>
                  <a:lnTo>
                    <a:pt x="584" y="265"/>
                  </a:lnTo>
                  <a:lnTo>
                    <a:pt x="583" y="265"/>
                  </a:lnTo>
                  <a:lnTo>
                    <a:pt x="578" y="265"/>
                  </a:lnTo>
                  <a:lnTo>
                    <a:pt x="574" y="263"/>
                  </a:lnTo>
                  <a:lnTo>
                    <a:pt x="573" y="263"/>
                  </a:lnTo>
                  <a:lnTo>
                    <a:pt x="569" y="262"/>
                  </a:lnTo>
                  <a:lnTo>
                    <a:pt x="566" y="262"/>
                  </a:lnTo>
                  <a:lnTo>
                    <a:pt x="563" y="262"/>
                  </a:lnTo>
                  <a:lnTo>
                    <a:pt x="561" y="260"/>
                  </a:lnTo>
                  <a:lnTo>
                    <a:pt x="559" y="259"/>
                  </a:lnTo>
                  <a:lnTo>
                    <a:pt x="554" y="257"/>
                  </a:lnTo>
                  <a:lnTo>
                    <a:pt x="551" y="257"/>
                  </a:lnTo>
                  <a:lnTo>
                    <a:pt x="548" y="257"/>
                  </a:lnTo>
                  <a:lnTo>
                    <a:pt x="548" y="263"/>
                  </a:lnTo>
                  <a:lnTo>
                    <a:pt x="546" y="272"/>
                  </a:lnTo>
                  <a:lnTo>
                    <a:pt x="543" y="273"/>
                  </a:lnTo>
                  <a:lnTo>
                    <a:pt x="540" y="276"/>
                  </a:lnTo>
                  <a:lnTo>
                    <a:pt x="536" y="280"/>
                  </a:lnTo>
                  <a:lnTo>
                    <a:pt x="535" y="281"/>
                  </a:lnTo>
                  <a:lnTo>
                    <a:pt x="531" y="286"/>
                  </a:lnTo>
                  <a:lnTo>
                    <a:pt x="530" y="288"/>
                  </a:lnTo>
                  <a:lnTo>
                    <a:pt x="528" y="289"/>
                  </a:lnTo>
                  <a:lnTo>
                    <a:pt x="525" y="291"/>
                  </a:lnTo>
                  <a:lnTo>
                    <a:pt x="518" y="293"/>
                  </a:lnTo>
                  <a:lnTo>
                    <a:pt x="516" y="294"/>
                  </a:lnTo>
                  <a:lnTo>
                    <a:pt x="503" y="299"/>
                  </a:lnTo>
                  <a:lnTo>
                    <a:pt x="500" y="301"/>
                  </a:lnTo>
                  <a:lnTo>
                    <a:pt x="498" y="302"/>
                  </a:lnTo>
                  <a:lnTo>
                    <a:pt x="497" y="304"/>
                  </a:lnTo>
                  <a:lnTo>
                    <a:pt x="493" y="306"/>
                  </a:lnTo>
                  <a:lnTo>
                    <a:pt x="490" y="309"/>
                  </a:lnTo>
                  <a:lnTo>
                    <a:pt x="487" y="315"/>
                  </a:lnTo>
                  <a:lnTo>
                    <a:pt x="485" y="317"/>
                  </a:lnTo>
                  <a:lnTo>
                    <a:pt x="485" y="320"/>
                  </a:lnTo>
                  <a:lnTo>
                    <a:pt x="480" y="323"/>
                  </a:lnTo>
                  <a:lnTo>
                    <a:pt x="478" y="328"/>
                  </a:lnTo>
                  <a:lnTo>
                    <a:pt x="477" y="331"/>
                  </a:lnTo>
                  <a:lnTo>
                    <a:pt x="475" y="335"/>
                  </a:lnTo>
                  <a:lnTo>
                    <a:pt x="473" y="340"/>
                  </a:lnTo>
                  <a:lnTo>
                    <a:pt x="472" y="346"/>
                  </a:lnTo>
                  <a:lnTo>
                    <a:pt x="470" y="349"/>
                  </a:lnTo>
                  <a:lnTo>
                    <a:pt x="468" y="351"/>
                  </a:lnTo>
                  <a:lnTo>
                    <a:pt x="467" y="352"/>
                  </a:lnTo>
                  <a:lnTo>
                    <a:pt x="464" y="354"/>
                  </a:lnTo>
                  <a:lnTo>
                    <a:pt x="462" y="356"/>
                  </a:lnTo>
                  <a:lnTo>
                    <a:pt x="459" y="359"/>
                  </a:lnTo>
                  <a:lnTo>
                    <a:pt x="457" y="359"/>
                  </a:lnTo>
                  <a:lnTo>
                    <a:pt x="454" y="361"/>
                  </a:lnTo>
                  <a:lnTo>
                    <a:pt x="450" y="364"/>
                  </a:lnTo>
                  <a:lnTo>
                    <a:pt x="445" y="370"/>
                  </a:lnTo>
                  <a:lnTo>
                    <a:pt x="444" y="373"/>
                  </a:lnTo>
                  <a:lnTo>
                    <a:pt x="437" y="380"/>
                  </a:lnTo>
                  <a:lnTo>
                    <a:pt x="435" y="383"/>
                  </a:lnTo>
                  <a:lnTo>
                    <a:pt x="437" y="388"/>
                  </a:lnTo>
                  <a:lnTo>
                    <a:pt x="440" y="391"/>
                  </a:lnTo>
                  <a:lnTo>
                    <a:pt x="444" y="395"/>
                  </a:lnTo>
                  <a:lnTo>
                    <a:pt x="449" y="398"/>
                  </a:lnTo>
                  <a:lnTo>
                    <a:pt x="454" y="398"/>
                  </a:lnTo>
                  <a:lnTo>
                    <a:pt x="459" y="396"/>
                  </a:lnTo>
                  <a:lnTo>
                    <a:pt x="464" y="396"/>
                  </a:lnTo>
                  <a:lnTo>
                    <a:pt x="467" y="398"/>
                  </a:lnTo>
                  <a:lnTo>
                    <a:pt x="472" y="403"/>
                  </a:lnTo>
                  <a:lnTo>
                    <a:pt x="478" y="407"/>
                  </a:lnTo>
                  <a:lnTo>
                    <a:pt x="485" y="409"/>
                  </a:lnTo>
                  <a:lnTo>
                    <a:pt x="490" y="409"/>
                  </a:lnTo>
                  <a:lnTo>
                    <a:pt x="493" y="411"/>
                  </a:lnTo>
                  <a:lnTo>
                    <a:pt x="495" y="411"/>
                  </a:lnTo>
                  <a:lnTo>
                    <a:pt x="497" y="416"/>
                  </a:lnTo>
                  <a:lnTo>
                    <a:pt x="497" y="417"/>
                  </a:lnTo>
                  <a:lnTo>
                    <a:pt x="497" y="420"/>
                  </a:lnTo>
                  <a:lnTo>
                    <a:pt x="497" y="425"/>
                  </a:lnTo>
                  <a:lnTo>
                    <a:pt x="500" y="428"/>
                  </a:lnTo>
                  <a:lnTo>
                    <a:pt x="503" y="430"/>
                  </a:lnTo>
                  <a:lnTo>
                    <a:pt x="503" y="432"/>
                  </a:lnTo>
                  <a:lnTo>
                    <a:pt x="507" y="437"/>
                  </a:lnTo>
                  <a:lnTo>
                    <a:pt x="508" y="445"/>
                  </a:lnTo>
                  <a:lnTo>
                    <a:pt x="511" y="450"/>
                  </a:lnTo>
                  <a:lnTo>
                    <a:pt x="515" y="453"/>
                  </a:lnTo>
                  <a:lnTo>
                    <a:pt x="516" y="456"/>
                  </a:lnTo>
                  <a:lnTo>
                    <a:pt x="521" y="458"/>
                  </a:lnTo>
                  <a:lnTo>
                    <a:pt x="525" y="461"/>
                  </a:lnTo>
                  <a:lnTo>
                    <a:pt x="531" y="466"/>
                  </a:lnTo>
                  <a:lnTo>
                    <a:pt x="536" y="472"/>
                  </a:lnTo>
                  <a:lnTo>
                    <a:pt x="536" y="475"/>
                  </a:lnTo>
                  <a:lnTo>
                    <a:pt x="538" y="477"/>
                  </a:lnTo>
                  <a:lnTo>
                    <a:pt x="543" y="480"/>
                  </a:lnTo>
                  <a:lnTo>
                    <a:pt x="540" y="495"/>
                  </a:lnTo>
                  <a:lnTo>
                    <a:pt x="540" y="508"/>
                  </a:lnTo>
                  <a:lnTo>
                    <a:pt x="540" y="517"/>
                  </a:lnTo>
                  <a:lnTo>
                    <a:pt x="535" y="519"/>
                  </a:lnTo>
                  <a:lnTo>
                    <a:pt x="536" y="529"/>
                  </a:lnTo>
                  <a:lnTo>
                    <a:pt x="536" y="540"/>
                  </a:lnTo>
                  <a:lnTo>
                    <a:pt x="520" y="540"/>
                  </a:lnTo>
                  <a:lnTo>
                    <a:pt x="508" y="542"/>
                  </a:lnTo>
                  <a:lnTo>
                    <a:pt x="502" y="548"/>
                  </a:lnTo>
                  <a:lnTo>
                    <a:pt x="500" y="566"/>
                  </a:lnTo>
                  <a:lnTo>
                    <a:pt x="503" y="579"/>
                  </a:lnTo>
                  <a:lnTo>
                    <a:pt x="502" y="589"/>
                  </a:lnTo>
                  <a:lnTo>
                    <a:pt x="510" y="594"/>
                  </a:lnTo>
                  <a:lnTo>
                    <a:pt x="511" y="598"/>
                  </a:lnTo>
                  <a:lnTo>
                    <a:pt x="511" y="603"/>
                  </a:lnTo>
                  <a:lnTo>
                    <a:pt x="513" y="605"/>
                  </a:lnTo>
                  <a:lnTo>
                    <a:pt x="515" y="605"/>
                  </a:lnTo>
                  <a:lnTo>
                    <a:pt x="525" y="606"/>
                  </a:lnTo>
                  <a:lnTo>
                    <a:pt x="528" y="611"/>
                  </a:lnTo>
                  <a:lnTo>
                    <a:pt x="533" y="616"/>
                  </a:lnTo>
                  <a:lnTo>
                    <a:pt x="535" y="626"/>
                  </a:lnTo>
                  <a:lnTo>
                    <a:pt x="540" y="631"/>
                  </a:lnTo>
                  <a:lnTo>
                    <a:pt x="546" y="637"/>
                  </a:lnTo>
                  <a:lnTo>
                    <a:pt x="540" y="649"/>
                  </a:lnTo>
                  <a:lnTo>
                    <a:pt x="536" y="662"/>
                  </a:lnTo>
                  <a:lnTo>
                    <a:pt x="535" y="668"/>
                  </a:lnTo>
                  <a:lnTo>
                    <a:pt x="530" y="674"/>
                  </a:lnTo>
                  <a:lnTo>
                    <a:pt x="528" y="679"/>
                  </a:lnTo>
                  <a:lnTo>
                    <a:pt x="528" y="681"/>
                  </a:lnTo>
                  <a:lnTo>
                    <a:pt x="530" y="692"/>
                  </a:lnTo>
                  <a:lnTo>
                    <a:pt x="535" y="700"/>
                  </a:lnTo>
                  <a:lnTo>
                    <a:pt x="531" y="710"/>
                  </a:lnTo>
                  <a:lnTo>
                    <a:pt x="533" y="720"/>
                  </a:lnTo>
                  <a:lnTo>
                    <a:pt x="538" y="723"/>
                  </a:lnTo>
                  <a:lnTo>
                    <a:pt x="546" y="725"/>
                  </a:lnTo>
                  <a:lnTo>
                    <a:pt x="551" y="726"/>
                  </a:lnTo>
                  <a:lnTo>
                    <a:pt x="558" y="726"/>
                  </a:lnTo>
                  <a:lnTo>
                    <a:pt x="563" y="728"/>
                  </a:lnTo>
                  <a:lnTo>
                    <a:pt x="573" y="741"/>
                  </a:lnTo>
                  <a:lnTo>
                    <a:pt x="576" y="747"/>
                  </a:lnTo>
                  <a:lnTo>
                    <a:pt x="574" y="754"/>
                  </a:lnTo>
                  <a:lnTo>
                    <a:pt x="579" y="755"/>
                  </a:lnTo>
                  <a:lnTo>
                    <a:pt x="589" y="754"/>
                  </a:lnTo>
                  <a:lnTo>
                    <a:pt x="597" y="749"/>
                  </a:lnTo>
                  <a:lnTo>
                    <a:pt x="601" y="744"/>
                  </a:lnTo>
                  <a:lnTo>
                    <a:pt x="607" y="746"/>
                  </a:lnTo>
                  <a:lnTo>
                    <a:pt x="606" y="754"/>
                  </a:lnTo>
                  <a:lnTo>
                    <a:pt x="609" y="757"/>
                  </a:lnTo>
                  <a:lnTo>
                    <a:pt x="617" y="755"/>
                  </a:lnTo>
                  <a:lnTo>
                    <a:pt x="617" y="762"/>
                  </a:lnTo>
                  <a:lnTo>
                    <a:pt x="619" y="767"/>
                  </a:lnTo>
                  <a:lnTo>
                    <a:pt x="627" y="765"/>
                  </a:lnTo>
                  <a:lnTo>
                    <a:pt x="636" y="757"/>
                  </a:lnTo>
                  <a:lnTo>
                    <a:pt x="640" y="759"/>
                  </a:lnTo>
                  <a:lnTo>
                    <a:pt x="645" y="757"/>
                  </a:lnTo>
                  <a:lnTo>
                    <a:pt x="649" y="759"/>
                  </a:lnTo>
                  <a:lnTo>
                    <a:pt x="654" y="759"/>
                  </a:lnTo>
                  <a:lnTo>
                    <a:pt x="657" y="759"/>
                  </a:lnTo>
                  <a:lnTo>
                    <a:pt x="662" y="759"/>
                  </a:lnTo>
                  <a:lnTo>
                    <a:pt x="664" y="759"/>
                  </a:lnTo>
                  <a:lnTo>
                    <a:pt x="667" y="762"/>
                  </a:lnTo>
                  <a:lnTo>
                    <a:pt x="667" y="773"/>
                  </a:lnTo>
                  <a:lnTo>
                    <a:pt x="662" y="784"/>
                  </a:lnTo>
                  <a:lnTo>
                    <a:pt x="657" y="793"/>
                  </a:lnTo>
                  <a:lnTo>
                    <a:pt x="652" y="799"/>
                  </a:lnTo>
                  <a:lnTo>
                    <a:pt x="652" y="802"/>
                  </a:lnTo>
                  <a:lnTo>
                    <a:pt x="652" y="804"/>
                  </a:lnTo>
                  <a:lnTo>
                    <a:pt x="652" y="807"/>
                  </a:lnTo>
                  <a:lnTo>
                    <a:pt x="647" y="806"/>
                  </a:lnTo>
                  <a:lnTo>
                    <a:pt x="644" y="797"/>
                  </a:lnTo>
                  <a:lnTo>
                    <a:pt x="637" y="796"/>
                  </a:lnTo>
                  <a:lnTo>
                    <a:pt x="634" y="802"/>
                  </a:lnTo>
                  <a:lnTo>
                    <a:pt x="634" y="806"/>
                  </a:lnTo>
                  <a:lnTo>
                    <a:pt x="632" y="807"/>
                  </a:lnTo>
                  <a:lnTo>
                    <a:pt x="631" y="810"/>
                  </a:lnTo>
                  <a:lnTo>
                    <a:pt x="629" y="814"/>
                  </a:lnTo>
                  <a:lnTo>
                    <a:pt x="622" y="815"/>
                  </a:lnTo>
                  <a:lnTo>
                    <a:pt x="617" y="818"/>
                  </a:lnTo>
                  <a:lnTo>
                    <a:pt x="614" y="820"/>
                  </a:lnTo>
                  <a:lnTo>
                    <a:pt x="611" y="827"/>
                  </a:lnTo>
                  <a:lnTo>
                    <a:pt x="609" y="831"/>
                  </a:lnTo>
                  <a:lnTo>
                    <a:pt x="609" y="838"/>
                  </a:lnTo>
                  <a:lnTo>
                    <a:pt x="611" y="840"/>
                  </a:lnTo>
                  <a:lnTo>
                    <a:pt x="616" y="843"/>
                  </a:lnTo>
                  <a:lnTo>
                    <a:pt x="629" y="848"/>
                  </a:lnTo>
                  <a:lnTo>
                    <a:pt x="631" y="851"/>
                  </a:lnTo>
                  <a:lnTo>
                    <a:pt x="626" y="859"/>
                  </a:lnTo>
                  <a:lnTo>
                    <a:pt x="619" y="864"/>
                  </a:lnTo>
                  <a:lnTo>
                    <a:pt x="612" y="865"/>
                  </a:lnTo>
                  <a:lnTo>
                    <a:pt x="609" y="865"/>
                  </a:lnTo>
                  <a:lnTo>
                    <a:pt x="607" y="862"/>
                  </a:lnTo>
                  <a:lnTo>
                    <a:pt x="602" y="865"/>
                  </a:lnTo>
                  <a:lnTo>
                    <a:pt x="597" y="865"/>
                  </a:lnTo>
                  <a:lnTo>
                    <a:pt x="591" y="869"/>
                  </a:lnTo>
                  <a:lnTo>
                    <a:pt x="588" y="870"/>
                  </a:lnTo>
                  <a:lnTo>
                    <a:pt x="584" y="869"/>
                  </a:lnTo>
                  <a:lnTo>
                    <a:pt x="581" y="869"/>
                  </a:lnTo>
                  <a:lnTo>
                    <a:pt x="579" y="872"/>
                  </a:lnTo>
                  <a:lnTo>
                    <a:pt x="576" y="872"/>
                  </a:lnTo>
                  <a:lnTo>
                    <a:pt x="573" y="873"/>
                  </a:lnTo>
                  <a:lnTo>
                    <a:pt x="568" y="873"/>
                  </a:lnTo>
                  <a:lnTo>
                    <a:pt x="563" y="872"/>
                  </a:lnTo>
                  <a:lnTo>
                    <a:pt x="561" y="875"/>
                  </a:lnTo>
                  <a:lnTo>
                    <a:pt x="558" y="872"/>
                  </a:lnTo>
                  <a:lnTo>
                    <a:pt x="558" y="875"/>
                  </a:lnTo>
                  <a:lnTo>
                    <a:pt x="554" y="878"/>
                  </a:lnTo>
                  <a:lnTo>
                    <a:pt x="553" y="880"/>
                  </a:lnTo>
                  <a:lnTo>
                    <a:pt x="550" y="880"/>
                  </a:lnTo>
                  <a:lnTo>
                    <a:pt x="546" y="878"/>
                  </a:lnTo>
                  <a:lnTo>
                    <a:pt x="543" y="880"/>
                  </a:lnTo>
                  <a:lnTo>
                    <a:pt x="540" y="880"/>
                  </a:lnTo>
                  <a:lnTo>
                    <a:pt x="543" y="883"/>
                  </a:lnTo>
                  <a:lnTo>
                    <a:pt x="540" y="886"/>
                  </a:lnTo>
                  <a:lnTo>
                    <a:pt x="536" y="885"/>
                  </a:lnTo>
                  <a:lnTo>
                    <a:pt x="533" y="886"/>
                  </a:lnTo>
                  <a:lnTo>
                    <a:pt x="531" y="888"/>
                  </a:lnTo>
                  <a:lnTo>
                    <a:pt x="531" y="891"/>
                  </a:lnTo>
                  <a:lnTo>
                    <a:pt x="530" y="895"/>
                  </a:lnTo>
                  <a:lnTo>
                    <a:pt x="526" y="895"/>
                  </a:lnTo>
                  <a:lnTo>
                    <a:pt x="525" y="898"/>
                  </a:lnTo>
                  <a:lnTo>
                    <a:pt x="525" y="901"/>
                  </a:lnTo>
                  <a:lnTo>
                    <a:pt x="521" y="903"/>
                  </a:lnTo>
                  <a:lnTo>
                    <a:pt x="521" y="909"/>
                  </a:lnTo>
                  <a:lnTo>
                    <a:pt x="521" y="914"/>
                  </a:lnTo>
                  <a:lnTo>
                    <a:pt x="520" y="917"/>
                  </a:lnTo>
                  <a:lnTo>
                    <a:pt x="518" y="919"/>
                  </a:lnTo>
                  <a:lnTo>
                    <a:pt x="515" y="920"/>
                  </a:lnTo>
                  <a:lnTo>
                    <a:pt x="511" y="917"/>
                  </a:lnTo>
                  <a:lnTo>
                    <a:pt x="510" y="917"/>
                  </a:lnTo>
                  <a:lnTo>
                    <a:pt x="505" y="916"/>
                  </a:lnTo>
                  <a:lnTo>
                    <a:pt x="503" y="912"/>
                  </a:lnTo>
                  <a:lnTo>
                    <a:pt x="500" y="914"/>
                  </a:lnTo>
                  <a:lnTo>
                    <a:pt x="495" y="912"/>
                  </a:lnTo>
                  <a:lnTo>
                    <a:pt x="492" y="912"/>
                  </a:lnTo>
                  <a:lnTo>
                    <a:pt x="490" y="909"/>
                  </a:lnTo>
                  <a:lnTo>
                    <a:pt x="488" y="907"/>
                  </a:lnTo>
                  <a:lnTo>
                    <a:pt x="485" y="907"/>
                  </a:lnTo>
                  <a:lnTo>
                    <a:pt x="480" y="904"/>
                  </a:lnTo>
                  <a:lnTo>
                    <a:pt x="468" y="898"/>
                  </a:lnTo>
                  <a:lnTo>
                    <a:pt x="467" y="893"/>
                  </a:lnTo>
                  <a:lnTo>
                    <a:pt x="462" y="893"/>
                  </a:lnTo>
                  <a:lnTo>
                    <a:pt x="457" y="891"/>
                  </a:lnTo>
                  <a:lnTo>
                    <a:pt x="454" y="895"/>
                  </a:lnTo>
                  <a:lnTo>
                    <a:pt x="449" y="896"/>
                  </a:lnTo>
                  <a:lnTo>
                    <a:pt x="445" y="898"/>
                  </a:lnTo>
                  <a:lnTo>
                    <a:pt x="442" y="898"/>
                  </a:lnTo>
                  <a:lnTo>
                    <a:pt x="439" y="898"/>
                  </a:lnTo>
                  <a:lnTo>
                    <a:pt x="430" y="904"/>
                  </a:lnTo>
                  <a:lnTo>
                    <a:pt x="427" y="904"/>
                  </a:lnTo>
                  <a:lnTo>
                    <a:pt x="422" y="906"/>
                  </a:lnTo>
                  <a:lnTo>
                    <a:pt x="417" y="906"/>
                  </a:lnTo>
                  <a:lnTo>
                    <a:pt x="412" y="909"/>
                  </a:lnTo>
                  <a:lnTo>
                    <a:pt x="412" y="911"/>
                  </a:lnTo>
                  <a:lnTo>
                    <a:pt x="411" y="912"/>
                  </a:lnTo>
                  <a:lnTo>
                    <a:pt x="406" y="912"/>
                  </a:lnTo>
                  <a:lnTo>
                    <a:pt x="399" y="914"/>
                  </a:lnTo>
                  <a:lnTo>
                    <a:pt x="392" y="917"/>
                  </a:lnTo>
                  <a:lnTo>
                    <a:pt x="389" y="920"/>
                  </a:lnTo>
                  <a:lnTo>
                    <a:pt x="384" y="922"/>
                  </a:lnTo>
                  <a:lnTo>
                    <a:pt x="382" y="927"/>
                  </a:lnTo>
                  <a:lnTo>
                    <a:pt x="382" y="929"/>
                  </a:lnTo>
                  <a:lnTo>
                    <a:pt x="379" y="930"/>
                  </a:lnTo>
                  <a:lnTo>
                    <a:pt x="381" y="933"/>
                  </a:lnTo>
                  <a:lnTo>
                    <a:pt x="378" y="938"/>
                  </a:lnTo>
                  <a:lnTo>
                    <a:pt x="374" y="940"/>
                  </a:lnTo>
                  <a:lnTo>
                    <a:pt x="371" y="933"/>
                  </a:lnTo>
                  <a:lnTo>
                    <a:pt x="368" y="935"/>
                  </a:lnTo>
                  <a:lnTo>
                    <a:pt x="369" y="940"/>
                  </a:lnTo>
                  <a:lnTo>
                    <a:pt x="369" y="946"/>
                  </a:lnTo>
                  <a:lnTo>
                    <a:pt x="369" y="951"/>
                  </a:lnTo>
                  <a:lnTo>
                    <a:pt x="369" y="956"/>
                  </a:lnTo>
                  <a:lnTo>
                    <a:pt x="368" y="962"/>
                  </a:lnTo>
                  <a:lnTo>
                    <a:pt x="369" y="967"/>
                  </a:lnTo>
                  <a:lnTo>
                    <a:pt x="373" y="971"/>
                  </a:lnTo>
                  <a:lnTo>
                    <a:pt x="376" y="972"/>
                  </a:lnTo>
                  <a:lnTo>
                    <a:pt x="384" y="979"/>
                  </a:lnTo>
                  <a:lnTo>
                    <a:pt x="387" y="982"/>
                  </a:lnTo>
                  <a:lnTo>
                    <a:pt x="394" y="990"/>
                  </a:lnTo>
                  <a:lnTo>
                    <a:pt x="402" y="992"/>
                  </a:lnTo>
                  <a:lnTo>
                    <a:pt x="406" y="995"/>
                  </a:lnTo>
                  <a:lnTo>
                    <a:pt x="411" y="996"/>
                  </a:lnTo>
                  <a:lnTo>
                    <a:pt x="416" y="998"/>
                  </a:lnTo>
                  <a:lnTo>
                    <a:pt x="417" y="1000"/>
                  </a:lnTo>
                  <a:lnTo>
                    <a:pt x="421" y="1005"/>
                  </a:lnTo>
                  <a:lnTo>
                    <a:pt x="427" y="1009"/>
                  </a:lnTo>
                  <a:lnTo>
                    <a:pt x="432" y="1011"/>
                  </a:lnTo>
                  <a:lnTo>
                    <a:pt x="435" y="1014"/>
                  </a:lnTo>
                  <a:lnTo>
                    <a:pt x="437" y="1026"/>
                  </a:lnTo>
                  <a:lnTo>
                    <a:pt x="437" y="1034"/>
                  </a:lnTo>
                  <a:lnTo>
                    <a:pt x="439" y="1040"/>
                  </a:lnTo>
                  <a:lnTo>
                    <a:pt x="442" y="1047"/>
                  </a:lnTo>
                  <a:lnTo>
                    <a:pt x="447" y="1051"/>
                  </a:lnTo>
                  <a:lnTo>
                    <a:pt x="452" y="1056"/>
                  </a:lnTo>
                  <a:lnTo>
                    <a:pt x="454" y="1058"/>
                  </a:lnTo>
                  <a:lnTo>
                    <a:pt x="454" y="1063"/>
                  </a:lnTo>
                  <a:lnTo>
                    <a:pt x="465" y="1071"/>
                  </a:lnTo>
                  <a:lnTo>
                    <a:pt x="470" y="1074"/>
                  </a:lnTo>
                  <a:lnTo>
                    <a:pt x="473" y="1076"/>
                  </a:lnTo>
                  <a:lnTo>
                    <a:pt x="478" y="1077"/>
                  </a:lnTo>
                  <a:lnTo>
                    <a:pt x="482" y="1076"/>
                  </a:lnTo>
                  <a:lnTo>
                    <a:pt x="493" y="1076"/>
                  </a:lnTo>
                  <a:lnTo>
                    <a:pt x="500" y="1076"/>
                  </a:lnTo>
                  <a:lnTo>
                    <a:pt x="505" y="1081"/>
                  </a:lnTo>
                  <a:lnTo>
                    <a:pt x="507" y="1085"/>
                  </a:lnTo>
                  <a:lnTo>
                    <a:pt x="510" y="1092"/>
                  </a:lnTo>
                  <a:lnTo>
                    <a:pt x="513" y="1095"/>
                  </a:lnTo>
                  <a:lnTo>
                    <a:pt x="518" y="1100"/>
                  </a:lnTo>
                  <a:lnTo>
                    <a:pt x="516" y="1105"/>
                  </a:lnTo>
                  <a:lnTo>
                    <a:pt x="516" y="1108"/>
                  </a:lnTo>
                  <a:lnTo>
                    <a:pt x="518" y="1111"/>
                  </a:lnTo>
                  <a:lnTo>
                    <a:pt x="515" y="1113"/>
                  </a:lnTo>
                  <a:lnTo>
                    <a:pt x="507" y="1121"/>
                  </a:lnTo>
                  <a:lnTo>
                    <a:pt x="508" y="1124"/>
                  </a:lnTo>
                  <a:lnTo>
                    <a:pt x="518" y="1128"/>
                  </a:lnTo>
                  <a:lnTo>
                    <a:pt x="523" y="1137"/>
                  </a:lnTo>
                  <a:lnTo>
                    <a:pt x="525" y="1144"/>
                  </a:lnTo>
                  <a:lnTo>
                    <a:pt x="525" y="1150"/>
                  </a:lnTo>
                  <a:lnTo>
                    <a:pt x="523" y="1155"/>
                  </a:lnTo>
                  <a:lnTo>
                    <a:pt x="521" y="1160"/>
                  </a:lnTo>
                  <a:lnTo>
                    <a:pt x="521" y="1171"/>
                  </a:lnTo>
                  <a:lnTo>
                    <a:pt x="520" y="1181"/>
                  </a:lnTo>
                  <a:lnTo>
                    <a:pt x="518" y="1186"/>
                  </a:lnTo>
                  <a:lnTo>
                    <a:pt x="516" y="1192"/>
                  </a:lnTo>
                  <a:lnTo>
                    <a:pt x="516" y="1196"/>
                  </a:lnTo>
                  <a:lnTo>
                    <a:pt x="511" y="1200"/>
                  </a:lnTo>
                  <a:lnTo>
                    <a:pt x="508" y="1205"/>
                  </a:lnTo>
                  <a:lnTo>
                    <a:pt x="508" y="1208"/>
                  </a:lnTo>
                  <a:lnTo>
                    <a:pt x="502" y="1215"/>
                  </a:lnTo>
                  <a:lnTo>
                    <a:pt x="498" y="1218"/>
                  </a:lnTo>
                  <a:lnTo>
                    <a:pt x="493" y="1221"/>
                  </a:lnTo>
                  <a:lnTo>
                    <a:pt x="487" y="1228"/>
                  </a:lnTo>
                  <a:lnTo>
                    <a:pt x="482" y="1231"/>
                  </a:lnTo>
                  <a:lnTo>
                    <a:pt x="480" y="1234"/>
                  </a:lnTo>
                  <a:lnTo>
                    <a:pt x="477" y="1234"/>
                  </a:lnTo>
                  <a:lnTo>
                    <a:pt x="472" y="1239"/>
                  </a:lnTo>
                  <a:lnTo>
                    <a:pt x="467" y="1239"/>
                  </a:lnTo>
                  <a:lnTo>
                    <a:pt x="465" y="1244"/>
                  </a:lnTo>
                  <a:lnTo>
                    <a:pt x="464" y="1246"/>
                  </a:lnTo>
                  <a:lnTo>
                    <a:pt x="462" y="1247"/>
                  </a:lnTo>
                  <a:lnTo>
                    <a:pt x="460" y="1249"/>
                  </a:lnTo>
                  <a:lnTo>
                    <a:pt x="457" y="1251"/>
                  </a:lnTo>
                  <a:lnTo>
                    <a:pt x="455" y="1251"/>
                  </a:lnTo>
                  <a:lnTo>
                    <a:pt x="452" y="1249"/>
                  </a:lnTo>
                  <a:lnTo>
                    <a:pt x="449" y="1247"/>
                  </a:lnTo>
                  <a:lnTo>
                    <a:pt x="444" y="1244"/>
                  </a:lnTo>
                  <a:lnTo>
                    <a:pt x="439" y="1242"/>
                  </a:lnTo>
                  <a:lnTo>
                    <a:pt x="437" y="1239"/>
                  </a:lnTo>
                  <a:lnTo>
                    <a:pt x="432" y="1238"/>
                  </a:lnTo>
                  <a:lnTo>
                    <a:pt x="429" y="1238"/>
                  </a:lnTo>
                  <a:lnTo>
                    <a:pt x="425" y="1238"/>
                  </a:lnTo>
                  <a:lnTo>
                    <a:pt x="424" y="1236"/>
                  </a:lnTo>
                  <a:lnTo>
                    <a:pt x="424" y="1229"/>
                  </a:lnTo>
                  <a:lnTo>
                    <a:pt x="422" y="1226"/>
                  </a:lnTo>
                  <a:lnTo>
                    <a:pt x="419" y="1221"/>
                  </a:lnTo>
                  <a:lnTo>
                    <a:pt x="416" y="1218"/>
                  </a:lnTo>
                  <a:lnTo>
                    <a:pt x="409" y="1220"/>
                  </a:lnTo>
                  <a:lnTo>
                    <a:pt x="407" y="1218"/>
                  </a:lnTo>
                  <a:lnTo>
                    <a:pt x="409" y="1215"/>
                  </a:lnTo>
                  <a:lnTo>
                    <a:pt x="407" y="1213"/>
                  </a:lnTo>
                  <a:lnTo>
                    <a:pt x="406" y="1210"/>
                  </a:lnTo>
                  <a:lnTo>
                    <a:pt x="402" y="1207"/>
                  </a:lnTo>
                  <a:lnTo>
                    <a:pt x="404" y="1204"/>
                  </a:lnTo>
                  <a:lnTo>
                    <a:pt x="402" y="1199"/>
                  </a:lnTo>
                  <a:lnTo>
                    <a:pt x="401" y="1196"/>
                  </a:lnTo>
                  <a:lnTo>
                    <a:pt x="402" y="1192"/>
                  </a:lnTo>
                  <a:lnTo>
                    <a:pt x="399" y="1186"/>
                  </a:lnTo>
                  <a:lnTo>
                    <a:pt x="394" y="1181"/>
                  </a:lnTo>
                  <a:lnTo>
                    <a:pt x="392" y="1179"/>
                  </a:lnTo>
                  <a:lnTo>
                    <a:pt x="392" y="1176"/>
                  </a:lnTo>
                  <a:lnTo>
                    <a:pt x="392" y="1171"/>
                  </a:lnTo>
                  <a:lnTo>
                    <a:pt x="389" y="1170"/>
                  </a:lnTo>
                  <a:lnTo>
                    <a:pt x="386" y="1170"/>
                  </a:lnTo>
                  <a:lnTo>
                    <a:pt x="382" y="1168"/>
                  </a:lnTo>
                  <a:lnTo>
                    <a:pt x="382" y="1165"/>
                  </a:lnTo>
                  <a:lnTo>
                    <a:pt x="386" y="1160"/>
                  </a:lnTo>
                  <a:lnTo>
                    <a:pt x="384" y="1157"/>
                  </a:lnTo>
                  <a:lnTo>
                    <a:pt x="381" y="1152"/>
                  </a:lnTo>
                  <a:lnTo>
                    <a:pt x="379" y="1147"/>
                  </a:lnTo>
                  <a:lnTo>
                    <a:pt x="378" y="1145"/>
                  </a:lnTo>
                  <a:lnTo>
                    <a:pt x="374" y="1140"/>
                  </a:lnTo>
                  <a:lnTo>
                    <a:pt x="374" y="1139"/>
                  </a:lnTo>
                  <a:lnTo>
                    <a:pt x="378" y="1139"/>
                  </a:lnTo>
                  <a:lnTo>
                    <a:pt x="379" y="1139"/>
                  </a:lnTo>
                  <a:lnTo>
                    <a:pt x="374" y="1124"/>
                  </a:lnTo>
                  <a:lnTo>
                    <a:pt x="369" y="1119"/>
                  </a:lnTo>
                  <a:lnTo>
                    <a:pt x="369" y="1116"/>
                  </a:lnTo>
                  <a:lnTo>
                    <a:pt x="368" y="1111"/>
                  </a:lnTo>
                  <a:lnTo>
                    <a:pt x="366" y="1107"/>
                  </a:lnTo>
                  <a:lnTo>
                    <a:pt x="368" y="1103"/>
                  </a:lnTo>
                  <a:lnTo>
                    <a:pt x="363" y="1095"/>
                  </a:lnTo>
                  <a:lnTo>
                    <a:pt x="359" y="1094"/>
                  </a:lnTo>
                  <a:lnTo>
                    <a:pt x="356" y="1094"/>
                  </a:lnTo>
                  <a:lnTo>
                    <a:pt x="353" y="1092"/>
                  </a:lnTo>
                  <a:lnTo>
                    <a:pt x="353" y="1089"/>
                  </a:lnTo>
                  <a:lnTo>
                    <a:pt x="354" y="1087"/>
                  </a:lnTo>
                  <a:lnTo>
                    <a:pt x="353" y="1084"/>
                  </a:lnTo>
                  <a:lnTo>
                    <a:pt x="349" y="1084"/>
                  </a:lnTo>
                  <a:lnTo>
                    <a:pt x="346" y="1082"/>
                  </a:lnTo>
                  <a:lnTo>
                    <a:pt x="346" y="1079"/>
                  </a:lnTo>
                  <a:lnTo>
                    <a:pt x="348" y="1079"/>
                  </a:lnTo>
                  <a:lnTo>
                    <a:pt x="348" y="1077"/>
                  </a:lnTo>
                  <a:lnTo>
                    <a:pt x="346" y="1073"/>
                  </a:lnTo>
                  <a:lnTo>
                    <a:pt x="344" y="1069"/>
                  </a:lnTo>
                  <a:lnTo>
                    <a:pt x="341" y="1068"/>
                  </a:lnTo>
                  <a:lnTo>
                    <a:pt x="341" y="1061"/>
                  </a:lnTo>
                  <a:lnTo>
                    <a:pt x="341" y="1058"/>
                  </a:lnTo>
                  <a:lnTo>
                    <a:pt x="343" y="1058"/>
                  </a:lnTo>
                  <a:lnTo>
                    <a:pt x="344" y="1056"/>
                  </a:lnTo>
                  <a:lnTo>
                    <a:pt x="343" y="1055"/>
                  </a:lnTo>
                  <a:lnTo>
                    <a:pt x="338" y="1053"/>
                  </a:lnTo>
                  <a:lnTo>
                    <a:pt x="334" y="1051"/>
                  </a:lnTo>
                  <a:lnTo>
                    <a:pt x="334" y="1043"/>
                  </a:lnTo>
                  <a:lnTo>
                    <a:pt x="333" y="1042"/>
                  </a:lnTo>
                  <a:lnTo>
                    <a:pt x="330" y="1042"/>
                  </a:lnTo>
                  <a:lnTo>
                    <a:pt x="331" y="1034"/>
                  </a:lnTo>
                  <a:lnTo>
                    <a:pt x="333" y="1032"/>
                  </a:lnTo>
                  <a:lnTo>
                    <a:pt x="336" y="1029"/>
                  </a:lnTo>
                  <a:lnTo>
                    <a:pt x="336" y="1024"/>
                  </a:lnTo>
                  <a:lnTo>
                    <a:pt x="330" y="1014"/>
                  </a:lnTo>
                  <a:lnTo>
                    <a:pt x="323" y="1016"/>
                  </a:lnTo>
                  <a:lnTo>
                    <a:pt x="321" y="1009"/>
                  </a:lnTo>
                  <a:lnTo>
                    <a:pt x="320" y="1006"/>
                  </a:lnTo>
                  <a:lnTo>
                    <a:pt x="321" y="1001"/>
                  </a:lnTo>
                  <a:lnTo>
                    <a:pt x="325" y="998"/>
                  </a:lnTo>
                  <a:lnTo>
                    <a:pt x="326" y="995"/>
                  </a:lnTo>
                  <a:lnTo>
                    <a:pt x="321" y="992"/>
                  </a:lnTo>
                  <a:lnTo>
                    <a:pt x="316" y="995"/>
                  </a:lnTo>
                  <a:lnTo>
                    <a:pt x="306" y="998"/>
                  </a:lnTo>
                  <a:lnTo>
                    <a:pt x="291" y="1001"/>
                  </a:lnTo>
                  <a:lnTo>
                    <a:pt x="277" y="1003"/>
                  </a:lnTo>
                  <a:lnTo>
                    <a:pt x="265" y="1003"/>
                  </a:lnTo>
                  <a:lnTo>
                    <a:pt x="258" y="1009"/>
                  </a:lnTo>
                  <a:lnTo>
                    <a:pt x="257" y="1016"/>
                  </a:lnTo>
                  <a:lnTo>
                    <a:pt x="253" y="1022"/>
                  </a:lnTo>
                  <a:lnTo>
                    <a:pt x="248" y="1027"/>
                  </a:lnTo>
                  <a:lnTo>
                    <a:pt x="245" y="1030"/>
                  </a:lnTo>
                  <a:lnTo>
                    <a:pt x="248" y="1039"/>
                  </a:lnTo>
                  <a:lnTo>
                    <a:pt x="250" y="1043"/>
                  </a:lnTo>
                  <a:lnTo>
                    <a:pt x="252" y="1050"/>
                  </a:lnTo>
                  <a:lnTo>
                    <a:pt x="248" y="1056"/>
                  </a:lnTo>
                  <a:lnTo>
                    <a:pt x="245" y="1060"/>
                  </a:lnTo>
                  <a:lnTo>
                    <a:pt x="239" y="1063"/>
                  </a:lnTo>
                  <a:lnTo>
                    <a:pt x="225" y="1068"/>
                  </a:lnTo>
                  <a:lnTo>
                    <a:pt x="220" y="1071"/>
                  </a:lnTo>
                  <a:lnTo>
                    <a:pt x="214" y="1073"/>
                  </a:lnTo>
                  <a:lnTo>
                    <a:pt x="212" y="1076"/>
                  </a:lnTo>
                  <a:lnTo>
                    <a:pt x="207" y="1077"/>
                  </a:lnTo>
                  <a:lnTo>
                    <a:pt x="204" y="1081"/>
                  </a:lnTo>
                  <a:lnTo>
                    <a:pt x="201" y="1082"/>
                  </a:lnTo>
                  <a:lnTo>
                    <a:pt x="192" y="1087"/>
                  </a:lnTo>
                  <a:lnTo>
                    <a:pt x="187" y="1089"/>
                  </a:lnTo>
                  <a:lnTo>
                    <a:pt x="182" y="1087"/>
                  </a:lnTo>
                  <a:lnTo>
                    <a:pt x="179" y="1089"/>
                  </a:lnTo>
                  <a:lnTo>
                    <a:pt x="166" y="1087"/>
                  </a:lnTo>
                  <a:lnTo>
                    <a:pt x="156" y="1082"/>
                  </a:lnTo>
                  <a:lnTo>
                    <a:pt x="149" y="1084"/>
                  </a:lnTo>
                  <a:lnTo>
                    <a:pt x="146" y="1087"/>
                  </a:lnTo>
                  <a:lnTo>
                    <a:pt x="138" y="1089"/>
                  </a:lnTo>
                  <a:lnTo>
                    <a:pt x="134" y="1090"/>
                  </a:lnTo>
                  <a:lnTo>
                    <a:pt x="126" y="1084"/>
                  </a:lnTo>
                  <a:lnTo>
                    <a:pt x="123" y="1081"/>
                  </a:lnTo>
                  <a:lnTo>
                    <a:pt x="113" y="1087"/>
                  </a:lnTo>
                  <a:lnTo>
                    <a:pt x="108" y="1090"/>
                  </a:lnTo>
                  <a:lnTo>
                    <a:pt x="103" y="1090"/>
                  </a:lnTo>
                  <a:lnTo>
                    <a:pt x="100" y="1089"/>
                  </a:lnTo>
                  <a:lnTo>
                    <a:pt x="96" y="1092"/>
                  </a:lnTo>
                  <a:lnTo>
                    <a:pt x="93" y="1089"/>
                  </a:lnTo>
                  <a:lnTo>
                    <a:pt x="86" y="1090"/>
                  </a:lnTo>
                  <a:lnTo>
                    <a:pt x="83" y="1084"/>
                  </a:lnTo>
                  <a:lnTo>
                    <a:pt x="78" y="1085"/>
                  </a:lnTo>
                  <a:lnTo>
                    <a:pt x="76" y="1081"/>
                  </a:lnTo>
                  <a:lnTo>
                    <a:pt x="75" y="1090"/>
                  </a:lnTo>
                  <a:lnTo>
                    <a:pt x="72" y="1084"/>
                  </a:lnTo>
                  <a:lnTo>
                    <a:pt x="65" y="1077"/>
                  </a:lnTo>
                  <a:lnTo>
                    <a:pt x="63" y="1076"/>
                  </a:lnTo>
                  <a:lnTo>
                    <a:pt x="57" y="1073"/>
                  </a:lnTo>
                  <a:lnTo>
                    <a:pt x="50" y="1066"/>
                  </a:lnTo>
                  <a:lnTo>
                    <a:pt x="50" y="1058"/>
                  </a:lnTo>
                  <a:lnTo>
                    <a:pt x="52" y="1051"/>
                  </a:lnTo>
                  <a:lnTo>
                    <a:pt x="48" y="1051"/>
                  </a:lnTo>
                  <a:lnTo>
                    <a:pt x="37" y="1051"/>
                  </a:lnTo>
                  <a:lnTo>
                    <a:pt x="30" y="1053"/>
                  </a:lnTo>
                  <a:lnTo>
                    <a:pt x="27" y="1050"/>
                  </a:lnTo>
                  <a:lnTo>
                    <a:pt x="20" y="1042"/>
                  </a:lnTo>
                  <a:lnTo>
                    <a:pt x="19" y="1035"/>
                  </a:lnTo>
                  <a:lnTo>
                    <a:pt x="22" y="1032"/>
                  </a:lnTo>
                  <a:lnTo>
                    <a:pt x="22" y="1026"/>
                  </a:lnTo>
                  <a:lnTo>
                    <a:pt x="19" y="1021"/>
                  </a:lnTo>
                  <a:lnTo>
                    <a:pt x="10" y="1009"/>
                  </a:lnTo>
                  <a:lnTo>
                    <a:pt x="4" y="996"/>
                  </a:lnTo>
                  <a:lnTo>
                    <a:pt x="0" y="985"/>
                  </a:lnTo>
                  <a:lnTo>
                    <a:pt x="0" y="979"/>
                  </a:lnTo>
                  <a:lnTo>
                    <a:pt x="4" y="972"/>
                  </a:lnTo>
                  <a:lnTo>
                    <a:pt x="9" y="962"/>
                  </a:lnTo>
                  <a:lnTo>
                    <a:pt x="14" y="956"/>
                  </a:lnTo>
                  <a:lnTo>
                    <a:pt x="15" y="950"/>
                  </a:lnTo>
                  <a:lnTo>
                    <a:pt x="14" y="940"/>
                  </a:lnTo>
                  <a:lnTo>
                    <a:pt x="17" y="933"/>
                  </a:lnTo>
                  <a:lnTo>
                    <a:pt x="30" y="920"/>
                  </a:lnTo>
                  <a:lnTo>
                    <a:pt x="37" y="916"/>
                  </a:lnTo>
                  <a:lnTo>
                    <a:pt x="53" y="909"/>
                  </a:lnTo>
                  <a:lnTo>
                    <a:pt x="63" y="904"/>
                  </a:lnTo>
                  <a:lnTo>
                    <a:pt x="67" y="901"/>
                  </a:lnTo>
                  <a:lnTo>
                    <a:pt x="70" y="893"/>
                  </a:lnTo>
                  <a:lnTo>
                    <a:pt x="72" y="882"/>
                  </a:lnTo>
                  <a:lnTo>
                    <a:pt x="72" y="878"/>
                  </a:lnTo>
                  <a:lnTo>
                    <a:pt x="72" y="869"/>
                  </a:lnTo>
                  <a:lnTo>
                    <a:pt x="67" y="857"/>
                  </a:lnTo>
                  <a:lnTo>
                    <a:pt x="63" y="851"/>
                  </a:lnTo>
                  <a:lnTo>
                    <a:pt x="60" y="846"/>
                  </a:lnTo>
                  <a:lnTo>
                    <a:pt x="58" y="843"/>
                  </a:lnTo>
                  <a:lnTo>
                    <a:pt x="55" y="840"/>
                  </a:lnTo>
                  <a:lnTo>
                    <a:pt x="53" y="838"/>
                  </a:lnTo>
                  <a:lnTo>
                    <a:pt x="53" y="835"/>
                  </a:lnTo>
                  <a:lnTo>
                    <a:pt x="53" y="831"/>
                  </a:lnTo>
                  <a:lnTo>
                    <a:pt x="55" y="830"/>
                  </a:lnTo>
                  <a:lnTo>
                    <a:pt x="55" y="827"/>
                  </a:lnTo>
                  <a:lnTo>
                    <a:pt x="55" y="825"/>
                  </a:lnTo>
                  <a:lnTo>
                    <a:pt x="52" y="822"/>
                  </a:lnTo>
                  <a:lnTo>
                    <a:pt x="50" y="820"/>
                  </a:lnTo>
                  <a:lnTo>
                    <a:pt x="48" y="817"/>
                  </a:lnTo>
                  <a:lnTo>
                    <a:pt x="45" y="810"/>
                  </a:lnTo>
                  <a:lnTo>
                    <a:pt x="40" y="804"/>
                  </a:lnTo>
                  <a:lnTo>
                    <a:pt x="38" y="79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6" name="Freeform 179"/>
            <p:cNvSpPr>
              <a:spLocks/>
            </p:cNvSpPr>
            <p:nvPr/>
          </p:nvSpPr>
          <p:spPr bwMode="auto">
            <a:xfrm>
              <a:off x="592137" y="1139033"/>
              <a:ext cx="496888" cy="795338"/>
            </a:xfrm>
            <a:custGeom>
              <a:avLst/>
              <a:gdLst>
                <a:gd name="T0" fmla="*/ 448 w 626"/>
                <a:gd name="T1" fmla="*/ 47 h 1002"/>
                <a:gd name="T2" fmla="*/ 478 w 626"/>
                <a:gd name="T3" fmla="*/ 73 h 1002"/>
                <a:gd name="T4" fmla="*/ 501 w 626"/>
                <a:gd name="T5" fmla="*/ 87 h 1002"/>
                <a:gd name="T6" fmla="*/ 511 w 626"/>
                <a:gd name="T7" fmla="*/ 137 h 1002"/>
                <a:gd name="T8" fmla="*/ 531 w 626"/>
                <a:gd name="T9" fmla="*/ 175 h 1002"/>
                <a:gd name="T10" fmla="*/ 542 w 626"/>
                <a:gd name="T11" fmla="*/ 202 h 1002"/>
                <a:gd name="T12" fmla="*/ 565 w 626"/>
                <a:gd name="T13" fmla="*/ 226 h 1002"/>
                <a:gd name="T14" fmla="*/ 562 w 626"/>
                <a:gd name="T15" fmla="*/ 265 h 1002"/>
                <a:gd name="T16" fmla="*/ 555 w 626"/>
                <a:gd name="T17" fmla="*/ 301 h 1002"/>
                <a:gd name="T18" fmla="*/ 540 w 626"/>
                <a:gd name="T19" fmla="*/ 330 h 1002"/>
                <a:gd name="T20" fmla="*/ 562 w 626"/>
                <a:gd name="T21" fmla="*/ 380 h 1002"/>
                <a:gd name="T22" fmla="*/ 569 w 626"/>
                <a:gd name="T23" fmla="*/ 429 h 1002"/>
                <a:gd name="T24" fmla="*/ 562 w 626"/>
                <a:gd name="T25" fmla="*/ 466 h 1002"/>
                <a:gd name="T26" fmla="*/ 567 w 626"/>
                <a:gd name="T27" fmla="*/ 508 h 1002"/>
                <a:gd name="T28" fmla="*/ 536 w 626"/>
                <a:gd name="T29" fmla="*/ 534 h 1002"/>
                <a:gd name="T30" fmla="*/ 560 w 626"/>
                <a:gd name="T31" fmla="*/ 553 h 1002"/>
                <a:gd name="T32" fmla="*/ 602 w 626"/>
                <a:gd name="T33" fmla="*/ 586 h 1002"/>
                <a:gd name="T34" fmla="*/ 615 w 626"/>
                <a:gd name="T35" fmla="*/ 628 h 1002"/>
                <a:gd name="T36" fmla="*/ 618 w 626"/>
                <a:gd name="T37" fmla="*/ 676 h 1002"/>
                <a:gd name="T38" fmla="*/ 579 w 626"/>
                <a:gd name="T39" fmla="*/ 697 h 1002"/>
                <a:gd name="T40" fmla="*/ 542 w 626"/>
                <a:gd name="T41" fmla="*/ 705 h 1002"/>
                <a:gd name="T42" fmla="*/ 511 w 626"/>
                <a:gd name="T43" fmla="*/ 726 h 1002"/>
                <a:gd name="T44" fmla="*/ 469 w 626"/>
                <a:gd name="T45" fmla="*/ 718 h 1002"/>
                <a:gd name="T46" fmla="*/ 430 w 626"/>
                <a:gd name="T47" fmla="*/ 709 h 1002"/>
                <a:gd name="T48" fmla="*/ 387 w 626"/>
                <a:gd name="T49" fmla="*/ 709 h 1002"/>
                <a:gd name="T50" fmla="*/ 364 w 626"/>
                <a:gd name="T51" fmla="*/ 722 h 1002"/>
                <a:gd name="T52" fmla="*/ 327 w 626"/>
                <a:gd name="T53" fmla="*/ 688 h 1002"/>
                <a:gd name="T54" fmla="*/ 307 w 626"/>
                <a:gd name="T55" fmla="*/ 657 h 1002"/>
                <a:gd name="T56" fmla="*/ 292 w 626"/>
                <a:gd name="T57" fmla="*/ 618 h 1002"/>
                <a:gd name="T58" fmla="*/ 279 w 626"/>
                <a:gd name="T59" fmla="*/ 591 h 1002"/>
                <a:gd name="T60" fmla="*/ 231 w 626"/>
                <a:gd name="T61" fmla="*/ 586 h 1002"/>
                <a:gd name="T62" fmla="*/ 192 w 626"/>
                <a:gd name="T63" fmla="*/ 586 h 1002"/>
                <a:gd name="T64" fmla="*/ 185 w 626"/>
                <a:gd name="T65" fmla="*/ 610 h 1002"/>
                <a:gd name="T66" fmla="*/ 182 w 626"/>
                <a:gd name="T67" fmla="*/ 641 h 1002"/>
                <a:gd name="T68" fmla="*/ 165 w 626"/>
                <a:gd name="T69" fmla="*/ 667 h 1002"/>
                <a:gd name="T70" fmla="*/ 140 w 626"/>
                <a:gd name="T71" fmla="*/ 702 h 1002"/>
                <a:gd name="T72" fmla="*/ 117 w 626"/>
                <a:gd name="T73" fmla="*/ 722 h 1002"/>
                <a:gd name="T74" fmla="*/ 97 w 626"/>
                <a:gd name="T75" fmla="*/ 762 h 1002"/>
                <a:gd name="T76" fmla="*/ 102 w 626"/>
                <a:gd name="T77" fmla="*/ 798 h 1002"/>
                <a:gd name="T78" fmla="*/ 92 w 626"/>
                <a:gd name="T79" fmla="*/ 819 h 1002"/>
                <a:gd name="T80" fmla="*/ 79 w 626"/>
                <a:gd name="T81" fmla="*/ 836 h 1002"/>
                <a:gd name="T82" fmla="*/ 66 w 626"/>
                <a:gd name="T83" fmla="*/ 851 h 1002"/>
                <a:gd name="T84" fmla="*/ 46 w 626"/>
                <a:gd name="T85" fmla="*/ 859 h 1002"/>
                <a:gd name="T86" fmla="*/ 33 w 626"/>
                <a:gd name="T87" fmla="*/ 882 h 1002"/>
                <a:gd name="T88" fmla="*/ 15 w 626"/>
                <a:gd name="T89" fmla="*/ 900 h 1002"/>
                <a:gd name="T90" fmla="*/ 11 w 626"/>
                <a:gd name="T91" fmla="*/ 916 h 1002"/>
                <a:gd name="T92" fmla="*/ 5 w 626"/>
                <a:gd name="T93" fmla="*/ 930 h 1002"/>
                <a:gd name="T94" fmla="*/ 0 w 626"/>
                <a:gd name="T95" fmla="*/ 945 h 1002"/>
                <a:gd name="T96" fmla="*/ 3 w 626"/>
                <a:gd name="T97" fmla="*/ 964 h 1002"/>
                <a:gd name="T98" fmla="*/ 8 w 626"/>
                <a:gd name="T99" fmla="*/ 984 h 1002"/>
                <a:gd name="T100" fmla="*/ 13 w 626"/>
                <a:gd name="T101" fmla="*/ 1000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6" h="1002">
                  <a:moveTo>
                    <a:pt x="426" y="0"/>
                  </a:moveTo>
                  <a:lnTo>
                    <a:pt x="430" y="16"/>
                  </a:lnTo>
                  <a:lnTo>
                    <a:pt x="428" y="34"/>
                  </a:lnTo>
                  <a:lnTo>
                    <a:pt x="438" y="40"/>
                  </a:lnTo>
                  <a:lnTo>
                    <a:pt x="448" y="47"/>
                  </a:lnTo>
                  <a:lnTo>
                    <a:pt x="456" y="57"/>
                  </a:lnTo>
                  <a:lnTo>
                    <a:pt x="463" y="61"/>
                  </a:lnTo>
                  <a:lnTo>
                    <a:pt x="468" y="65"/>
                  </a:lnTo>
                  <a:lnTo>
                    <a:pt x="473" y="71"/>
                  </a:lnTo>
                  <a:lnTo>
                    <a:pt x="478" y="73"/>
                  </a:lnTo>
                  <a:lnTo>
                    <a:pt x="483" y="73"/>
                  </a:lnTo>
                  <a:lnTo>
                    <a:pt x="488" y="73"/>
                  </a:lnTo>
                  <a:lnTo>
                    <a:pt x="491" y="81"/>
                  </a:lnTo>
                  <a:lnTo>
                    <a:pt x="494" y="86"/>
                  </a:lnTo>
                  <a:lnTo>
                    <a:pt x="501" y="87"/>
                  </a:lnTo>
                  <a:lnTo>
                    <a:pt x="504" y="102"/>
                  </a:lnTo>
                  <a:lnTo>
                    <a:pt x="504" y="105"/>
                  </a:lnTo>
                  <a:lnTo>
                    <a:pt x="506" y="110"/>
                  </a:lnTo>
                  <a:lnTo>
                    <a:pt x="509" y="131"/>
                  </a:lnTo>
                  <a:lnTo>
                    <a:pt x="511" y="137"/>
                  </a:lnTo>
                  <a:lnTo>
                    <a:pt x="511" y="149"/>
                  </a:lnTo>
                  <a:lnTo>
                    <a:pt x="514" y="155"/>
                  </a:lnTo>
                  <a:lnTo>
                    <a:pt x="524" y="157"/>
                  </a:lnTo>
                  <a:lnTo>
                    <a:pt x="531" y="160"/>
                  </a:lnTo>
                  <a:lnTo>
                    <a:pt x="531" y="175"/>
                  </a:lnTo>
                  <a:lnTo>
                    <a:pt x="534" y="186"/>
                  </a:lnTo>
                  <a:lnTo>
                    <a:pt x="534" y="191"/>
                  </a:lnTo>
                  <a:lnTo>
                    <a:pt x="534" y="197"/>
                  </a:lnTo>
                  <a:lnTo>
                    <a:pt x="536" y="201"/>
                  </a:lnTo>
                  <a:lnTo>
                    <a:pt x="542" y="202"/>
                  </a:lnTo>
                  <a:lnTo>
                    <a:pt x="545" y="202"/>
                  </a:lnTo>
                  <a:lnTo>
                    <a:pt x="550" y="204"/>
                  </a:lnTo>
                  <a:lnTo>
                    <a:pt x="557" y="212"/>
                  </a:lnTo>
                  <a:lnTo>
                    <a:pt x="564" y="222"/>
                  </a:lnTo>
                  <a:lnTo>
                    <a:pt x="565" y="226"/>
                  </a:lnTo>
                  <a:lnTo>
                    <a:pt x="567" y="231"/>
                  </a:lnTo>
                  <a:lnTo>
                    <a:pt x="570" y="247"/>
                  </a:lnTo>
                  <a:lnTo>
                    <a:pt x="569" y="254"/>
                  </a:lnTo>
                  <a:lnTo>
                    <a:pt x="562" y="257"/>
                  </a:lnTo>
                  <a:lnTo>
                    <a:pt x="562" y="265"/>
                  </a:lnTo>
                  <a:lnTo>
                    <a:pt x="555" y="270"/>
                  </a:lnTo>
                  <a:lnTo>
                    <a:pt x="554" y="277"/>
                  </a:lnTo>
                  <a:lnTo>
                    <a:pt x="555" y="286"/>
                  </a:lnTo>
                  <a:lnTo>
                    <a:pt x="557" y="288"/>
                  </a:lnTo>
                  <a:lnTo>
                    <a:pt x="555" y="301"/>
                  </a:lnTo>
                  <a:lnTo>
                    <a:pt x="562" y="309"/>
                  </a:lnTo>
                  <a:lnTo>
                    <a:pt x="565" y="315"/>
                  </a:lnTo>
                  <a:lnTo>
                    <a:pt x="555" y="322"/>
                  </a:lnTo>
                  <a:lnTo>
                    <a:pt x="545" y="324"/>
                  </a:lnTo>
                  <a:lnTo>
                    <a:pt x="540" y="330"/>
                  </a:lnTo>
                  <a:lnTo>
                    <a:pt x="545" y="345"/>
                  </a:lnTo>
                  <a:lnTo>
                    <a:pt x="550" y="361"/>
                  </a:lnTo>
                  <a:lnTo>
                    <a:pt x="562" y="367"/>
                  </a:lnTo>
                  <a:lnTo>
                    <a:pt x="562" y="372"/>
                  </a:lnTo>
                  <a:lnTo>
                    <a:pt x="562" y="380"/>
                  </a:lnTo>
                  <a:lnTo>
                    <a:pt x="564" y="388"/>
                  </a:lnTo>
                  <a:lnTo>
                    <a:pt x="562" y="393"/>
                  </a:lnTo>
                  <a:lnTo>
                    <a:pt x="569" y="411"/>
                  </a:lnTo>
                  <a:lnTo>
                    <a:pt x="570" y="422"/>
                  </a:lnTo>
                  <a:lnTo>
                    <a:pt x="569" y="429"/>
                  </a:lnTo>
                  <a:lnTo>
                    <a:pt x="565" y="445"/>
                  </a:lnTo>
                  <a:lnTo>
                    <a:pt x="572" y="455"/>
                  </a:lnTo>
                  <a:lnTo>
                    <a:pt x="567" y="456"/>
                  </a:lnTo>
                  <a:lnTo>
                    <a:pt x="565" y="464"/>
                  </a:lnTo>
                  <a:lnTo>
                    <a:pt x="562" y="466"/>
                  </a:lnTo>
                  <a:lnTo>
                    <a:pt x="559" y="472"/>
                  </a:lnTo>
                  <a:lnTo>
                    <a:pt x="557" y="482"/>
                  </a:lnTo>
                  <a:lnTo>
                    <a:pt x="559" y="489"/>
                  </a:lnTo>
                  <a:lnTo>
                    <a:pt x="565" y="500"/>
                  </a:lnTo>
                  <a:lnTo>
                    <a:pt x="567" y="508"/>
                  </a:lnTo>
                  <a:lnTo>
                    <a:pt x="564" y="513"/>
                  </a:lnTo>
                  <a:lnTo>
                    <a:pt x="552" y="519"/>
                  </a:lnTo>
                  <a:lnTo>
                    <a:pt x="542" y="521"/>
                  </a:lnTo>
                  <a:lnTo>
                    <a:pt x="536" y="521"/>
                  </a:lnTo>
                  <a:lnTo>
                    <a:pt x="536" y="534"/>
                  </a:lnTo>
                  <a:lnTo>
                    <a:pt x="544" y="539"/>
                  </a:lnTo>
                  <a:lnTo>
                    <a:pt x="545" y="545"/>
                  </a:lnTo>
                  <a:lnTo>
                    <a:pt x="549" y="548"/>
                  </a:lnTo>
                  <a:lnTo>
                    <a:pt x="552" y="552"/>
                  </a:lnTo>
                  <a:lnTo>
                    <a:pt x="560" y="553"/>
                  </a:lnTo>
                  <a:lnTo>
                    <a:pt x="570" y="557"/>
                  </a:lnTo>
                  <a:lnTo>
                    <a:pt x="579" y="566"/>
                  </a:lnTo>
                  <a:lnTo>
                    <a:pt x="588" y="573"/>
                  </a:lnTo>
                  <a:lnTo>
                    <a:pt x="595" y="582"/>
                  </a:lnTo>
                  <a:lnTo>
                    <a:pt x="602" y="586"/>
                  </a:lnTo>
                  <a:lnTo>
                    <a:pt x="607" y="595"/>
                  </a:lnTo>
                  <a:lnTo>
                    <a:pt x="608" y="605"/>
                  </a:lnTo>
                  <a:lnTo>
                    <a:pt x="610" y="608"/>
                  </a:lnTo>
                  <a:lnTo>
                    <a:pt x="615" y="618"/>
                  </a:lnTo>
                  <a:lnTo>
                    <a:pt x="615" y="628"/>
                  </a:lnTo>
                  <a:lnTo>
                    <a:pt x="617" y="634"/>
                  </a:lnTo>
                  <a:lnTo>
                    <a:pt x="617" y="641"/>
                  </a:lnTo>
                  <a:lnTo>
                    <a:pt x="626" y="655"/>
                  </a:lnTo>
                  <a:lnTo>
                    <a:pt x="625" y="663"/>
                  </a:lnTo>
                  <a:lnTo>
                    <a:pt x="618" y="676"/>
                  </a:lnTo>
                  <a:lnTo>
                    <a:pt x="615" y="680"/>
                  </a:lnTo>
                  <a:lnTo>
                    <a:pt x="612" y="683"/>
                  </a:lnTo>
                  <a:lnTo>
                    <a:pt x="602" y="689"/>
                  </a:lnTo>
                  <a:lnTo>
                    <a:pt x="588" y="694"/>
                  </a:lnTo>
                  <a:lnTo>
                    <a:pt x="579" y="697"/>
                  </a:lnTo>
                  <a:lnTo>
                    <a:pt x="575" y="699"/>
                  </a:lnTo>
                  <a:lnTo>
                    <a:pt x="565" y="705"/>
                  </a:lnTo>
                  <a:lnTo>
                    <a:pt x="557" y="707"/>
                  </a:lnTo>
                  <a:lnTo>
                    <a:pt x="549" y="705"/>
                  </a:lnTo>
                  <a:lnTo>
                    <a:pt x="542" y="705"/>
                  </a:lnTo>
                  <a:lnTo>
                    <a:pt x="536" y="705"/>
                  </a:lnTo>
                  <a:lnTo>
                    <a:pt x="529" y="712"/>
                  </a:lnTo>
                  <a:lnTo>
                    <a:pt x="526" y="717"/>
                  </a:lnTo>
                  <a:lnTo>
                    <a:pt x="517" y="718"/>
                  </a:lnTo>
                  <a:lnTo>
                    <a:pt x="511" y="726"/>
                  </a:lnTo>
                  <a:lnTo>
                    <a:pt x="499" y="730"/>
                  </a:lnTo>
                  <a:lnTo>
                    <a:pt x="493" y="731"/>
                  </a:lnTo>
                  <a:lnTo>
                    <a:pt x="483" y="725"/>
                  </a:lnTo>
                  <a:lnTo>
                    <a:pt x="476" y="720"/>
                  </a:lnTo>
                  <a:lnTo>
                    <a:pt x="469" y="718"/>
                  </a:lnTo>
                  <a:lnTo>
                    <a:pt x="459" y="715"/>
                  </a:lnTo>
                  <a:lnTo>
                    <a:pt x="456" y="714"/>
                  </a:lnTo>
                  <a:lnTo>
                    <a:pt x="451" y="712"/>
                  </a:lnTo>
                  <a:lnTo>
                    <a:pt x="438" y="707"/>
                  </a:lnTo>
                  <a:lnTo>
                    <a:pt x="430" y="709"/>
                  </a:lnTo>
                  <a:lnTo>
                    <a:pt x="418" y="707"/>
                  </a:lnTo>
                  <a:lnTo>
                    <a:pt x="410" y="707"/>
                  </a:lnTo>
                  <a:lnTo>
                    <a:pt x="403" y="709"/>
                  </a:lnTo>
                  <a:lnTo>
                    <a:pt x="395" y="705"/>
                  </a:lnTo>
                  <a:lnTo>
                    <a:pt x="387" y="709"/>
                  </a:lnTo>
                  <a:lnTo>
                    <a:pt x="380" y="715"/>
                  </a:lnTo>
                  <a:lnTo>
                    <a:pt x="378" y="722"/>
                  </a:lnTo>
                  <a:lnTo>
                    <a:pt x="375" y="726"/>
                  </a:lnTo>
                  <a:lnTo>
                    <a:pt x="372" y="725"/>
                  </a:lnTo>
                  <a:lnTo>
                    <a:pt x="364" y="722"/>
                  </a:lnTo>
                  <a:lnTo>
                    <a:pt x="354" y="717"/>
                  </a:lnTo>
                  <a:lnTo>
                    <a:pt x="349" y="709"/>
                  </a:lnTo>
                  <a:lnTo>
                    <a:pt x="342" y="697"/>
                  </a:lnTo>
                  <a:lnTo>
                    <a:pt x="332" y="689"/>
                  </a:lnTo>
                  <a:lnTo>
                    <a:pt x="327" y="688"/>
                  </a:lnTo>
                  <a:lnTo>
                    <a:pt x="322" y="680"/>
                  </a:lnTo>
                  <a:lnTo>
                    <a:pt x="322" y="671"/>
                  </a:lnTo>
                  <a:lnTo>
                    <a:pt x="319" y="663"/>
                  </a:lnTo>
                  <a:lnTo>
                    <a:pt x="312" y="658"/>
                  </a:lnTo>
                  <a:lnTo>
                    <a:pt x="307" y="657"/>
                  </a:lnTo>
                  <a:lnTo>
                    <a:pt x="301" y="649"/>
                  </a:lnTo>
                  <a:lnTo>
                    <a:pt x="299" y="642"/>
                  </a:lnTo>
                  <a:lnTo>
                    <a:pt x="296" y="636"/>
                  </a:lnTo>
                  <a:lnTo>
                    <a:pt x="292" y="628"/>
                  </a:lnTo>
                  <a:lnTo>
                    <a:pt x="292" y="618"/>
                  </a:lnTo>
                  <a:lnTo>
                    <a:pt x="296" y="613"/>
                  </a:lnTo>
                  <a:lnTo>
                    <a:pt x="294" y="608"/>
                  </a:lnTo>
                  <a:lnTo>
                    <a:pt x="291" y="605"/>
                  </a:lnTo>
                  <a:lnTo>
                    <a:pt x="286" y="594"/>
                  </a:lnTo>
                  <a:lnTo>
                    <a:pt x="279" y="591"/>
                  </a:lnTo>
                  <a:lnTo>
                    <a:pt x="274" y="589"/>
                  </a:lnTo>
                  <a:lnTo>
                    <a:pt x="266" y="587"/>
                  </a:lnTo>
                  <a:lnTo>
                    <a:pt x="256" y="589"/>
                  </a:lnTo>
                  <a:lnTo>
                    <a:pt x="246" y="587"/>
                  </a:lnTo>
                  <a:lnTo>
                    <a:pt x="231" y="586"/>
                  </a:lnTo>
                  <a:lnTo>
                    <a:pt x="218" y="589"/>
                  </a:lnTo>
                  <a:lnTo>
                    <a:pt x="208" y="587"/>
                  </a:lnTo>
                  <a:lnTo>
                    <a:pt x="205" y="582"/>
                  </a:lnTo>
                  <a:lnTo>
                    <a:pt x="198" y="581"/>
                  </a:lnTo>
                  <a:lnTo>
                    <a:pt x="192" y="586"/>
                  </a:lnTo>
                  <a:lnTo>
                    <a:pt x="185" y="591"/>
                  </a:lnTo>
                  <a:lnTo>
                    <a:pt x="180" y="597"/>
                  </a:lnTo>
                  <a:lnTo>
                    <a:pt x="178" y="602"/>
                  </a:lnTo>
                  <a:lnTo>
                    <a:pt x="183" y="605"/>
                  </a:lnTo>
                  <a:lnTo>
                    <a:pt x="185" y="610"/>
                  </a:lnTo>
                  <a:lnTo>
                    <a:pt x="180" y="618"/>
                  </a:lnTo>
                  <a:lnTo>
                    <a:pt x="182" y="623"/>
                  </a:lnTo>
                  <a:lnTo>
                    <a:pt x="187" y="629"/>
                  </a:lnTo>
                  <a:lnTo>
                    <a:pt x="188" y="637"/>
                  </a:lnTo>
                  <a:lnTo>
                    <a:pt x="182" y="641"/>
                  </a:lnTo>
                  <a:lnTo>
                    <a:pt x="177" y="650"/>
                  </a:lnTo>
                  <a:lnTo>
                    <a:pt x="170" y="655"/>
                  </a:lnTo>
                  <a:lnTo>
                    <a:pt x="168" y="662"/>
                  </a:lnTo>
                  <a:lnTo>
                    <a:pt x="163" y="662"/>
                  </a:lnTo>
                  <a:lnTo>
                    <a:pt x="165" y="667"/>
                  </a:lnTo>
                  <a:lnTo>
                    <a:pt x="157" y="670"/>
                  </a:lnTo>
                  <a:lnTo>
                    <a:pt x="150" y="681"/>
                  </a:lnTo>
                  <a:lnTo>
                    <a:pt x="147" y="684"/>
                  </a:lnTo>
                  <a:lnTo>
                    <a:pt x="144" y="694"/>
                  </a:lnTo>
                  <a:lnTo>
                    <a:pt x="140" y="702"/>
                  </a:lnTo>
                  <a:lnTo>
                    <a:pt x="135" y="705"/>
                  </a:lnTo>
                  <a:lnTo>
                    <a:pt x="124" y="710"/>
                  </a:lnTo>
                  <a:lnTo>
                    <a:pt x="124" y="717"/>
                  </a:lnTo>
                  <a:lnTo>
                    <a:pt x="124" y="718"/>
                  </a:lnTo>
                  <a:lnTo>
                    <a:pt x="117" y="722"/>
                  </a:lnTo>
                  <a:lnTo>
                    <a:pt x="117" y="728"/>
                  </a:lnTo>
                  <a:lnTo>
                    <a:pt x="117" y="733"/>
                  </a:lnTo>
                  <a:lnTo>
                    <a:pt x="106" y="757"/>
                  </a:lnTo>
                  <a:lnTo>
                    <a:pt x="104" y="754"/>
                  </a:lnTo>
                  <a:lnTo>
                    <a:pt x="97" y="762"/>
                  </a:lnTo>
                  <a:lnTo>
                    <a:pt x="91" y="769"/>
                  </a:lnTo>
                  <a:lnTo>
                    <a:pt x="91" y="775"/>
                  </a:lnTo>
                  <a:lnTo>
                    <a:pt x="96" y="785"/>
                  </a:lnTo>
                  <a:lnTo>
                    <a:pt x="101" y="793"/>
                  </a:lnTo>
                  <a:lnTo>
                    <a:pt x="102" y="798"/>
                  </a:lnTo>
                  <a:lnTo>
                    <a:pt x="102" y="804"/>
                  </a:lnTo>
                  <a:lnTo>
                    <a:pt x="101" y="811"/>
                  </a:lnTo>
                  <a:lnTo>
                    <a:pt x="97" y="814"/>
                  </a:lnTo>
                  <a:lnTo>
                    <a:pt x="97" y="815"/>
                  </a:lnTo>
                  <a:lnTo>
                    <a:pt x="92" y="819"/>
                  </a:lnTo>
                  <a:lnTo>
                    <a:pt x="89" y="820"/>
                  </a:lnTo>
                  <a:lnTo>
                    <a:pt x="86" y="824"/>
                  </a:lnTo>
                  <a:lnTo>
                    <a:pt x="84" y="825"/>
                  </a:lnTo>
                  <a:lnTo>
                    <a:pt x="79" y="832"/>
                  </a:lnTo>
                  <a:lnTo>
                    <a:pt x="79" y="836"/>
                  </a:lnTo>
                  <a:lnTo>
                    <a:pt x="79" y="843"/>
                  </a:lnTo>
                  <a:lnTo>
                    <a:pt x="77" y="845"/>
                  </a:lnTo>
                  <a:lnTo>
                    <a:pt x="76" y="846"/>
                  </a:lnTo>
                  <a:lnTo>
                    <a:pt x="72" y="848"/>
                  </a:lnTo>
                  <a:lnTo>
                    <a:pt x="66" y="851"/>
                  </a:lnTo>
                  <a:lnTo>
                    <a:pt x="63" y="851"/>
                  </a:lnTo>
                  <a:lnTo>
                    <a:pt x="59" y="851"/>
                  </a:lnTo>
                  <a:lnTo>
                    <a:pt x="54" y="853"/>
                  </a:lnTo>
                  <a:lnTo>
                    <a:pt x="51" y="854"/>
                  </a:lnTo>
                  <a:lnTo>
                    <a:pt x="46" y="859"/>
                  </a:lnTo>
                  <a:lnTo>
                    <a:pt x="44" y="864"/>
                  </a:lnTo>
                  <a:lnTo>
                    <a:pt x="43" y="869"/>
                  </a:lnTo>
                  <a:lnTo>
                    <a:pt x="38" y="875"/>
                  </a:lnTo>
                  <a:lnTo>
                    <a:pt x="34" y="880"/>
                  </a:lnTo>
                  <a:lnTo>
                    <a:pt x="33" y="882"/>
                  </a:lnTo>
                  <a:lnTo>
                    <a:pt x="28" y="882"/>
                  </a:lnTo>
                  <a:lnTo>
                    <a:pt x="24" y="883"/>
                  </a:lnTo>
                  <a:lnTo>
                    <a:pt x="21" y="887"/>
                  </a:lnTo>
                  <a:lnTo>
                    <a:pt x="20" y="892"/>
                  </a:lnTo>
                  <a:lnTo>
                    <a:pt x="15" y="900"/>
                  </a:lnTo>
                  <a:lnTo>
                    <a:pt x="13" y="901"/>
                  </a:lnTo>
                  <a:lnTo>
                    <a:pt x="13" y="904"/>
                  </a:lnTo>
                  <a:lnTo>
                    <a:pt x="11" y="906"/>
                  </a:lnTo>
                  <a:lnTo>
                    <a:pt x="10" y="911"/>
                  </a:lnTo>
                  <a:lnTo>
                    <a:pt x="11" y="916"/>
                  </a:lnTo>
                  <a:lnTo>
                    <a:pt x="11" y="917"/>
                  </a:lnTo>
                  <a:lnTo>
                    <a:pt x="10" y="921"/>
                  </a:lnTo>
                  <a:lnTo>
                    <a:pt x="10" y="922"/>
                  </a:lnTo>
                  <a:lnTo>
                    <a:pt x="6" y="925"/>
                  </a:lnTo>
                  <a:lnTo>
                    <a:pt x="5" y="930"/>
                  </a:lnTo>
                  <a:lnTo>
                    <a:pt x="3" y="934"/>
                  </a:lnTo>
                  <a:lnTo>
                    <a:pt x="3" y="937"/>
                  </a:lnTo>
                  <a:lnTo>
                    <a:pt x="3" y="938"/>
                  </a:lnTo>
                  <a:lnTo>
                    <a:pt x="1" y="942"/>
                  </a:lnTo>
                  <a:lnTo>
                    <a:pt x="0" y="945"/>
                  </a:lnTo>
                  <a:lnTo>
                    <a:pt x="0" y="950"/>
                  </a:lnTo>
                  <a:lnTo>
                    <a:pt x="0" y="953"/>
                  </a:lnTo>
                  <a:lnTo>
                    <a:pt x="0" y="956"/>
                  </a:lnTo>
                  <a:lnTo>
                    <a:pt x="0" y="961"/>
                  </a:lnTo>
                  <a:lnTo>
                    <a:pt x="3" y="964"/>
                  </a:lnTo>
                  <a:lnTo>
                    <a:pt x="5" y="968"/>
                  </a:lnTo>
                  <a:lnTo>
                    <a:pt x="6" y="972"/>
                  </a:lnTo>
                  <a:lnTo>
                    <a:pt x="6" y="977"/>
                  </a:lnTo>
                  <a:lnTo>
                    <a:pt x="6" y="981"/>
                  </a:lnTo>
                  <a:lnTo>
                    <a:pt x="8" y="984"/>
                  </a:lnTo>
                  <a:lnTo>
                    <a:pt x="11" y="987"/>
                  </a:lnTo>
                  <a:lnTo>
                    <a:pt x="11" y="990"/>
                  </a:lnTo>
                  <a:lnTo>
                    <a:pt x="11" y="993"/>
                  </a:lnTo>
                  <a:lnTo>
                    <a:pt x="11" y="997"/>
                  </a:lnTo>
                  <a:lnTo>
                    <a:pt x="13" y="1000"/>
                  </a:lnTo>
                  <a:lnTo>
                    <a:pt x="16" y="1002"/>
                  </a:lnTo>
                  <a:lnTo>
                    <a:pt x="20" y="1002"/>
                  </a:lnTo>
                  <a:lnTo>
                    <a:pt x="24" y="998"/>
                  </a:lnTo>
                  <a:lnTo>
                    <a:pt x="28" y="9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7" name="Freeform 180"/>
            <p:cNvSpPr>
              <a:spLocks/>
            </p:cNvSpPr>
            <p:nvPr/>
          </p:nvSpPr>
          <p:spPr bwMode="auto">
            <a:xfrm>
              <a:off x="1974849" y="1100933"/>
              <a:ext cx="842963" cy="804863"/>
            </a:xfrm>
            <a:custGeom>
              <a:avLst/>
              <a:gdLst>
                <a:gd name="T0" fmla="*/ 817 w 1062"/>
                <a:gd name="T1" fmla="*/ 68 h 1015"/>
                <a:gd name="T2" fmla="*/ 873 w 1062"/>
                <a:gd name="T3" fmla="*/ 143 h 1015"/>
                <a:gd name="T4" fmla="*/ 877 w 1062"/>
                <a:gd name="T5" fmla="*/ 201 h 1015"/>
                <a:gd name="T6" fmla="*/ 903 w 1062"/>
                <a:gd name="T7" fmla="*/ 264 h 1015"/>
                <a:gd name="T8" fmla="*/ 993 w 1062"/>
                <a:gd name="T9" fmla="*/ 269 h 1015"/>
                <a:gd name="T10" fmla="*/ 968 w 1062"/>
                <a:gd name="T11" fmla="*/ 322 h 1015"/>
                <a:gd name="T12" fmla="*/ 933 w 1062"/>
                <a:gd name="T13" fmla="*/ 389 h 1015"/>
                <a:gd name="T14" fmla="*/ 958 w 1062"/>
                <a:gd name="T15" fmla="*/ 447 h 1015"/>
                <a:gd name="T16" fmla="*/ 1016 w 1062"/>
                <a:gd name="T17" fmla="*/ 457 h 1015"/>
                <a:gd name="T18" fmla="*/ 1011 w 1062"/>
                <a:gd name="T19" fmla="*/ 523 h 1015"/>
                <a:gd name="T20" fmla="*/ 1029 w 1062"/>
                <a:gd name="T21" fmla="*/ 594 h 1015"/>
                <a:gd name="T22" fmla="*/ 1062 w 1062"/>
                <a:gd name="T23" fmla="*/ 680 h 1015"/>
                <a:gd name="T24" fmla="*/ 1007 w 1062"/>
                <a:gd name="T25" fmla="*/ 693 h 1015"/>
                <a:gd name="T26" fmla="*/ 994 w 1062"/>
                <a:gd name="T27" fmla="*/ 707 h 1015"/>
                <a:gd name="T28" fmla="*/ 1031 w 1062"/>
                <a:gd name="T29" fmla="*/ 754 h 1015"/>
                <a:gd name="T30" fmla="*/ 986 w 1062"/>
                <a:gd name="T31" fmla="*/ 769 h 1015"/>
                <a:gd name="T32" fmla="*/ 950 w 1062"/>
                <a:gd name="T33" fmla="*/ 771 h 1015"/>
                <a:gd name="T34" fmla="*/ 905 w 1062"/>
                <a:gd name="T35" fmla="*/ 795 h 1015"/>
                <a:gd name="T36" fmla="*/ 902 w 1062"/>
                <a:gd name="T37" fmla="*/ 763 h 1015"/>
                <a:gd name="T38" fmla="*/ 872 w 1062"/>
                <a:gd name="T39" fmla="*/ 743 h 1015"/>
                <a:gd name="T40" fmla="*/ 835 w 1062"/>
                <a:gd name="T41" fmla="*/ 788 h 1015"/>
                <a:gd name="T42" fmla="*/ 819 w 1062"/>
                <a:gd name="T43" fmla="*/ 847 h 1015"/>
                <a:gd name="T44" fmla="*/ 781 w 1062"/>
                <a:gd name="T45" fmla="*/ 900 h 1015"/>
                <a:gd name="T46" fmla="*/ 748 w 1062"/>
                <a:gd name="T47" fmla="*/ 973 h 1015"/>
                <a:gd name="T48" fmla="*/ 725 w 1062"/>
                <a:gd name="T49" fmla="*/ 1007 h 1015"/>
                <a:gd name="T50" fmla="*/ 612 w 1062"/>
                <a:gd name="T51" fmla="*/ 1000 h 1015"/>
                <a:gd name="T52" fmla="*/ 521 w 1062"/>
                <a:gd name="T53" fmla="*/ 986 h 1015"/>
                <a:gd name="T54" fmla="*/ 463 w 1062"/>
                <a:gd name="T55" fmla="*/ 1008 h 1015"/>
                <a:gd name="T56" fmla="*/ 424 w 1062"/>
                <a:gd name="T57" fmla="*/ 1000 h 1015"/>
                <a:gd name="T58" fmla="*/ 425 w 1062"/>
                <a:gd name="T59" fmla="*/ 950 h 1015"/>
                <a:gd name="T60" fmla="*/ 392 w 1062"/>
                <a:gd name="T61" fmla="*/ 918 h 1015"/>
                <a:gd name="T62" fmla="*/ 354 w 1062"/>
                <a:gd name="T63" fmla="*/ 907 h 1015"/>
                <a:gd name="T64" fmla="*/ 321 w 1062"/>
                <a:gd name="T65" fmla="*/ 890 h 1015"/>
                <a:gd name="T66" fmla="*/ 283 w 1062"/>
                <a:gd name="T67" fmla="*/ 845 h 1015"/>
                <a:gd name="T68" fmla="*/ 247 w 1062"/>
                <a:gd name="T69" fmla="*/ 819 h 1015"/>
                <a:gd name="T70" fmla="*/ 212 w 1062"/>
                <a:gd name="T71" fmla="*/ 808 h 1015"/>
                <a:gd name="T72" fmla="*/ 167 w 1062"/>
                <a:gd name="T73" fmla="*/ 788 h 1015"/>
                <a:gd name="T74" fmla="*/ 156 w 1062"/>
                <a:gd name="T75" fmla="*/ 748 h 1015"/>
                <a:gd name="T76" fmla="*/ 116 w 1062"/>
                <a:gd name="T77" fmla="*/ 741 h 1015"/>
                <a:gd name="T78" fmla="*/ 94 w 1062"/>
                <a:gd name="T79" fmla="*/ 698 h 1015"/>
                <a:gd name="T80" fmla="*/ 73 w 1062"/>
                <a:gd name="T81" fmla="*/ 648 h 1015"/>
                <a:gd name="T82" fmla="*/ 47 w 1062"/>
                <a:gd name="T83" fmla="*/ 585 h 1015"/>
                <a:gd name="T84" fmla="*/ 30 w 1062"/>
                <a:gd name="T85" fmla="*/ 538 h 1015"/>
                <a:gd name="T86" fmla="*/ 22 w 1062"/>
                <a:gd name="T87" fmla="*/ 470 h 1015"/>
                <a:gd name="T88" fmla="*/ 17 w 1062"/>
                <a:gd name="T89" fmla="*/ 411 h 1015"/>
                <a:gd name="T90" fmla="*/ 20 w 1062"/>
                <a:gd name="T91" fmla="*/ 348 h 1015"/>
                <a:gd name="T92" fmla="*/ 147 w 1062"/>
                <a:gd name="T93" fmla="*/ 316 h 1015"/>
                <a:gd name="T94" fmla="*/ 250 w 1062"/>
                <a:gd name="T95" fmla="*/ 324 h 1015"/>
                <a:gd name="T96" fmla="*/ 283 w 1062"/>
                <a:gd name="T97" fmla="*/ 340 h 1015"/>
                <a:gd name="T98" fmla="*/ 359 w 1062"/>
                <a:gd name="T99" fmla="*/ 330 h 1015"/>
                <a:gd name="T100" fmla="*/ 409 w 1062"/>
                <a:gd name="T101" fmla="*/ 311 h 1015"/>
                <a:gd name="T102" fmla="*/ 420 w 1062"/>
                <a:gd name="T103" fmla="*/ 232 h 1015"/>
                <a:gd name="T104" fmla="*/ 453 w 1062"/>
                <a:gd name="T105" fmla="*/ 199 h 1015"/>
                <a:gd name="T106" fmla="*/ 500 w 1062"/>
                <a:gd name="T107" fmla="*/ 177 h 1015"/>
                <a:gd name="T108" fmla="*/ 536 w 1062"/>
                <a:gd name="T109" fmla="*/ 170 h 1015"/>
                <a:gd name="T110" fmla="*/ 551 w 1062"/>
                <a:gd name="T111" fmla="*/ 136 h 1015"/>
                <a:gd name="T112" fmla="*/ 609 w 1062"/>
                <a:gd name="T113" fmla="*/ 127 h 1015"/>
                <a:gd name="T114" fmla="*/ 635 w 1062"/>
                <a:gd name="T115" fmla="*/ 97 h 1015"/>
                <a:gd name="T116" fmla="*/ 675 w 1062"/>
                <a:gd name="T117" fmla="*/ 99 h 1015"/>
                <a:gd name="T118" fmla="*/ 718 w 1062"/>
                <a:gd name="T119" fmla="*/ 62 h 1015"/>
                <a:gd name="T120" fmla="*/ 758 w 1062"/>
                <a:gd name="T121" fmla="*/ 38 h 1015"/>
                <a:gd name="T122" fmla="*/ 796 w 1062"/>
                <a:gd name="T123" fmla="*/ 0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2" h="1015">
                  <a:moveTo>
                    <a:pt x="796" y="0"/>
                  </a:moveTo>
                  <a:lnTo>
                    <a:pt x="802" y="4"/>
                  </a:lnTo>
                  <a:lnTo>
                    <a:pt x="814" y="10"/>
                  </a:lnTo>
                  <a:lnTo>
                    <a:pt x="826" y="18"/>
                  </a:lnTo>
                  <a:lnTo>
                    <a:pt x="834" y="25"/>
                  </a:lnTo>
                  <a:lnTo>
                    <a:pt x="827" y="36"/>
                  </a:lnTo>
                  <a:lnTo>
                    <a:pt x="821" y="46"/>
                  </a:lnTo>
                  <a:lnTo>
                    <a:pt x="817" y="54"/>
                  </a:lnTo>
                  <a:lnTo>
                    <a:pt x="819" y="59"/>
                  </a:lnTo>
                  <a:lnTo>
                    <a:pt x="817" y="63"/>
                  </a:lnTo>
                  <a:lnTo>
                    <a:pt x="817" y="67"/>
                  </a:lnTo>
                  <a:lnTo>
                    <a:pt x="817" y="68"/>
                  </a:lnTo>
                  <a:lnTo>
                    <a:pt x="824" y="73"/>
                  </a:lnTo>
                  <a:lnTo>
                    <a:pt x="829" y="78"/>
                  </a:lnTo>
                  <a:lnTo>
                    <a:pt x="832" y="88"/>
                  </a:lnTo>
                  <a:lnTo>
                    <a:pt x="830" y="97"/>
                  </a:lnTo>
                  <a:lnTo>
                    <a:pt x="830" y="102"/>
                  </a:lnTo>
                  <a:lnTo>
                    <a:pt x="834" y="110"/>
                  </a:lnTo>
                  <a:lnTo>
                    <a:pt x="844" y="114"/>
                  </a:lnTo>
                  <a:lnTo>
                    <a:pt x="847" y="118"/>
                  </a:lnTo>
                  <a:lnTo>
                    <a:pt x="854" y="125"/>
                  </a:lnTo>
                  <a:lnTo>
                    <a:pt x="862" y="128"/>
                  </a:lnTo>
                  <a:lnTo>
                    <a:pt x="872" y="131"/>
                  </a:lnTo>
                  <a:lnTo>
                    <a:pt x="873" y="143"/>
                  </a:lnTo>
                  <a:lnTo>
                    <a:pt x="878" y="148"/>
                  </a:lnTo>
                  <a:lnTo>
                    <a:pt x="878" y="157"/>
                  </a:lnTo>
                  <a:lnTo>
                    <a:pt x="882" y="164"/>
                  </a:lnTo>
                  <a:lnTo>
                    <a:pt x="883" y="170"/>
                  </a:lnTo>
                  <a:lnTo>
                    <a:pt x="882" y="180"/>
                  </a:lnTo>
                  <a:lnTo>
                    <a:pt x="880" y="183"/>
                  </a:lnTo>
                  <a:lnTo>
                    <a:pt x="878" y="186"/>
                  </a:lnTo>
                  <a:lnTo>
                    <a:pt x="877" y="188"/>
                  </a:lnTo>
                  <a:lnTo>
                    <a:pt x="873" y="193"/>
                  </a:lnTo>
                  <a:lnTo>
                    <a:pt x="877" y="196"/>
                  </a:lnTo>
                  <a:lnTo>
                    <a:pt x="877" y="198"/>
                  </a:lnTo>
                  <a:lnTo>
                    <a:pt x="877" y="201"/>
                  </a:lnTo>
                  <a:lnTo>
                    <a:pt x="877" y="203"/>
                  </a:lnTo>
                  <a:lnTo>
                    <a:pt x="875" y="204"/>
                  </a:lnTo>
                  <a:lnTo>
                    <a:pt x="869" y="209"/>
                  </a:lnTo>
                  <a:lnTo>
                    <a:pt x="865" y="217"/>
                  </a:lnTo>
                  <a:lnTo>
                    <a:pt x="869" y="229"/>
                  </a:lnTo>
                  <a:lnTo>
                    <a:pt x="875" y="237"/>
                  </a:lnTo>
                  <a:lnTo>
                    <a:pt x="873" y="248"/>
                  </a:lnTo>
                  <a:lnTo>
                    <a:pt x="873" y="254"/>
                  </a:lnTo>
                  <a:lnTo>
                    <a:pt x="875" y="262"/>
                  </a:lnTo>
                  <a:lnTo>
                    <a:pt x="882" y="267"/>
                  </a:lnTo>
                  <a:lnTo>
                    <a:pt x="892" y="269"/>
                  </a:lnTo>
                  <a:lnTo>
                    <a:pt x="903" y="264"/>
                  </a:lnTo>
                  <a:lnTo>
                    <a:pt x="916" y="259"/>
                  </a:lnTo>
                  <a:lnTo>
                    <a:pt x="926" y="259"/>
                  </a:lnTo>
                  <a:lnTo>
                    <a:pt x="936" y="261"/>
                  </a:lnTo>
                  <a:lnTo>
                    <a:pt x="943" y="264"/>
                  </a:lnTo>
                  <a:lnTo>
                    <a:pt x="953" y="264"/>
                  </a:lnTo>
                  <a:lnTo>
                    <a:pt x="955" y="266"/>
                  </a:lnTo>
                  <a:lnTo>
                    <a:pt x="963" y="267"/>
                  </a:lnTo>
                  <a:lnTo>
                    <a:pt x="973" y="269"/>
                  </a:lnTo>
                  <a:lnTo>
                    <a:pt x="974" y="269"/>
                  </a:lnTo>
                  <a:lnTo>
                    <a:pt x="979" y="267"/>
                  </a:lnTo>
                  <a:lnTo>
                    <a:pt x="986" y="267"/>
                  </a:lnTo>
                  <a:lnTo>
                    <a:pt x="993" y="269"/>
                  </a:lnTo>
                  <a:lnTo>
                    <a:pt x="996" y="277"/>
                  </a:lnTo>
                  <a:lnTo>
                    <a:pt x="994" y="280"/>
                  </a:lnTo>
                  <a:lnTo>
                    <a:pt x="986" y="285"/>
                  </a:lnTo>
                  <a:lnTo>
                    <a:pt x="986" y="287"/>
                  </a:lnTo>
                  <a:lnTo>
                    <a:pt x="983" y="293"/>
                  </a:lnTo>
                  <a:lnTo>
                    <a:pt x="976" y="298"/>
                  </a:lnTo>
                  <a:lnTo>
                    <a:pt x="974" y="298"/>
                  </a:lnTo>
                  <a:lnTo>
                    <a:pt x="971" y="303"/>
                  </a:lnTo>
                  <a:lnTo>
                    <a:pt x="969" y="305"/>
                  </a:lnTo>
                  <a:lnTo>
                    <a:pt x="968" y="311"/>
                  </a:lnTo>
                  <a:lnTo>
                    <a:pt x="968" y="319"/>
                  </a:lnTo>
                  <a:lnTo>
                    <a:pt x="968" y="322"/>
                  </a:lnTo>
                  <a:lnTo>
                    <a:pt x="938" y="345"/>
                  </a:lnTo>
                  <a:lnTo>
                    <a:pt x="938" y="347"/>
                  </a:lnTo>
                  <a:lnTo>
                    <a:pt x="935" y="348"/>
                  </a:lnTo>
                  <a:lnTo>
                    <a:pt x="925" y="355"/>
                  </a:lnTo>
                  <a:lnTo>
                    <a:pt x="918" y="356"/>
                  </a:lnTo>
                  <a:lnTo>
                    <a:pt x="916" y="364"/>
                  </a:lnTo>
                  <a:lnTo>
                    <a:pt x="918" y="366"/>
                  </a:lnTo>
                  <a:lnTo>
                    <a:pt x="925" y="374"/>
                  </a:lnTo>
                  <a:lnTo>
                    <a:pt x="925" y="377"/>
                  </a:lnTo>
                  <a:lnTo>
                    <a:pt x="928" y="382"/>
                  </a:lnTo>
                  <a:lnTo>
                    <a:pt x="930" y="384"/>
                  </a:lnTo>
                  <a:lnTo>
                    <a:pt x="933" y="389"/>
                  </a:lnTo>
                  <a:lnTo>
                    <a:pt x="936" y="392"/>
                  </a:lnTo>
                  <a:lnTo>
                    <a:pt x="938" y="397"/>
                  </a:lnTo>
                  <a:lnTo>
                    <a:pt x="936" y="402"/>
                  </a:lnTo>
                  <a:lnTo>
                    <a:pt x="935" y="403"/>
                  </a:lnTo>
                  <a:lnTo>
                    <a:pt x="935" y="411"/>
                  </a:lnTo>
                  <a:lnTo>
                    <a:pt x="935" y="413"/>
                  </a:lnTo>
                  <a:lnTo>
                    <a:pt x="940" y="418"/>
                  </a:lnTo>
                  <a:lnTo>
                    <a:pt x="946" y="423"/>
                  </a:lnTo>
                  <a:lnTo>
                    <a:pt x="951" y="428"/>
                  </a:lnTo>
                  <a:lnTo>
                    <a:pt x="958" y="431"/>
                  </a:lnTo>
                  <a:lnTo>
                    <a:pt x="958" y="434"/>
                  </a:lnTo>
                  <a:lnTo>
                    <a:pt x="958" y="447"/>
                  </a:lnTo>
                  <a:lnTo>
                    <a:pt x="964" y="458"/>
                  </a:lnTo>
                  <a:lnTo>
                    <a:pt x="971" y="468"/>
                  </a:lnTo>
                  <a:lnTo>
                    <a:pt x="979" y="468"/>
                  </a:lnTo>
                  <a:lnTo>
                    <a:pt x="984" y="466"/>
                  </a:lnTo>
                  <a:lnTo>
                    <a:pt x="991" y="463"/>
                  </a:lnTo>
                  <a:lnTo>
                    <a:pt x="996" y="463"/>
                  </a:lnTo>
                  <a:lnTo>
                    <a:pt x="998" y="463"/>
                  </a:lnTo>
                  <a:lnTo>
                    <a:pt x="1002" y="463"/>
                  </a:lnTo>
                  <a:lnTo>
                    <a:pt x="1007" y="460"/>
                  </a:lnTo>
                  <a:lnTo>
                    <a:pt x="1009" y="460"/>
                  </a:lnTo>
                  <a:lnTo>
                    <a:pt x="1014" y="458"/>
                  </a:lnTo>
                  <a:lnTo>
                    <a:pt x="1016" y="457"/>
                  </a:lnTo>
                  <a:lnTo>
                    <a:pt x="1017" y="457"/>
                  </a:lnTo>
                  <a:lnTo>
                    <a:pt x="1019" y="458"/>
                  </a:lnTo>
                  <a:lnTo>
                    <a:pt x="1021" y="463"/>
                  </a:lnTo>
                  <a:lnTo>
                    <a:pt x="1021" y="471"/>
                  </a:lnTo>
                  <a:lnTo>
                    <a:pt x="1019" y="476"/>
                  </a:lnTo>
                  <a:lnTo>
                    <a:pt x="1017" y="491"/>
                  </a:lnTo>
                  <a:lnTo>
                    <a:pt x="1016" y="494"/>
                  </a:lnTo>
                  <a:lnTo>
                    <a:pt x="1014" y="505"/>
                  </a:lnTo>
                  <a:lnTo>
                    <a:pt x="1014" y="507"/>
                  </a:lnTo>
                  <a:lnTo>
                    <a:pt x="1014" y="515"/>
                  </a:lnTo>
                  <a:lnTo>
                    <a:pt x="1011" y="521"/>
                  </a:lnTo>
                  <a:lnTo>
                    <a:pt x="1011" y="523"/>
                  </a:lnTo>
                  <a:lnTo>
                    <a:pt x="1014" y="533"/>
                  </a:lnTo>
                  <a:lnTo>
                    <a:pt x="1014" y="534"/>
                  </a:lnTo>
                  <a:lnTo>
                    <a:pt x="1019" y="547"/>
                  </a:lnTo>
                  <a:lnTo>
                    <a:pt x="1021" y="549"/>
                  </a:lnTo>
                  <a:lnTo>
                    <a:pt x="1022" y="552"/>
                  </a:lnTo>
                  <a:lnTo>
                    <a:pt x="1026" y="568"/>
                  </a:lnTo>
                  <a:lnTo>
                    <a:pt x="1029" y="576"/>
                  </a:lnTo>
                  <a:lnTo>
                    <a:pt x="1029" y="580"/>
                  </a:lnTo>
                  <a:lnTo>
                    <a:pt x="1029" y="585"/>
                  </a:lnTo>
                  <a:lnTo>
                    <a:pt x="1029" y="588"/>
                  </a:lnTo>
                  <a:lnTo>
                    <a:pt x="1029" y="593"/>
                  </a:lnTo>
                  <a:lnTo>
                    <a:pt x="1029" y="594"/>
                  </a:lnTo>
                  <a:lnTo>
                    <a:pt x="1034" y="610"/>
                  </a:lnTo>
                  <a:lnTo>
                    <a:pt x="1034" y="612"/>
                  </a:lnTo>
                  <a:lnTo>
                    <a:pt x="1036" y="618"/>
                  </a:lnTo>
                  <a:lnTo>
                    <a:pt x="1039" y="627"/>
                  </a:lnTo>
                  <a:lnTo>
                    <a:pt x="1041" y="631"/>
                  </a:lnTo>
                  <a:lnTo>
                    <a:pt x="1047" y="636"/>
                  </a:lnTo>
                  <a:lnTo>
                    <a:pt x="1050" y="646"/>
                  </a:lnTo>
                  <a:lnTo>
                    <a:pt x="1052" y="648"/>
                  </a:lnTo>
                  <a:lnTo>
                    <a:pt x="1055" y="656"/>
                  </a:lnTo>
                  <a:lnTo>
                    <a:pt x="1060" y="664"/>
                  </a:lnTo>
                  <a:lnTo>
                    <a:pt x="1062" y="677"/>
                  </a:lnTo>
                  <a:lnTo>
                    <a:pt x="1062" y="680"/>
                  </a:lnTo>
                  <a:lnTo>
                    <a:pt x="1059" y="686"/>
                  </a:lnTo>
                  <a:lnTo>
                    <a:pt x="1057" y="688"/>
                  </a:ln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8" name="Freeform 181"/>
            <p:cNvSpPr>
              <a:spLocks/>
            </p:cNvSpPr>
            <p:nvPr/>
          </p:nvSpPr>
          <p:spPr bwMode="auto">
            <a:xfrm>
              <a:off x="1974849" y="1100933"/>
              <a:ext cx="838200" cy="804863"/>
            </a:xfrm>
            <a:custGeom>
              <a:avLst/>
              <a:gdLst>
                <a:gd name="T0" fmla="*/ 1009 w 1057"/>
                <a:gd name="T1" fmla="*/ 693 h 1015"/>
                <a:gd name="T2" fmla="*/ 978 w 1057"/>
                <a:gd name="T3" fmla="*/ 693 h 1015"/>
                <a:gd name="T4" fmla="*/ 993 w 1057"/>
                <a:gd name="T5" fmla="*/ 735 h 1015"/>
                <a:gd name="T6" fmla="*/ 1024 w 1057"/>
                <a:gd name="T7" fmla="*/ 775 h 1015"/>
                <a:gd name="T8" fmla="*/ 968 w 1057"/>
                <a:gd name="T9" fmla="*/ 756 h 1015"/>
                <a:gd name="T10" fmla="*/ 953 w 1057"/>
                <a:gd name="T11" fmla="*/ 782 h 1015"/>
                <a:gd name="T12" fmla="*/ 907 w 1057"/>
                <a:gd name="T13" fmla="*/ 801 h 1015"/>
                <a:gd name="T14" fmla="*/ 910 w 1057"/>
                <a:gd name="T15" fmla="*/ 769 h 1015"/>
                <a:gd name="T16" fmla="*/ 892 w 1057"/>
                <a:gd name="T17" fmla="*/ 748 h 1015"/>
                <a:gd name="T18" fmla="*/ 850 w 1057"/>
                <a:gd name="T19" fmla="*/ 746 h 1015"/>
                <a:gd name="T20" fmla="*/ 826 w 1057"/>
                <a:gd name="T21" fmla="*/ 808 h 1015"/>
                <a:gd name="T22" fmla="*/ 816 w 1057"/>
                <a:gd name="T23" fmla="*/ 860 h 1015"/>
                <a:gd name="T24" fmla="*/ 781 w 1057"/>
                <a:gd name="T25" fmla="*/ 898 h 1015"/>
                <a:gd name="T26" fmla="*/ 756 w 1057"/>
                <a:gd name="T27" fmla="*/ 949 h 1015"/>
                <a:gd name="T28" fmla="*/ 725 w 1057"/>
                <a:gd name="T29" fmla="*/ 996 h 1015"/>
                <a:gd name="T30" fmla="*/ 685 w 1057"/>
                <a:gd name="T31" fmla="*/ 1007 h 1015"/>
                <a:gd name="T32" fmla="*/ 577 w 1057"/>
                <a:gd name="T33" fmla="*/ 1004 h 1015"/>
                <a:gd name="T34" fmla="*/ 515 w 1057"/>
                <a:gd name="T35" fmla="*/ 989 h 1015"/>
                <a:gd name="T36" fmla="*/ 467 w 1057"/>
                <a:gd name="T37" fmla="*/ 1010 h 1015"/>
                <a:gd name="T38" fmla="*/ 434 w 1057"/>
                <a:gd name="T39" fmla="*/ 1000 h 1015"/>
                <a:gd name="T40" fmla="*/ 425 w 1057"/>
                <a:gd name="T41" fmla="*/ 974 h 1015"/>
                <a:gd name="T42" fmla="*/ 417 w 1057"/>
                <a:gd name="T43" fmla="*/ 936 h 1015"/>
                <a:gd name="T44" fmla="*/ 386 w 1057"/>
                <a:gd name="T45" fmla="*/ 915 h 1015"/>
                <a:gd name="T46" fmla="*/ 351 w 1057"/>
                <a:gd name="T47" fmla="*/ 907 h 1015"/>
                <a:gd name="T48" fmla="*/ 323 w 1057"/>
                <a:gd name="T49" fmla="*/ 892 h 1015"/>
                <a:gd name="T50" fmla="*/ 288 w 1057"/>
                <a:gd name="T51" fmla="*/ 863 h 1015"/>
                <a:gd name="T52" fmla="*/ 270 w 1057"/>
                <a:gd name="T53" fmla="*/ 826 h 1015"/>
                <a:gd name="T54" fmla="*/ 228 w 1057"/>
                <a:gd name="T55" fmla="*/ 816 h 1015"/>
                <a:gd name="T56" fmla="*/ 197 w 1057"/>
                <a:gd name="T57" fmla="*/ 805 h 1015"/>
                <a:gd name="T58" fmla="*/ 169 w 1057"/>
                <a:gd name="T59" fmla="*/ 785 h 1015"/>
                <a:gd name="T60" fmla="*/ 154 w 1057"/>
                <a:gd name="T61" fmla="*/ 753 h 1015"/>
                <a:gd name="T62" fmla="*/ 128 w 1057"/>
                <a:gd name="T63" fmla="*/ 746 h 1015"/>
                <a:gd name="T64" fmla="*/ 103 w 1057"/>
                <a:gd name="T65" fmla="*/ 722 h 1015"/>
                <a:gd name="T66" fmla="*/ 86 w 1057"/>
                <a:gd name="T67" fmla="*/ 674 h 1015"/>
                <a:gd name="T68" fmla="*/ 65 w 1057"/>
                <a:gd name="T69" fmla="*/ 627 h 1015"/>
                <a:gd name="T70" fmla="*/ 45 w 1057"/>
                <a:gd name="T71" fmla="*/ 581 h 1015"/>
                <a:gd name="T72" fmla="*/ 35 w 1057"/>
                <a:gd name="T73" fmla="*/ 546 h 1015"/>
                <a:gd name="T74" fmla="*/ 27 w 1057"/>
                <a:gd name="T75" fmla="*/ 489 h 1015"/>
                <a:gd name="T76" fmla="*/ 33 w 1057"/>
                <a:gd name="T77" fmla="*/ 440 h 1015"/>
                <a:gd name="T78" fmla="*/ 12 w 1057"/>
                <a:gd name="T79" fmla="*/ 369 h 1015"/>
                <a:gd name="T80" fmla="*/ 47 w 1057"/>
                <a:gd name="T81" fmla="*/ 347 h 1015"/>
                <a:gd name="T82" fmla="*/ 152 w 1057"/>
                <a:gd name="T83" fmla="*/ 318 h 1015"/>
                <a:gd name="T84" fmla="*/ 242 w 1057"/>
                <a:gd name="T85" fmla="*/ 329 h 1015"/>
                <a:gd name="T86" fmla="*/ 271 w 1057"/>
                <a:gd name="T87" fmla="*/ 353 h 1015"/>
                <a:gd name="T88" fmla="*/ 351 w 1057"/>
                <a:gd name="T89" fmla="*/ 330 h 1015"/>
                <a:gd name="T90" fmla="*/ 384 w 1057"/>
                <a:gd name="T91" fmla="*/ 321 h 1015"/>
                <a:gd name="T92" fmla="*/ 424 w 1057"/>
                <a:gd name="T93" fmla="*/ 284 h 1015"/>
                <a:gd name="T94" fmla="*/ 422 w 1057"/>
                <a:gd name="T95" fmla="*/ 227 h 1015"/>
                <a:gd name="T96" fmla="*/ 450 w 1057"/>
                <a:gd name="T97" fmla="*/ 201 h 1015"/>
                <a:gd name="T98" fmla="*/ 483 w 1057"/>
                <a:gd name="T99" fmla="*/ 180 h 1015"/>
                <a:gd name="T100" fmla="*/ 520 w 1057"/>
                <a:gd name="T101" fmla="*/ 170 h 1015"/>
                <a:gd name="T102" fmla="*/ 538 w 1057"/>
                <a:gd name="T103" fmla="*/ 154 h 1015"/>
                <a:gd name="T104" fmla="*/ 563 w 1057"/>
                <a:gd name="T105" fmla="*/ 135 h 1015"/>
                <a:gd name="T106" fmla="*/ 611 w 1057"/>
                <a:gd name="T107" fmla="*/ 125 h 1015"/>
                <a:gd name="T108" fmla="*/ 632 w 1057"/>
                <a:gd name="T109" fmla="*/ 96 h 1015"/>
                <a:gd name="T110" fmla="*/ 657 w 1057"/>
                <a:gd name="T111" fmla="*/ 93 h 1015"/>
                <a:gd name="T112" fmla="*/ 703 w 1057"/>
                <a:gd name="T113" fmla="*/ 81 h 1015"/>
                <a:gd name="T114" fmla="*/ 736 w 1057"/>
                <a:gd name="T115" fmla="*/ 52 h 1015"/>
                <a:gd name="T116" fmla="*/ 771 w 1057"/>
                <a:gd name="T117" fmla="*/ 28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7" h="1015">
                  <a:moveTo>
                    <a:pt x="1057" y="688"/>
                  </a:move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</a:path>
              </a:pathLst>
            </a:custGeom>
            <a:noFill/>
            <a:ln w="0">
              <a:solidFill>
                <a:sysClr val="windowText" lastClr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69" name="Freeform 182"/>
            <p:cNvSpPr>
              <a:spLocks/>
            </p:cNvSpPr>
            <p:nvPr/>
          </p:nvSpPr>
          <p:spPr bwMode="auto">
            <a:xfrm>
              <a:off x="2605087" y="1100933"/>
              <a:ext cx="212725" cy="546100"/>
            </a:xfrm>
            <a:custGeom>
              <a:avLst/>
              <a:gdLst>
                <a:gd name="T0" fmla="*/ 18 w 266"/>
                <a:gd name="T1" fmla="*/ 10 h 688"/>
                <a:gd name="T2" fmla="*/ 31 w 266"/>
                <a:gd name="T3" fmla="*/ 36 h 688"/>
                <a:gd name="T4" fmla="*/ 23 w 266"/>
                <a:gd name="T5" fmla="*/ 59 h 688"/>
                <a:gd name="T6" fmla="*/ 21 w 266"/>
                <a:gd name="T7" fmla="*/ 68 h 688"/>
                <a:gd name="T8" fmla="*/ 36 w 266"/>
                <a:gd name="T9" fmla="*/ 88 h 688"/>
                <a:gd name="T10" fmla="*/ 38 w 266"/>
                <a:gd name="T11" fmla="*/ 110 h 688"/>
                <a:gd name="T12" fmla="*/ 58 w 266"/>
                <a:gd name="T13" fmla="*/ 125 h 688"/>
                <a:gd name="T14" fmla="*/ 77 w 266"/>
                <a:gd name="T15" fmla="*/ 143 h 688"/>
                <a:gd name="T16" fmla="*/ 86 w 266"/>
                <a:gd name="T17" fmla="*/ 164 h 688"/>
                <a:gd name="T18" fmla="*/ 84 w 266"/>
                <a:gd name="T19" fmla="*/ 183 h 688"/>
                <a:gd name="T20" fmla="*/ 77 w 266"/>
                <a:gd name="T21" fmla="*/ 193 h 688"/>
                <a:gd name="T22" fmla="*/ 81 w 266"/>
                <a:gd name="T23" fmla="*/ 201 h 688"/>
                <a:gd name="T24" fmla="*/ 73 w 266"/>
                <a:gd name="T25" fmla="*/ 209 h 688"/>
                <a:gd name="T26" fmla="*/ 79 w 266"/>
                <a:gd name="T27" fmla="*/ 237 h 688"/>
                <a:gd name="T28" fmla="*/ 79 w 266"/>
                <a:gd name="T29" fmla="*/ 262 h 688"/>
                <a:gd name="T30" fmla="*/ 107 w 266"/>
                <a:gd name="T31" fmla="*/ 264 h 688"/>
                <a:gd name="T32" fmla="*/ 140 w 266"/>
                <a:gd name="T33" fmla="*/ 261 h 688"/>
                <a:gd name="T34" fmla="*/ 159 w 266"/>
                <a:gd name="T35" fmla="*/ 266 h 688"/>
                <a:gd name="T36" fmla="*/ 178 w 266"/>
                <a:gd name="T37" fmla="*/ 269 h 688"/>
                <a:gd name="T38" fmla="*/ 197 w 266"/>
                <a:gd name="T39" fmla="*/ 269 h 688"/>
                <a:gd name="T40" fmla="*/ 190 w 266"/>
                <a:gd name="T41" fmla="*/ 285 h 688"/>
                <a:gd name="T42" fmla="*/ 180 w 266"/>
                <a:gd name="T43" fmla="*/ 298 h 688"/>
                <a:gd name="T44" fmla="*/ 173 w 266"/>
                <a:gd name="T45" fmla="*/ 305 h 688"/>
                <a:gd name="T46" fmla="*/ 172 w 266"/>
                <a:gd name="T47" fmla="*/ 322 h 688"/>
                <a:gd name="T48" fmla="*/ 139 w 266"/>
                <a:gd name="T49" fmla="*/ 348 h 688"/>
                <a:gd name="T50" fmla="*/ 120 w 266"/>
                <a:gd name="T51" fmla="*/ 364 h 688"/>
                <a:gd name="T52" fmla="*/ 129 w 266"/>
                <a:gd name="T53" fmla="*/ 377 h 688"/>
                <a:gd name="T54" fmla="*/ 137 w 266"/>
                <a:gd name="T55" fmla="*/ 389 h 688"/>
                <a:gd name="T56" fmla="*/ 140 w 266"/>
                <a:gd name="T57" fmla="*/ 402 h 688"/>
                <a:gd name="T58" fmla="*/ 139 w 266"/>
                <a:gd name="T59" fmla="*/ 413 h 688"/>
                <a:gd name="T60" fmla="*/ 155 w 266"/>
                <a:gd name="T61" fmla="*/ 428 h 688"/>
                <a:gd name="T62" fmla="*/ 162 w 266"/>
                <a:gd name="T63" fmla="*/ 447 h 688"/>
                <a:gd name="T64" fmla="*/ 183 w 266"/>
                <a:gd name="T65" fmla="*/ 468 h 688"/>
                <a:gd name="T66" fmla="*/ 200 w 266"/>
                <a:gd name="T67" fmla="*/ 463 h 688"/>
                <a:gd name="T68" fmla="*/ 211 w 266"/>
                <a:gd name="T69" fmla="*/ 460 h 688"/>
                <a:gd name="T70" fmla="*/ 220 w 266"/>
                <a:gd name="T71" fmla="*/ 457 h 688"/>
                <a:gd name="T72" fmla="*/ 225 w 266"/>
                <a:gd name="T73" fmla="*/ 463 h 688"/>
                <a:gd name="T74" fmla="*/ 221 w 266"/>
                <a:gd name="T75" fmla="*/ 491 h 688"/>
                <a:gd name="T76" fmla="*/ 218 w 266"/>
                <a:gd name="T77" fmla="*/ 507 h 688"/>
                <a:gd name="T78" fmla="*/ 215 w 266"/>
                <a:gd name="T79" fmla="*/ 523 h 688"/>
                <a:gd name="T80" fmla="*/ 223 w 266"/>
                <a:gd name="T81" fmla="*/ 547 h 688"/>
                <a:gd name="T82" fmla="*/ 230 w 266"/>
                <a:gd name="T83" fmla="*/ 568 h 688"/>
                <a:gd name="T84" fmla="*/ 233 w 266"/>
                <a:gd name="T85" fmla="*/ 585 h 688"/>
                <a:gd name="T86" fmla="*/ 233 w 266"/>
                <a:gd name="T87" fmla="*/ 594 h 688"/>
                <a:gd name="T88" fmla="*/ 240 w 266"/>
                <a:gd name="T89" fmla="*/ 618 h 688"/>
                <a:gd name="T90" fmla="*/ 251 w 266"/>
                <a:gd name="T91" fmla="*/ 636 h 688"/>
                <a:gd name="T92" fmla="*/ 259 w 266"/>
                <a:gd name="T93" fmla="*/ 656 h 688"/>
                <a:gd name="T94" fmla="*/ 266 w 266"/>
                <a:gd name="T95" fmla="*/ 68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6" h="688">
                  <a:moveTo>
                    <a:pt x="0" y="0"/>
                  </a:moveTo>
                  <a:lnTo>
                    <a:pt x="6" y="4"/>
                  </a:lnTo>
                  <a:lnTo>
                    <a:pt x="18" y="10"/>
                  </a:lnTo>
                  <a:lnTo>
                    <a:pt x="30" y="18"/>
                  </a:lnTo>
                  <a:lnTo>
                    <a:pt x="38" y="25"/>
                  </a:lnTo>
                  <a:lnTo>
                    <a:pt x="31" y="36"/>
                  </a:lnTo>
                  <a:lnTo>
                    <a:pt x="25" y="46"/>
                  </a:lnTo>
                  <a:lnTo>
                    <a:pt x="21" y="54"/>
                  </a:lnTo>
                  <a:lnTo>
                    <a:pt x="23" y="59"/>
                  </a:lnTo>
                  <a:lnTo>
                    <a:pt x="21" y="63"/>
                  </a:lnTo>
                  <a:lnTo>
                    <a:pt x="21" y="67"/>
                  </a:lnTo>
                  <a:lnTo>
                    <a:pt x="21" y="68"/>
                  </a:lnTo>
                  <a:lnTo>
                    <a:pt x="28" y="73"/>
                  </a:lnTo>
                  <a:lnTo>
                    <a:pt x="33" y="78"/>
                  </a:lnTo>
                  <a:lnTo>
                    <a:pt x="36" y="88"/>
                  </a:lnTo>
                  <a:lnTo>
                    <a:pt x="34" y="97"/>
                  </a:lnTo>
                  <a:lnTo>
                    <a:pt x="34" y="102"/>
                  </a:lnTo>
                  <a:lnTo>
                    <a:pt x="38" y="110"/>
                  </a:lnTo>
                  <a:lnTo>
                    <a:pt x="48" y="114"/>
                  </a:lnTo>
                  <a:lnTo>
                    <a:pt x="51" y="118"/>
                  </a:lnTo>
                  <a:lnTo>
                    <a:pt x="58" y="125"/>
                  </a:lnTo>
                  <a:lnTo>
                    <a:pt x="66" y="128"/>
                  </a:lnTo>
                  <a:lnTo>
                    <a:pt x="76" y="131"/>
                  </a:lnTo>
                  <a:lnTo>
                    <a:pt x="77" y="143"/>
                  </a:lnTo>
                  <a:lnTo>
                    <a:pt x="82" y="148"/>
                  </a:lnTo>
                  <a:lnTo>
                    <a:pt x="82" y="157"/>
                  </a:lnTo>
                  <a:lnTo>
                    <a:pt x="86" y="164"/>
                  </a:lnTo>
                  <a:lnTo>
                    <a:pt x="87" y="170"/>
                  </a:lnTo>
                  <a:lnTo>
                    <a:pt x="86" y="180"/>
                  </a:lnTo>
                  <a:lnTo>
                    <a:pt x="84" y="183"/>
                  </a:lnTo>
                  <a:lnTo>
                    <a:pt x="82" y="186"/>
                  </a:lnTo>
                  <a:lnTo>
                    <a:pt x="81" y="188"/>
                  </a:lnTo>
                  <a:lnTo>
                    <a:pt x="77" y="193"/>
                  </a:lnTo>
                  <a:lnTo>
                    <a:pt x="81" y="196"/>
                  </a:lnTo>
                  <a:lnTo>
                    <a:pt x="81" y="198"/>
                  </a:lnTo>
                  <a:lnTo>
                    <a:pt x="81" y="201"/>
                  </a:lnTo>
                  <a:lnTo>
                    <a:pt x="81" y="203"/>
                  </a:lnTo>
                  <a:lnTo>
                    <a:pt x="79" y="204"/>
                  </a:lnTo>
                  <a:lnTo>
                    <a:pt x="73" y="209"/>
                  </a:lnTo>
                  <a:lnTo>
                    <a:pt x="69" y="217"/>
                  </a:lnTo>
                  <a:lnTo>
                    <a:pt x="73" y="229"/>
                  </a:lnTo>
                  <a:lnTo>
                    <a:pt x="79" y="237"/>
                  </a:lnTo>
                  <a:lnTo>
                    <a:pt x="77" y="248"/>
                  </a:lnTo>
                  <a:lnTo>
                    <a:pt x="77" y="254"/>
                  </a:lnTo>
                  <a:lnTo>
                    <a:pt x="79" y="262"/>
                  </a:lnTo>
                  <a:lnTo>
                    <a:pt x="86" y="267"/>
                  </a:lnTo>
                  <a:lnTo>
                    <a:pt x="96" y="269"/>
                  </a:lnTo>
                  <a:lnTo>
                    <a:pt x="107" y="264"/>
                  </a:lnTo>
                  <a:lnTo>
                    <a:pt x="120" y="259"/>
                  </a:lnTo>
                  <a:lnTo>
                    <a:pt x="130" y="259"/>
                  </a:lnTo>
                  <a:lnTo>
                    <a:pt x="140" y="261"/>
                  </a:lnTo>
                  <a:lnTo>
                    <a:pt x="147" y="264"/>
                  </a:lnTo>
                  <a:lnTo>
                    <a:pt x="157" y="264"/>
                  </a:lnTo>
                  <a:lnTo>
                    <a:pt x="159" y="266"/>
                  </a:lnTo>
                  <a:lnTo>
                    <a:pt x="167" y="267"/>
                  </a:lnTo>
                  <a:lnTo>
                    <a:pt x="177" y="269"/>
                  </a:lnTo>
                  <a:lnTo>
                    <a:pt x="178" y="269"/>
                  </a:lnTo>
                  <a:lnTo>
                    <a:pt x="183" y="267"/>
                  </a:lnTo>
                  <a:lnTo>
                    <a:pt x="190" y="267"/>
                  </a:lnTo>
                  <a:lnTo>
                    <a:pt x="197" y="269"/>
                  </a:lnTo>
                  <a:lnTo>
                    <a:pt x="200" y="277"/>
                  </a:lnTo>
                  <a:lnTo>
                    <a:pt x="198" y="280"/>
                  </a:lnTo>
                  <a:lnTo>
                    <a:pt x="190" y="285"/>
                  </a:lnTo>
                  <a:lnTo>
                    <a:pt x="190" y="287"/>
                  </a:lnTo>
                  <a:lnTo>
                    <a:pt x="187" y="293"/>
                  </a:lnTo>
                  <a:lnTo>
                    <a:pt x="180" y="298"/>
                  </a:lnTo>
                  <a:lnTo>
                    <a:pt x="178" y="298"/>
                  </a:lnTo>
                  <a:lnTo>
                    <a:pt x="175" y="303"/>
                  </a:lnTo>
                  <a:lnTo>
                    <a:pt x="173" y="305"/>
                  </a:lnTo>
                  <a:lnTo>
                    <a:pt x="172" y="311"/>
                  </a:lnTo>
                  <a:lnTo>
                    <a:pt x="172" y="319"/>
                  </a:lnTo>
                  <a:lnTo>
                    <a:pt x="172" y="322"/>
                  </a:lnTo>
                  <a:lnTo>
                    <a:pt x="142" y="345"/>
                  </a:lnTo>
                  <a:lnTo>
                    <a:pt x="142" y="347"/>
                  </a:lnTo>
                  <a:lnTo>
                    <a:pt x="139" y="348"/>
                  </a:lnTo>
                  <a:lnTo>
                    <a:pt x="129" y="355"/>
                  </a:lnTo>
                  <a:lnTo>
                    <a:pt x="122" y="356"/>
                  </a:lnTo>
                  <a:lnTo>
                    <a:pt x="120" y="364"/>
                  </a:lnTo>
                  <a:lnTo>
                    <a:pt x="122" y="366"/>
                  </a:lnTo>
                  <a:lnTo>
                    <a:pt x="129" y="374"/>
                  </a:lnTo>
                  <a:lnTo>
                    <a:pt x="129" y="377"/>
                  </a:lnTo>
                  <a:lnTo>
                    <a:pt x="132" y="382"/>
                  </a:lnTo>
                  <a:lnTo>
                    <a:pt x="134" y="384"/>
                  </a:lnTo>
                  <a:lnTo>
                    <a:pt x="137" y="389"/>
                  </a:lnTo>
                  <a:lnTo>
                    <a:pt x="140" y="392"/>
                  </a:lnTo>
                  <a:lnTo>
                    <a:pt x="142" y="397"/>
                  </a:lnTo>
                  <a:lnTo>
                    <a:pt x="140" y="402"/>
                  </a:lnTo>
                  <a:lnTo>
                    <a:pt x="139" y="403"/>
                  </a:lnTo>
                  <a:lnTo>
                    <a:pt x="139" y="411"/>
                  </a:lnTo>
                  <a:lnTo>
                    <a:pt x="139" y="413"/>
                  </a:lnTo>
                  <a:lnTo>
                    <a:pt x="144" y="418"/>
                  </a:lnTo>
                  <a:lnTo>
                    <a:pt x="150" y="423"/>
                  </a:lnTo>
                  <a:lnTo>
                    <a:pt x="155" y="428"/>
                  </a:lnTo>
                  <a:lnTo>
                    <a:pt x="162" y="431"/>
                  </a:lnTo>
                  <a:lnTo>
                    <a:pt x="162" y="434"/>
                  </a:lnTo>
                  <a:lnTo>
                    <a:pt x="162" y="447"/>
                  </a:lnTo>
                  <a:lnTo>
                    <a:pt x="168" y="458"/>
                  </a:lnTo>
                  <a:lnTo>
                    <a:pt x="175" y="468"/>
                  </a:lnTo>
                  <a:lnTo>
                    <a:pt x="183" y="468"/>
                  </a:lnTo>
                  <a:lnTo>
                    <a:pt x="188" y="466"/>
                  </a:lnTo>
                  <a:lnTo>
                    <a:pt x="195" y="463"/>
                  </a:lnTo>
                  <a:lnTo>
                    <a:pt x="200" y="463"/>
                  </a:lnTo>
                  <a:lnTo>
                    <a:pt x="202" y="463"/>
                  </a:lnTo>
                  <a:lnTo>
                    <a:pt x="206" y="463"/>
                  </a:lnTo>
                  <a:lnTo>
                    <a:pt x="211" y="460"/>
                  </a:lnTo>
                  <a:lnTo>
                    <a:pt x="213" y="460"/>
                  </a:lnTo>
                  <a:lnTo>
                    <a:pt x="218" y="458"/>
                  </a:lnTo>
                  <a:lnTo>
                    <a:pt x="220" y="457"/>
                  </a:lnTo>
                  <a:lnTo>
                    <a:pt x="221" y="457"/>
                  </a:lnTo>
                  <a:lnTo>
                    <a:pt x="223" y="458"/>
                  </a:lnTo>
                  <a:lnTo>
                    <a:pt x="225" y="463"/>
                  </a:lnTo>
                  <a:lnTo>
                    <a:pt x="225" y="471"/>
                  </a:lnTo>
                  <a:lnTo>
                    <a:pt x="223" y="476"/>
                  </a:lnTo>
                  <a:lnTo>
                    <a:pt x="221" y="491"/>
                  </a:lnTo>
                  <a:lnTo>
                    <a:pt x="220" y="494"/>
                  </a:lnTo>
                  <a:lnTo>
                    <a:pt x="218" y="505"/>
                  </a:lnTo>
                  <a:lnTo>
                    <a:pt x="218" y="507"/>
                  </a:lnTo>
                  <a:lnTo>
                    <a:pt x="218" y="515"/>
                  </a:lnTo>
                  <a:lnTo>
                    <a:pt x="215" y="521"/>
                  </a:lnTo>
                  <a:lnTo>
                    <a:pt x="215" y="523"/>
                  </a:lnTo>
                  <a:lnTo>
                    <a:pt x="218" y="533"/>
                  </a:lnTo>
                  <a:lnTo>
                    <a:pt x="218" y="534"/>
                  </a:lnTo>
                  <a:lnTo>
                    <a:pt x="223" y="547"/>
                  </a:lnTo>
                  <a:lnTo>
                    <a:pt x="225" y="549"/>
                  </a:lnTo>
                  <a:lnTo>
                    <a:pt x="226" y="552"/>
                  </a:lnTo>
                  <a:lnTo>
                    <a:pt x="230" y="568"/>
                  </a:lnTo>
                  <a:lnTo>
                    <a:pt x="233" y="576"/>
                  </a:lnTo>
                  <a:lnTo>
                    <a:pt x="233" y="580"/>
                  </a:lnTo>
                  <a:lnTo>
                    <a:pt x="233" y="585"/>
                  </a:lnTo>
                  <a:lnTo>
                    <a:pt x="233" y="588"/>
                  </a:lnTo>
                  <a:lnTo>
                    <a:pt x="233" y="593"/>
                  </a:lnTo>
                  <a:lnTo>
                    <a:pt x="233" y="594"/>
                  </a:lnTo>
                  <a:lnTo>
                    <a:pt x="238" y="610"/>
                  </a:lnTo>
                  <a:lnTo>
                    <a:pt x="238" y="612"/>
                  </a:lnTo>
                  <a:lnTo>
                    <a:pt x="240" y="618"/>
                  </a:lnTo>
                  <a:lnTo>
                    <a:pt x="243" y="627"/>
                  </a:lnTo>
                  <a:lnTo>
                    <a:pt x="245" y="631"/>
                  </a:lnTo>
                  <a:lnTo>
                    <a:pt x="251" y="636"/>
                  </a:lnTo>
                  <a:lnTo>
                    <a:pt x="254" y="646"/>
                  </a:lnTo>
                  <a:lnTo>
                    <a:pt x="256" y="648"/>
                  </a:lnTo>
                  <a:lnTo>
                    <a:pt x="259" y="656"/>
                  </a:lnTo>
                  <a:lnTo>
                    <a:pt x="264" y="664"/>
                  </a:lnTo>
                  <a:lnTo>
                    <a:pt x="266" y="677"/>
                  </a:lnTo>
                  <a:lnTo>
                    <a:pt x="266" y="680"/>
                  </a:lnTo>
                  <a:lnTo>
                    <a:pt x="263" y="686"/>
                  </a:lnTo>
                  <a:lnTo>
                    <a:pt x="261" y="6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0" name="Freeform 183"/>
            <p:cNvSpPr>
              <a:spLocks/>
            </p:cNvSpPr>
            <p:nvPr/>
          </p:nvSpPr>
          <p:spPr bwMode="auto">
            <a:xfrm>
              <a:off x="2544762" y="1188245"/>
              <a:ext cx="879475" cy="1406525"/>
            </a:xfrm>
            <a:custGeom>
              <a:avLst/>
              <a:gdLst>
                <a:gd name="T0" fmla="*/ 250 w 1108"/>
                <a:gd name="T1" fmla="*/ 135 h 1772"/>
                <a:gd name="T2" fmla="*/ 314 w 1108"/>
                <a:gd name="T3" fmla="*/ 89 h 1772"/>
                <a:gd name="T4" fmla="*/ 420 w 1108"/>
                <a:gd name="T5" fmla="*/ 119 h 1772"/>
                <a:gd name="T6" fmla="*/ 508 w 1108"/>
                <a:gd name="T7" fmla="*/ 130 h 1772"/>
                <a:gd name="T8" fmla="*/ 579 w 1108"/>
                <a:gd name="T9" fmla="*/ 47 h 1772"/>
                <a:gd name="T10" fmla="*/ 647 w 1108"/>
                <a:gd name="T11" fmla="*/ 12 h 1772"/>
                <a:gd name="T12" fmla="*/ 746 w 1108"/>
                <a:gd name="T13" fmla="*/ 8 h 1772"/>
                <a:gd name="T14" fmla="*/ 822 w 1108"/>
                <a:gd name="T15" fmla="*/ 47 h 1772"/>
                <a:gd name="T16" fmla="*/ 908 w 1108"/>
                <a:gd name="T17" fmla="*/ 52 h 1772"/>
                <a:gd name="T18" fmla="*/ 987 w 1108"/>
                <a:gd name="T19" fmla="*/ 36 h 1772"/>
                <a:gd name="T20" fmla="*/ 1024 w 1108"/>
                <a:gd name="T21" fmla="*/ 131 h 1772"/>
                <a:gd name="T22" fmla="*/ 949 w 1108"/>
                <a:gd name="T23" fmla="*/ 190 h 1772"/>
                <a:gd name="T24" fmla="*/ 934 w 1108"/>
                <a:gd name="T25" fmla="*/ 284 h 1772"/>
                <a:gd name="T26" fmla="*/ 984 w 1108"/>
                <a:gd name="T27" fmla="*/ 394 h 1772"/>
                <a:gd name="T28" fmla="*/ 1001 w 1108"/>
                <a:gd name="T29" fmla="*/ 549 h 1772"/>
                <a:gd name="T30" fmla="*/ 1105 w 1108"/>
                <a:gd name="T31" fmla="*/ 636 h 1772"/>
                <a:gd name="T32" fmla="*/ 1042 w 1108"/>
                <a:gd name="T33" fmla="*/ 735 h 1772"/>
                <a:gd name="T34" fmla="*/ 994 w 1108"/>
                <a:gd name="T35" fmla="*/ 824 h 1772"/>
                <a:gd name="T36" fmla="*/ 994 w 1108"/>
                <a:gd name="T37" fmla="*/ 924 h 1772"/>
                <a:gd name="T38" fmla="*/ 989 w 1108"/>
                <a:gd name="T39" fmla="*/ 1009 h 1772"/>
                <a:gd name="T40" fmla="*/ 981 w 1108"/>
                <a:gd name="T41" fmla="*/ 1093 h 1772"/>
                <a:gd name="T42" fmla="*/ 925 w 1108"/>
                <a:gd name="T43" fmla="*/ 1156 h 1772"/>
                <a:gd name="T44" fmla="*/ 857 w 1108"/>
                <a:gd name="T45" fmla="*/ 1214 h 1772"/>
                <a:gd name="T46" fmla="*/ 802 w 1108"/>
                <a:gd name="T47" fmla="*/ 1280 h 1772"/>
                <a:gd name="T48" fmla="*/ 805 w 1108"/>
                <a:gd name="T49" fmla="*/ 1342 h 1772"/>
                <a:gd name="T50" fmla="*/ 746 w 1108"/>
                <a:gd name="T51" fmla="*/ 1434 h 1772"/>
                <a:gd name="T52" fmla="*/ 665 w 1108"/>
                <a:gd name="T53" fmla="*/ 1500 h 1772"/>
                <a:gd name="T54" fmla="*/ 609 w 1108"/>
                <a:gd name="T55" fmla="*/ 1585 h 1772"/>
                <a:gd name="T56" fmla="*/ 594 w 1108"/>
                <a:gd name="T57" fmla="*/ 1623 h 1772"/>
                <a:gd name="T58" fmla="*/ 554 w 1108"/>
                <a:gd name="T59" fmla="*/ 1701 h 1772"/>
                <a:gd name="T60" fmla="*/ 498 w 1108"/>
                <a:gd name="T61" fmla="*/ 1733 h 1772"/>
                <a:gd name="T62" fmla="*/ 410 w 1108"/>
                <a:gd name="T63" fmla="*/ 1754 h 1772"/>
                <a:gd name="T64" fmla="*/ 323 w 1108"/>
                <a:gd name="T65" fmla="*/ 1742 h 1772"/>
                <a:gd name="T66" fmla="*/ 241 w 1108"/>
                <a:gd name="T67" fmla="*/ 1753 h 1772"/>
                <a:gd name="T68" fmla="*/ 167 w 1108"/>
                <a:gd name="T69" fmla="*/ 1763 h 1772"/>
                <a:gd name="T70" fmla="*/ 91 w 1108"/>
                <a:gd name="T71" fmla="*/ 1772 h 1772"/>
                <a:gd name="T72" fmla="*/ 65 w 1108"/>
                <a:gd name="T73" fmla="*/ 1690 h 1772"/>
                <a:gd name="T74" fmla="*/ 112 w 1108"/>
                <a:gd name="T75" fmla="*/ 1620 h 1772"/>
                <a:gd name="T76" fmla="*/ 136 w 1108"/>
                <a:gd name="T77" fmla="*/ 1546 h 1772"/>
                <a:gd name="T78" fmla="*/ 162 w 1108"/>
                <a:gd name="T79" fmla="*/ 1471 h 1772"/>
                <a:gd name="T80" fmla="*/ 159 w 1108"/>
                <a:gd name="T81" fmla="*/ 1410 h 1772"/>
                <a:gd name="T82" fmla="*/ 230 w 1108"/>
                <a:gd name="T83" fmla="*/ 1334 h 1772"/>
                <a:gd name="T84" fmla="*/ 174 w 1108"/>
                <a:gd name="T85" fmla="*/ 1269 h 1772"/>
                <a:gd name="T86" fmla="*/ 84 w 1108"/>
                <a:gd name="T87" fmla="*/ 1259 h 1772"/>
                <a:gd name="T88" fmla="*/ 61 w 1108"/>
                <a:gd name="T89" fmla="*/ 1206 h 1772"/>
                <a:gd name="T90" fmla="*/ 45 w 1108"/>
                <a:gd name="T91" fmla="*/ 1117 h 1772"/>
                <a:gd name="T92" fmla="*/ 25 w 1108"/>
                <a:gd name="T93" fmla="*/ 1070 h 1772"/>
                <a:gd name="T94" fmla="*/ 53 w 1108"/>
                <a:gd name="T95" fmla="*/ 992 h 1772"/>
                <a:gd name="T96" fmla="*/ 25 w 1108"/>
                <a:gd name="T97" fmla="*/ 932 h 1772"/>
                <a:gd name="T98" fmla="*/ 20 w 1108"/>
                <a:gd name="T99" fmla="*/ 873 h 1772"/>
                <a:gd name="T100" fmla="*/ 76 w 1108"/>
                <a:gd name="T101" fmla="*/ 766 h 1772"/>
                <a:gd name="T102" fmla="*/ 117 w 1108"/>
                <a:gd name="T103" fmla="*/ 678 h 1772"/>
                <a:gd name="T104" fmla="*/ 174 w 1108"/>
                <a:gd name="T105" fmla="*/ 644 h 1772"/>
                <a:gd name="T106" fmla="*/ 195 w 1108"/>
                <a:gd name="T107" fmla="*/ 691 h 1772"/>
                <a:gd name="T108" fmla="*/ 250 w 1108"/>
                <a:gd name="T109" fmla="*/ 646 h 1772"/>
                <a:gd name="T110" fmla="*/ 276 w 1108"/>
                <a:gd name="T111" fmla="*/ 627 h 1772"/>
                <a:gd name="T112" fmla="*/ 281 w 1108"/>
                <a:gd name="T113" fmla="*/ 583 h 1772"/>
                <a:gd name="T114" fmla="*/ 329 w 1108"/>
                <a:gd name="T115" fmla="*/ 526 h 1772"/>
                <a:gd name="T116" fmla="*/ 293 w 1108"/>
                <a:gd name="T117" fmla="*/ 411 h 1772"/>
                <a:gd name="T118" fmla="*/ 266 w 1108"/>
                <a:gd name="T119" fmla="*/ 356 h 1772"/>
                <a:gd name="T120" fmla="*/ 207 w 1108"/>
                <a:gd name="T121" fmla="*/ 267 h 1772"/>
                <a:gd name="T122" fmla="*/ 276 w 1108"/>
                <a:gd name="T123" fmla="*/ 170 h 1772"/>
                <a:gd name="T124" fmla="*/ 155 w 1108"/>
                <a:gd name="T125" fmla="*/ 138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08" h="1772">
                  <a:moveTo>
                    <a:pt x="157" y="94"/>
                  </a:moveTo>
                  <a:lnTo>
                    <a:pt x="175" y="104"/>
                  </a:lnTo>
                  <a:lnTo>
                    <a:pt x="177" y="104"/>
                  </a:lnTo>
                  <a:lnTo>
                    <a:pt x="187" y="110"/>
                  </a:lnTo>
                  <a:lnTo>
                    <a:pt x="189" y="112"/>
                  </a:lnTo>
                  <a:lnTo>
                    <a:pt x="192" y="117"/>
                  </a:lnTo>
                  <a:lnTo>
                    <a:pt x="197" y="119"/>
                  </a:lnTo>
                  <a:lnTo>
                    <a:pt x="200" y="122"/>
                  </a:lnTo>
                  <a:lnTo>
                    <a:pt x="208" y="127"/>
                  </a:lnTo>
                  <a:lnTo>
                    <a:pt x="217" y="125"/>
                  </a:lnTo>
                  <a:lnTo>
                    <a:pt x="218" y="125"/>
                  </a:lnTo>
                  <a:lnTo>
                    <a:pt x="223" y="120"/>
                  </a:lnTo>
                  <a:lnTo>
                    <a:pt x="228" y="122"/>
                  </a:lnTo>
                  <a:lnTo>
                    <a:pt x="230" y="122"/>
                  </a:lnTo>
                  <a:lnTo>
                    <a:pt x="237" y="127"/>
                  </a:lnTo>
                  <a:lnTo>
                    <a:pt x="238" y="128"/>
                  </a:lnTo>
                  <a:lnTo>
                    <a:pt x="243" y="131"/>
                  </a:lnTo>
                  <a:lnTo>
                    <a:pt x="246" y="133"/>
                  </a:lnTo>
                  <a:lnTo>
                    <a:pt x="250" y="135"/>
                  </a:lnTo>
                  <a:lnTo>
                    <a:pt x="251" y="136"/>
                  </a:lnTo>
                  <a:lnTo>
                    <a:pt x="253" y="136"/>
                  </a:lnTo>
                  <a:lnTo>
                    <a:pt x="255" y="138"/>
                  </a:lnTo>
                  <a:lnTo>
                    <a:pt x="258" y="138"/>
                  </a:lnTo>
                  <a:lnTo>
                    <a:pt x="261" y="138"/>
                  </a:lnTo>
                  <a:lnTo>
                    <a:pt x="270" y="141"/>
                  </a:lnTo>
                  <a:lnTo>
                    <a:pt x="275" y="141"/>
                  </a:lnTo>
                  <a:lnTo>
                    <a:pt x="280" y="143"/>
                  </a:lnTo>
                  <a:lnTo>
                    <a:pt x="283" y="138"/>
                  </a:lnTo>
                  <a:lnTo>
                    <a:pt x="288" y="127"/>
                  </a:lnTo>
                  <a:lnTo>
                    <a:pt x="289" y="117"/>
                  </a:lnTo>
                  <a:lnTo>
                    <a:pt x="293" y="112"/>
                  </a:lnTo>
                  <a:lnTo>
                    <a:pt x="299" y="110"/>
                  </a:lnTo>
                  <a:lnTo>
                    <a:pt x="298" y="104"/>
                  </a:lnTo>
                  <a:lnTo>
                    <a:pt x="294" y="96"/>
                  </a:lnTo>
                  <a:lnTo>
                    <a:pt x="299" y="93"/>
                  </a:lnTo>
                  <a:lnTo>
                    <a:pt x="304" y="93"/>
                  </a:lnTo>
                  <a:lnTo>
                    <a:pt x="309" y="89"/>
                  </a:lnTo>
                  <a:lnTo>
                    <a:pt x="314" y="89"/>
                  </a:lnTo>
                  <a:lnTo>
                    <a:pt x="321" y="88"/>
                  </a:lnTo>
                  <a:lnTo>
                    <a:pt x="326" y="88"/>
                  </a:lnTo>
                  <a:lnTo>
                    <a:pt x="332" y="88"/>
                  </a:lnTo>
                  <a:lnTo>
                    <a:pt x="341" y="88"/>
                  </a:lnTo>
                  <a:lnTo>
                    <a:pt x="346" y="88"/>
                  </a:lnTo>
                  <a:lnTo>
                    <a:pt x="351" y="91"/>
                  </a:lnTo>
                  <a:lnTo>
                    <a:pt x="354" y="94"/>
                  </a:lnTo>
                  <a:lnTo>
                    <a:pt x="357" y="94"/>
                  </a:lnTo>
                  <a:lnTo>
                    <a:pt x="362" y="93"/>
                  </a:lnTo>
                  <a:lnTo>
                    <a:pt x="374" y="97"/>
                  </a:lnTo>
                  <a:lnTo>
                    <a:pt x="379" y="101"/>
                  </a:lnTo>
                  <a:lnTo>
                    <a:pt x="384" y="104"/>
                  </a:lnTo>
                  <a:lnTo>
                    <a:pt x="389" y="106"/>
                  </a:lnTo>
                  <a:lnTo>
                    <a:pt x="394" y="109"/>
                  </a:lnTo>
                  <a:lnTo>
                    <a:pt x="400" y="110"/>
                  </a:lnTo>
                  <a:lnTo>
                    <a:pt x="404" y="110"/>
                  </a:lnTo>
                  <a:lnTo>
                    <a:pt x="409" y="114"/>
                  </a:lnTo>
                  <a:lnTo>
                    <a:pt x="415" y="117"/>
                  </a:lnTo>
                  <a:lnTo>
                    <a:pt x="420" y="119"/>
                  </a:lnTo>
                  <a:lnTo>
                    <a:pt x="425" y="120"/>
                  </a:lnTo>
                  <a:lnTo>
                    <a:pt x="432" y="122"/>
                  </a:lnTo>
                  <a:lnTo>
                    <a:pt x="438" y="125"/>
                  </a:lnTo>
                  <a:lnTo>
                    <a:pt x="443" y="128"/>
                  </a:lnTo>
                  <a:lnTo>
                    <a:pt x="447" y="133"/>
                  </a:lnTo>
                  <a:lnTo>
                    <a:pt x="452" y="135"/>
                  </a:lnTo>
                  <a:lnTo>
                    <a:pt x="456" y="135"/>
                  </a:lnTo>
                  <a:lnTo>
                    <a:pt x="460" y="141"/>
                  </a:lnTo>
                  <a:lnTo>
                    <a:pt x="458" y="144"/>
                  </a:lnTo>
                  <a:lnTo>
                    <a:pt x="463" y="146"/>
                  </a:lnTo>
                  <a:lnTo>
                    <a:pt x="468" y="148"/>
                  </a:lnTo>
                  <a:lnTo>
                    <a:pt x="468" y="154"/>
                  </a:lnTo>
                  <a:lnTo>
                    <a:pt x="468" y="159"/>
                  </a:lnTo>
                  <a:lnTo>
                    <a:pt x="473" y="161"/>
                  </a:lnTo>
                  <a:lnTo>
                    <a:pt x="485" y="152"/>
                  </a:lnTo>
                  <a:lnTo>
                    <a:pt x="488" y="148"/>
                  </a:lnTo>
                  <a:lnTo>
                    <a:pt x="491" y="141"/>
                  </a:lnTo>
                  <a:lnTo>
                    <a:pt x="499" y="135"/>
                  </a:lnTo>
                  <a:lnTo>
                    <a:pt x="508" y="130"/>
                  </a:lnTo>
                  <a:lnTo>
                    <a:pt x="513" y="127"/>
                  </a:lnTo>
                  <a:lnTo>
                    <a:pt x="523" y="120"/>
                  </a:lnTo>
                  <a:lnTo>
                    <a:pt x="526" y="112"/>
                  </a:lnTo>
                  <a:lnTo>
                    <a:pt x="529" y="109"/>
                  </a:lnTo>
                  <a:lnTo>
                    <a:pt x="534" y="106"/>
                  </a:lnTo>
                  <a:lnTo>
                    <a:pt x="536" y="99"/>
                  </a:lnTo>
                  <a:lnTo>
                    <a:pt x="541" y="94"/>
                  </a:lnTo>
                  <a:lnTo>
                    <a:pt x="544" y="91"/>
                  </a:lnTo>
                  <a:lnTo>
                    <a:pt x="546" y="88"/>
                  </a:lnTo>
                  <a:lnTo>
                    <a:pt x="551" y="80"/>
                  </a:lnTo>
                  <a:lnTo>
                    <a:pt x="554" y="75"/>
                  </a:lnTo>
                  <a:lnTo>
                    <a:pt x="562" y="70"/>
                  </a:lnTo>
                  <a:lnTo>
                    <a:pt x="567" y="68"/>
                  </a:lnTo>
                  <a:lnTo>
                    <a:pt x="571" y="65"/>
                  </a:lnTo>
                  <a:lnTo>
                    <a:pt x="569" y="60"/>
                  </a:lnTo>
                  <a:lnTo>
                    <a:pt x="569" y="59"/>
                  </a:lnTo>
                  <a:lnTo>
                    <a:pt x="572" y="55"/>
                  </a:lnTo>
                  <a:lnTo>
                    <a:pt x="576" y="52"/>
                  </a:lnTo>
                  <a:lnTo>
                    <a:pt x="579" y="47"/>
                  </a:lnTo>
                  <a:lnTo>
                    <a:pt x="581" y="46"/>
                  </a:lnTo>
                  <a:lnTo>
                    <a:pt x="582" y="39"/>
                  </a:lnTo>
                  <a:lnTo>
                    <a:pt x="585" y="36"/>
                  </a:lnTo>
                  <a:lnTo>
                    <a:pt x="589" y="34"/>
                  </a:lnTo>
                  <a:lnTo>
                    <a:pt x="590" y="31"/>
                  </a:lnTo>
                  <a:lnTo>
                    <a:pt x="594" y="31"/>
                  </a:lnTo>
                  <a:lnTo>
                    <a:pt x="599" y="17"/>
                  </a:lnTo>
                  <a:lnTo>
                    <a:pt x="600" y="8"/>
                  </a:lnTo>
                  <a:lnTo>
                    <a:pt x="604" y="4"/>
                  </a:lnTo>
                  <a:lnTo>
                    <a:pt x="605" y="0"/>
                  </a:lnTo>
                  <a:lnTo>
                    <a:pt x="614" y="2"/>
                  </a:lnTo>
                  <a:lnTo>
                    <a:pt x="622" y="4"/>
                  </a:lnTo>
                  <a:lnTo>
                    <a:pt x="624" y="8"/>
                  </a:lnTo>
                  <a:lnTo>
                    <a:pt x="628" y="7"/>
                  </a:lnTo>
                  <a:lnTo>
                    <a:pt x="630" y="13"/>
                  </a:lnTo>
                  <a:lnTo>
                    <a:pt x="632" y="15"/>
                  </a:lnTo>
                  <a:lnTo>
                    <a:pt x="640" y="8"/>
                  </a:lnTo>
                  <a:lnTo>
                    <a:pt x="643" y="10"/>
                  </a:lnTo>
                  <a:lnTo>
                    <a:pt x="647" y="12"/>
                  </a:lnTo>
                  <a:lnTo>
                    <a:pt x="653" y="13"/>
                  </a:lnTo>
                  <a:lnTo>
                    <a:pt x="657" y="10"/>
                  </a:lnTo>
                  <a:lnTo>
                    <a:pt x="665" y="12"/>
                  </a:lnTo>
                  <a:lnTo>
                    <a:pt x="670" y="12"/>
                  </a:lnTo>
                  <a:lnTo>
                    <a:pt x="680" y="12"/>
                  </a:lnTo>
                  <a:lnTo>
                    <a:pt x="685" y="13"/>
                  </a:lnTo>
                  <a:lnTo>
                    <a:pt x="690" y="17"/>
                  </a:lnTo>
                  <a:lnTo>
                    <a:pt x="695" y="17"/>
                  </a:lnTo>
                  <a:lnTo>
                    <a:pt x="698" y="10"/>
                  </a:lnTo>
                  <a:lnTo>
                    <a:pt x="701" y="10"/>
                  </a:lnTo>
                  <a:lnTo>
                    <a:pt x="703" y="7"/>
                  </a:lnTo>
                  <a:lnTo>
                    <a:pt x="713" y="7"/>
                  </a:lnTo>
                  <a:lnTo>
                    <a:pt x="723" y="10"/>
                  </a:lnTo>
                  <a:lnTo>
                    <a:pt x="724" y="13"/>
                  </a:lnTo>
                  <a:lnTo>
                    <a:pt x="731" y="12"/>
                  </a:lnTo>
                  <a:lnTo>
                    <a:pt x="734" y="17"/>
                  </a:lnTo>
                  <a:lnTo>
                    <a:pt x="739" y="15"/>
                  </a:lnTo>
                  <a:lnTo>
                    <a:pt x="741" y="13"/>
                  </a:lnTo>
                  <a:lnTo>
                    <a:pt x="746" y="8"/>
                  </a:lnTo>
                  <a:lnTo>
                    <a:pt x="748" y="5"/>
                  </a:lnTo>
                  <a:lnTo>
                    <a:pt x="753" y="5"/>
                  </a:lnTo>
                  <a:lnTo>
                    <a:pt x="757" y="7"/>
                  </a:lnTo>
                  <a:lnTo>
                    <a:pt x="759" y="7"/>
                  </a:lnTo>
                  <a:lnTo>
                    <a:pt x="766" y="12"/>
                  </a:lnTo>
                  <a:lnTo>
                    <a:pt x="769" y="10"/>
                  </a:lnTo>
                  <a:lnTo>
                    <a:pt x="774" y="13"/>
                  </a:lnTo>
                  <a:lnTo>
                    <a:pt x="779" y="15"/>
                  </a:lnTo>
                  <a:lnTo>
                    <a:pt x="784" y="17"/>
                  </a:lnTo>
                  <a:lnTo>
                    <a:pt x="787" y="17"/>
                  </a:lnTo>
                  <a:lnTo>
                    <a:pt x="792" y="21"/>
                  </a:lnTo>
                  <a:lnTo>
                    <a:pt x="796" y="26"/>
                  </a:lnTo>
                  <a:lnTo>
                    <a:pt x="796" y="31"/>
                  </a:lnTo>
                  <a:lnTo>
                    <a:pt x="797" y="33"/>
                  </a:lnTo>
                  <a:lnTo>
                    <a:pt x="802" y="31"/>
                  </a:lnTo>
                  <a:lnTo>
                    <a:pt x="809" y="34"/>
                  </a:lnTo>
                  <a:lnTo>
                    <a:pt x="817" y="39"/>
                  </a:lnTo>
                  <a:lnTo>
                    <a:pt x="820" y="42"/>
                  </a:lnTo>
                  <a:lnTo>
                    <a:pt x="822" y="47"/>
                  </a:lnTo>
                  <a:lnTo>
                    <a:pt x="824" y="54"/>
                  </a:lnTo>
                  <a:lnTo>
                    <a:pt x="825" y="55"/>
                  </a:lnTo>
                  <a:lnTo>
                    <a:pt x="829" y="54"/>
                  </a:lnTo>
                  <a:lnTo>
                    <a:pt x="837" y="54"/>
                  </a:lnTo>
                  <a:lnTo>
                    <a:pt x="847" y="54"/>
                  </a:lnTo>
                  <a:lnTo>
                    <a:pt x="850" y="57"/>
                  </a:lnTo>
                  <a:lnTo>
                    <a:pt x="848" y="63"/>
                  </a:lnTo>
                  <a:lnTo>
                    <a:pt x="855" y="68"/>
                  </a:lnTo>
                  <a:lnTo>
                    <a:pt x="863" y="63"/>
                  </a:lnTo>
                  <a:lnTo>
                    <a:pt x="870" y="63"/>
                  </a:lnTo>
                  <a:lnTo>
                    <a:pt x="873" y="62"/>
                  </a:lnTo>
                  <a:lnTo>
                    <a:pt x="878" y="63"/>
                  </a:lnTo>
                  <a:lnTo>
                    <a:pt x="885" y="62"/>
                  </a:lnTo>
                  <a:lnTo>
                    <a:pt x="888" y="59"/>
                  </a:lnTo>
                  <a:lnTo>
                    <a:pt x="893" y="59"/>
                  </a:lnTo>
                  <a:lnTo>
                    <a:pt x="898" y="59"/>
                  </a:lnTo>
                  <a:lnTo>
                    <a:pt x="901" y="57"/>
                  </a:lnTo>
                  <a:lnTo>
                    <a:pt x="903" y="59"/>
                  </a:lnTo>
                  <a:lnTo>
                    <a:pt x="908" y="52"/>
                  </a:lnTo>
                  <a:lnTo>
                    <a:pt x="916" y="60"/>
                  </a:lnTo>
                  <a:lnTo>
                    <a:pt x="920" y="63"/>
                  </a:lnTo>
                  <a:lnTo>
                    <a:pt x="928" y="62"/>
                  </a:lnTo>
                  <a:lnTo>
                    <a:pt x="933" y="65"/>
                  </a:lnTo>
                  <a:lnTo>
                    <a:pt x="939" y="60"/>
                  </a:lnTo>
                  <a:lnTo>
                    <a:pt x="944" y="54"/>
                  </a:lnTo>
                  <a:lnTo>
                    <a:pt x="944" y="49"/>
                  </a:lnTo>
                  <a:lnTo>
                    <a:pt x="943" y="47"/>
                  </a:lnTo>
                  <a:lnTo>
                    <a:pt x="944" y="44"/>
                  </a:lnTo>
                  <a:lnTo>
                    <a:pt x="943" y="39"/>
                  </a:lnTo>
                  <a:lnTo>
                    <a:pt x="948" y="31"/>
                  </a:lnTo>
                  <a:lnTo>
                    <a:pt x="958" y="36"/>
                  </a:lnTo>
                  <a:lnTo>
                    <a:pt x="963" y="36"/>
                  </a:lnTo>
                  <a:lnTo>
                    <a:pt x="966" y="33"/>
                  </a:lnTo>
                  <a:lnTo>
                    <a:pt x="972" y="34"/>
                  </a:lnTo>
                  <a:lnTo>
                    <a:pt x="976" y="34"/>
                  </a:lnTo>
                  <a:lnTo>
                    <a:pt x="977" y="34"/>
                  </a:lnTo>
                  <a:lnTo>
                    <a:pt x="982" y="34"/>
                  </a:lnTo>
                  <a:lnTo>
                    <a:pt x="987" y="36"/>
                  </a:lnTo>
                  <a:lnTo>
                    <a:pt x="991" y="34"/>
                  </a:lnTo>
                  <a:lnTo>
                    <a:pt x="992" y="42"/>
                  </a:lnTo>
                  <a:lnTo>
                    <a:pt x="997" y="46"/>
                  </a:lnTo>
                  <a:lnTo>
                    <a:pt x="1002" y="49"/>
                  </a:lnTo>
                  <a:lnTo>
                    <a:pt x="1007" y="47"/>
                  </a:lnTo>
                  <a:lnTo>
                    <a:pt x="1022" y="55"/>
                  </a:lnTo>
                  <a:lnTo>
                    <a:pt x="1027" y="59"/>
                  </a:lnTo>
                  <a:lnTo>
                    <a:pt x="1030" y="67"/>
                  </a:lnTo>
                  <a:lnTo>
                    <a:pt x="1034" y="73"/>
                  </a:lnTo>
                  <a:lnTo>
                    <a:pt x="1035" y="76"/>
                  </a:lnTo>
                  <a:lnTo>
                    <a:pt x="1030" y="83"/>
                  </a:lnTo>
                  <a:lnTo>
                    <a:pt x="1024" y="91"/>
                  </a:lnTo>
                  <a:lnTo>
                    <a:pt x="1024" y="99"/>
                  </a:lnTo>
                  <a:lnTo>
                    <a:pt x="1027" y="104"/>
                  </a:lnTo>
                  <a:lnTo>
                    <a:pt x="1030" y="109"/>
                  </a:lnTo>
                  <a:lnTo>
                    <a:pt x="1034" y="114"/>
                  </a:lnTo>
                  <a:lnTo>
                    <a:pt x="1032" y="120"/>
                  </a:lnTo>
                  <a:lnTo>
                    <a:pt x="1027" y="125"/>
                  </a:lnTo>
                  <a:lnTo>
                    <a:pt x="1024" y="131"/>
                  </a:lnTo>
                  <a:lnTo>
                    <a:pt x="1022" y="133"/>
                  </a:lnTo>
                  <a:lnTo>
                    <a:pt x="1017" y="140"/>
                  </a:lnTo>
                  <a:lnTo>
                    <a:pt x="1014" y="149"/>
                  </a:lnTo>
                  <a:lnTo>
                    <a:pt x="1015" y="161"/>
                  </a:lnTo>
                  <a:lnTo>
                    <a:pt x="1017" y="167"/>
                  </a:lnTo>
                  <a:lnTo>
                    <a:pt x="1012" y="177"/>
                  </a:lnTo>
                  <a:lnTo>
                    <a:pt x="1011" y="178"/>
                  </a:lnTo>
                  <a:lnTo>
                    <a:pt x="1004" y="175"/>
                  </a:lnTo>
                  <a:lnTo>
                    <a:pt x="997" y="174"/>
                  </a:lnTo>
                  <a:lnTo>
                    <a:pt x="992" y="175"/>
                  </a:lnTo>
                  <a:lnTo>
                    <a:pt x="984" y="177"/>
                  </a:lnTo>
                  <a:lnTo>
                    <a:pt x="981" y="174"/>
                  </a:lnTo>
                  <a:lnTo>
                    <a:pt x="976" y="172"/>
                  </a:lnTo>
                  <a:lnTo>
                    <a:pt x="968" y="177"/>
                  </a:lnTo>
                  <a:lnTo>
                    <a:pt x="963" y="175"/>
                  </a:lnTo>
                  <a:lnTo>
                    <a:pt x="958" y="174"/>
                  </a:lnTo>
                  <a:lnTo>
                    <a:pt x="951" y="178"/>
                  </a:lnTo>
                  <a:lnTo>
                    <a:pt x="953" y="185"/>
                  </a:lnTo>
                  <a:lnTo>
                    <a:pt x="949" y="190"/>
                  </a:lnTo>
                  <a:lnTo>
                    <a:pt x="946" y="193"/>
                  </a:lnTo>
                  <a:lnTo>
                    <a:pt x="949" y="196"/>
                  </a:lnTo>
                  <a:lnTo>
                    <a:pt x="949" y="201"/>
                  </a:lnTo>
                  <a:lnTo>
                    <a:pt x="953" y="204"/>
                  </a:lnTo>
                  <a:lnTo>
                    <a:pt x="953" y="211"/>
                  </a:lnTo>
                  <a:lnTo>
                    <a:pt x="953" y="216"/>
                  </a:lnTo>
                  <a:lnTo>
                    <a:pt x="954" y="220"/>
                  </a:lnTo>
                  <a:lnTo>
                    <a:pt x="956" y="222"/>
                  </a:lnTo>
                  <a:lnTo>
                    <a:pt x="948" y="235"/>
                  </a:lnTo>
                  <a:lnTo>
                    <a:pt x="943" y="241"/>
                  </a:lnTo>
                  <a:lnTo>
                    <a:pt x="941" y="246"/>
                  </a:lnTo>
                  <a:lnTo>
                    <a:pt x="936" y="251"/>
                  </a:lnTo>
                  <a:lnTo>
                    <a:pt x="938" y="254"/>
                  </a:lnTo>
                  <a:lnTo>
                    <a:pt x="938" y="258"/>
                  </a:lnTo>
                  <a:lnTo>
                    <a:pt x="934" y="259"/>
                  </a:lnTo>
                  <a:lnTo>
                    <a:pt x="929" y="258"/>
                  </a:lnTo>
                  <a:lnTo>
                    <a:pt x="928" y="263"/>
                  </a:lnTo>
                  <a:lnTo>
                    <a:pt x="928" y="272"/>
                  </a:lnTo>
                  <a:lnTo>
                    <a:pt x="934" y="284"/>
                  </a:lnTo>
                  <a:lnTo>
                    <a:pt x="941" y="297"/>
                  </a:lnTo>
                  <a:lnTo>
                    <a:pt x="946" y="309"/>
                  </a:lnTo>
                  <a:lnTo>
                    <a:pt x="953" y="313"/>
                  </a:lnTo>
                  <a:lnTo>
                    <a:pt x="954" y="314"/>
                  </a:lnTo>
                  <a:lnTo>
                    <a:pt x="958" y="314"/>
                  </a:lnTo>
                  <a:lnTo>
                    <a:pt x="963" y="318"/>
                  </a:lnTo>
                  <a:lnTo>
                    <a:pt x="971" y="316"/>
                  </a:lnTo>
                  <a:lnTo>
                    <a:pt x="972" y="318"/>
                  </a:lnTo>
                  <a:lnTo>
                    <a:pt x="976" y="326"/>
                  </a:lnTo>
                  <a:lnTo>
                    <a:pt x="984" y="334"/>
                  </a:lnTo>
                  <a:lnTo>
                    <a:pt x="987" y="339"/>
                  </a:lnTo>
                  <a:lnTo>
                    <a:pt x="982" y="343"/>
                  </a:lnTo>
                  <a:lnTo>
                    <a:pt x="977" y="345"/>
                  </a:lnTo>
                  <a:lnTo>
                    <a:pt x="974" y="352"/>
                  </a:lnTo>
                  <a:lnTo>
                    <a:pt x="971" y="356"/>
                  </a:lnTo>
                  <a:lnTo>
                    <a:pt x="974" y="371"/>
                  </a:lnTo>
                  <a:lnTo>
                    <a:pt x="981" y="379"/>
                  </a:lnTo>
                  <a:lnTo>
                    <a:pt x="984" y="384"/>
                  </a:lnTo>
                  <a:lnTo>
                    <a:pt x="984" y="394"/>
                  </a:lnTo>
                  <a:lnTo>
                    <a:pt x="991" y="415"/>
                  </a:lnTo>
                  <a:lnTo>
                    <a:pt x="994" y="429"/>
                  </a:lnTo>
                  <a:lnTo>
                    <a:pt x="999" y="432"/>
                  </a:lnTo>
                  <a:lnTo>
                    <a:pt x="1006" y="442"/>
                  </a:lnTo>
                  <a:lnTo>
                    <a:pt x="1001" y="452"/>
                  </a:lnTo>
                  <a:lnTo>
                    <a:pt x="999" y="457"/>
                  </a:lnTo>
                  <a:lnTo>
                    <a:pt x="997" y="466"/>
                  </a:lnTo>
                  <a:lnTo>
                    <a:pt x="994" y="471"/>
                  </a:lnTo>
                  <a:lnTo>
                    <a:pt x="997" y="478"/>
                  </a:lnTo>
                  <a:lnTo>
                    <a:pt x="996" y="487"/>
                  </a:lnTo>
                  <a:lnTo>
                    <a:pt x="991" y="494"/>
                  </a:lnTo>
                  <a:lnTo>
                    <a:pt x="991" y="499"/>
                  </a:lnTo>
                  <a:lnTo>
                    <a:pt x="992" y="502"/>
                  </a:lnTo>
                  <a:lnTo>
                    <a:pt x="997" y="510"/>
                  </a:lnTo>
                  <a:lnTo>
                    <a:pt x="999" y="520"/>
                  </a:lnTo>
                  <a:lnTo>
                    <a:pt x="1002" y="528"/>
                  </a:lnTo>
                  <a:lnTo>
                    <a:pt x="1004" y="536"/>
                  </a:lnTo>
                  <a:lnTo>
                    <a:pt x="1004" y="542"/>
                  </a:lnTo>
                  <a:lnTo>
                    <a:pt x="1001" y="549"/>
                  </a:lnTo>
                  <a:lnTo>
                    <a:pt x="1001" y="554"/>
                  </a:lnTo>
                  <a:lnTo>
                    <a:pt x="1001" y="559"/>
                  </a:lnTo>
                  <a:lnTo>
                    <a:pt x="1006" y="560"/>
                  </a:lnTo>
                  <a:lnTo>
                    <a:pt x="1014" y="570"/>
                  </a:lnTo>
                  <a:lnTo>
                    <a:pt x="1027" y="573"/>
                  </a:lnTo>
                  <a:lnTo>
                    <a:pt x="1032" y="575"/>
                  </a:lnTo>
                  <a:lnTo>
                    <a:pt x="1037" y="583"/>
                  </a:lnTo>
                  <a:lnTo>
                    <a:pt x="1040" y="581"/>
                  </a:lnTo>
                  <a:lnTo>
                    <a:pt x="1044" y="585"/>
                  </a:lnTo>
                  <a:lnTo>
                    <a:pt x="1049" y="591"/>
                  </a:lnTo>
                  <a:lnTo>
                    <a:pt x="1054" y="596"/>
                  </a:lnTo>
                  <a:lnTo>
                    <a:pt x="1068" y="609"/>
                  </a:lnTo>
                  <a:lnTo>
                    <a:pt x="1075" y="609"/>
                  </a:lnTo>
                  <a:lnTo>
                    <a:pt x="1078" y="614"/>
                  </a:lnTo>
                  <a:lnTo>
                    <a:pt x="1080" y="617"/>
                  </a:lnTo>
                  <a:lnTo>
                    <a:pt x="1088" y="619"/>
                  </a:lnTo>
                  <a:lnTo>
                    <a:pt x="1095" y="622"/>
                  </a:lnTo>
                  <a:lnTo>
                    <a:pt x="1100" y="628"/>
                  </a:lnTo>
                  <a:lnTo>
                    <a:pt x="1105" y="636"/>
                  </a:lnTo>
                  <a:lnTo>
                    <a:pt x="1108" y="641"/>
                  </a:lnTo>
                  <a:lnTo>
                    <a:pt x="1106" y="651"/>
                  </a:lnTo>
                  <a:lnTo>
                    <a:pt x="1100" y="664"/>
                  </a:lnTo>
                  <a:lnTo>
                    <a:pt x="1095" y="672"/>
                  </a:lnTo>
                  <a:lnTo>
                    <a:pt x="1092" y="677"/>
                  </a:lnTo>
                  <a:lnTo>
                    <a:pt x="1090" y="685"/>
                  </a:lnTo>
                  <a:lnTo>
                    <a:pt x="1087" y="688"/>
                  </a:lnTo>
                  <a:lnTo>
                    <a:pt x="1083" y="690"/>
                  </a:lnTo>
                  <a:lnTo>
                    <a:pt x="1077" y="690"/>
                  </a:lnTo>
                  <a:lnTo>
                    <a:pt x="1073" y="690"/>
                  </a:lnTo>
                  <a:lnTo>
                    <a:pt x="1065" y="690"/>
                  </a:lnTo>
                  <a:lnTo>
                    <a:pt x="1060" y="693"/>
                  </a:lnTo>
                  <a:lnTo>
                    <a:pt x="1055" y="699"/>
                  </a:lnTo>
                  <a:lnTo>
                    <a:pt x="1054" y="708"/>
                  </a:lnTo>
                  <a:lnTo>
                    <a:pt x="1044" y="712"/>
                  </a:lnTo>
                  <a:lnTo>
                    <a:pt x="1040" y="717"/>
                  </a:lnTo>
                  <a:lnTo>
                    <a:pt x="1042" y="722"/>
                  </a:lnTo>
                  <a:lnTo>
                    <a:pt x="1042" y="727"/>
                  </a:lnTo>
                  <a:lnTo>
                    <a:pt x="1042" y="735"/>
                  </a:lnTo>
                  <a:lnTo>
                    <a:pt x="1044" y="738"/>
                  </a:lnTo>
                  <a:lnTo>
                    <a:pt x="1045" y="743"/>
                  </a:lnTo>
                  <a:lnTo>
                    <a:pt x="1044" y="746"/>
                  </a:lnTo>
                  <a:lnTo>
                    <a:pt x="1044" y="751"/>
                  </a:lnTo>
                  <a:lnTo>
                    <a:pt x="1045" y="756"/>
                  </a:lnTo>
                  <a:lnTo>
                    <a:pt x="1042" y="763"/>
                  </a:lnTo>
                  <a:lnTo>
                    <a:pt x="1032" y="763"/>
                  </a:lnTo>
                  <a:lnTo>
                    <a:pt x="1027" y="766"/>
                  </a:lnTo>
                  <a:lnTo>
                    <a:pt x="1024" y="771"/>
                  </a:lnTo>
                  <a:lnTo>
                    <a:pt x="1020" y="771"/>
                  </a:lnTo>
                  <a:lnTo>
                    <a:pt x="1020" y="777"/>
                  </a:lnTo>
                  <a:lnTo>
                    <a:pt x="1022" y="784"/>
                  </a:lnTo>
                  <a:lnTo>
                    <a:pt x="1017" y="787"/>
                  </a:lnTo>
                  <a:lnTo>
                    <a:pt x="1002" y="797"/>
                  </a:lnTo>
                  <a:lnTo>
                    <a:pt x="996" y="805"/>
                  </a:lnTo>
                  <a:lnTo>
                    <a:pt x="991" y="813"/>
                  </a:lnTo>
                  <a:lnTo>
                    <a:pt x="989" y="814"/>
                  </a:lnTo>
                  <a:lnTo>
                    <a:pt x="991" y="818"/>
                  </a:lnTo>
                  <a:lnTo>
                    <a:pt x="994" y="824"/>
                  </a:lnTo>
                  <a:lnTo>
                    <a:pt x="996" y="834"/>
                  </a:lnTo>
                  <a:lnTo>
                    <a:pt x="999" y="840"/>
                  </a:lnTo>
                  <a:lnTo>
                    <a:pt x="999" y="848"/>
                  </a:lnTo>
                  <a:lnTo>
                    <a:pt x="999" y="853"/>
                  </a:lnTo>
                  <a:lnTo>
                    <a:pt x="999" y="858"/>
                  </a:lnTo>
                  <a:lnTo>
                    <a:pt x="999" y="861"/>
                  </a:lnTo>
                  <a:lnTo>
                    <a:pt x="997" y="864"/>
                  </a:lnTo>
                  <a:lnTo>
                    <a:pt x="992" y="869"/>
                  </a:lnTo>
                  <a:lnTo>
                    <a:pt x="989" y="874"/>
                  </a:lnTo>
                  <a:lnTo>
                    <a:pt x="989" y="877"/>
                  </a:lnTo>
                  <a:lnTo>
                    <a:pt x="989" y="886"/>
                  </a:lnTo>
                  <a:lnTo>
                    <a:pt x="986" y="889"/>
                  </a:lnTo>
                  <a:lnTo>
                    <a:pt x="996" y="897"/>
                  </a:lnTo>
                  <a:lnTo>
                    <a:pt x="1001" y="900"/>
                  </a:lnTo>
                  <a:lnTo>
                    <a:pt x="1002" y="905"/>
                  </a:lnTo>
                  <a:lnTo>
                    <a:pt x="999" y="908"/>
                  </a:lnTo>
                  <a:lnTo>
                    <a:pt x="999" y="915"/>
                  </a:lnTo>
                  <a:lnTo>
                    <a:pt x="997" y="920"/>
                  </a:lnTo>
                  <a:lnTo>
                    <a:pt x="994" y="924"/>
                  </a:lnTo>
                  <a:lnTo>
                    <a:pt x="996" y="931"/>
                  </a:lnTo>
                  <a:lnTo>
                    <a:pt x="996" y="932"/>
                  </a:lnTo>
                  <a:lnTo>
                    <a:pt x="996" y="937"/>
                  </a:lnTo>
                  <a:lnTo>
                    <a:pt x="994" y="941"/>
                  </a:lnTo>
                  <a:lnTo>
                    <a:pt x="997" y="945"/>
                  </a:lnTo>
                  <a:lnTo>
                    <a:pt x="991" y="945"/>
                  </a:lnTo>
                  <a:lnTo>
                    <a:pt x="986" y="950"/>
                  </a:lnTo>
                  <a:lnTo>
                    <a:pt x="981" y="957"/>
                  </a:lnTo>
                  <a:lnTo>
                    <a:pt x="981" y="965"/>
                  </a:lnTo>
                  <a:lnTo>
                    <a:pt x="981" y="971"/>
                  </a:lnTo>
                  <a:lnTo>
                    <a:pt x="977" y="976"/>
                  </a:lnTo>
                  <a:lnTo>
                    <a:pt x="968" y="984"/>
                  </a:lnTo>
                  <a:lnTo>
                    <a:pt x="966" y="989"/>
                  </a:lnTo>
                  <a:lnTo>
                    <a:pt x="971" y="996"/>
                  </a:lnTo>
                  <a:lnTo>
                    <a:pt x="976" y="997"/>
                  </a:lnTo>
                  <a:lnTo>
                    <a:pt x="976" y="1004"/>
                  </a:lnTo>
                  <a:lnTo>
                    <a:pt x="976" y="1009"/>
                  </a:lnTo>
                  <a:lnTo>
                    <a:pt x="982" y="1010"/>
                  </a:lnTo>
                  <a:lnTo>
                    <a:pt x="989" y="1009"/>
                  </a:lnTo>
                  <a:lnTo>
                    <a:pt x="996" y="1013"/>
                  </a:lnTo>
                  <a:lnTo>
                    <a:pt x="1002" y="1018"/>
                  </a:lnTo>
                  <a:lnTo>
                    <a:pt x="1006" y="1020"/>
                  </a:lnTo>
                  <a:lnTo>
                    <a:pt x="1009" y="1023"/>
                  </a:lnTo>
                  <a:lnTo>
                    <a:pt x="1014" y="1025"/>
                  </a:lnTo>
                  <a:lnTo>
                    <a:pt x="1017" y="1026"/>
                  </a:lnTo>
                  <a:lnTo>
                    <a:pt x="1019" y="1031"/>
                  </a:lnTo>
                  <a:lnTo>
                    <a:pt x="1017" y="1034"/>
                  </a:lnTo>
                  <a:lnTo>
                    <a:pt x="1014" y="1039"/>
                  </a:lnTo>
                  <a:lnTo>
                    <a:pt x="1009" y="1046"/>
                  </a:lnTo>
                  <a:lnTo>
                    <a:pt x="1004" y="1051"/>
                  </a:lnTo>
                  <a:lnTo>
                    <a:pt x="1002" y="1057"/>
                  </a:lnTo>
                  <a:lnTo>
                    <a:pt x="997" y="1065"/>
                  </a:lnTo>
                  <a:lnTo>
                    <a:pt x="992" y="1072"/>
                  </a:lnTo>
                  <a:lnTo>
                    <a:pt x="989" y="1073"/>
                  </a:lnTo>
                  <a:lnTo>
                    <a:pt x="986" y="1076"/>
                  </a:lnTo>
                  <a:lnTo>
                    <a:pt x="986" y="1083"/>
                  </a:lnTo>
                  <a:lnTo>
                    <a:pt x="986" y="1089"/>
                  </a:lnTo>
                  <a:lnTo>
                    <a:pt x="981" y="1093"/>
                  </a:lnTo>
                  <a:lnTo>
                    <a:pt x="974" y="1099"/>
                  </a:lnTo>
                  <a:lnTo>
                    <a:pt x="969" y="1106"/>
                  </a:lnTo>
                  <a:lnTo>
                    <a:pt x="966" y="1107"/>
                  </a:lnTo>
                  <a:lnTo>
                    <a:pt x="963" y="1106"/>
                  </a:lnTo>
                  <a:lnTo>
                    <a:pt x="958" y="1106"/>
                  </a:lnTo>
                  <a:lnTo>
                    <a:pt x="954" y="1109"/>
                  </a:lnTo>
                  <a:lnTo>
                    <a:pt x="946" y="1112"/>
                  </a:lnTo>
                  <a:lnTo>
                    <a:pt x="941" y="1112"/>
                  </a:lnTo>
                  <a:lnTo>
                    <a:pt x="936" y="1115"/>
                  </a:lnTo>
                  <a:lnTo>
                    <a:pt x="929" y="1115"/>
                  </a:lnTo>
                  <a:lnTo>
                    <a:pt x="926" y="1117"/>
                  </a:lnTo>
                  <a:lnTo>
                    <a:pt x="920" y="1120"/>
                  </a:lnTo>
                  <a:lnTo>
                    <a:pt x="918" y="1125"/>
                  </a:lnTo>
                  <a:lnTo>
                    <a:pt x="920" y="1130"/>
                  </a:lnTo>
                  <a:lnTo>
                    <a:pt x="920" y="1136"/>
                  </a:lnTo>
                  <a:lnTo>
                    <a:pt x="920" y="1143"/>
                  </a:lnTo>
                  <a:lnTo>
                    <a:pt x="920" y="1144"/>
                  </a:lnTo>
                  <a:lnTo>
                    <a:pt x="921" y="1149"/>
                  </a:lnTo>
                  <a:lnTo>
                    <a:pt x="925" y="1156"/>
                  </a:lnTo>
                  <a:lnTo>
                    <a:pt x="925" y="1161"/>
                  </a:lnTo>
                  <a:lnTo>
                    <a:pt x="921" y="1164"/>
                  </a:lnTo>
                  <a:lnTo>
                    <a:pt x="920" y="1170"/>
                  </a:lnTo>
                  <a:lnTo>
                    <a:pt x="920" y="1175"/>
                  </a:lnTo>
                  <a:lnTo>
                    <a:pt x="918" y="1177"/>
                  </a:lnTo>
                  <a:lnTo>
                    <a:pt x="913" y="1177"/>
                  </a:lnTo>
                  <a:lnTo>
                    <a:pt x="911" y="1177"/>
                  </a:lnTo>
                  <a:lnTo>
                    <a:pt x="908" y="1178"/>
                  </a:lnTo>
                  <a:lnTo>
                    <a:pt x="901" y="1180"/>
                  </a:lnTo>
                  <a:lnTo>
                    <a:pt x="896" y="1183"/>
                  </a:lnTo>
                  <a:lnTo>
                    <a:pt x="890" y="1183"/>
                  </a:lnTo>
                  <a:lnTo>
                    <a:pt x="883" y="1185"/>
                  </a:lnTo>
                  <a:lnTo>
                    <a:pt x="883" y="1191"/>
                  </a:lnTo>
                  <a:lnTo>
                    <a:pt x="883" y="1195"/>
                  </a:lnTo>
                  <a:lnTo>
                    <a:pt x="877" y="1199"/>
                  </a:lnTo>
                  <a:lnTo>
                    <a:pt x="873" y="1206"/>
                  </a:lnTo>
                  <a:lnTo>
                    <a:pt x="873" y="1211"/>
                  </a:lnTo>
                  <a:lnTo>
                    <a:pt x="863" y="1214"/>
                  </a:lnTo>
                  <a:lnTo>
                    <a:pt x="857" y="1214"/>
                  </a:lnTo>
                  <a:lnTo>
                    <a:pt x="852" y="1212"/>
                  </a:lnTo>
                  <a:lnTo>
                    <a:pt x="847" y="1212"/>
                  </a:lnTo>
                  <a:lnTo>
                    <a:pt x="840" y="1214"/>
                  </a:lnTo>
                  <a:lnTo>
                    <a:pt x="834" y="1220"/>
                  </a:lnTo>
                  <a:lnTo>
                    <a:pt x="832" y="1224"/>
                  </a:lnTo>
                  <a:lnTo>
                    <a:pt x="829" y="1230"/>
                  </a:lnTo>
                  <a:lnTo>
                    <a:pt x="829" y="1235"/>
                  </a:lnTo>
                  <a:lnTo>
                    <a:pt x="827" y="1238"/>
                  </a:lnTo>
                  <a:lnTo>
                    <a:pt x="822" y="1242"/>
                  </a:lnTo>
                  <a:lnTo>
                    <a:pt x="820" y="1246"/>
                  </a:lnTo>
                  <a:lnTo>
                    <a:pt x="822" y="1250"/>
                  </a:lnTo>
                  <a:lnTo>
                    <a:pt x="824" y="1256"/>
                  </a:lnTo>
                  <a:lnTo>
                    <a:pt x="824" y="1263"/>
                  </a:lnTo>
                  <a:lnTo>
                    <a:pt x="820" y="1264"/>
                  </a:lnTo>
                  <a:lnTo>
                    <a:pt x="817" y="1264"/>
                  </a:lnTo>
                  <a:lnTo>
                    <a:pt x="812" y="1269"/>
                  </a:lnTo>
                  <a:lnTo>
                    <a:pt x="809" y="1274"/>
                  </a:lnTo>
                  <a:lnTo>
                    <a:pt x="805" y="1277"/>
                  </a:lnTo>
                  <a:lnTo>
                    <a:pt x="802" y="1280"/>
                  </a:lnTo>
                  <a:lnTo>
                    <a:pt x="800" y="1284"/>
                  </a:lnTo>
                  <a:lnTo>
                    <a:pt x="797" y="1284"/>
                  </a:lnTo>
                  <a:lnTo>
                    <a:pt x="796" y="1287"/>
                  </a:lnTo>
                  <a:lnTo>
                    <a:pt x="794" y="1288"/>
                  </a:lnTo>
                  <a:lnTo>
                    <a:pt x="791" y="1290"/>
                  </a:lnTo>
                  <a:lnTo>
                    <a:pt x="791" y="1293"/>
                  </a:lnTo>
                  <a:lnTo>
                    <a:pt x="787" y="1297"/>
                  </a:lnTo>
                  <a:lnTo>
                    <a:pt x="786" y="1300"/>
                  </a:lnTo>
                  <a:lnTo>
                    <a:pt x="784" y="1303"/>
                  </a:lnTo>
                  <a:lnTo>
                    <a:pt x="781" y="1305"/>
                  </a:lnTo>
                  <a:lnTo>
                    <a:pt x="782" y="1309"/>
                  </a:lnTo>
                  <a:lnTo>
                    <a:pt x="782" y="1316"/>
                  </a:lnTo>
                  <a:lnTo>
                    <a:pt x="781" y="1321"/>
                  </a:lnTo>
                  <a:lnTo>
                    <a:pt x="781" y="1324"/>
                  </a:lnTo>
                  <a:lnTo>
                    <a:pt x="784" y="1326"/>
                  </a:lnTo>
                  <a:lnTo>
                    <a:pt x="789" y="1329"/>
                  </a:lnTo>
                  <a:lnTo>
                    <a:pt x="796" y="1340"/>
                  </a:lnTo>
                  <a:lnTo>
                    <a:pt x="800" y="1342"/>
                  </a:lnTo>
                  <a:lnTo>
                    <a:pt x="805" y="1342"/>
                  </a:lnTo>
                  <a:lnTo>
                    <a:pt x="809" y="1345"/>
                  </a:lnTo>
                  <a:lnTo>
                    <a:pt x="810" y="1350"/>
                  </a:lnTo>
                  <a:lnTo>
                    <a:pt x="812" y="1356"/>
                  </a:lnTo>
                  <a:lnTo>
                    <a:pt x="812" y="1364"/>
                  </a:lnTo>
                  <a:lnTo>
                    <a:pt x="812" y="1369"/>
                  </a:lnTo>
                  <a:lnTo>
                    <a:pt x="815" y="1371"/>
                  </a:lnTo>
                  <a:lnTo>
                    <a:pt x="810" y="1379"/>
                  </a:lnTo>
                  <a:lnTo>
                    <a:pt x="809" y="1384"/>
                  </a:lnTo>
                  <a:lnTo>
                    <a:pt x="805" y="1390"/>
                  </a:lnTo>
                  <a:lnTo>
                    <a:pt x="802" y="1395"/>
                  </a:lnTo>
                  <a:lnTo>
                    <a:pt x="800" y="1397"/>
                  </a:lnTo>
                  <a:lnTo>
                    <a:pt x="784" y="1398"/>
                  </a:lnTo>
                  <a:lnTo>
                    <a:pt x="777" y="1405"/>
                  </a:lnTo>
                  <a:lnTo>
                    <a:pt x="769" y="1415"/>
                  </a:lnTo>
                  <a:lnTo>
                    <a:pt x="762" y="1420"/>
                  </a:lnTo>
                  <a:lnTo>
                    <a:pt x="757" y="1421"/>
                  </a:lnTo>
                  <a:lnTo>
                    <a:pt x="753" y="1424"/>
                  </a:lnTo>
                  <a:lnTo>
                    <a:pt x="749" y="1429"/>
                  </a:lnTo>
                  <a:lnTo>
                    <a:pt x="746" y="1434"/>
                  </a:lnTo>
                  <a:lnTo>
                    <a:pt x="741" y="1436"/>
                  </a:lnTo>
                  <a:lnTo>
                    <a:pt x="734" y="1437"/>
                  </a:lnTo>
                  <a:lnTo>
                    <a:pt x="729" y="1441"/>
                  </a:lnTo>
                  <a:lnTo>
                    <a:pt x="726" y="1442"/>
                  </a:lnTo>
                  <a:lnTo>
                    <a:pt x="723" y="1445"/>
                  </a:lnTo>
                  <a:lnTo>
                    <a:pt x="721" y="1452"/>
                  </a:lnTo>
                  <a:lnTo>
                    <a:pt x="719" y="1455"/>
                  </a:lnTo>
                  <a:lnTo>
                    <a:pt x="718" y="1455"/>
                  </a:lnTo>
                  <a:lnTo>
                    <a:pt x="714" y="1450"/>
                  </a:lnTo>
                  <a:lnTo>
                    <a:pt x="708" y="1450"/>
                  </a:lnTo>
                  <a:lnTo>
                    <a:pt x="701" y="1452"/>
                  </a:lnTo>
                  <a:lnTo>
                    <a:pt x="700" y="1455"/>
                  </a:lnTo>
                  <a:lnTo>
                    <a:pt x="698" y="1463"/>
                  </a:lnTo>
                  <a:lnTo>
                    <a:pt x="688" y="1470"/>
                  </a:lnTo>
                  <a:lnTo>
                    <a:pt x="685" y="1476"/>
                  </a:lnTo>
                  <a:lnTo>
                    <a:pt x="681" y="1484"/>
                  </a:lnTo>
                  <a:lnTo>
                    <a:pt x="676" y="1489"/>
                  </a:lnTo>
                  <a:lnTo>
                    <a:pt x="671" y="1494"/>
                  </a:lnTo>
                  <a:lnTo>
                    <a:pt x="665" y="1500"/>
                  </a:lnTo>
                  <a:lnTo>
                    <a:pt x="660" y="1502"/>
                  </a:lnTo>
                  <a:lnTo>
                    <a:pt x="657" y="1509"/>
                  </a:lnTo>
                  <a:lnTo>
                    <a:pt x="653" y="1510"/>
                  </a:lnTo>
                  <a:lnTo>
                    <a:pt x="645" y="1513"/>
                  </a:lnTo>
                  <a:lnTo>
                    <a:pt x="637" y="1521"/>
                  </a:lnTo>
                  <a:lnTo>
                    <a:pt x="635" y="1526"/>
                  </a:lnTo>
                  <a:lnTo>
                    <a:pt x="632" y="1531"/>
                  </a:lnTo>
                  <a:lnTo>
                    <a:pt x="627" y="1541"/>
                  </a:lnTo>
                  <a:lnTo>
                    <a:pt x="630" y="1546"/>
                  </a:lnTo>
                  <a:lnTo>
                    <a:pt x="635" y="1551"/>
                  </a:lnTo>
                  <a:lnTo>
                    <a:pt x="638" y="1554"/>
                  </a:lnTo>
                  <a:lnTo>
                    <a:pt x="638" y="1560"/>
                  </a:lnTo>
                  <a:lnTo>
                    <a:pt x="637" y="1565"/>
                  </a:lnTo>
                  <a:lnTo>
                    <a:pt x="628" y="1572"/>
                  </a:lnTo>
                  <a:lnTo>
                    <a:pt x="624" y="1573"/>
                  </a:lnTo>
                  <a:lnTo>
                    <a:pt x="620" y="1575"/>
                  </a:lnTo>
                  <a:lnTo>
                    <a:pt x="617" y="1575"/>
                  </a:lnTo>
                  <a:lnTo>
                    <a:pt x="614" y="1583"/>
                  </a:lnTo>
                  <a:lnTo>
                    <a:pt x="609" y="1585"/>
                  </a:lnTo>
                  <a:lnTo>
                    <a:pt x="604" y="1585"/>
                  </a:lnTo>
                  <a:lnTo>
                    <a:pt x="599" y="1589"/>
                  </a:lnTo>
                  <a:lnTo>
                    <a:pt x="595" y="1589"/>
                  </a:lnTo>
                  <a:lnTo>
                    <a:pt x="590" y="1594"/>
                  </a:lnTo>
                  <a:lnTo>
                    <a:pt x="590" y="1598"/>
                  </a:lnTo>
                  <a:lnTo>
                    <a:pt x="592" y="1601"/>
                  </a:lnTo>
                  <a:lnTo>
                    <a:pt x="597" y="1601"/>
                  </a:lnTo>
                  <a:lnTo>
                    <a:pt x="600" y="1601"/>
                  </a:lnTo>
                  <a:lnTo>
                    <a:pt x="605" y="1604"/>
                  </a:lnTo>
                  <a:lnTo>
                    <a:pt x="610" y="1607"/>
                  </a:lnTo>
                  <a:lnTo>
                    <a:pt x="615" y="1610"/>
                  </a:lnTo>
                  <a:lnTo>
                    <a:pt x="619" y="1614"/>
                  </a:lnTo>
                  <a:lnTo>
                    <a:pt x="619" y="1617"/>
                  </a:lnTo>
                  <a:lnTo>
                    <a:pt x="615" y="1622"/>
                  </a:lnTo>
                  <a:lnTo>
                    <a:pt x="610" y="1623"/>
                  </a:lnTo>
                  <a:lnTo>
                    <a:pt x="604" y="1627"/>
                  </a:lnTo>
                  <a:lnTo>
                    <a:pt x="600" y="1627"/>
                  </a:lnTo>
                  <a:lnTo>
                    <a:pt x="597" y="1623"/>
                  </a:lnTo>
                  <a:lnTo>
                    <a:pt x="594" y="1623"/>
                  </a:lnTo>
                  <a:lnTo>
                    <a:pt x="592" y="1630"/>
                  </a:lnTo>
                  <a:lnTo>
                    <a:pt x="584" y="1638"/>
                  </a:lnTo>
                  <a:lnTo>
                    <a:pt x="584" y="1641"/>
                  </a:lnTo>
                  <a:lnTo>
                    <a:pt x="584" y="1644"/>
                  </a:lnTo>
                  <a:lnTo>
                    <a:pt x="584" y="1648"/>
                  </a:lnTo>
                  <a:lnTo>
                    <a:pt x="582" y="1649"/>
                  </a:lnTo>
                  <a:lnTo>
                    <a:pt x="584" y="1654"/>
                  </a:lnTo>
                  <a:lnTo>
                    <a:pt x="585" y="1654"/>
                  </a:lnTo>
                  <a:lnTo>
                    <a:pt x="587" y="1657"/>
                  </a:lnTo>
                  <a:lnTo>
                    <a:pt x="585" y="1661"/>
                  </a:lnTo>
                  <a:lnTo>
                    <a:pt x="582" y="1661"/>
                  </a:lnTo>
                  <a:lnTo>
                    <a:pt x="576" y="1665"/>
                  </a:lnTo>
                  <a:lnTo>
                    <a:pt x="569" y="1670"/>
                  </a:lnTo>
                  <a:lnTo>
                    <a:pt x="566" y="1677"/>
                  </a:lnTo>
                  <a:lnTo>
                    <a:pt x="564" y="1682"/>
                  </a:lnTo>
                  <a:lnTo>
                    <a:pt x="559" y="1688"/>
                  </a:lnTo>
                  <a:lnTo>
                    <a:pt x="559" y="1691"/>
                  </a:lnTo>
                  <a:lnTo>
                    <a:pt x="559" y="1695"/>
                  </a:lnTo>
                  <a:lnTo>
                    <a:pt x="554" y="1701"/>
                  </a:lnTo>
                  <a:lnTo>
                    <a:pt x="551" y="1701"/>
                  </a:lnTo>
                  <a:lnTo>
                    <a:pt x="547" y="1701"/>
                  </a:lnTo>
                  <a:lnTo>
                    <a:pt x="544" y="1701"/>
                  </a:lnTo>
                  <a:lnTo>
                    <a:pt x="541" y="1701"/>
                  </a:lnTo>
                  <a:lnTo>
                    <a:pt x="538" y="1699"/>
                  </a:lnTo>
                  <a:lnTo>
                    <a:pt x="536" y="1699"/>
                  </a:lnTo>
                  <a:lnTo>
                    <a:pt x="533" y="1699"/>
                  </a:lnTo>
                  <a:lnTo>
                    <a:pt x="531" y="1699"/>
                  </a:lnTo>
                  <a:lnTo>
                    <a:pt x="528" y="1698"/>
                  </a:lnTo>
                  <a:lnTo>
                    <a:pt x="526" y="1695"/>
                  </a:lnTo>
                  <a:lnTo>
                    <a:pt x="523" y="1698"/>
                  </a:lnTo>
                  <a:lnTo>
                    <a:pt x="521" y="1701"/>
                  </a:lnTo>
                  <a:lnTo>
                    <a:pt x="518" y="1704"/>
                  </a:lnTo>
                  <a:lnTo>
                    <a:pt x="514" y="1709"/>
                  </a:lnTo>
                  <a:lnTo>
                    <a:pt x="511" y="1719"/>
                  </a:lnTo>
                  <a:lnTo>
                    <a:pt x="508" y="1725"/>
                  </a:lnTo>
                  <a:lnTo>
                    <a:pt x="504" y="1729"/>
                  </a:lnTo>
                  <a:lnTo>
                    <a:pt x="501" y="1730"/>
                  </a:lnTo>
                  <a:lnTo>
                    <a:pt x="498" y="1733"/>
                  </a:lnTo>
                  <a:lnTo>
                    <a:pt x="493" y="1737"/>
                  </a:lnTo>
                  <a:lnTo>
                    <a:pt x="486" y="1742"/>
                  </a:lnTo>
                  <a:lnTo>
                    <a:pt x="481" y="1748"/>
                  </a:lnTo>
                  <a:lnTo>
                    <a:pt x="476" y="1754"/>
                  </a:lnTo>
                  <a:lnTo>
                    <a:pt x="473" y="1759"/>
                  </a:lnTo>
                  <a:lnTo>
                    <a:pt x="470" y="1761"/>
                  </a:lnTo>
                  <a:lnTo>
                    <a:pt x="461" y="1759"/>
                  </a:lnTo>
                  <a:lnTo>
                    <a:pt x="455" y="1758"/>
                  </a:lnTo>
                  <a:lnTo>
                    <a:pt x="450" y="1756"/>
                  </a:lnTo>
                  <a:lnTo>
                    <a:pt x="445" y="1754"/>
                  </a:lnTo>
                  <a:lnTo>
                    <a:pt x="440" y="1756"/>
                  </a:lnTo>
                  <a:lnTo>
                    <a:pt x="435" y="1756"/>
                  </a:lnTo>
                  <a:lnTo>
                    <a:pt x="432" y="1756"/>
                  </a:lnTo>
                  <a:lnTo>
                    <a:pt x="427" y="1754"/>
                  </a:lnTo>
                  <a:lnTo>
                    <a:pt x="425" y="1753"/>
                  </a:lnTo>
                  <a:lnTo>
                    <a:pt x="422" y="1753"/>
                  </a:lnTo>
                  <a:lnTo>
                    <a:pt x="417" y="1754"/>
                  </a:lnTo>
                  <a:lnTo>
                    <a:pt x="413" y="1754"/>
                  </a:lnTo>
                  <a:lnTo>
                    <a:pt x="410" y="1754"/>
                  </a:lnTo>
                  <a:lnTo>
                    <a:pt x="407" y="1754"/>
                  </a:lnTo>
                  <a:lnTo>
                    <a:pt x="405" y="1756"/>
                  </a:lnTo>
                  <a:lnTo>
                    <a:pt x="402" y="1759"/>
                  </a:lnTo>
                  <a:lnTo>
                    <a:pt x="395" y="1759"/>
                  </a:lnTo>
                  <a:lnTo>
                    <a:pt x="387" y="1761"/>
                  </a:lnTo>
                  <a:lnTo>
                    <a:pt x="384" y="1761"/>
                  </a:lnTo>
                  <a:lnTo>
                    <a:pt x="382" y="1754"/>
                  </a:lnTo>
                  <a:lnTo>
                    <a:pt x="375" y="1758"/>
                  </a:lnTo>
                  <a:lnTo>
                    <a:pt x="374" y="1754"/>
                  </a:lnTo>
                  <a:lnTo>
                    <a:pt x="372" y="1750"/>
                  </a:lnTo>
                  <a:lnTo>
                    <a:pt x="369" y="1746"/>
                  </a:lnTo>
                  <a:lnTo>
                    <a:pt x="364" y="1745"/>
                  </a:lnTo>
                  <a:lnTo>
                    <a:pt x="361" y="1743"/>
                  </a:lnTo>
                  <a:lnTo>
                    <a:pt x="354" y="1745"/>
                  </a:lnTo>
                  <a:lnTo>
                    <a:pt x="347" y="1746"/>
                  </a:lnTo>
                  <a:lnTo>
                    <a:pt x="341" y="1745"/>
                  </a:lnTo>
                  <a:lnTo>
                    <a:pt x="337" y="1745"/>
                  </a:lnTo>
                  <a:lnTo>
                    <a:pt x="331" y="1743"/>
                  </a:lnTo>
                  <a:lnTo>
                    <a:pt x="323" y="1742"/>
                  </a:lnTo>
                  <a:lnTo>
                    <a:pt x="318" y="1742"/>
                  </a:lnTo>
                  <a:lnTo>
                    <a:pt x="313" y="1742"/>
                  </a:lnTo>
                  <a:lnTo>
                    <a:pt x="306" y="1740"/>
                  </a:lnTo>
                  <a:lnTo>
                    <a:pt x="303" y="1737"/>
                  </a:lnTo>
                  <a:lnTo>
                    <a:pt x="299" y="1735"/>
                  </a:lnTo>
                  <a:lnTo>
                    <a:pt x="294" y="1735"/>
                  </a:lnTo>
                  <a:lnTo>
                    <a:pt x="289" y="1738"/>
                  </a:lnTo>
                  <a:lnTo>
                    <a:pt x="288" y="1738"/>
                  </a:lnTo>
                  <a:lnTo>
                    <a:pt x="281" y="1743"/>
                  </a:lnTo>
                  <a:lnTo>
                    <a:pt x="271" y="1743"/>
                  </a:lnTo>
                  <a:lnTo>
                    <a:pt x="268" y="1742"/>
                  </a:lnTo>
                  <a:lnTo>
                    <a:pt x="263" y="1742"/>
                  </a:lnTo>
                  <a:lnTo>
                    <a:pt x="261" y="1743"/>
                  </a:lnTo>
                  <a:lnTo>
                    <a:pt x="258" y="1748"/>
                  </a:lnTo>
                  <a:lnTo>
                    <a:pt x="256" y="1750"/>
                  </a:lnTo>
                  <a:lnTo>
                    <a:pt x="251" y="1751"/>
                  </a:lnTo>
                  <a:lnTo>
                    <a:pt x="246" y="1751"/>
                  </a:lnTo>
                  <a:lnTo>
                    <a:pt x="245" y="1753"/>
                  </a:lnTo>
                  <a:lnTo>
                    <a:pt x="241" y="1753"/>
                  </a:lnTo>
                  <a:lnTo>
                    <a:pt x="237" y="1753"/>
                  </a:lnTo>
                  <a:lnTo>
                    <a:pt x="233" y="1754"/>
                  </a:lnTo>
                  <a:lnTo>
                    <a:pt x="230" y="1756"/>
                  </a:lnTo>
                  <a:lnTo>
                    <a:pt x="230" y="1763"/>
                  </a:lnTo>
                  <a:lnTo>
                    <a:pt x="227" y="1769"/>
                  </a:lnTo>
                  <a:lnTo>
                    <a:pt x="223" y="1771"/>
                  </a:lnTo>
                  <a:lnTo>
                    <a:pt x="217" y="1771"/>
                  </a:lnTo>
                  <a:lnTo>
                    <a:pt x="213" y="1771"/>
                  </a:lnTo>
                  <a:lnTo>
                    <a:pt x="210" y="1767"/>
                  </a:lnTo>
                  <a:lnTo>
                    <a:pt x="207" y="1766"/>
                  </a:lnTo>
                  <a:lnTo>
                    <a:pt x="200" y="1767"/>
                  </a:lnTo>
                  <a:lnTo>
                    <a:pt x="194" y="1767"/>
                  </a:lnTo>
                  <a:lnTo>
                    <a:pt x="187" y="1766"/>
                  </a:lnTo>
                  <a:lnTo>
                    <a:pt x="184" y="1764"/>
                  </a:lnTo>
                  <a:lnTo>
                    <a:pt x="179" y="1766"/>
                  </a:lnTo>
                  <a:lnTo>
                    <a:pt x="175" y="1764"/>
                  </a:lnTo>
                  <a:lnTo>
                    <a:pt x="172" y="1763"/>
                  </a:lnTo>
                  <a:lnTo>
                    <a:pt x="170" y="1763"/>
                  </a:lnTo>
                  <a:lnTo>
                    <a:pt x="167" y="1763"/>
                  </a:lnTo>
                  <a:lnTo>
                    <a:pt x="164" y="1761"/>
                  </a:lnTo>
                  <a:lnTo>
                    <a:pt x="159" y="1763"/>
                  </a:lnTo>
                  <a:lnTo>
                    <a:pt x="154" y="1763"/>
                  </a:lnTo>
                  <a:lnTo>
                    <a:pt x="149" y="1763"/>
                  </a:lnTo>
                  <a:lnTo>
                    <a:pt x="146" y="1766"/>
                  </a:lnTo>
                  <a:lnTo>
                    <a:pt x="141" y="1764"/>
                  </a:lnTo>
                  <a:lnTo>
                    <a:pt x="139" y="1764"/>
                  </a:lnTo>
                  <a:lnTo>
                    <a:pt x="136" y="1764"/>
                  </a:lnTo>
                  <a:lnTo>
                    <a:pt x="129" y="1764"/>
                  </a:lnTo>
                  <a:lnTo>
                    <a:pt x="127" y="1764"/>
                  </a:lnTo>
                  <a:lnTo>
                    <a:pt x="126" y="1763"/>
                  </a:lnTo>
                  <a:lnTo>
                    <a:pt x="121" y="1763"/>
                  </a:lnTo>
                  <a:lnTo>
                    <a:pt x="117" y="1761"/>
                  </a:lnTo>
                  <a:lnTo>
                    <a:pt x="114" y="1763"/>
                  </a:lnTo>
                  <a:lnTo>
                    <a:pt x="109" y="1764"/>
                  </a:lnTo>
                  <a:lnTo>
                    <a:pt x="104" y="1769"/>
                  </a:lnTo>
                  <a:lnTo>
                    <a:pt x="103" y="1769"/>
                  </a:lnTo>
                  <a:lnTo>
                    <a:pt x="98" y="1772"/>
                  </a:lnTo>
                  <a:lnTo>
                    <a:pt x="91" y="1772"/>
                  </a:lnTo>
                  <a:lnTo>
                    <a:pt x="89" y="1771"/>
                  </a:lnTo>
                  <a:lnTo>
                    <a:pt x="84" y="1764"/>
                  </a:lnTo>
                  <a:lnTo>
                    <a:pt x="86" y="1763"/>
                  </a:lnTo>
                  <a:lnTo>
                    <a:pt x="86" y="1761"/>
                  </a:lnTo>
                  <a:lnTo>
                    <a:pt x="88" y="1758"/>
                  </a:lnTo>
                  <a:lnTo>
                    <a:pt x="88" y="1753"/>
                  </a:lnTo>
                  <a:lnTo>
                    <a:pt x="86" y="1748"/>
                  </a:lnTo>
                  <a:lnTo>
                    <a:pt x="83" y="1743"/>
                  </a:lnTo>
                  <a:lnTo>
                    <a:pt x="81" y="1738"/>
                  </a:lnTo>
                  <a:lnTo>
                    <a:pt x="78" y="1733"/>
                  </a:lnTo>
                  <a:lnTo>
                    <a:pt x="79" y="1727"/>
                  </a:lnTo>
                  <a:lnTo>
                    <a:pt x="76" y="1724"/>
                  </a:lnTo>
                  <a:lnTo>
                    <a:pt x="74" y="1714"/>
                  </a:lnTo>
                  <a:lnTo>
                    <a:pt x="78" y="1706"/>
                  </a:lnTo>
                  <a:lnTo>
                    <a:pt x="76" y="1704"/>
                  </a:lnTo>
                  <a:lnTo>
                    <a:pt x="74" y="1703"/>
                  </a:lnTo>
                  <a:lnTo>
                    <a:pt x="73" y="1701"/>
                  </a:lnTo>
                  <a:lnTo>
                    <a:pt x="68" y="1695"/>
                  </a:lnTo>
                  <a:lnTo>
                    <a:pt x="65" y="1690"/>
                  </a:lnTo>
                  <a:lnTo>
                    <a:pt x="63" y="1685"/>
                  </a:lnTo>
                  <a:lnTo>
                    <a:pt x="63" y="1674"/>
                  </a:lnTo>
                  <a:lnTo>
                    <a:pt x="60" y="1667"/>
                  </a:lnTo>
                  <a:lnTo>
                    <a:pt x="60" y="1661"/>
                  </a:lnTo>
                  <a:lnTo>
                    <a:pt x="61" y="1656"/>
                  </a:lnTo>
                  <a:lnTo>
                    <a:pt x="63" y="1653"/>
                  </a:lnTo>
                  <a:lnTo>
                    <a:pt x="63" y="1649"/>
                  </a:lnTo>
                  <a:lnTo>
                    <a:pt x="61" y="1644"/>
                  </a:lnTo>
                  <a:lnTo>
                    <a:pt x="61" y="1638"/>
                  </a:lnTo>
                  <a:lnTo>
                    <a:pt x="66" y="1636"/>
                  </a:lnTo>
                  <a:lnTo>
                    <a:pt x="71" y="1635"/>
                  </a:lnTo>
                  <a:lnTo>
                    <a:pt x="76" y="1633"/>
                  </a:lnTo>
                  <a:lnTo>
                    <a:pt x="79" y="1630"/>
                  </a:lnTo>
                  <a:lnTo>
                    <a:pt x="81" y="1625"/>
                  </a:lnTo>
                  <a:lnTo>
                    <a:pt x="88" y="1619"/>
                  </a:lnTo>
                  <a:lnTo>
                    <a:pt x="93" y="1619"/>
                  </a:lnTo>
                  <a:lnTo>
                    <a:pt x="98" y="1620"/>
                  </a:lnTo>
                  <a:lnTo>
                    <a:pt x="108" y="1620"/>
                  </a:lnTo>
                  <a:lnTo>
                    <a:pt x="112" y="1620"/>
                  </a:lnTo>
                  <a:lnTo>
                    <a:pt x="114" y="1619"/>
                  </a:lnTo>
                  <a:lnTo>
                    <a:pt x="116" y="1617"/>
                  </a:lnTo>
                  <a:lnTo>
                    <a:pt x="119" y="1612"/>
                  </a:lnTo>
                  <a:lnTo>
                    <a:pt x="121" y="1609"/>
                  </a:lnTo>
                  <a:lnTo>
                    <a:pt x="121" y="1607"/>
                  </a:lnTo>
                  <a:lnTo>
                    <a:pt x="126" y="1601"/>
                  </a:lnTo>
                  <a:lnTo>
                    <a:pt x="127" y="1593"/>
                  </a:lnTo>
                  <a:lnTo>
                    <a:pt x="127" y="1588"/>
                  </a:lnTo>
                  <a:lnTo>
                    <a:pt x="127" y="1583"/>
                  </a:lnTo>
                  <a:lnTo>
                    <a:pt x="129" y="1578"/>
                  </a:lnTo>
                  <a:lnTo>
                    <a:pt x="132" y="1575"/>
                  </a:lnTo>
                  <a:lnTo>
                    <a:pt x="134" y="1575"/>
                  </a:lnTo>
                  <a:lnTo>
                    <a:pt x="134" y="1570"/>
                  </a:lnTo>
                  <a:lnTo>
                    <a:pt x="132" y="1565"/>
                  </a:lnTo>
                  <a:lnTo>
                    <a:pt x="129" y="1559"/>
                  </a:lnTo>
                  <a:lnTo>
                    <a:pt x="129" y="1557"/>
                  </a:lnTo>
                  <a:lnTo>
                    <a:pt x="127" y="1554"/>
                  </a:lnTo>
                  <a:lnTo>
                    <a:pt x="132" y="1551"/>
                  </a:lnTo>
                  <a:lnTo>
                    <a:pt x="136" y="1546"/>
                  </a:lnTo>
                  <a:lnTo>
                    <a:pt x="136" y="1542"/>
                  </a:lnTo>
                  <a:lnTo>
                    <a:pt x="136" y="1541"/>
                  </a:lnTo>
                  <a:lnTo>
                    <a:pt x="136" y="1536"/>
                  </a:lnTo>
                  <a:lnTo>
                    <a:pt x="139" y="1533"/>
                  </a:lnTo>
                  <a:lnTo>
                    <a:pt x="142" y="1528"/>
                  </a:lnTo>
                  <a:lnTo>
                    <a:pt x="144" y="1523"/>
                  </a:lnTo>
                  <a:lnTo>
                    <a:pt x="146" y="1518"/>
                  </a:lnTo>
                  <a:lnTo>
                    <a:pt x="147" y="1512"/>
                  </a:lnTo>
                  <a:lnTo>
                    <a:pt x="151" y="1505"/>
                  </a:lnTo>
                  <a:lnTo>
                    <a:pt x="152" y="1500"/>
                  </a:lnTo>
                  <a:lnTo>
                    <a:pt x="155" y="1496"/>
                  </a:lnTo>
                  <a:lnTo>
                    <a:pt x="159" y="1492"/>
                  </a:lnTo>
                  <a:lnTo>
                    <a:pt x="162" y="1491"/>
                  </a:lnTo>
                  <a:lnTo>
                    <a:pt x="165" y="1487"/>
                  </a:lnTo>
                  <a:lnTo>
                    <a:pt x="170" y="1484"/>
                  </a:lnTo>
                  <a:lnTo>
                    <a:pt x="170" y="1479"/>
                  </a:lnTo>
                  <a:lnTo>
                    <a:pt x="167" y="1476"/>
                  </a:lnTo>
                  <a:lnTo>
                    <a:pt x="164" y="1475"/>
                  </a:lnTo>
                  <a:lnTo>
                    <a:pt x="162" y="1471"/>
                  </a:lnTo>
                  <a:lnTo>
                    <a:pt x="160" y="1466"/>
                  </a:lnTo>
                  <a:lnTo>
                    <a:pt x="162" y="1462"/>
                  </a:lnTo>
                  <a:lnTo>
                    <a:pt x="162" y="1458"/>
                  </a:lnTo>
                  <a:lnTo>
                    <a:pt x="160" y="1457"/>
                  </a:lnTo>
                  <a:lnTo>
                    <a:pt x="160" y="1455"/>
                  </a:lnTo>
                  <a:lnTo>
                    <a:pt x="159" y="1450"/>
                  </a:lnTo>
                  <a:lnTo>
                    <a:pt x="157" y="1445"/>
                  </a:lnTo>
                  <a:lnTo>
                    <a:pt x="157" y="1444"/>
                  </a:lnTo>
                  <a:lnTo>
                    <a:pt x="157" y="1437"/>
                  </a:lnTo>
                  <a:lnTo>
                    <a:pt x="159" y="1434"/>
                  </a:lnTo>
                  <a:lnTo>
                    <a:pt x="162" y="1431"/>
                  </a:lnTo>
                  <a:lnTo>
                    <a:pt x="164" y="1429"/>
                  </a:lnTo>
                  <a:lnTo>
                    <a:pt x="167" y="1424"/>
                  </a:lnTo>
                  <a:lnTo>
                    <a:pt x="169" y="1420"/>
                  </a:lnTo>
                  <a:lnTo>
                    <a:pt x="169" y="1416"/>
                  </a:lnTo>
                  <a:lnTo>
                    <a:pt x="164" y="1415"/>
                  </a:lnTo>
                  <a:lnTo>
                    <a:pt x="162" y="1415"/>
                  </a:lnTo>
                  <a:lnTo>
                    <a:pt x="159" y="1413"/>
                  </a:lnTo>
                  <a:lnTo>
                    <a:pt x="159" y="1410"/>
                  </a:lnTo>
                  <a:lnTo>
                    <a:pt x="162" y="1407"/>
                  </a:lnTo>
                  <a:lnTo>
                    <a:pt x="174" y="1402"/>
                  </a:lnTo>
                  <a:lnTo>
                    <a:pt x="180" y="1395"/>
                  </a:lnTo>
                  <a:lnTo>
                    <a:pt x="182" y="1394"/>
                  </a:lnTo>
                  <a:lnTo>
                    <a:pt x="184" y="1387"/>
                  </a:lnTo>
                  <a:lnTo>
                    <a:pt x="185" y="1382"/>
                  </a:lnTo>
                  <a:lnTo>
                    <a:pt x="187" y="1377"/>
                  </a:lnTo>
                  <a:lnTo>
                    <a:pt x="190" y="1368"/>
                  </a:lnTo>
                  <a:lnTo>
                    <a:pt x="192" y="1363"/>
                  </a:lnTo>
                  <a:lnTo>
                    <a:pt x="198" y="1360"/>
                  </a:lnTo>
                  <a:lnTo>
                    <a:pt x="203" y="1361"/>
                  </a:lnTo>
                  <a:lnTo>
                    <a:pt x="208" y="1361"/>
                  </a:lnTo>
                  <a:lnTo>
                    <a:pt x="212" y="1361"/>
                  </a:lnTo>
                  <a:lnTo>
                    <a:pt x="217" y="1361"/>
                  </a:lnTo>
                  <a:lnTo>
                    <a:pt x="217" y="1358"/>
                  </a:lnTo>
                  <a:lnTo>
                    <a:pt x="220" y="1350"/>
                  </a:lnTo>
                  <a:lnTo>
                    <a:pt x="227" y="1343"/>
                  </a:lnTo>
                  <a:lnTo>
                    <a:pt x="228" y="1339"/>
                  </a:lnTo>
                  <a:lnTo>
                    <a:pt x="230" y="1334"/>
                  </a:lnTo>
                  <a:lnTo>
                    <a:pt x="232" y="1327"/>
                  </a:lnTo>
                  <a:lnTo>
                    <a:pt x="232" y="1321"/>
                  </a:lnTo>
                  <a:lnTo>
                    <a:pt x="228" y="1309"/>
                  </a:lnTo>
                  <a:lnTo>
                    <a:pt x="232" y="1295"/>
                  </a:lnTo>
                  <a:lnTo>
                    <a:pt x="232" y="1288"/>
                  </a:lnTo>
                  <a:lnTo>
                    <a:pt x="228" y="1285"/>
                  </a:lnTo>
                  <a:lnTo>
                    <a:pt x="227" y="1280"/>
                  </a:lnTo>
                  <a:lnTo>
                    <a:pt x="223" y="1274"/>
                  </a:lnTo>
                  <a:lnTo>
                    <a:pt x="223" y="1259"/>
                  </a:lnTo>
                  <a:lnTo>
                    <a:pt x="222" y="1253"/>
                  </a:lnTo>
                  <a:lnTo>
                    <a:pt x="217" y="1253"/>
                  </a:lnTo>
                  <a:lnTo>
                    <a:pt x="212" y="1258"/>
                  </a:lnTo>
                  <a:lnTo>
                    <a:pt x="207" y="1261"/>
                  </a:lnTo>
                  <a:lnTo>
                    <a:pt x="203" y="1263"/>
                  </a:lnTo>
                  <a:lnTo>
                    <a:pt x="200" y="1267"/>
                  </a:lnTo>
                  <a:lnTo>
                    <a:pt x="194" y="1269"/>
                  </a:lnTo>
                  <a:lnTo>
                    <a:pt x="190" y="1266"/>
                  </a:lnTo>
                  <a:lnTo>
                    <a:pt x="185" y="1271"/>
                  </a:lnTo>
                  <a:lnTo>
                    <a:pt x="174" y="1269"/>
                  </a:lnTo>
                  <a:lnTo>
                    <a:pt x="170" y="1269"/>
                  </a:lnTo>
                  <a:lnTo>
                    <a:pt x="169" y="1267"/>
                  </a:lnTo>
                  <a:lnTo>
                    <a:pt x="159" y="1259"/>
                  </a:lnTo>
                  <a:lnTo>
                    <a:pt x="154" y="1256"/>
                  </a:lnTo>
                  <a:lnTo>
                    <a:pt x="152" y="1246"/>
                  </a:lnTo>
                  <a:lnTo>
                    <a:pt x="151" y="1246"/>
                  </a:lnTo>
                  <a:lnTo>
                    <a:pt x="137" y="1248"/>
                  </a:lnTo>
                  <a:lnTo>
                    <a:pt x="132" y="1248"/>
                  </a:lnTo>
                  <a:lnTo>
                    <a:pt x="127" y="1246"/>
                  </a:lnTo>
                  <a:lnTo>
                    <a:pt x="122" y="1246"/>
                  </a:lnTo>
                  <a:lnTo>
                    <a:pt x="117" y="1251"/>
                  </a:lnTo>
                  <a:lnTo>
                    <a:pt x="114" y="1248"/>
                  </a:lnTo>
                  <a:lnTo>
                    <a:pt x="112" y="1243"/>
                  </a:lnTo>
                  <a:lnTo>
                    <a:pt x="106" y="1242"/>
                  </a:lnTo>
                  <a:lnTo>
                    <a:pt x="99" y="1243"/>
                  </a:lnTo>
                  <a:lnTo>
                    <a:pt x="91" y="1250"/>
                  </a:lnTo>
                  <a:lnTo>
                    <a:pt x="89" y="1251"/>
                  </a:lnTo>
                  <a:lnTo>
                    <a:pt x="86" y="1258"/>
                  </a:lnTo>
                  <a:lnTo>
                    <a:pt x="84" y="1259"/>
                  </a:lnTo>
                  <a:lnTo>
                    <a:pt x="83" y="1259"/>
                  </a:lnTo>
                  <a:lnTo>
                    <a:pt x="81" y="1259"/>
                  </a:lnTo>
                  <a:lnTo>
                    <a:pt x="78" y="1258"/>
                  </a:lnTo>
                  <a:lnTo>
                    <a:pt x="76" y="1258"/>
                  </a:lnTo>
                  <a:lnTo>
                    <a:pt x="71" y="1256"/>
                  </a:lnTo>
                  <a:lnTo>
                    <a:pt x="68" y="1256"/>
                  </a:lnTo>
                  <a:lnTo>
                    <a:pt x="68" y="1254"/>
                  </a:lnTo>
                  <a:lnTo>
                    <a:pt x="66" y="1248"/>
                  </a:lnTo>
                  <a:lnTo>
                    <a:pt x="65" y="1243"/>
                  </a:lnTo>
                  <a:lnTo>
                    <a:pt x="65" y="1238"/>
                  </a:lnTo>
                  <a:lnTo>
                    <a:pt x="63" y="1233"/>
                  </a:lnTo>
                  <a:lnTo>
                    <a:pt x="61" y="1232"/>
                  </a:lnTo>
                  <a:lnTo>
                    <a:pt x="56" y="1229"/>
                  </a:lnTo>
                  <a:lnTo>
                    <a:pt x="55" y="1225"/>
                  </a:lnTo>
                  <a:lnTo>
                    <a:pt x="56" y="1222"/>
                  </a:lnTo>
                  <a:lnTo>
                    <a:pt x="58" y="1219"/>
                  </a:lnTo>
                  <a:lnTo>
                    <a:pt x="60" y="1217"/>
                  </a:lnTo>
                  <a:lnTo>
                    <a:pt x="63" y="1212"/>
                  </a:lnTo>
                  <a:lnTo>
                    <a:pt x="61" y="1206"/>
                  </a:lnTo>
                  <a:lnTo>
                    <a:pt x="58" y="1199"/>
                  </a:lnTo>
                  <a:lnTo>
                    <a:pt x="55" y="1190"/>
                  </a:lnTo>
                  <a:lnTo>
                    <a:pt x="56" y="1183"/>
                  </a:lnTo>
                  <a:lnTo>
                    <a:pt x="55" y="1177"/>
                  </a:lnTo>
                  <a:lnTo>
                    <a:pt x="50" y="1175"/>
                  </a:lnTo>
                  <a:lnTo>
                    <a:pt x="45" y="1172"/>
                  </a:lnTo>
                  <a:lnTo>
                    <a:pt x="41" y="1169"/>
                  </a:lnTo>
                  <a:lnTo>
                    <a:pt x="38" y="1167"/>
                  </a:lnTo>
                  <a:lnTo>
                    <a:pt x="38" y="1164"/>
                  </a:lnTo>
                  <a:lnTo>
                    <a:pt x="40" y="1161"/>
                  </a:lnTo>
                  <a:lnTo>
                    <a:pt x="43" y="1156"/>
                  </a:lnTo>
                  <a:lnTo>
                    <a:pt x="43" y="1153"/>
                  </a:lnTo>
                  <a:lnTo>
                    <a:pt x="43" y="1149"/>
                  </a:lnTo>
                  <a:lnTo>
                    <a:pt x="43" y="1143"/>
                  </a:lnTo>
                  <a:lnTo>
                    <a:pt x="43" y="1138"/>
                  </a:lnTo>
                  <a:lnTo>
                    <a:pt x="43" y="1133"/>
                  </a:lnTo>
                  <a:lnTo>
                    <a:pt x="45" y="1128"/>
                  </a:lnTo>
                  <a:lnTo>
                    <a:pt x="45" y="1125"/>
                  </a:lnTo>
                  <a:lnTo>
                    <a:pt x="45" y="1117"/>
                  </a:lnTo>
                  <a:lnTo>
                    <a:pt x="46" y="1110"/>
                  </a:lnTo>
                  <a:lnTo>
                    <a:pt x="50" y="1107"/>
                  </a:lnTo>
                  <a:lnTo>
                    <a:pt x="53" y="1106"/>
                  </a:lnTo>
                  <a:lnTo>
                    <a:pt x="58" y="1104"/>
                  </a:lnTo>
                  <a:lnTo>
                    <a:pt x="63" y="1102"/>
                  </a:lnTo>
                  <a:lnTo>
                    <a:pt x="65" y="1102"/>
                  </a:lnTo>
                  <a:lnTo>
                    <a:pt x="65" y="1099"/>
                  </a:lnTo>
                  <a:lnTo>
                    <a:pt x="66" y="1096"/>
                  </a:lnTo>
                  <a:lnTo>
                    <a:pt x="61" y="1093"/>
                  </a:lnTo>
                  <a:lnTo>
                    <a:pt x="55" y="1088"/>
                  </a:lnTo>
                  <a:lnTo>
                    <a:pt x="51" y="1088"/>
                  </a:lnTo>
                  <a:lnTo>
                    <a:pt x="48" y="1088"/>
                  </a:lnTo>
                  <a:lnTo>
                    <a:pt x="43" y="1089"/>
                  </a:lnTo>
                  <a:lnTo>
                    <a:pt x="41" y="1089"/>
                  </a:lnTo>
                  <a:lnTo>
                    <a:pt x="33" y="1088"/>
                  </a:lnTo>
                  <a:lnTo>
                    <a:pt x="30" y="1085"/>
                  </a:lnTo>
                  <a:lnTo>
                    <a:pt x="28" y="1083"/>
                  </a:lnTo>
                  <a:lnTo>
                    <a:pt x="23" y="1080"/>
                  </a:lnTo>
                  <a:lnTo>
                    <a:pt x="25" y="1070"/>
                  </a:lnTo>
                  <a:lnTo>
                    <a:pt x="20" y="1065"/>
                  </a:lnTo>
                  <a:lnTo>
                    <a:pt x="20" y="1062"/>
                  </a:lnTo>
                  <a:lnTo>
                    <a:pt x="22" y="1059"/>
                  </a:lnTo>
                  <a:lnTo>
                    <a:pt x="22" y="1057"/>
                  </a:lnTo>
                  <a:lnTo>
                    <a:pt x="20" y="1054"/>
                  </a:lnTo>
                  <a:lnTo>
                    <a:pt x="18" y="1047"/>
                  </a:lnTo>
                  <a:lnTo>
                    <a:pt x="18" y="1042"/>
                  </a:lnTo>
                  <a:lnTo>
                    <a:pt x="18" y="1039"/>
                  </a:lnTo>
                  <a:lnTo>
                    <a:pt x="20" y="1038"/>
                  </a:lnTo>
                  <a:lnTo>
                    <a:pt x="23" y="1033"/>
                  </a:lnTo>
                  <a:lnTo>
                    <a:pt x="25" y="1030"/>
                  </a:lnTo>
                  <a:lnTo>
                    <a:pt x="25" y="1028"/>
                  </a:lnTo>
                  <a:lnTo>
                    <a:pt x="28" y="1021"/>
                  </a:lnTo>
                  <a:lnTo>
                    <a:pt x="28" y="1018"/>
                  </a:lnTo>
                  <a:lnTo>
                    <a:pt x="31" y="1012"/>
                  </a:lnTo>
                  <a:lnTo>
                    <a:pt x="36" y="1009"/>
                  </a:lnTo>
                  <a:lnTo>
                    <a:pt x="43" y="999"/>
                  </a:lnTo>
                  <a:lnTo>
                    <a:pt x="46" y="996"/>
                  </a:lnTo>
                  <a:lnTo>
                    <a:pt x="53" y="992"/>
                  </a:lnTo>
                  <a:lnTo>
                    <a:pt x="55" y="991"/>
                  </a:lnTo>
                  <a:lnTo>
                    <a:pt x="56" y="989"/>
                  </a:lnTo>
                  <a:lnTo>
                    <a:pt x="56" y="987"/>
                  </a:lnTo>
                  <a:lnTo>
                    <a:pt x="58" y="981"/>
                  </a:lnTo>
                  <a:lnTo>
                    <a:pt x="58" y="978"/>
                  </a:lnTo>
                  <a:lnTo>
                    <a:pt x="58" y="976"/>
                  </a:lnTo>
                  <a:lnTo>
                    <a:pt x="56" y="975"/>
                  </a:lnTo>
                  <a:lnTo>
                    <a:pt x="55" y="973"/>
                  </a:lnTo>
                  <a:lnTo>
                    <a:pt x="48" y="973"/>
                  </a:lnTo>
                  <a:lnTo>
                    <a:pt x="43" y="973"/>
                  </a:lnTo>
                  <a:lnTo>
                    <a:pt x="35" y="971"/>
                  </a:lnTo>
                  <a:lnTo>
                    <a:pt x="28" y="968"/>
                  </a:lnTo>
                  <a:lnTo>
                    <a:pt x="23" y="965"/>
                  </a:lnTo>
                  <a:lnTo>
                    <a:pt x="23" y="957"/>
                  </a:lnTo>
                  <a:lnTo>
                    <a:pt x="25" y="952"/>
                  </a:lnTo>
                  <a:lnTo>
                    <a:pt x="26" y="945"/>
                  </a:lnTo>
                  <a:lnTo>
                    <a:pt x="26" y="941"/>
                  </a:lnTo>
                  <a:lnTo>
                    <a:pt x="26" y="936"/>
                  </a:lnTo>
                  <a:lnTo>
                    <a:pt x="25" y="932"/>
                  </a:lnTo>
                  <a:lnTo>
                    <a:pt x="20" y="929"/>
                  </a:lnTo>
                  <a:lnTo>
                    <a:pt x="13" y="929"/>
                  </a:lnTo>
                  <a:lnTo>
                    <a:pt x="7" y="929"/>
                  </a:lnTo>
                  <a:lnTo>
                    <a:pt x="2" y="928"/>
                  </a:lnTo>
                  <a:lnTo>
                    <a:pt x="0" y="926"/>
                  </a:lnTo>
                  <a:lnTo>
                    <a:pt x="0" y="918"/>
                  </a:lnTo>
                  <a:lnTo>
                    <a:pt x="2" y="911"/>
                  </a:lnTo>
                  <a:lnTo>
                    <a:pt x="3" y="905"/>
                  </a:lnTo>
                  <a:lnTo>
                    <a:pt x="7" y="897"/>
                  </a:lnTo>
                  <a:lnTo>
                    <a:pt x="7" y="895"/>
                  </a:lnTo>
                  <a:lnTo>
                    <a:pt x="8" y="894"/>
                  </a:lnTo>
                  <a:lnTo>
                    <a:pt x="10" y="894"/>
                  </a:lnTo>
                  <a:lnTo>
                    <a:pt x="10" y="889"/>
                  </a:lnTo>
                  <a:lnTo>
                    <a:pt x="7" y="886"/>
                  </a:lnTo>
                  <a:lnTo>
                    <a:pt x="5" y="882"/>
                  </a:lnTo>
                  <a:lnTo>
                    <a:pt x="12" y="881"/>
                  </a:lnTo>
                  <a:lnTo>
                    <a:pt x="15" y="876"/>
                  </a:lnTo>
                  <a:lnTo>
                    <a:pt x="18" y="874"/>
                  </a:lnTo>
                  <a:lnTo>
                    <a:pt x="20" y="873"/>
                  </a:lnTo>
                  <a:lnTo>
                    <a:pt x="23" y="869"/>
                  </a:lnTo>
                  <a:lnTo>
                    <a:pt x="30" y="863"/>
                  </a:lnTo>
                  <a:lnTo>
                    <a:pt x="35" y="856"/>
                  </a:lnTo>
                  <a:lnTo>
                    <a:pt x="35" y="848"/>
                  </a:lnTo>
                  <a:lnTo>
                    <a:pt x="38" y="839"/>
                  </a:lnTo>
                  <a:lnTo>
                    <a:pt x="46" y="831"/>
                  </a:lnTo>
                  <a:lnTo>
                    <a:pt x="48" y="829"/>
                  </a:lnTo>
                  <a:lnTo>
                    <a:pt x="51" y="822"/>
                  </a:lnTo>
                  <a:lnTo>
                    <a:pt x="53" y="821"/>
                  </a:lnTo>
                  <a:lnTo>
                    <a:pt x="56" y="816"/>
                  </a:lnTo>
                  <a:lnTo>
                    <a:pt x="61" y="806"/>
                  </a:lnTo>
                  <a:lnTo>
                    <a:pt x="61" y="805"/>
                  </a:lnTo>
                  <a:lnTo>
                    <a:pt x="61" y="801"/>
                  </a:lnTo>
                  <a:lnTo>
                    <a:pt x="63" y="790"/>
                  </a:lnTo>
                  <a:lnTo>
                    <a:pt x="63" y="788"/>
                  </a:lnTo>
                  <a:lnTo>
                    <a:pt x="63" y="774"/>
                  </a:lnTo>
                  <a:lnTo>
                    <a:pt x="71" y="767"/>
                  </a:lnTo>
                  <a:lnTo>
                    <a:pt x="73" y="767"/>
                  </a:lnTo>
                  <a:lnTo>
                    <a:pt x="76" y="766"/>
                  </a:lnTo>
                  <a:lnTo>
                    <a:pt x="78" y="758"/>
                  </a:lnTo>
                  <a:lnTo>
                    <a:pt x="76" y="756"/>
                  </a:lnTo>
                  <a:lnTo>
                    <a:pt x="84" y="753"/>
                  </a:lnTo>
                  <a:lnTo>
                    <a:pt x="86" y="753"/>
                  </a:lnTo>
                  <a:lnTo>
                    <a:pt x="96" y="751"/>
                  </a:lnTo>
                  <a:lnTo>
                    <a:pt x="98" y="750"/>
                  </a:lnTo>
                  <a:lnTo>
                    <a:pt x="101" y="737"/>
                  </a:lnTo>
                  <a:lnTo>
                    <a:pt x="104" y="727"/>
                  </a:lnTo>
                  <a:lnTo>
                    <a:pt x="99" y="727"/>
                  </a:lnTo>
                  <a:lnTo>
                    <a:pt x="98" y="720"/>
                  </a:lnTo>
                  <a:lnTo>
                    <a:pt x="96" y="714"/>
                  </a:lnTo>
                  <a:lnTo>
                    <a:pt x="99" y="711"/>
                  </a:lnTo>
                  <a:lnTo>
                    <a:pt x="101" y="711"/>
                  </a:lnTo>
                  <a:lnTo>
                    <a:pt x="104" y="708"/>
                  </a:lnTo>
                  <a:lnTo>
                    <a:pt x="106" y="699"/>
                  </a:lnTo>
                  <a:lnTo>
                    <a:pt x="108" y="698"/>
                  </a:lnTo>
                  <a:lnTo>
                    <a:pt x="114" y="690"/>
                  </a:lnTo>
                  <a:lnTo>
                    <a:pt x="116" y="686"/>
                  </a:lnTo>
                  <a:lnTo>
                    <a:pt x="117" y="678"/>
                  </a:lnTo>
                  <a:lnTo>
                    <a:pt x="117" y="675"/>
                  </a:lnTo>
                  <a:lnTo>
                    <a:pt x="122" y="662"/>
                  </a:lnTo>
                  <a:lnTo>
                    <a:pt x="126" y="656"/>
                  </a:lnTo>
                  <a:lnTo>
                    <a:pt x="127" y="654"/>
                  </a:lnTo>
                  <a:lnTo>
                    <a:pt x="129" y="648"/>
                  </a:lnTo>
                  <a:lnTo>
                    <a:pt x="129" y="643"/>
                  </a:lnTo>
                  <a:lnTo>
                    <a:pt x="132" y="636"/>
                  </a:lnTo>
                  <a:lnTo>
                    <a:pt x="134" y="635"/>
                  </a:lnTo>
                  <a:lnTo>
                    <a:pt x="141" y="631"/>
                  </a:lnTo>
                  <a:lnTo>
                    <a:pt x="144" y="631"/>
                  </a:lnTo>
                  <a:lnTo>
                    <a:pt x="151" y="633"/>
                  </a:lnTo>
                  <a:lnTo>
                    <a:pt x="154" y="633"/>
                  </a:lnTo>
                  <a:lnTo>
                    <a:pt x="164" y="631"/>
                  </a:lnTo>
                  <a:lnTo>
                    <a:pt x="165" y="630"/>
                  </a:lnTo>
                  <a:lnTo>
                    <a:pt x="169" y="630"/>
                  </a:lnTo>
                  <a:lnTo>
                    <a:pt x="174" y="635"/>
                  </a:lnTo>
                  <a:lnTo>
                    <a:pt x="174" y="638"/>
                  </a:lnTo>
                  <a:lnTo>
                    <a:pt x="174" y="641"/>
                  </a:lnTo>
                  <a:lnTo>
                    <a:pt x="174" y="644"/>
                  </a:lnTo>
                  <a:lnTo>
                    <a:pt x="175" y="646"/>
                  </a:lnTo>
                  <a:lnTo>
                    <a:pt x="175" y="648"/>
                  </a:lnTo>
                  <a:lnTo>
                    <a:pt x="177" y="649"/>
                  </a:lnTo>
                  <a:lnTo>
                    <a:pt x="180" y="651"/>
                  </a:lnTo>
                  <a:lnTo>
                    <a:pt x="184" y="653"/>
                  </a:lnTo>
                  <a:lnTo>
                    <a:pt x="187" y="657"/>
                  </a:lnTo>
                  <a:lnTo>
                    <a:pt x="189" y="657"/>
                  </a:lnTo>
                  <a:lnTo>
                    <a:pt x="192" y="659"/>
                  </a:lnTo>
                  <a:lnTo>
                    <a:pt x="198" y="662"/>
                  </a:lnTo>
                  <a:lnTo>
                    <a:pt x="198" y="665"/>
                  </a:lnTo>
                  <a:lnTo>
                    <a:pt x="197" y="667"/>
                  </a:lnTo>
                  <a:lnTo>
                    <a:pt x="195" y="669"/>
                  </a:lnTo>
                  <a:lnTo>
                    <a:pt x="192" y="672"/>
                  </a:lnTo>
                  <a:lnTo>
                    <a:pt x="190" y="675"/>
                  </a:lnTo>
                  <a:lnTo>
                    <a:pt x="189" y="678"/>
                  </a:lnTo>
                  <a:lnTo>
                    <a:pt x="189" y="682"/>
                  </a:lnTo>
                  <a:lnTo>
                    <a:pt x="187" y="685"/>
                  </a:lnTo>
                  <a:lnTo>
                    <a:pt x="189" y="691"/>
                  </a:lnTo>
                  <a:lnTo>
                    <a:pt x="195" y="691"/>
                  </a:lnTo>
                  <a:lnTo>
                    <a:pt x="198" y="686"/>
                  </a:lnTo>
                  <a:lnTo>
                    <a:pt x="205" y="683"/>
                  </a:lnTo>
                  <a:lnTo>
                    <a:pt x="207" y="683"/>
                  </a:lnTo>
                  <a:lnTo>
                    <a:pt x="215" y="683"/>
                  </a:lnTo>
                  <a:lnTo>
                    <a:pt x="223" y="686"/>
                  </a:lnTo>
                  <a:lnTo>
                    <a:pt x="233" y="688"/>
                  </a:lnTo>
                  <a:lnTo>
                    <a:pt x="235" y="688"/>
                  </a:lnTo>
                  <a:lnTo>
                    <a:pt x="237" y="683"/>
                  </a:lnTo>
                  <a:lnTo>
                    <a:pt x="235" y="672"/>
                  </a:lnTo>
                  <a:lnTo>
                    <a:pt x="232" y="661"/>
                  </a:lnTo>
                  <a:lnTo>
                    <a:pt x="228" y="646"/>
                  </a:lnTo>
                  <a:lnTo>
                    <a:pt x="228" y="644"/>
                  </a:lnTo>
                  <a:lnTo>
                    <a:pt x="228" y="643"/>
                  </a:lnTo>
                  <a:lnTo>
                    <a:pt x="232" y="638"/>
                  </a:lnTo>
                  <a:lnTo>
                    <a:pt x="235" y="641"/>
                  </a:lnTo>
                  <a:lnTo>
                    <a:pt x="243" y="643"/>
                  </a:lnTo>
                  <a:lnTo>
                    <a:pt x="248" y="643"/>
                  </a:lnTo>
                  <a:lnTo>
                    <a:pt x="250" y="644"/>
                  </a:lnTo>
                  <a:lnTo>
                    <a:pt x="250" y="646"/>
                  </a:lnTo>
                  <a:lnTo>
                    <a:pt x="255" y="657"/>
                  </a:lnTo>
                  <a:lnTo>
                    <a:pt x="256" y="659"/>
                  </a:lnTo>
                  <a:lnTo>
                    <a:pt x="268" y="659"/>
                  </a:lnTo>
                  <a:lnTo>
                    <a:pt x="270" y="659"/>
                  </a:lnTo>
                  <a:lnTo>
                    <a:pt x="280" y="657"/>
                  </a:lnTo>
                  <a:lnTo>
                    <a:pt x="283" y="659"/>
                  </a:lnTo>
                  <a:lnTo>
                    <a:pt x="291" y="662"/>
                  </a:lnTo>
                  <a:lnTo>
                    <a:pt x="293" y="664"/>
                  </a:lnTo>
                  <a:lnTo>
                    <a:pt x="304" y="667"/>
                  </a:lnTo>
                  <a:lnTo>
                    <a:pt x="306" y="665"/>
                  </a:lnTo>
                  <a:lnTo>
                    <a:pt x="308" y="661"/>
                  </a:lnTo>
                  <a:lnTo>
                    <a:pt x="311" y="656"/>
                  </a:lnTo>
                  <a:lnTo>
                    <a:pt x="311" y="654"/>
                  </a:lnTo>
                  <a:lnTo>
                    <a:pt x="311" y="651"/>
                  </a:lnTo>
                  <a:lnTo>
                    <a:pt x="313" y="644"/>
                  </a:lnTo>
                  <a:lnTo>
                    <a:pt x="311" y="643"/>
                  </a:lnTo>
                  <a:lnTo>
                    <a:pt x="299" y="636"/>
                  </a:lnTo>
                  <a:lnTo>
                    <a:pt x="291" y="633"/>
                  </a:lnTo>
                  <a:lnTo>
                    <a:pt x="276" y="627"/>
                  </a:lnTo>
                  <a:lnTo>
                    <a:pt x="275" y="625"/>
                  </a:lnTo>
                  <a:lnTo>
                    <a:pt x="271" y="620"/>
                  </a:lnTo>
                  <a:lnTo>
                    <a:pt x="268" y="614"/>
                  </a:lnTo>
                  <a:lnTo>
                    <a:pt x="268" y="612"/>
                  </a:lnTo>
                  <a:lnTo>
                    <a:pt x="270" y="607"/>
                  </a:lnTo>
                  <a:lnTo>
                    <a:pt x="273" y="606"/>
                  </a:lnTo>
                  <a:lnTo>
                    <a:pt x="275" y="604"/>
                  </a:lnTo>
                  <a:lnTo>
                    <a:pt x="276" y="597"/>
                  </a:lnTo>
                  <a:lnTo>
                    <a:pt x="271" y="594"/>
                  </a:lnTo>
                  <a:lnTo>
                    <a:pt x="266" y="588"/>
                  </a:lnTo>
                  <a:lnTo>
                    <a:pt x="260" y="583"/>
                  </a:lnTo>
                  <a:lnTo>
                    <a:pt x="260" y="581"/>
                  </a:lnTo>
                  <a:lnTo>
                    <a:pt x="258" y="580"/>
                  </a:lnTo>
                  <a:lnTo>
                    <a:pt x="263" y="575"/>
                  </a:lnTo>
                  <a:lnTo>
                    <a:pt x="265" y="575"/>
                  </a:lnTo>
                  <a:lnTo>
                    <a:pt x="271" y="576"/>
                  </a:lnTo>
                  <a:lnTo>
                    <a:pt x="275" y="578"/>
                  </a:lnTo>
                  <a:lnTo>
                    <a:pt x="280" y="581"/>
                  </a:lnTo>
                  <a:lnTo>
                    <a:pt x="281" y="583"/>
                  </a:lnTo>
                  <a:lnTo>
                    <a:pt x="289" y="583"/>
                  </a:lnTo>
                  <a:lnTo>
                    <a:pt x="291" y="583"/>
                  </a:lnTo>
                  <a:lnTo>
                    <a:pt x="301" y="581"/>
                  </a:lnTo>
                  <a:lnTo>
                    <a:pt x="304" y="581"/>
                  </a:lnTo>
                  <a:lnTo>
                    <a:pt x="313" y="580"/>
                  </a:lnTo>
                  <a:lnTo>
                    <a:pt x="316" y="580"/>
                  </a:lnTo>
                  <a:lnTo>
                    <a:pt x="326" y="581"/>
                  </a:lnTo>
                  <a:lnTo>
                    <a:pt x="327" y="581"/>
                  </a:lnTo>
                  <a:lnTo>
                    <a:pt x="329" y="581"/>
                  </a:lnTo>
                  <a:lnTo>
                    <a:pt x="339" y="580"/>
                  </a:lnTo>
                  <a:lnTo>
                    <a:pt x="339" y="578"/>
                  </a:lnTo>
                  <a:lnTo>
                    <a:pt x="341" y="576"/>
                  </a:lnTo>
                  <a:lnTo>
                    <a:pt x="344" y="570"/>
                  </a:lnTo>
                  <a:lnTo>
                    <a:pt x="344" y="567"/>
                  </a:lnTo>
                  <a:lnTo>
                    <a:pt x="342" y="554"/>
                  </a:lnTo>
                  <a:lnTo>
                    <a:pt x="337" y="546"/>
                  </a:lnTo>
                  <a:lnTo>
                    <a:pt x="334" y="538"/>
                  </a:lnTo>
                  <a:lnTo>
                    <a:pt x="332" y="536"/>
                  </a:lnTo>
                  <a:lnTo>
                    <a:pt x="329" y="526"/>
                  </a:lnTo>
                  <a:lnTo>
                    <a:pt x="323" y="521"/>
                  </a:lnTo>
                  <a:lnTo>
                    <a:pt x="321" y="517"/>
                  </a:lnTo>
                  <a:lnTo>
                    <a:pt x="318" y="508"/>
                  </a:lnTo>
                  <a:lnTo>
                    <a:pt x="316" y="502"/>
                  </a:lnTo>
                  <a:lnTo>
                    <a:pt x="316" y="500"/>
                  </a:lnTo>
                  <a:lnTo>
                    <a:pt x="311" y="484"/>
                  </a:lnTo>
                  <a:lnTo>
                    <a:pt x="311" y="483"/>
                  </a:lnTo>
                  <a:lnTo>
                    <a:pt x="311" y="478"/>
                  </a:lnTo>
                  <a:lnTo>
                    <a:pt x="311" y="475"/>
                  </a:lnTo>
                  <a:lnTo>
                    <a:pt x="311" y="470"/>
                  </a:lnTo>
                  <a:lnTo>
                    <a:pt x="311" y="466"/>
                  </a:lnTo>
                  <a:lnTo>
                    <a:pt x="308" y="458"/>
                  </a:lnTo>
                  <a:lnTo>
                    <a:pt x="304" y="442"/>
                  </a:lnTo>
                  <a:lnTo>
                    <a:pt x="303" y="439"/>
                  </a:lnTo>
                  <a:lnTo>
                    <a:pt x="301" y="437"/>
                  </a:lnTo>
                  <a:lnTo>
                    <a:pt x="296" y="424"/>
                  </a:lnTo>
                  <a:lnTo>
                    <a:pt x="296" y="423"/>
                  </a:lnTo>
                  <a:lnTo>
                    <a:pt x="293" y="413"/>
                  </a:lnTo>
                  <a:lnTo>
                    <a:pt x="293" y="411"/>
                  </a:lnTo>
                  <a:lnTo>
                    <a:pt x="296" y="405"/>
                  </a:lnTo>
                  <a:lnTo>
                    <a:pt x="296" y="397"/>
                  </a:lnTo>
                  <a:lnTo>
                    <a:pt x="296" y="395"/>
                  </a:lnTo>
                  <a:lnTo>
                    <a:pt x="298" y="384"/>
                  </a:lnTo>
                  <a:lnTo>
                    <a:pt x="299" y="381"/>
                  </a:lnTo>
                  <a:lnTo>
                    <a:pt x="301" y="366"/>
                  </a:lnTo>
                  <a:lnTo>
                    <a:pt x="303" y="361"/>
                  </a:lnTo>
                  <a:lnTo>
                    <a:pt x="303" y="353"/>
                  </a:lnTo>
                  <a:lnTo>
                    <a:pt x="301" y="348"/>
                  </a:lnTo>
                  <a:lnTo>
                    <a:pt x="299" y="347"/>
                  </a:lnTo>
                  <a:lnTo>
                    <a:pt x="298" y="347"/>
                  </a:lnTo>
                  <a:lnTo>
                    <a:pt x="296" y="348"/>
                  </a:lnTo>
                  <a:lnTo>
                    <a:pt x="291" y="350"/>
                  </a:lnTo>
                  <a:lnTo>
                    <a:pt x="289" y="350"/>
                  </a:lnTo>
                  <a:lnTo>
                    <a:pt x="284" y="353"/>
                  </a:lnTo>
                  <a:lnTo>
                    <a:pt x="280" y="353"/>
                  </a:lnTo>
                  <a:lnTo>
                    <a:pt x="278" y="353"/>
                  </a:lnTo>
                  <a:lnTo>
                    <a:pt x="273" y="353"/>
                  </a:lnTo>
                  <a:lnTo>
                    <a:pt x="266" y="356"/>
                  </a:lnTo>
                  <a:lnTo>
                    <a:pt x="261" y="358"/>
                  </a:lnTo>
                  <a:lnTo>
                    <a:pt x="253" y="358"/>
                  </a:lnTo>
                  <a:lnTo>
                    <a:pt x="246" y="348"/>
                  </a:lnTo>
                  <a:lnTo>
                    <a:pt x="240" y="337"/>
                  </a:lnTo>
                  <a:lnTo>
                    <a:pt x="240" y="324"/>
                  </a:lnTo>
                  <a:lnTo>
                    <a:pt x="240" y="321"/>
                  </a:lnTo>
                  <a:lnTo>
                    <a:pt x="233" y="318"/>
                  </a:lnTo>
                  <a:lnTo>
                    <a:pt x="228" y="313"/>
                  </a:lnTo>
                  <a:lnTo>
                    <a:pt x="222" y="308"/>
                  </a:lnTo>
                  <a:lnTo>
                    <a:pt x="217" y="303"/>
                  </a:lnTo>
                  <a:lnTo>
                    <a:pt x="217" y="301"/>
                  </a:lnTo>
                  <a:lnTo>
                    <a:pt x="217" y="293"/>
                  </a:lnTo>
                  <a:lnTo>
                    <a:pt x="218" y="292"/>
                  </a:lnTo>
                  <a:lnTo>
                    <a:pt x="220" y="287"/>
                  </a:lnTo>
                  <a:lnTo>
                    <a:pt x="218" y="282"/>
                  </a:lnTo>
                  <a:lnTo>
                    <a:pt x="215" y="279"/>
                  </a:lnTo>
                  <a:lnTo>
                    <a:pt x="212" y="274"/>
                  </a:lnTo>
                  <a:lnTo>
                    <a:pt x="210" y="272"/>
                  </a:lnTo>
                  <a:lnTo>
                    <a:pt x="207" y="267"/>
                  </a:lnTo>
                  <a:lnTo>
                    <a:pt x="207" y="264"/>
                  </a:lnTo>
                  <a:lnTo>
                    <a:pt x="200" y="256"/>
                  </a:lnTo>
                  <a:lnTo>
                    <a:pt x="198" y="254"/>
                  </a:lnTo>
                  <a:lnTo>
                    <a:pt x="200" y="246"/>
                  </a:lnTo>
                  <a:lnTo>
                    <a:pt x="207" y="245"/>
                  </a:lnTo>
                  <a:lnTo>
                    <a:pt x="217" y="238"/>
                  </a:lnTo>
                  <a:lnTo>
                    <a:pt x="220" y="237"/>
                  </a:lnTo>
                  <a:lnTo>
                    <a:pt x="220" y="235"/>
                  </a:lnTo>
                  <a:lnTo>
                    <a:pt x="250" y="212"/>
                  </a:lnTo>
                  <a:lnTo>
                    <a:pt x="250" y="209"/>
                  </a:lnTo>
                  <a:lnTo>
                    <a:pt x="250" y="201"/>
                  </a:lnTo>
                  <a:lnTo>
                    <a:pt x="251" y="195"/>
                  </a:lnTo>
                  <a:lnTo>
                    <a:pt x="253" y="193"/>
                  </a:lnTo>
                  <a:lnTo>
                    <a:pt x="256" y="188"/>
                  </a:lnTo>
                  <a:lnTo>
                    <a:pt x="258" y="188"/>
                  </a:lnTo>
                  <a:lnTo>
                    <a:pt x="265" y="183"/>
                  </a:lnTo>
                  <a:lnTo>
                    <a:pt x="268" y="177"/>
                  </a:lnTo>
                  <a:lnTo>
                    <a:pt x="268" y="175"/>
                  </a:lnTo>
                  <a:lnTo>
                    <a:pt x="276" y="170"/>
                  </a:lnTo>
                  <a:lnTo>
                    <a:pt x="278" y="167"/>
                  </a:lnTo>
                  <a:lnTo>
                    <a:pt x="275" y="159"/>
                  </a:lnTo>
                  <a:lnTo>
                    <a:pt x="268" y="157"/>
                  </a:lnTo>
                  <a:lnTo>
                    <a:pt x="261" y="157"/>
                  </a:lnTo>
                  <a:lnTo>
                    <a:pt x="256" y="159"/>
                  </a:lnTo>
                  <a:lnTo>
                    <a:pt x="255" y="159"/>
                  </a:lnTo>
                  <a:lnTo>
                    <a:pt x="245" y="157"/>
                  </a:lnTo>
                  <a:lnTo>
                    <a:pt x="237" y="156"/>
                  </a:lnTo>
                  <a:lnTo>
                    <a:pt x="235" y="154"/>
                  </a:lnTo>
                  <a:lnTo>
                    <a:pt x="225" y="154"/>
                  </a:lnTo>
                  <a:lnTo>
                    <a:pt x="218" y="151"/>
                  </a:lnTo>
                  <a:lnTo>
                    <a:pt x="208" y="149"/>
                  </a:lnTo>
                  <a:lnTo>
                    <a:pt x="198" y="149"/>
                  </a:lnTo>
                  <a:lnTo>
                    <a:pt x="185" y="154"/>
                  </a:lnTo>
                  <a:lnTo>
                    <a:pt x="174" y="159"/>
                  </a:lnTo>
                  <a:lnTo>
                    <a:pt x="164" y="157"/>
                  </a:lnTo>
                  <a:lnTo>
                    <a:pt x="157" y="152"/>
                  </a:lnTo>
                  <a:lnTo>
                    <a:pt x="155" y="144"/>
                  </a:lnTo>
                  <a:lnTo>
                    <a:pt x="155" y="138"/>
                  </a:lnTo>
                  <a:lnTo>
                    <a:pt x="157" y="127"/>
                  </a:lnTo>
                  <a:lnTo>
                    <a:pt x="151" y="119"/>
                  </a:lnTo>
                  <a:lnTo>
                    <a:pt x="147" y="107"/>
                  </a:lnTo>
                  <a:lnTo>
                    <a:pt x="151" y="99"/>
                  </a:lnTo>
                  <a:lnTo>
                    <a:pt x="157" y="9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1" name="Freeform 184"/>
            <p:cNvSpPr>
              <a:spLocks/>
            </p:cNvSpPr>
            <p:nvPr/>
          </p:nvSpPr>
          <p:spPr bwMode="auto">
            <a:xfrm>
              <a:off x="2544762" y="1262858"/>
              <a:ext cx="336550" cy="1331913"/>
            </a:xfrm>
            <a:custGeom>
              <a:avLst/>
              <a:gdLst>
                <a:gd name="T0" fmla="*/ 387 w 425"/>
                <a:gd name="T1" fmla="*/ 1667 h 1678"/>
                <a:gd name="T2" fmla="*/ 347 w 425"/>
                <a:gd name="T3" fmla="*/ 1652 h 1678"/>
                <a:gd name="T4" fmla="*/ 294 w 425"/>
                <a:gd name="T5" fmla="*/ 1641 h 1678"/>
                <a:gd name="T6" fmla="*/ 251 w 425"/>
                <a:gd name="T7" fmla="*/ 1657 h 1678"/>
                <a:gd name="T8" fmla="*/ 217 w 425"/>
                <a:gd name="T9" fmla="*/ 1677 h 1678"/>
                <a:gd name="T10" fmla="*/ 172 w 425"/>
                <a:gd name="T11" fmla="*/ 1669 h 1678"/>
                <a:gd name="T12" fmla="*/ 136 w 425"/>
                <a:gd name="T13" fmla="*/ 1670 h 1678"/>
                <a:gd name="T14" fmla="*/ 98 w 425"/>
                <a:gd name="T15" fmla="*/ 1678 h 1678"/>
                <a:gd name="T16" fmla="*/ 81 w 425"/>
                <a:gd name="T17" fmla="*/ 1644 h 1678"/>
                <a:gd name="T18" fmla="*/ 65 w 425"/>
                <a:gd name="T19" fmla="*/ 1596 h 1678"/>
                <a:gd name="T20" fmla="*/ 66 w 425"/>
                <a:gd name="T21" fmla="*/ 1542 h 1678"/>
                <a:gd name="T22" fmla="*/ 114 w 425"/>
                <a:gd name="T23" fmla="*/ 1525 h 1678"/>
                <a:gd name="T24" fmla="*/ 132 w 425"/>
                <a:gd name="T25" fmla="*/ 1481 h 1678"/>
                <a:gd name="T26" fmla="*/ 136 w 425"/>
                <a:gd name="T27" fmla="*/ 1447 h 1678"/>
                <a:gd name="T28" fmla="*/ 159 w 425"/>
                <a:gd name="T29" fmla="*/ 1398 h 1678"/>
                <a:gd name="T30" fmla="*/ 162 w 425"/>
                <a:gd name="T31" fmla="*/ 1364 h 1678"/>
                <a:gd name="T32" fmla="*/ 167 w 425"/>
                <a:gd name="T33" fmla="*/ 1330 h 1678"/>
                <a:gd name="T34" fmla="*/ 182 w 425"/>
                <a:gd name="T35" fmla="*/ 1300 h 1678"/>
                <a:gd name="T36" fmla="*/ 217 w 425"/>
                <a:gd name="T37" fmla="*/ 1267 h 1678"/>
                <a:gd name="T38" fmla="*/ 232 w 425"/>
                <a:gd name="T39" fmla="*/ 1194 h 1678"/>
                <a:gd name="T40" fmla="*/ 200 w 425"/>
                <a:gd name="T41" fmla="*/ 1173 h 1678"/>
                <a:gd name="T42" fmla="*/ 151 w 425"/>
                <a:gd name="T43" fmla="*/ 1152 h 1678"/>
                <a:gd name="T44" fmla="*/ 91 w 425"/>
                <a:gd name="T45" fmla="*/ 1156 h 1678"/>
                <a:gd name="T46" fmla="*/ 68 w 425"/>
                <a:gd name="T47" fmla="*/ 1160 h 1678"/>
                <a:gd name="T48" fmla="*/ 60 w 425"/>
                <a:gd name="T49" fmla="*/ 1123 h 1678"/>
                <a:gd name="T50" fmla="*/ 38 w 425"/>
                <a:gd name="T51" fmla="*/ 1073 h 1678"/>
                <a:gd name="T52" fmla="*/ 45 w 425"/>
                <a:gd name="T53" fmla="*/ 1031 h 1678"/>
                <a:gd name="T54" fmla="*/ 61 w 425"/>
                <a:gd name="T55" fmla="*/ 999 h 1678"/>
                <a:gd name="T56" fmla="*/ 25 w 425"/>
                <a:gd name="T57" fmla="*/ 976 h 1678"/>
                <a:gd name="T58" fmla="*/ 23 w 425"/>
                <a:gd name="T59" fmla="*/ 939 h 1678"/>
                <a:gd name="T60" fmla="*/ 55 w 425"/>
                <a:gd name="T61" fmla="*/ 897 h 1678"/>
                <a:gd name="T62" fmla="*/ 35 w 425"/>
                <a:gd name="T63" fmla="*/ 877 h 1678"/>
                <a:gd name="T64" fmla="*/ 13 w 425"/>
                <a:gd name="T65" fmla="*/ 835 h 1678"/>
                <a:gd name="T66" fmla="*/ 10 w 425"/>
                <a:gd name="T67" fmla="*/ 800 h 1678"/>
                <a:gd name="T68" fmla="*/ 35 w 425"/>
                <a:gd name="T69" fmla="*/ 762 h 1678"/>
                <a:gd name="T70" fmla="*/ 61 w 425"/>
                <a:gd name="T71" fmla="*/ 707 h 1678"/>
                <a:gd name="T72" fmla="*/ 86 w 425"/>
                <a:gd name="T73" fmla="*/ 659 h 1678"/>
                <a:gd name="T74" fmla="*/ 104 w 425"/>
                <a:gd name="T75" fmla="*/ 614 h 1678"/>
                <a:gd name="T76" fmla="*/ 129 w 425"/>
                <a:gd name="T77" fmla="*/ 554 h 1678"/>
                <a:gd name="T78" fmla="*/ 169 w 425"/>
                <a:gd name="T79" fmla="*/ 536 h 1678"/>
                <a:gd name="T80" fmla="*/ 187 w 425"/>
                <a:gd name="T81" fmla="*/ 563 h 1678"/>
                <a:gd name="T82" fmla="*/ 189 w 425"/>
                <a:gd name="T83" fmla="*/ 588 h 1678"/>
                <a:gd name="T84" fmla="*/ 235 w 425"/>
                <a:gd name="T85" fmla="*/ 594 h 1678"/>
                <a:gd name="T86" fmla="*/ 248 w 425"/>
                <a:gd name="T87" fmla="*/ 549 h 1678"/>
                <a:gd name="T88" fmla="*/ 293 w 425"/>
                <a:gd name="T89" fmla="*/ 570 h 1678"/>
                <a:gd name="T90" fmla="*/ 291 w 425"/>
                <a:gd name="T91" fmla="*/ 539 h 1678"/>
                <a:gd name="T92" fmla="*/ 271 w 425"/>
                <a:gd name="T93" fmla="*/ 500 h 1678"/>
                <a:gd name="T94" fmla="*/ 281 w 425"/>
                <a:gd name="T95" fmla="*/ 489 h 1678"/>
                <a:gd name="T96" fmla="*/ 339 w 425"/>
                <a:gd name="T97" fmla="*/ 486 h 1678"/>
                <a:gd name="T98" fmla="*/ 323 w 425"/>
                <a:gd name="T99" fmla="*/ 427 h 1678"/>
                <a:gd name="T100" fmla="*/ 311 w 425"/>
                <a:gd name="T101" fmla="*/ 372 h 1678"/>
                <a:gd name="T102" fmla="*/ 296 w 425"/>
                <a:gd name="T103" fmla="*/ 303 h 1678"/>
                <a:gd name="T104" fmla="*/ 296 w 425"/>
                <a:gd name="T105" fmla="*/ 254 h 1678"/>
                <a:gd name="T106" fmla="*/ 246 w 425"/>
                <a:gd name="T107" fmla="*/ 254 h 1678"/>
                <a:gd name="T108" fmla="*/ 218 w 425"/>
                <a:gd name="T109" fmla="*/ 198 h 1678"/>
                <a:gd name="T110" fmla="*/ 200 w 425"/>
                <a:gd name="T111" fmla="*/ 152 h 1678"/>
                <a:gd name="T112" fmla="*/ 256 w 425"/>
                <a:gd name="T113" fmla="*/ 94 h 1678"/>
                <a:gd name="T114" fmla="*/ 256 w 425"/>
                <a:gd name="T115" fmla="*/ 65 h 1678"/>
                <a:gd name="T116" fmla="*/ 174 w 425"/>
                <a:gd name="T117" fmla="*/ 65 h 1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25" h="1678">
                  <a:moveTo>
                    <a:pt x="425" y="1659"/>
                  </a:moveTo>
                  <a:lnTo>
                    <a:pt x="422" y="1659"/>
                  </a:lnTo>
                  <a:lnTo>
                    <a:pt x="417" y="1660"/>
                  </a:lnTo>
                  <a:lnTo>
                    <a:pt x="413" y="1660"/>
                  </a:lnTo>
                  <a:lnTo>
                    <a:pt x="410" y="1660"/>
                  </a:lnTo>
                  <a:lnTo>
                    <a:pt x="407" y="1660"/>
                  </a:lnTo>
                  <a:lnTo>
                    <a:pt x="405" y="1662"/>
                  </a:lnTo>
                  <a:lnTo>
                    <a:pt x="402" y="1665"/>
                  </a:lnTo>
                  <a:lnTo>
                    <a:pt x="395" y="1665"/>
                  </a:lnTo>
                  <a:lnTo>
                    <a:pt x="387" y="1667"/>
                  </a:lnTo>
                  <a:lnTo>
                    <a:pt x="384" y="1667"/>
                  </a:lnTo>
                  <a:lnTo>
                    <a:pt x="382" y="1660"/>
                  </a:lnTo>
                  <a:lnTo>
                    <a:pt x="375" y="1664"/>
                  </a:lnTo>
                  <a:lnTo>
                    <a:pt x="374" y="1660"/>
                  </a:lnTo>
                  <a:lnTo>
                    <a:pt x="372" y="1656"/>
                  </a:lnTo>
                  <a:lnTo>
                    <a:pt x="369" y="1652"/>
                  </a:lnTo>
                  <a:lnTo>
                    <a:pt x="364" y="1651"/>
                  </a:lnTo>
                  <a:lnTo>
                    <a:pt x="361" y="1649"/>
                  </a:lnTo>
                  <a:lnTo>
                    <a:pt x="354" y="1651"/>
                  </a:lnTo>
                  <a:lnTo>
                    <a:pt x="347" y="1652"/>
                  </a:lnTo>
                  <a:lnTo>
                    <a:pt x="341" y="1651"/>
                  </a:lnTo>
                  <a:lnTo>
                    <a:pt x="337" y="1651"/>
                  </a:lnTo>
                  <a:lnTo>
                    <a:pt x="331" y="1649"/>
                  </a:lnTo>
                  <a:lnTo>
                    <a:pt x="323" y="1648"/>
                  </a:lnTo>
                  <a:lnTo>
                    <a:pt x="318" y="1648"/>
                  </a:lnTo>
                  <a:lnTo>
                    <a:pt x="313" y="1648"/>
                  </a:lnTo>
                  <a:lnTo>
                    <a:pt x="306" y="1646"/>
                  </a:lnTo>
                  <a:lnTo>
                    <a:pt x="303" y="1643"/>
                  </a:lnTo>
                  <a:lnTo>
                    <a:pt x="299" y="1641"/>
                  </a:lnTo>
                  <a:lnTo>
                    <a:pt x="294" y="1641"/>
                  </a:lnTo>
                  <a:lnTo>
                    <a:pt x="289" y="1644"/>
                  </a:lnTo>
                  <a:lnTo>
                    <a:pt x="288" y="1644"/>
                  </a:lnTo>
                  <a:lnTo>
                    <a:pt x="281" y="1649"/>
                  </a:lnTo>
                  <a:lnTo>
                    <a:pt x="271" y="1649"/>
                  </a:lnTo>
                  <a:lnTo>
                    <a:pt x="268" y="1648"/>
                  </a:lnTo>
                  <a:lnTo>
                    <a:pt x="263" y="1648"/>
                  </a:lnTo>
                  <a:lnTo>
                    <a:pt x="261" y="1649"/>
                  </a:lnTo>
                  <a:lnTo>
                    <a:pt x="258" y="1654"/>
                  </a:lnTo>
                  <a:lnTo>
                    <a:pt x="256" y="1656"/>
                  </a:lnTo>
                  <a:lnTo>
                    <a:pt x="251" y="1657"/>
                  </a:lnTo>
                  <a:lnTo>
                    <a:pt x="246" y="1657"/>
                  </a:lnTo>
                  <a:lnTo>
                    <a:pt x="245" y="1659"/>
                  </a:lnTo>
                  <a:lnTo>
                    <a:pt x="241" y="1659"/>
                  </a:lnTo>
                  <a:lnTo>
                    <a:pt x="237" y="1659"/>
                  </a:lnTo>
                  <a:lnTo>
                    <a:pt x="233" y="1660"/>
                  </a:lnTo>
                  <a:lnTo>
                    <a:pt x="230" y="1662"/>
                  </a:lnTo>
                  <a:lnTo>
                    <a:pt x="230" y="1669"/>
                  </a:lnTo>
                  <a:lnTo>
                    <a:pt x="227" y="1675"/>
                  </a:lnTo>
                  <a:lnTo>
                    <a:pt x="223" y="1677"/>
                  </a:lnTo>
                  <a:lnTo>
                    <a:pt x="217" y="1677"/>
                  </a:lnTo>
                  <a:lnTo>
                    <a:pt x="213" y="1677"/>
                  </a:lnTo>
                  <a:lnTo>
                    <a:pt x="210" y="1673"/>
                  </a:lnTo>
                  <a:lnTo>
                    <a:pt x="207" y="1672"/>
                  </a:lnTo>
                  <a:lnTo>
                    <a:pt x="200" y="1673"/>
                  </a:lnTo>
                  <a:lnTo>
                    <a:pt x="194" y="1673"/>
                  </a:lnTo>
                  <a:lnTo>
                    <a:pt x="187" y="1672"/>
                  </a:lnTo>
                  <a:lnTo>
                    <a:pt x="184" y="1670"/>
                  </a:lnTo>
                  <a:lnTo>
                    <a:pt x="179" y="1672"/>
                  </a:lnTo>
                  <a:lnTo>
                    <a:pt x="175" y="1670"/>
                  </a:lnTo>
                  <a:lnTo>
                    <a:pt x="172" y="1669"/>
                  </a:lnTo>
                  <a:lnTo>
                    <a:pt x="170" y="1669"/>
                  </a:lnTo>
                  <a:lnTo>
                    <a:pt x="167" y="1669"/>
                  </a:lnTo>
                  <a:lnTo>
                    <a:pt x="164" y="1667"/>
                  </a:lnTo>
                  <a:lnTo>
                    <a:pt x="159" y="1669"/>
                  </a:lnTo>
                  <a:lnTo>
                    <a:pt x="154" y="1669"/>
                  </a:lnTo>
                  <a:lnTo>
                    <a:pt x="149" y="1669"/>
                  </a:lnTo>
                  <a:lnTo>
                    <a:pt x="146" y="1672"/>
                  </a:lnTo>
                  <a:lnTo>
                    <a:pt x="141" y="1670"/>
                  </a:lnTo>
                  <a:lnTo>
                    <a:pt x="139" y="1670"/>
                  </a:lnTo>
                  <a:lnTo>
                    <a:pt x="136" y="1670"/>
                  </a:lnTo>
                  <a:lnTo>
                    <a:pt x="129" y="1670"/>
                  </a:lnTo>
                  <a:lnTo>
                    <a:pt x="127" y="1670"/>
                  </a:lnTo>
                  <a:lnTo>
                    <a:pt x="126" y="1669"/>
                  </a:lnTo>
                  <a:lnTo>
                    <a:pt x="121" y="1669"/>
                  </a:lnTo>
                  <a:lnTo>
                    <a:pt x="117" y="1667"/>
                  </a:lnTo>
                  <a:lnTo>
                    <a:pt x="114" y="1669"/>
                  </a:lnTo>
                  <a:lnTo>
                    <a:pt x="109" y="1670"/>
                  </a:lnTo>
                  <a:lnTo>
                    <a:pt x="104" y="1675"/>
                  </a:lnTo>
                  <a:lnTo>
                    <a:pt x="103" y="1675"/>
                  </a:lnTo>
                  <a:lnTo>
                    <a:pt x="98" y="1678"/>
                  </a:lnTo>
                  <a:lnTo>
                    <a:pt x="91" y="1678"/>
                  </a:lnTo>
                  <a:lnTo>
                    <a:pt x="89" y="1677"/>
                  </a:lnTo>
                  <a:lnTo>
                    <a:pt x="84" y="1670"/>
                  </a:lnTo>
                  <a:lnTo>
                    <a:pt x="86" y="1669"/>
                  </a:lnTo>
                  <a:lnTo>
                    <a:pt x="86" y="1667"/>
                  </a:lnTo>
                  <a:lnTo>
                    <a:pt x="88" y="1664"/>
                  </a:lnTo>
                  <a:lnTo>
                    <a:pt x="88" y="1659"/>
                  </a:lnTo>
                  <a:lnTo>
                    <a:pt x="86" y="1654"/>
                  </a:lnTo>
                  <a:lnTo>
                    <a:pt x="83" y="1649"/>
                  </a:lnTo>
                  <a:lnTo>
                    <a:pt x="81" y="1644"/>
                  </a:lnTo>
                  <a:lnTo>
                    <a:pt x="78" y="1639"/>
                  </a:lnTo>
                  <a:lnTo>
                    <a:pt x="79" y="1633"/>
                  </a:lnTo>
                  <a:lnTo>
                    <a:pt x="76" y="1630"/>
                  </a:lnTo>
                  <a:lnTo>
                    <a:pt x="74" y="1620"/>
                  </a:lnTo>
                  <a:lnTo>
                    <a:pt x="78" y="1612"/>
                  </a:lnTo>
                  <a:lnTo>
                    <a:pt x="76" y="1610"/>
                  </a:lnTo>
                  <a:lnTo>
                    <a:pt x="74" y="1609"/>
                  </a:lnTo>
                  <a:lnTo>
                    <a:pt x="73" y="1607"/>
                  </a:lnTo>
                  <a:lnTo>
                    <a:pt x="68" y="1601"/>
                  </a:lnTo>
                  <a:lnTo>
                    <a:pt x="65" y="1596"/>
                  </a:lnTo>
                  <a:lnTo>
                    <a:pt x="63" y="1591"/>
                  </a:lnTo>
                  <a:lnTo>
                    <a:pt x="63" y="1580"/>
                  </a:lnTo>
                  <a:lnTo>
                    <a:pt x="60" y="1573"/>
                  </a:lnTo>
                  <a:lnTo>
                    <a:pt x="60" y="1567"/>
                  </a:lnTo>
                  <a:lnTo>
                    <a:pt x="61" y="1562"/>
                  </a:lnTo>
                  <a:lnTo>
                    <a:pt x="63" y="1559"/>
                  </a:lnTo>
                  <a:lnTo>
                    <a:pt x="63" y="1555"/>
                  </a:lnTo>
                  <a:lnTo>
                    <a:pt x="61" y="1550"/>
                  </a:lnTo>
                  <a:lnTo>
                    <a:pt x="61" y="1544"/>
                  </a:lnTo>
                  <a:lnTo>
                    <a:pt x="66" y="1542"/>
                  </a:lnTo>
                  <a:lnTo>
                    <a:pt x="71" y="1541"/>
                  </a:lnTo>
                  <a:lnTo>
                    <a:pt x="76" y="1539"/>
                  </a:lnTo>
                  <a:lnTo>
                    <a:pt x="79" y="1536"/>
                  </a:lnTo>
                  <a:lnTo>
                    <a:pt x="81" y="1531"/>
                  </a:lnTo>
                  <a:lnTo>
                    <a:pt x="88" y="1525"/>
                  </a:lnTo>
                  <a:lnTo>
                    <a:pt x="93" y="1525"/>
                  </a:lnTo>
                  <a:lnTo>
                    <a:pt x="98" y="1526"/>
                  </a:lnTo>
                  <a:lnTo>
                    <a:pt x="108" y="1526"/>
                  </a:lnTo>
                  <a:lnTo>
                    <a:pt x="112" y="1526"/>
                  </a:lnTo>
                  <a:lnTo>
                    <a:pt x="114" y="1525"/>
                  </a:lnTo>
                  <a:lnTo>
                    <a:pt x="116" y="1523"/>
                  </a:lnTo>
                  <a:lnTo>
                    <a:pt x="119" y="1518"/>
                  </a:lnTo>
                  <a:lnTo>
                    <a:pt x="121" y="1515"/>
                  </a:lnTo>
                  <a:lnTo>
                    <a:pt x="121" y="1513"/>
                  </a:lnTo>
                  <a:lnTo>
                    <a:pt x="126" y="1507"/>
                  </a:lnTo>
                  <a:lnTo>
                    <a:pt x="127" y="1499"/>
                  </a:lnTo>
                  <a:lnTo>
                    <a:pt x="127" y="1494"/>
                  </a:lnTo>
                  <a:lnTo>
                    <a:pt x="127" y="1489"/>
                  </a:lnTo>
                  <a:lnTo>
                    <a:pt x="129" y="1484"/>
                  </a:lnTo>
                  <a:lnTo>
                    <a:pt x="132" y="1481"/>
                  </a:lnTo>
                  <a:lnTo>
                    <a:pt x="134" y="1481"/>
                  </a:lnTo>
                  <a:lnTo>
                    <a:pt x="134" y="1476"/>
                  </a:lnTo>
                  <a:lnTo>
                    <a:pt x="132" y="1471"/>
                  </a:lnTo>
                  <a:lnTo>
                    <a:pt x="129" y="1465"/>
                  </a:lnTo>
                  <a:lnTo>
                    <a:pt x="129" y="1463"/>
                  </a:lnTo>
                  <a:lnTo>
                    <a:pt x="127" y="1460"/>
                  </a:lnTo>
                  <a:lnTo>
                    <a:pt x="132" y="1457"/>
                  </a:lnTo>
                  <a:lnTo>
                    <a:pt x="136" y="1452"/>
                  </a:lnTo>
                  <a:lnTo>
                    <a:pt x="136" y="1448"/>
                  </a:lnTo>
                  <a:lnTo>
                    <a:pt x="136" y="1447"/>
                  </a:lnTo>
                  <a:lnTo>
                    <a:pt x="136" y="1442"/>
                  </a:lnTo>
                  <a:lnTo>
                    <a:pt x="139" y="1439"/>
                  </a:lnTo>
                  <a:lnTo>
                    <a:pt x="142" y="1434"/>
                  </a:lnTo>
                  <a:lnTo>
                    <a:pt x="144" y="1429"/>
                  </a:lnTo>
                  <a:lnTo>
                    <a:pt x="146" y="1424"/>
                  </a:lnTo>
                  <a:lnTo>
                    <a:pt x="147" y="1418"/>
                  </a:lnTo>
                  <a:lnTo>
                    <a:pt x="151" y="1411"/>
                  </a:lnTo>
                  <a:lnTo>
                    <a:pt x="152" y="1406"/>
                  </a:lnTo>
                  <a:lnTo>
                    <a:pt x="155" y="1402"/>
                  </a:lnTo>
                  <a:lnTo>
                    <a:pt x="159" y="1398"/>
                  </a:lnTo>
                  <a:lnTo>
                    <a:pt x="162" y="1397"/>
                  </a:lnTo>
                  <a:lnTo>
                    <a:pt x="165" y="1393"/>
                  </a:lnTo>
                  <a:lnTo>
                    <a:pt x="170" y="1390"/>
                  </a:lnTo>
                  <a:lnTo>
                    <a:pt x="170" y="1385"/>
                  </a:lnTo>
                  <a:lnTo>
                    <a:pt x="167" y="1382"/>
                  </a:lnTo>
                  <a:lnTo>
                    <a:pt x="164" y="1381"/>
                  </a:lnTo>
                  <a:lnTo>
                    <a:pt x="162" y="1377"/>
                  </a:lnTo>
                  <a:lnTo>
                    <a:pt x="160" y="1372"/>
                  </a:lnTo>
                  <a:lnTo>
                    <a:pt x="162" y="1368"/>
                  </a:lnTo>
                  <a:lnTo>
                    <a:pt x="162" y="1364"/>
                  </a:lnTo>
                  <a:lnTo>
                    <a:pt x="160" y="1363"/>
                  </a:lnTo>
                  <a:lnTo>
                    <a:pt x="160" y="1361"/>
                  </a:lnTo>
                  <a:lnTo>
                    <a:pt x="159" y="1356"/>
                  </a:lnTo>
                  <a:lnTo>
                    <a:pt x="157" y="1351"/>
                  </a:lnTo>
                  <a:lnTo>
                    <a:pt x="157" y="1350"/>
                  </a:lnTo>
                  <a:lnTo>
                    <a:pt x="157" y="1343"/>
                  </a:lnTo>
                  <a:lnTo>
                    <a:pt x="159" y="1340"/>
                  </a:lnTo>
                  <a:lnTo>
                    <a:pt x="162" y="1337"/>
                  </a:lnTo>
                  <a:lnTo>
                    <a:pt x="164" y="1335"/>
                  </a:lnTo>
                  <a:lnTo>
                    <a:pt x="167" y="1330"/>
                  </a:lnTo>
                  <a:lnTo>
                    <a:pt x="169" y="1326"/>
                  </a:lnTo>
                  <a:lnTo>
                    <a:pt x="169" y="1322"/>
                  </a:lnTo>
                  <a:lnTo>
                    <a:pt x="164" y="1321"/>
                  </a:lnTo>
                  <a:lnTo>
                    <a:pt x="162" y="1321"/>
                  </a:lnTo>
                  <a:lnTo>
                    <a:pt x="159" y="1319"/>
                  </a:lnTo>
                  <a:lnTo>
                    <a:pt x="159" y="1316"/>
                  </a:lnTo>
                  <a:lnTo>
                    <a:pt x="162" y="1313"/>
                  </a:lnTo>
                  <a:lnTo>
                    <a:pt x="174" y="1308"/>
                  </a:lnTo>
                  <a:lnTo>
                    <a:pt x="180" y="1301"/>
                  </a:lnTo>
                  <a:lnTo>
                    <a:pt x="182" y="1300"/>
                  </a:lnTo>
                  <a:lnTo>
                    <a:pt x="184" y="1293"/>
                  </a:lnTo>
                  <a:lnTo>
                    <a:pt x="185" y="1288"/>
                  </a:lnTo>
                  <a:lnTo>
                    <a:pt x="187" y="1283"/>
                  </a:lnTo>
                  <a:lnTo>
                    <a:pt x="190" y="1274"/>
                  </a:lnTo>
                  <a:lnTo>
                    <a:pt x="192" y="1269"/>
                  </a:lnTo>
                  <a:lnTo>
                    <a:pt x="198" y="1266"/>
                  </a:lnTo>
                  <a:lnTo>
                    <a:pt x="203" y="1267"/>
                  </a:lnTo>
                  <a:lnTo>
                    <a:pt x="208" y="1267"/>
                  </a:lnTo>
                  <a:lnTo>
                    <a:pt x="212" y="1267"/>
                  </a:lnTo>
                  <a:lnTo>
                    <a:pt x="217" y="1267"/>
                  </a:lnTo>
                  <a:lnTo>
                    <a:pt x="217" y="1264"/>
                  </a:lnTo>
                  <a:lnTo>
                    <a:pt x="220" y="1256"/>
                  </a:lnTo>
                  <a:lnTo>
                    <a:pt x="227" y="1249"/>
                  </a:lnTo>
                  <a:lnTo>
                    <a:pt x="228" y="1245"/>
                  </a:lnTo>
                  <a:lnTo>
                    <a:pt x="230" y="1240"/>
                  </a:lnTo>
                  <a:lnTo>
                    <a:pt x="232" y="1233"/>
                  </a:lnTo>
                  <a:lnTo>
                    <a:pt x="232" y="1227"/>
                  </a:lnTo>
                  <a:lnTo>
                    <a:pt x="228" y="1215"/>
                  </a:lnTo>
                  <a:lnTo>
                    <a:pt x="232" y="1201"/>
                  </a:lnTo>
                  <a:lnTo>
                    <a:pt x="232" y="1194"/>
                  </a:lnTo>
                  <a:lnTo>
                    <a:pt x="228" y="1191"/>
                  </a:lnTo>
                  <a:lnTo>
                    <a:pt x="227" y="1186"/>
                  </a:lnTo>
                  <a:lnTo>
                    <a:pt x="223" y="1180"/>
                  </a:lnTo>
                  <a:lnTo>
                    <a:pt x="223" y="1165"/>
                  </a:lnTo>
                  <a:lnTo>
                    <a:pt x="222" y="1159"/>
                  </a:lnTo>
                  <a:lnTo>
                    <a:pt x="217" y="1159"/>
                  </a:lnTo>
                  <a:lnTo>
                    <a:pt x="212" y="1164"/>
                  </a:lnTo>
                  <a:lnTo>
                    <a:pt x="207" y="1167"/>
                  </a:lnTo>
                  <a:lnTo>
                    <a:pt x="203" y="1169"/>
                  </a:lnTo>
                  <a:lnTo>
                    <a:pt x="200" y="1173"/>
                  </a:lnTo>
                  <a:lnTo>
                    <a:pt x="194" y="1175"/>
                  </a:lnTo>
                  <a:lnTo>
                    <a:pt x="190" y="1172"/>
                  </a:lnTo>
                  <a:lnTo>
                    <a:pt x="185" y="1177"/>
                  </a:lnTo>
                  <a:lnTo>
                    <a:pt x="174" y="1175"/>
                  </a:lnTo>
                  <a:lnTo>
                    <a:pt x="170" y="1175"/>
                  </a:lnTo>
                  <a:lnTo>
                    <a:pt x="169" y="1173"/>
                  </a:lnTo>
                  <a:lnTo>
                    <a:pt x="159" y="1165"/>
                  </a:lnTo>
                  <a:lnTo>
                    <a:pt x="154" y="1162"/>
                  </a:lnTo>
                  <a:lnTo>
                    <a:pt x="152" y="1152"/>
                  </a:lnTo>
                  <a:lnTo>
                    <a:pt x="151" y="1152"/>
                  </a:lnTo>
                  <a:lnTo>
                    <a:pt x="137" y="1154"/>
                  </a:lnTo>
                  <a:lnTo>
                    <a:pt x="132" y="1154"/>
                  </a:lnTo>
                  <a:lnTo>
                    <a:pt x="127" y="1152"/>
                  </a:lnTo>
                  <a:lnTo>
                    <a:pt x="122" y="1152"/>
                  </a:lnTo>
                  <a:lnTo>
                    <a:pt x="117" y="1157"/>
                  </a:lnTo>
                  <a:lnTo>
                    <a:pt x="114" y="1154"/>
                  </a:lnTo>
                  <a:lnTo>
                    <a:pt x="112" y="1149"/>
                  </a:lnTo>
                  <a:lnTo>
                    <a:pt x="106" y="1148"/>
                  </a:lnTo>
                  <a:lnTo>
                    <a:pt x="99" y="1149"/>
                  </a:lnTo>
                  <a:lnTo>
                    <a:pt x="91" y="1156"/>
                  </a:lnTo>
                  <a:lnTo>
                    <a:pt x="89" y="1157"/>
                  </a:lnTo>
                  <a:lnTo>
                    <a:pt x="86" y="1164"/>
                  </a:lnTo>
                  <a:lnTo>
                    <a:pt x="84" y="1165"/>
                  </a:lnTo>
                  <a:lnTo>
                    <a:pt x="83" y="1165"/>
                  </a:lnTo>
                  <a:lnTo>
                    <a:pt x="81" y="1165"/>
                  </a:lnTo>
                  <a:lnTo>
                    <a:pt x="78" y="1164"/>
                  </a:lnTo>
                  <a:lnTo>
                    <a:pt x="76" y="1164"/>
                  </a:lnTo>
                  <a:lnTo>
                    <a:pt x="71" y="1162"/>
                  </a:lnTo>
                  <a:lnTo>
                    <a:pt x="68" y="1162"/>
                  </a:lnTo>
                  <a:lnTo>
                    <a:pt x="68" y="1160"/>
                  </a:lnTo>
                  <a:lnTo>
                    <a:pt x="66" y="1154"/>
                  </a:lnTo>
                  <a:lnTo>
                    <a:pt x="65" y="1149"/>
                  </a:lnTo>
                  <a:lnTo>
                    <a:pt x="65" y="1144"/>
                  </a:lnTo>
                  <a:lnTo>
                    <a:pt x="63" y="1139"/>
                  </a:lnTo>
                  <a:lnTo>
                    <a:pt x="61" y="1138"/>
                  </a:lnTo>
                  <a:lnTo>
                    <a:pt x="56" y="1135"/>
                  </a:lnTo>
                  <a:lnTo>
                    <a:pt x="55" y="1131"/>
                  </a:lnTo>
                  <a:lnTo>
                    <a:pt x="56" y="1128"/>
                  </a:lnTo>
                  <a:lnTo>
                    <a:pt x="58" y="1125"/>
                  </a:lnTo>
                  <a:lnTo>
                    <a:pt x="60" y="1123"/>
                  </a:lnTo>
                  <a:lnTo>
                    <a:pt x="63" y="1118"/>
                  </a:lnTo>
                  <a:lnTo>
                    <a:pt x="61" y="1112"/>
                  </a:lnTo>
                  <a:lnTo>
                    <a:pt x="58" y="1105"/>
                  </a:lnTo>
                  <a:lnTo>
                    <a:pt x="55" y="1096"/>
                  </a:lnTo>
                  <a:lnTo>
                    <a:pt x="56" y="1089"/>
                  </a:lnTo>
                  <a:lnTo>
                    <a:pt x="55" y="1083"/>
                  </a:lnTo>
                  <a:lnTo>
                    <a:pt x="50" y="1081"/>
                  </a:lnTo>
                  <a:lnTo>
                    <a:pt x="45" y="1078"/>
                  </a:lnTo>
                  <a:lnTo>
                    <a:pt x="41" y="1075"/>
                  </a:lnTo>
                  <a:lnTo>
                    <a:pt x="38" y="1073"/>
                  </a:lnTo>
                  <a:lnTo>
                    <a:pt x="38" y="1070"/>
                  </a:lnTo>
                  <a:lnTo>
                    <a:pt x="40" y="1067"/>
                  </a:lnTo>
                  <a:lnTo>
                    <a:pt x="43" y="1062"/>
                  </a:lnTo>
                  <a:lnTo>
                    <a:pt x="43" y="1059"/>
                  </a:lnTo>
                  <a:lnTo>
                    <a:pt x="43" y="1055"/>
                  </a:lnTo>
                  <a:lnTo>
                    <a:pt x="43" y="1049"/>
                  </a:lnTo>
                  <a:lnTo>
                    <a:pt x="43" y="1044"/>
                  </a:lnTo>
                  <a:lnTo>
                    <a:pt x="43" y="1039"/>
                  </a:lnTo>
                  <a:lnTo>
                    <a:pt x="45" y="1034"/>
                  </a:lnTo>
                  <a:lnTo>
                    <a:pt x="45" y="1031"/>
                  </a:lnTo>
                  <a:lnTo>
                    <a:pt x="45" y="1023"/>
                  </a:lnTo>
                  <a:lnTo>
                    <a:pt x="46" y="1016"/>
                  </a:lnTo>
                  <a:lnTo>
                    <a:pt x="50" y="1013"/>
                  </a:lnTo>
                  <a:lnTo>
                    <a:pt x="53" y="1012"/>
                  </a:lnTo>
                  <a:lnTo>
                    <a:pt x="58" y="1010"/>
                  </a:lnTo>
                  <a:lnTo>
                    <a:pt x="63" y="1008"/>
                  </a:lnTo>
                  <a:lnTo>
                    <a:pt x="65" y="1008"/>
                  </a:lnTo>
                  <a:lnTo>
                    <a:pt x="65" y="1005"/>
                  </a:lnTo>
                  <a:lnTo>
                    <a:pt x="66" y="1002"/>
                  </a:lnTo>
                  <a:lnTo>
                    <a:pt x="61" y="999"/>
                  </a:lnTo>
                  <a:lnTo>
                    <a:pt x="55" y="994"/>
                  </a:lnTo>
                  <a:lnTo>
                    <a:pt x="51" y="994"/>
                  </a:lnTo>
                  <a:lnTo>
                    <a:pt x="48" y="994"/>
                  </a:lnTo>
                  <a:lnTo>
                    <a:pt x="43" y="995"/>
                  </a:lnTo>
                  <a:lnTo>
                    <a:pt x="41" y="995"/>
                  </a:lnTo>
                  <a:lnTo>
                    <a:pt x="33" y="994"/>
                  </a:lnTo>
                  <a:lnTo>
                    <a:pt x="30" y="991"/>
                  </a:lnTo>
                  <a:lnTo>
                    <a:pt x="28" y="989"/>
                  </a:lnTo>
                  <a:lnTo>
                    <a:pt x="23" y="986"/>
                  </a:lnTo>
                  <a:lnTo>
                    <a:pt x="25" y="976"/>
                  </a:lnTo>
                  <a:lnTo>
                    <a:pt x="20" y="971"/>
                  </a:lnTo>
                  <a:lnTo>
                    <a:pt x="20" y="968"/>
                  </a:lnTo>
                  <a:lnTo>
                    <a:pt x="22" y="965"/>
                  </a:lnTo>
                  <a:lnTo>
                    <a:pt x="22" y="963"/>
                  </a:lnTo>
                  <a:lnTo>
                    <a:pt x="20" y="960"/>
                  </a:lnTo>
                  <a:lnTo>
                    <a:pt x="18" y="953"/>
                  </a:lnTo>
                  <a:lnTo>
                    <a:pt x="18" y="948"/>
                  </a:lnTo>
                  <a:lnTo>
                    <a:pt x="18" y="945"/>
                  </a:lnTo>
                  <a:lnTo>
                    <a:pt x="20" y="944"/>
                  </a:lnTo>
                  <a:lnTo>
                    <a:pt x="23" y="939"/>
                  </a:lnTo>
                  <a:lnTo>
                    <a:pt x="25" y="936"/>
                  </a:lnTo>
                  <a:lnTo>
                    <a:pt x="25" y="934"/>
                  </a:lnTo>
                  <a:lnTo>
                    <a:pt x="28" y="927"/>
                  </a:lnTo>
                  <a:lnTo>
                    <a:pt x="28" y="924"/>
                  </a:lnTo>
                  <a:lnTo>
                    <a:pt x="31" y="918"/>
                  </a:lnTo>
                  <a:lnTo>
                    <a:pt x="36" y="915"/>
                  </a:lnTo>
                  <a:lnTo>
                    <a:pt x="43" y="905"/>
                  </a:lnTo>
                  <a:lnTo>
                    <a:pt x="46" y="902"/>
                  </a:lnTo>
                  <a:lnTo>
                    <a:pt x="53" y="898"/>
                  </a:lnTo>
                  <a:lnTo>
                    <a:pt x="55" y="897"/>
                  </a:lnTo>
                  <a:lnTo>
                    <a:pt x="56" y="895"/>
                  </a:lnTo>
                  <a:lnTo>
                    <a:pt x="56" y="893"/>
                  </a:lnTo>
                  <a:lnTo>
                    <a:pt x="58" y="887"/>
                  </a:lnTo>
                  <a:lnTo>
                    <a:pt x="58" y="884"/>
                  </a:lnTo>
                  <a:lnTo>
                    <a:pt x="58" y="882"/>
                  </a:lnTo>
                  <a:lnTo>
                    <a:pt x="56" y="881"/>
                  </a:lnTo>
                  <a:lnTo>
                    <a:pt x="55" y="879"/>
                  </a:lnTo>
                  <a:lnTo>
                    <a:pt x="48" y="879"/>
                  </a:lnTo>
                  <a:lnTo>
                    <a:pt x="43" y="879"/>
                  </a:lnTo>
                  <a:lnTo>
                    <a:pt x="35" y="877"/>
                  </a:lnTo>
                  <a:lnTo>
                    <a:pt x="28" y="874"/>
                  </a:lnTo>
                  <a:lnTo>
                    <a:pt x="23" y="871"/>
                  </a:lnTo>
                  <a:lnTo>
                    <a:pt x="23" y="863"/>
                  </a:lnTo>
                  <a:lnTo>
                    <a:pt x="25" y="858"/>
                  </a:lnTo>
                  <a:lnTo>
                    <a:pt x="26" y="851"/>
                  </a:lnTo>
                  <a:lnTo>
                    <a:pt x="26" y="847"/>
                  </a:lnTo>
                  <a:lnTo>
                    <a:pt x="26" y="842"/>
                  </a:lnTo>
                  <a:lnTo>
                    <a:pt x="25" y="838"/>
                  </a:lnTo>
                  <a:lnTo>
                    <a:pt x="20" y="835"/>
                  </a:lnTo>
                  <a:lnTo>
                    <a:pt x="13" y="835"/>
                  </a:lnTo>
                  <a:lnTo>
                    <a:pt x="7" y="835"/>
                  </a:lnTo>
                  <a:lnTo>
                    <a:pt x="2" y="834"/>
                  </a:lnTo>
                  <a:lnTo>
                    <a:pt x="0" y="832"/>
                  </a:lnTo>
                  <a:lnTo>
                    <a:pt x="0" y="824"/>
                  </a:lnTo>
                  <a:lnTo>
                    <a:pt x="2" y="817"/>
                  </a:lnTo>
                  <a:lnTo>
                    <a:pt x="3" y="811"/>
                  </a:lnTo>
                  <a:lnTo>
                    <a:pt x="7" y="803"/>
                  </a:lnTo>
                  <a:lnTo>
                    <a:pt x="7" y="801"/>
                  </a:lnTo>
                  <a:lnTo>
                    <a:pt x="8" y="800"/>
                  </a:lnTo>
                  <a:lnTo>
                    <a:pt x="10" y="800"/>
                  </a:lnTo>
                  <a:lnTo>
                    <a:pt x="10" y="795"/>
                  </a:lnTo>
                  <a:lnTo>
                    <a:pt x="7" y="792"/>
                  </a:lnTo>
                  <a:lnTo>
                    <a:pt x="5" y="788"/>
                  </a:lnTo>
                  <a:lnTo>
                    <a:pt x="12" y="787"/>
                  </a:lnTo>
                  <a:lnTo>
                    <a:pt x="15" y="782"/>
                  </a:lnTo>
                  <a:lnTo>
                    <a:pt x="18" y="780"/>
                  </a:lnTo>
                  <a:lnTo>
                    <a:pt x="20" y="779"/>
                  </a:lnTo>
                  <a:lnTo>
                    <a:pt x="23" y="775"/>
                  </a:lnTo>
                  <a:lnTo>
                    <a:pt x="30" y="769"/>
                  </a:lnTo>
                  <a:lnTo>
                    <a:pt x="35" y="762"/>
                  </a:lnTo>
                  <a:lnTo>
                    <a:pt x="35" y="754"/>
                  </a:lnTo>
                  <a:lnTo>
                    <a:pt x="38" y="745"/>
                  </a:lnTo>
                  <a:lnTo>
                    <a:pt x="46" y="737"/>
                  </a:lnTo>
                  <a:lnTo>
                    <a:pt x="48" y="735"/>
                  </a:lnTo>
                  <a:lnTo>
                    <a:pt x="51" y="728"/>
                  </a:lnTo>
                  <a:lnTo>
                    <a:pt x="53" y="727"/>
                  </a:lnTo>
                  <a:lnTo>
                    <a:pt x="56" y="722"/>
                  </a:lnTo>
                  <a:lnTo>
                    <a:pt x="61" y="712"/>
                  </a:lnTo>
                  <a:lnTo>
                    <a:pt x="61" y="711"/>
                  </a:lnTo>
                  <a:lnTo>
                    <a:pt x="61" y="707"/>
                  </a:lnTo>
                  <a:lnTo>
                    <a:pt x="63" y="696"/>
                  </a:lnTo>
                  <a:lnTo>
                    <a:pt x="63" y="694"/>
                  </a:lnTo>
                  <a:lnTo>
                    <a:pt x="63" y="680"/>
                  </a:lnTo>
                  <a:lnTo>
                    <a:pt x="71" y="673"/>
                  </a:lnTo>
                  <a:lnTo>
                    <a:pt x="73" y="673"/>
                  </a:lnTo>
                  <a:lnTo>
                    <a:pt x="76" y="672"/>
                  </a:lnTo>
                  <a:lnTo>
                    <a:pt x="78" y="664"/>
                  </a:lnTo>
                  <a:lnTo>
                    <a:pt x="76" y="662"/>
                  </a:lnTo>
                  <a:lnTo>
                    <a:pt x="84" y="659"/>
                  </a:lnTo>
                  <a:lnTo>
                    <a:pt x="86" y="659"/>
                  </a:lnTo>
                  <a:lnTo>
                    <a:pt x="96" y="657"/>
                  </a:lnTo>
                  <a:lnTo>
                    <a:pt x="98" y="656"/>
                  </a:lnTo>
                  <a:lnTo>
                    <a:pt x="101" y="643"/>
                  </a:lnTo>
                  <a:lnTo>
                    <a:pt x="104" y="633"/>
                  </a:lnTo>
                  <a:lnTo>
                    <a:pt x="99" y="633"/>
                  </a:lnTo>
                  <a:lnTo>
                    <a:pt x="98" y="626"/>
                  </a:lnTo>
                  <a:lnTo>
                    <a:pt x="96" y="620"/>
                  </a:lnTo>
                  <a:lnTo>
                    <a:pt x="99" y="617"/>
                  </a:lnTo>
                  <a:lnTo>
                    <a:pt x="101" y="617"/>
                  </a:lnTo>
                  <a:lnTo>
                    <a:pt x="104" y="614"/>
                  </a:lnTo>
                  <a:lnTo>
                    <a:pt x="106" y="605"/>
                  </a:lnTo>
                  <a:lnTo>
                    <a:pt x="108" y="604"/>
                  </a:lnTo>
                  <a:lnTo>
                    <a:pt x="114" y="596"/>
                  </a:lnTo>
                  <a:lnTo>
                    <a:pt x="116" y="592"/>
                  </a:lnTo>
                  <a:lnTo>
                    <a:pt x="117" y="584"/>
                  </a:lnTo>
                  <a:lnTo>
                    <a:pt x="117" y="581"/>
                  </a:lnTo>
                  <a:lnTo>
                    <a:pt x="122" y="568"/>
                  </a:lnTo>
                  <a:lnTo>
                    <a:pt x="126" y="562"/>
                  </a:lnTo>
                  <a:lnTo>
                    <a:pt x="127" y="560"/>
                  </a:lnTo>
                  <a:lnTo>
                    <a:pt x="129" y="554"/>
                  </a:lnTo>
                  <a:lnTo>
                    <a:pt x="129" y="549"/>
                  </a:lnTo>
                  <a:lnTo>
                    <a:pt x="132" y="542"/>
                  </a:lnTo>
                  <a:lnTo>
                    <a:pt x="134" y="541"/>
                  </a:lnTo>
                  <a:lnTo>
                    <a:pt x="141" y="537"/>
                  </a:lnTo>
                  <a:lnTo>
                    <a:pt x="144" y="537"/>
                  </a:lnTo>
                  <a:lnTo>
                    <a:pt x="151" y="539"/>
                  </a:lnTo>
                  <a:lnTo>
                    <a:pt x="154" y="539"/>
                  </a:lnTo>
                  <a:lnTo>
                    <a:pt x="164" y="537"/>
                  </a:lnTo>
                  <a:lnTo>
                    <a:pt x="165" y="536"/>
                  </a:lnTo>
                  <a:lnTo>
                    <a:pt x="169" y="536"/>
                  </a:lnTo>
                  <a:lnTo>
                    <a:pt x="174" y="541"/>
                  </a:lnTo>
                  <a:lnTo>
                    <a:pt x="174" y="544"/>
                  </a:lnTo>
                  <a:lnTo>
                    <a:pt x="174" y="547"/>
                  </a:lnTo>
                  <a:lnTo>
                    <a:pt x="174" y="550"/>
                  </a:lnTo>
                  <a:lnTo>
                    <a:pt x="175" y="552"/>
                  </a:lnTo>
                  <a:lnTo>
                    <a:pt x="175" y="554"/>
                  </a:lnTo>
                  <a:lnTo>
                    <a:pt x="177" y="555"/>
                  </a:lnTo>
                  <a:lnTo>
                    <a:pt x="180" y="557"/>
                  </a:lnTo>
                  <a:lnTo>
                    <a:pt x="184" y="559"/>
                  </a:lnTo>
                  <a:lnTo>
                    <a:pt x="187" y="563"/>
                  </a:lnTo>
                  <a:lnTo>
                    <a:pt x="189" y="563"/>
                  </a:lnTo>
                  <a:lnTo>
                    <a:pt x="192" y="565"/>
                  </a:lnTo>
                  <a:lnTo>
                    <a:pt x="198" y="568"/>
                  </a:lnTo>
                  <a:lnTo>
                    <a:pt x="198" y="571"/>
                  </a:lnTo>
                  <a:lnTo>
                    <a:pt x="197" y="573"/>
                  </a:lnTo>
                  <a:lnTo>
                    <a:pt x="195" y="575"/>
                  </a:lnTo>
                  <a:lnTo>
                    <a:pt x="192" y="578"/>
                  </a:lnTo>
                  <a:lnTo>
                    <a:pt x="190" y="581"/>
                  </a:lnTo>
                  <a:lnTo>
                    <a:pt x="189" y="584"/>
                  </a:lnTo>
                  <a:lnTo>
                    <a:pt x="189" y="588"/>
                  </a:lnTo>
                  <a:lnTo>
                    <a:pt x="187" y="591"/>
                  </a:lnTo>
                  <a:lnTo>
                    <a:pt x="189" y="597"/>
                  </a:lnTo>
                  <a:lnTo>
                    <a:pt x="195" y="597"/>
                  </a:lnTo>
                  <a:lnTo>
                    <a:pt x="198" y="592"/>
                  </a:lnTo>
                  <a:lnTo>
                    <a:pt x="205" y="589"/>
                  </a:lnTo>
                  <a:lnTo>
                    <a:pt x="207" y="589"/>
                  </a:lnTo>
                  <a:lnTo>
                    <a:pt x="215" y="589"/>
                  </a:lnTo>
                  <a:lnTo>
                    <a:pt x="223" y="592"/>
                  </a:lnTo>
                  <a:lnTo>
                    <a:pt x="233" y="594"/>
                  </a:lnTo>
                  <a:lnTo>
                    <a:pt x="235" y="594"/>
                  </a:lnTo>
                  <a:lnTo>
                    <a:pt x="237" y="589"/>
                  </a:lnTo>
                  <a:lnTo>
                    <a:pt x="235" y="578"/>
                  </a:lnTo>
                  <a:lnTo>
                    <a:pt x="232" y="567"/>
                  </a:lnTo>
                  <a:lnTo>
                    <a:pt x="228" y="552"/>
                  </a:lnTo>
                  <a:lnTo>
                    <a:pt x="228" y="550"/>
                  </a:lnTo>
                  <a:lnTo>
                    <a:pt x="228" y="549"/>
                  </a:lnTo>
                  <a:lnTo>
                    <a:pt x="232" y="544"/>
                  </a:lnTo>
                  <a:lnTo>
                    <a:pt x="235" y="547"/>
                  </a:lnTo>
                  <a:lnTo>
                    <a:pt x="243" y="549"/>
                  </a:lnTo>
                  <a:lnTo>
                    <a:pt x="248" y="549"/>
                  </a:lnTo>
                  <a:lnTo>
                    <a:pt x="250" y="550"/>
                  </a:lnTo>
                  <a:lnTo>
                    <a:pt x="250" y="552"/>
                  </a:lnTo>
                  <a:lnTo>
                    <a:pt x="255" y="563"/>
                  </a:lnTo>
                  <a:lnTo>
                    <a:pt x="256" y="565"/>
                  </a:lnTo>
                  <a:lnTo>
                    <a:pt x="268" y="565"/>
                  </a:lnTo>
                  <a:lnTo>
                    <a:pt x="270" y="565"/>
                  </a:lnTo>
                  <a:lnTo>
                    <a:pt x="280" y="563"/>
                  </a:lnTo>
                  <a:lnTo>
                    <a:pt x="283" y="565"/>
                  </a:lnTo>
                  <a:lnTo>
                    <a:pt x="291" y="568"/>
                  </a:lnTo>
                  <a:lnTo>
                    <a:pt x="293" y="570"/>
                  </a:lnTo>
                  <a:lnTo>
                    <a:pt x="304" y="573"/>
                  </a:lnTo>
                  <a:lnTo>
                    <a:pt x="306" y="571"/>
                  </a:lnTo>
                  <a:lnTo>
                    <a:pt x="308" y="567"/>
                  </a:lnTo>
                  <a:lnTo>
                    <a:pt x="311" y="562"/>
                  </a:lnTo>
                  <a:lnTo>
                    <a:pt x="311" y="560"/>
                  </a:lnTo>
                  <a:lnTo>
                    <a:pt x="311" y="557"/>
                  </a:lnTo>
                  <a:lnTo>
                    <a:pt x="313" y="550"/>
                  </a:lnTo>
                  <a:lnTo>
                    <a:pt x="311" y="549"/>
                  </a:lnTo>
                  <a:lnTo>
                    <a:pt x="299" y="542"/>
                  </a:lnTo>
                  <a:lnTo>
                    <a:pt x="291" y="539"/>
                  </a:lnTo>
                  <a:lnTo>
                    <a:pt x="276" y="533"/>
                  </a:lnTo>
                  <a:lnTo>
                    <a:pt x="275" y="531"/>
                  </a:lnTo>
                  <a:lnTo>
                    <a:pt x="271" y="526"/>
                  </a:lnTo>
                  <a:lnTo>
                    <a:pt x="268" y="520"/>
                  </a:lnTo>
                  <a:lnTo>
                    <a:pt x="268" y="518"/>
                  </a:lnTo>
                  <a:lnTo>
                    <a:pt x="270" y="513"/>
                  </a:lnTo>
                  <a:lnTo>
                    <a:pt x="273" y="512"/>
                  </a:lnTo>
                  <a:lnTo>
                    <a:pt x="275" y="510"/>
                  </a:lnTo>
                  <a:lnTo>
                    <a:pt x="276" y="503"/>
                  </a:lnTo>
                  <a:lnTo>
                    <a:pt x="271" y="500"/>
                  </a:lnTo>
                  <a:lnTo>
                    <a:pt x="266" y="494"/>
                  </a:lnTo>
                  <a:lnTo>
                    <a:pt x="260" y="489"/>
                  </a:lnTo>
                  <a:lnTo>
                    <a:pt x="260" y="487"/>
                  </a:lnTo>
                  <a:lnTo>
                    <a:pt x="258" y="486"/>
                  </a:lnTo>
                  <a:lnTo>
                    <a:pt x="263" y="481"/>
                  </a:lnTo>
                  <a:lnTo>
                    <a:pt x="265" y="481"/>
                  </a:lnTo>
                  <a:lnTo>
                    <a:pt x="271" y="482"/>
                  </a:lnTo>
                  <a:lnTo>
                    <a:pt x="275" y="484"/>
                  </a:lnTo>
                  <a:lnTo>
                    <a:pt x="280" y="487"/>
                  </a:lnTo>
                  <a:lnTo>
                    <a:pt x="281" y="489"/>
                  </a:lnTo>
                  <a:lnTo>
                    <a:pt x="289" y="489"/>
                  </a:lnTo>
                  <a:lnTo>
                    <a:pt x="291" y="489"/>
                  </a:lnTo>
                  <a:lnTo>
                    <a:pt x="301" y="487"/>
                  </a:lnTo>
                  <a:lnTo>
                    <a:pt x="304" y="487"/>
                  </a:lnTo>
                  <a:lnTo>
                    <a:pt x="313" y="486"/>
                  </a:lnTo>
                  <a:lnTo>
                    <a:pt x="316" y="486"/>
                  </a:lnTo>
                  <a:lnTo>
                    <a:pt x="326" y="487"/>
                  </a:lnTo>
                  <a:lnTo>
                    <a:pt x="327" y="487"/>
                  </a:lnTo>
                  <a:lnTo>
                    <a:pt x="329" y="487"/>
                  </a:lnTo>
                  <a:lnTo>
                    <a:pt x="339" y="486"/>
                  </a:lnTo>
                  <a:lnTo>
                    <a:pt x="339" y="484"/>
                  </a:lnTo>
                  <a:lnTo>
                    <a:pt x="341" y="482"/>
                  </a:lnTo>
                  <a:lnTo>
                    <a:pt x="344" y="476"/>
                  </a:lnTo>
                  <a:lnTo>
                    <a:pt x="344" y="473"/>
                  </a:lnTo>
                  <a:lnTo>
                    <a:pt x="342" y="460"/>
                  </a:lnTo>
                  <a:lnTo>
                    <a:pt x="337" y="452"/>
                  </a:lnTo>
                  <a:lnTo>
                    <a:pt x="334" y="444"/>
                  </a:lnTo>
                  <a:lnTo>
                    <a:pt x="332" y="442"/>
                  </a:lnTo>
                  <a:lnTo>
                    <a:pt x="329" y="432"/>
                  </a:lnTo>
                  <a:lnTo>
                    <a:pt x="323" y="427"/>
                  </a:lnTo>
                  <a:lnTo>
                    <a:pt x="321" y="423"/>
                  </a:lnTo>
                  <a:lnTo>
                    <a:pt x="318" y="414"/>
                  </a:lnTo>
                  <a:lnTo>
                    <a:pt x="316" y="408"/>
                  </a:lnTo>
                  <a:lnTo>
                    <a:pt x="316" y="406"/>
                  </a:lnTo>
                  <a:lnTo>
                    <a:pt x="311" y="390"/>
                  </a:lnTo>
                  <a:lnTo>
                    <a:pt x="311" y="389"/>
                  </a:lnTo>
                  <a:lnTo>
                    <a:pt x="311" y="384"/>
                  </a:lnTo>
                  <a:lnTo>
                    <a:pt x="311" y="381"/>
                  </a:lnTo>
                  <a:lnTo>
                    <a:pt x="311" y="376"/>
                  </a:lnTo>
                  <a:lnTo>
                    <a:pt x="311" y="372"/>
                  </a:lnTo>
                  <a:lnTo>
                    <a:pt x="308" y="364"/>
                  </a:lnTo>
                  <a:lnTo>
                    <a:pt x="304" y="348"/>
                  </a:lnTo>
                  <a:lnTo>
                    <a:pt x="303" y="345"/>
                  </a:lnTo>
                  <a:lnTo>
                    <a:pt x="301" y="343"/>
                  </a:lnTo>
                  <a:lnTo>
                    <a:pt x="296" y="330"/>
                  </a:lnTo>
                  <a:lnTo>
                    <a:pt x="296" y="329"/>
                  </a:lnTo>
                  <a:lnTo>
                    <a:pt x="293" y="319"/>
                  </a:lnTo>
                  <a:lnTo>
                    <a:pt x="293" y="317"/>
                  </a:lnTo>
                  <a:lnTo>
                    <a:pt x="296" y="311"/>
                  </a:lnTo>
                  <a:lnTo>
                    <a:pt x="296" y="303"/>
                  </a:lnTo>
                  <a:lnTo>
                    <a:pt x="296" y="301"/>
                  </a:lnTo>
                  <a:lnTo>
                    <a:pt x="298" y="290"/>
                  </a:lnTo>
                  <a:lnTo>
                    <a:pt x="299" y="287"/>
                  </a:lnTo>
                  <a:lnTo>
                    <a:pt x="301" y="272"/>
                  </a:lnTo>
                  <a:lnTo>
                    <a:pt x="303" y="267"/>
                  </a:lnTo>
                  <a:lnTo>
                    <a:pt x="303" y="259"/>
                  </a:lnTo>
                  <a:lnTo>
                    <a:pt x="301" y="254"/>
                  </a:lnTo>
                  <a:lnTo>
                    <a:pt x="299" y="253"/>
                  </a:lnTo>
                  <a:lnTo>
                    <a:pt x="298" y="253"/>
                  </a:lnTo>
                  <a:lnTo>
                    <a:pt x="296" y="254"/>
                  </a:lnTo>
                  <a:lnTo>
                    <a:pt x="291" y="256"/>
                  </a:lnTo>
                  <a:lnTo>
                    <a:pt x="289" y="256"/>
                  </a:lnTo>
                  <a:lnTo>
                    <a:pt x="284" y="259"/>
                  </a:lnTo>
                  <a:lnTo>
                    <a:pt x="280" y="259"/>
                  </a:lnTo>
                  <a:lnTo>
                    <a:pt x="278" y="259"/>
                  </a:lnTo>
                  <a:lnTo>
                    <a:pt x="273" y="259"/>
                  </a:lnTo>
                  <a:lnTo>
                    <a:pt x="266" y="262"/>
                  </a:lnTo>
                  <a:lnTo>
                    <a:pt x="261" y="264"/>
                  </a:lnTo>
                  <a:lnTo>
                    <a:pt x="253" y="264"/>
                  </a:lnTo>
                  <a:lnTo>
                    <a:pt x="246" y="254"/>
                  </a:lnTo>
                  <a:lnTo>
                    <a:pt x="240" y="243"/>
                  </a:lnTo>
                  <a:lnTo>
                    <a:pt x="240" y="230"/>
                  </a:lnTo>
                  <a:lnTo>
                    <a:pt x="240" y="227"/>
                  </a:lnTo>
                  <a:lnTo>
                    <a:pt x="233" y="224"/>
                  </a:lnTo>
                  <a:lnTo>
                    <a:pt x="228" y="219"/>
                  </a:lnTo>
                  <a:lnTo>
                    <a:pt x="222" y="214"/>
                  </a:lnTo>
                  <a:lnTo>
                    <a:pt x="217" y="209"/>
                  </a:lnTo>
                  <a:lnTo>
                    <a:pt x="217" y="207"/>
                  </a:lnTo>
                  <a:lnTo>
                    <a:pt x="217" y="199"/>
                  </a:lnTo>
                  <a:lnTo>
                    <a:pt x="218" y="198"/>
                  </a:lnTo>
                  <a:lnTo>
                    <a:pt x="220" y="193"/>
                  </a:lnTo>
                  <a:lnTo>
                    <a:pt x="218" y="188"/>
                  </a:lnTo>
                  <a:lnTo>
                    <a:pt x="215" y="185"/>
                  </a:lnTo>
                  <a:lnTo>
                    <a:pt x="212" y="180"/>
                  </a:lnTo>
                  <a:lnTo>
                    <a:pt x="210" y="178"/>
                  </a:lnTo>
                  <a:lnTo>
                    <a:pt x="207" y="173"/>
                  </a:lnTo>
                  <a:lnTo>
                    <a:pt x="207" y="170"/>
                  </a:lnTo>
                  <a:lnTo>
                    <a:pt x="200" y="162"/>
                  </a:lnTo>
                  <a:lnTo>
                    <a:pt x="198" y="160"/>
                  </a:lnTo>
                  <a:lnTo>
                    <a:pt x="200" y="152"/>
                  </a:lnTo>
                  <a:lnTo>
                    <a:pt x="207" y="151"/>
                  </a:lnTo>
                  <a:lnTo>
                    <a:pt x="217" y="144"/>
                  </a:lnTo>
                  <a:lnTo>
                    <a:pt x="220" y="143"/>
                  </a:lnTo>
                  <a:lnTo>
                    <a:pt x="220" y="141"/>
                  </a:lnTo>
                  <a:lnTo>
                    <a:pt x="250" y="118"/>
                  </a:lnTo>
                  <a:lnTo>
                    <a:pt x="250" y="115"/>
                  </a:lnTo>
                  <a:lnTo>
                    <a:pt x="250" y="107"/>
                  </a:lnTo>
                  <a:lnTo>
                    <a:pt x="251" y="101"/>
                  </a:lnTo>
                  <a:lnTo>
                    <a:pt x="253" y="99"/>
                  </a:lnTo>
                  <a:lnTo>
                    <a:pt x="256" y="94"/>
                  </a:lnTo>
                  <a:lnTo>
                    <a:pt x="258" y="94"/>
                  </a:lnTo>
                  <a:lnTo>
                    <a:pt x="265" y="89"/>
                  </a:lnTo>
                  <a:lnTo>
                    <a:pt x="268" y="83"/>
                  </a:lnTo>
                  <a:lnTo>
                    <a:pt x="268" y="81"/>
                  </a:lnTo>
                  <a:lnTo>
                    <a:pt x="276" y="76"/>
                  </a:lnTo>
                  <a:lnTo>
                    <a:pt x="278" y="73"/>
                  </a:lnTo>
                  <a:lnTo>
                    <a:pt x="275" y="65"/>
                  </a:lnTo>
                  <a:lnTo>
                    <a:pt x="268" y="63"/>
                  </a:lnTo>
                  <a:lnTo>
                    <a:pt x="261" y="63"/>
                  </a:lnTo>
                  <a:lnTo>
                    <a:pt x="256" y="65"/>
                  </a:lnTo>
                  <a:lnTo>
                    <a:pt x="255" y="65"/>
                  </a:lnTo>
                  <a:lnTo>
                    <a:pt x="245" y="63"/>
                  </a:lnTo>
                  <a:lnTo>
                    <a:pt x="237" y="62"/>
                  </a:lnTo>
                  <a:lnTo>
                    <a:pt x="235" y="60"/>
                  </a:lnTo>
                  <a:lnTo>
                    <a:pt x="225" y="60"/>
                  </a:lnTo>
                  <a:lnTo>
                    <a:pt x="218" y="57"/>
                  </a:lnTo>
                  <a:lnTo>
                    <a:pt x="208" y="55"/>
                  </a:lnTo>
                  <a:lnTo>
                    <a:pt x="198" y="55"/>
                  </a:lnTo>
                  <a:lnTo>
                    <a:pt x="185" y="60"/>
                  </a:lnTo>
                  <a:lnTo>
                    <a:pt x="174" y="65"/>
                  </a:lnTo>
                  <a:lnTo>
                    <a:pt x="164" y="63"/>
                  </a:lnTo>
                  <a:lnTo>
                    <a:pt x="157" y="58"/>
                  </a:lnTo>
                  <a:lnTo>
                    <a:pt x="155" y="50"/>
                  </a:lnTo>
                  <a:lnTo>
                    <a:pt x="155" y="44"/>
                  </a:lnTo>
                  <a:lnTo>
                    <a:pt x="157" y="33"/>
                  </a:lnTo>
                  <a:lnTo>
                    <a:pt x="151" y="25"/>
                  </a:lnTo>
                  <a:lnTo>
                    <a:pt x="147" y="13"/>
                  </a:lnTo>
                  <a:lnTo>
                    <a:pt x="151" y="5"/>
                  </a:lnTo>
                  <a:lnTo>
                    <a:pt x="15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2" name="Freeform 185"/>
            <p:cNvSpPr>
              <a:spLocks/>
            </p:cNvSpPr>
            <p:nvPr/>
          </p:nvSpPr>
          <p:spPr bwMode="auto">
            <a:xfrm>
              <a:off x="2695574" y="1188245"/>
              <a:ext cx="728663" cy="1397000"/>
            </a:xfrm>
            <a:custGeom>
              <a:avLst/>
              <a:gdLst>
                <a:gd name="T0" fmla="*/ 45 w 916"/>
                <a:gd name="T1" fmla="*/ 127 h 1761"/>
                <a:gd name="T2" fmla="*/ 78 w 916"/>
                <a:gd name="T3" fmla="*/ 141 h 1761"/>
                <a:gd name="T4" fmla="*/ 107 w 916"/>
                <a:gd name="T5" fmla="*/ 93 h 1761"/>
                <a:gd name="T6" fmla="*/ 162 w 916"/>
                <a:gd name="T7" fmla="*/ 94 h 1761"/>
                <a:gd name="T8" fmla="*/ 217 w 916"/>
                <a:gd name="T9" fmla="*/ 114 h 1761"/>
                <a:gd name="T10" fmla="*/ 268 w 916"/>
                <a:gd name="T11" fmla="*/ 141 h 1761"/>
                <a:gd name="T12" fmla="*/ 307 w 916"/>
                <a:gd name="T13" fmla="*/ 135 h 1761"/>
                <a:gd name="T14" fmla="*/ 354 w 916"/>
                <a:gd name="T15" fmla="*/ 88 h 1761"/>
                <a:gd name="T16" fmla="*/ 387 w 916"/>
                <a:gd name="T17" fmla="*/ 47 h 1761"/>
                <a:gd name="T18" fmla="*/ 413 w 916"/>
                <a:gd name="T19" fmla="*/ 0 h 1761"/>
                <a:gd name="T20" fmla="*/ 461 w 916"/>
                <a:gd name="T21" fmla="*/ 13 h 1761"/>
                <a:gd name="T22" fmla="*/ 511 w 916"/>
                <a:gd name="T23" fmla="*/ 7 h 1761"/>
                <a:gd name="T24" fmla="*/ 561 w 916"/>
                <a:gd name="T25" fmla="*/ 5 h 1761"/>
                <a:gd name="T26" fmla="*/ 604 w 916"/>
                <a:gd name="T27" fmla="*/ 26 h 1761"/>
                <a:gd name="T28" fmla="*/ 637 w 916"/>
                <a:gd name="T29" fmla="*/ 54 h 1761"/>
                <a:gd name="T30" fmla="*/ 693 w 916"/>
                <a:gd name="T31" fmla="*/ 62 h 1761"/>
                <a:gd name="T32" fmla="*/ 741 w 916"/>
                <a:gd name="T33" fmla="*/ 65 h 1761"/>
                <a:gd name="T34" fmla="*/ 774 w 916"/>
                <a:gd name="T35" fmla="*/ 33 h 1761"/>
                <a:gd name="T36" fmla="*/ 815 w 916"/>
                <a:gd name="T37" fmla="*/ 47 h 1761"/>
                <a:gd name="T38" fmla="*/ 838 w 916"/>
                <a:gd name="T39" fmla="*/ 109 h 1761"/>
                <a:gd name="T40" fmla="*/ 820 w 916"/>
                <a:gd name="T41" fmla="*/ 177 h 1761"/>
                <a:gd name="T42" fmla="*/ 766 w 916"/>
                <a:gd name="T43" fmla="*/ 174 h 1761"/>
                <a:gd name="T44" fmla="*/ 762 w 916"/>
                <a:gd name="T45" fmla="*/ 220 h 1761"/>
                <a:gd name="T46" fmla="*/ 736 w 916"/>
                <a:gd name="T47" fmla="*/ 263 h 1761"/>
                <a:gd name="T48" fmla="*/ 780 w 916"/>
                <a:gd name="T49" fmla="*/ 318 h 1761"/>
                <a:gd name="T50" fmla="*/ 792 w 916"/>
                <a:gd name="T51" fmla="*/ 384 h 1761"/>
                <a:gd name="T52" fmla="*/ 805 w 916"/>
                <a:gd name="T53" fmla="*/ 478 h 1761"/>
                <a:gd name="T54" fmla="*/ 809 w 916"/>
                <a:gd name="T55" fmla="*/ 549 h 1761"/>
                <a:gd name="T56" fmla="*/ 857 w 916"/>
                <a:gd name="T57" fmla="*/ 591 h 1761"/>
                <a:gd name="T58" fmla="*/ 916 w 916"/>
                <a:gd name="T59" fmla="*/ 641 h 1761"/>
                <a:gd name="T60" fmla="*/ 873 w 916"/>
                <a:gd name="T61" fmla="*/ 690 h 1761"/>
                <a:gd name="T62" fmla="*/ 853 w 916"/>
                <a:gd name="T63" fmla="*/ 743 h 1761"/>
                <a:gd name="T64" fmla="*/ 830 w 916"/>
                <a:gd name="T65" fmla="*/ 784 h 1761"/>
                <a:gd name="T66" fmla="*/ 807 w 916"/>
                <a:gd name="T67" fmla="*/ 848 h 1761"/>
                <a:gd name="T68" fmla="*/ 804 w 916"/>
                <a:gd name="T69" fmla="*/ 897 h 1761"/>
                <a:gd name="T70" fmla="*/ 802 w 916"/>
                <a:gd name="T71" fmla="*/ 941 h 1761"/>
                <a:gd name="T72" fmla="*/ 779 w 916"/>
                <a:gd name="T73" fmla="*/ 996 h 1761"/>
                <a:gd name="T74" fmla="*/ 822 w 916"/>
                <a:gd name="T75" fmla="*/ 1025 h 1761"/>
                <a:gd name="T76" fmla="*/ 797 w 916"/>
                <a:gd name="T77" fmla="*/ 1073 h 1761"/>
                <a:gd name="T78" fmla="*/ 762 w 916"/>
                <a:gd name="T79" fmla="*/ 1109 h 1761"/>
                <a:gd name="T80" fmla="*/ 728 w 916"/>
                <a:gd name="T81" fmla="*/ 1143 h 1761"/>
                <a:gd name="T82" fmla="*/ 719 w 916"/>
                <a:gd name="T83" fmla="*/ 1177 h 1761"/>
                <a:gd name="T84" fmla="*/ 681 w 916"/>
                <a:gd name="T85" fmla="*/ 1211 h 1761"/>
                <a:gd name="T86" fmla="*/ 635 w 916"/>
                <a:gd name="T87" fmla="*/ 1238 h 1761"/>
                <a:gd name="T88" fmla="*/ 613 w 916"/>
                <a:gd name="T89" fmla="*/ 1277 h 1761"/>
                <a:gd name="T90" fmla="*/ 592 w 916"/>
                <a:gd name="T91" fmla="*/ 1303 h 1761"/>
                <a:gd name="T92" fmla="*/ 613 w 916"/>
                <a:gd name="T93" fmla="*/ 1342 h 1761"/>
                <a:gd name="T94" fmla="*/ 610 w 916"/>
                <a:gd name="T95" fmla="*/ 1395 h 1761"/>
                <a:gd name="T96" fmla="*/ 549 w 916"/>
                <a:gd name="T97" fmla="*/ 1436 h 1761"/>
                <a:gd name="T98" fmla="*/ 509 w 916"/>
                <a:gd name="T99" fmla="*/ 1452 h 1761"/>
                <a:gd name="T100" fmla="*/ 465 w 916"/>
                <a:gd name="T101" fmla="*/ 1509 h 1761"/>
                <a:gd name="T102" fmla="*/ 446 w 916"/>
                <a:gd name="T103" fmla="*/ 1560 h 1761"/>
                <a:gd name="T104" fmla="*/ 403 w 916"/>
                <a:gd name="T105" fmla="*/ 1589 h 1761"/>
                <a:gd name="T106" fmla="*/ 427 w 916"/>
                <a:gd name="T107" fmla="*/ 1617 h 1761"/>
                <a:gd name="T108" fmla="*/ 392 w 916"/>
                <a:gd name="T109" fmla="*/ 1644 h 1761"/>
                <a:gd name="T110" fmla="*/ 374 w 916"/>
                <a:gd name="T111" fmla="*/ 1677 h 1761"/>
                <a:gd name="T112" fmla="*/ 346 w 916"/>
                <a:gd name="T113" fmla="*/ 1699 h 1761"/>
                <a:gd name="T114" fmla="*/ 319 w 916"/>
                <a:gd name="T115" fmla="*/ 1719 h 1761"/>
                <a:gd name="T116" fmla="*/ 278 w 916"/>
                <a:gd name="T117" fmla="*/ 1761 h 1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16" h="1761">
                  <a:moveTo>
                    <a:pt x="0" y="117"/>
                  </a:moveTo>
                  <a:lnTo>
                    <a:pt x="5" y="119"/>
                  </a:lnTo>
                  <a:lnTo>
                    <a:pt x="8" y="122"/>
                  </a:lnTo>
                  <a:lnTo>
                    <a:pt x="16" y="127"/>
                  </a:lnTo>
                  <a:lnTo>
                    <a:pt x="25" y="125"/>
                  </a:lnTo>
                  <a:lnTo>
                    <a:pt x="26" y="125"/>
                  </a:lnTo>
                  <a:lnTo>
                    <a:pt x="31" y="120"/>
                  </a:lnTo>
                  <a:lnTo>
                    <a:pt x="36" y="122"/>
                  </a:lnTo>
                  <a:lnTo>
                    <a:pt x="38" y="122"/>
                  </a:lnTo>
                  <a:lnTo>
                    <a:pt x="45" y="127"/>
                  </a:lnTo>
                  <a:lnTo>
                    <a:pt x="46" y="128"/>
                  </a:lnTo>
                  <a:lnTo>
                    <a:pt x="51" y="131"/>
                  </a:lnTo>
                  <a:lnTo>
                    <a:pt x="54" y="133"/>
                  </a:lnTo>
                  <a:lnTo>
                    <a:pt x="58" y="135"/>
                  </a:lnTo>
                  <a:lnTo>
                    <a:pt x="59" y="136"/>
                  </a:lnTo>
                  <a:lnTo>
                    <a:pt x="61" y="136"/>
                  </a:lnTo>
                  <a:lnTo>
                    <a:pt x="63" y="138"/>
                  </a:lnTo>
                  <a:lnTo>
                    <a:pt x="66" y="138"/>
                  </a:lnTo>
                  <a:lnTo>
                    <a:pt x="69" y="138"/>
                  </a:lnTo>
                  <a:lnTo>
                    <a:pt x="78" y="141"/>
                  </a:lnTo>
                  <a:lnTo>
                    <a:pt x="83" y="141"/>
                  </a:lnTo>
                  <a:lnTo>
                    <a:pt x="88" y="143"/>
                  </a:lnTo>
                  <a:lnTo>
                    <a:pt x="91" y="138"/>
                  </a:lnTo>
                  <a:lnTo>
                    <a:pt x="96" y="127"/>
                  </a:lnTo>
                  <a:lnTo>
                    <a:pt x="97" y="117"/>
                  </a:lnTo>
                  <a:lnTo>
                    <a:pt x="101" y="112"/>
                  </a:lnTo>
                  <a:lnTo>
                    <a:pt x="107" y="110"/>
                  </a:lnTo>
                  <a:lnTo>
                    <a:pt x="106" y="104"/>
                  </a:lnTo>
                  <a:lnTo>
                    <a:pt x="102" y="96"/>
                  </a:lnTo>
                  <a:lnTo>
                    <a:pt x="107" y="93"/>
                  </a:lnTo>
                  <a:lnTo>
                    <a:pt x="112" y="93"/>
                  </a:lnTo>
                  <a:lnTo>
                    <a:pt x="117" y="89"/>
                  </a:lnTo>
                  <a:lnTo>
                    <a:pt x="122" y="89"/>
                  </a:lnTo>
                  <a:lnTo>
                    <a:pt x="129" y="88"/>
                  </a:lnTo>
                  <a:lnTo>
                    <a:pt x="134" y="88"/>
                  </a:lnTo>
                  <a:lnTo>
                    <a:pt x="140" y="88"/>
                  </a:lnTo>
                  <a:lnTo>
                    <a:pt x="149" y="88"/>
                  </a:lnTo>
                  <a:lnTo>
                    <a:pt x="154" y="88"/>
                  </a:lnTo>
                  <a:lnTo>
                    <a:pt x="159" y="91"/>
                  </a:lnTo>
                  <a:lnTo>
                    <a:pt x="162" y="94"/>
                  </a:lnTo>
                  <a:lnTo>
                    <a:pt x="165" y="94"/>
                  </a:lnTo>
                  <a:lnTo>
                    <a:pt x="170" y="93"/>
                  </a:lnTo>
                  <a:lnTo>
                    <a:pt x="182" y="97"/>
                  </a:lnTo>
                  <a:lnTo>
                    <a:pt x="187" y="101"/>
                  </a:lnTo>
                  <a:lnTo>
                    <a:pt x="192" y="104"/>
                  </a:lnTo>
                  <a:lnTo>
                    <a:pt x="197" y="106"/>
                  </a:lnTo>
                  <a:lnTo>
                    <a:pt x="202" y="109"/>
                  </a:lnTo>
                  <a:lnTo>
                    <a:pt x="208" y="110"/>
                  </a:lnTo>
                  <a:lnTo>
                    <a:pt x="212" y="110"/>
                  </a:lnTo>
                  <a:lnTo>
                    <a:pt x="217" y="114"/>
                  </a:lnTo>
                  <a:lnTo>
                    <a:pt x="223" y="117"/>
                  </a:lnTo>
                  <a:lnTo>
                    <a:pt x="228" y="119"/>
                  </a:lnTo>
                  <a:lnTo>
                    <a:pt x="233" y="120"/>
                  </a:lnTo>
                  <a:lnTo>
                    <a:pt x="240" y="122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5" y="133"/>
                  </a:lnTo>
                  <a:lnTo>
                    <a:pt x="260" y="135"/>
                  </a:lnTo>
                  <a:lnTo>
                    <a:pt x="264" y="135"/>
                  </a:lnTo>
                  <a:lnTo>
                    <a:pt x="268" y="141"/>
                  </a:lnTo>
                  <a:lnTo>
                    <a:pt x="266" y="144"/>
                  </a:lnTo>
                  <a:lnTo>
                    <a:pt x="271" y="146"/>
                  </a:lnTo>
                  <a:lnTo>
                    <a:pt x="276" y="148"/>
                  </a:lnTo>
                  <a:lnTo>
                    <a:pt x="276" y="154"/>
                  </a:lnTo>
                  <a:lnTo>
                    <a:pt x="276" y="159"/>
                  </a:lnTo>
                  <a:lnTo>
                    <a:pt x="281" y="161"/>
                  </a:lnTo>
                  <a:lnTo>
                    <a:pt x="293" y="152"/>
                  </a:lnTo>
                  <a:lnTo>
                    <a:pt x="296" y="148"/>
                  </a:lnTo>
                  <a:lnTo>
                    <a:pt x="299" y="141"/>
                  </a:lnTo>
                  <a:lnTo>
                    <a:pt x="307" y="135"/>
                  </a:lnTo>
                  <a:lnTo>
                    <a:pt x="316" y="130"/>
                  </a:lnTo>
                  <a:lnTo>
                    <a:pt x="321" y="127"/>
                  </a:lnTo>
                  <a:lnTo>
                    <a:pt x="331" y="120"/>
                  </a:lnTo>
                  <a:lnTo>
                    <a:pt x="334" y="112"/>
                  </a:lnTo>
                  <a:lnTo>
                    <a:pt x="337" y="109"/>
                  </a:lnTo>
                  <a:lnTo>
                    <a:pt x="342" y="106"/>
                  </a:lnTo>
                  <a:lnTo>
                    <a:pt x="344" y="99"/>
                  </a:lnTo>
                  <a:lnTo>
                    <a:pt x="349" y="94"/>
                  </a:lnTo>
                  <a:lnTo>
                    <a:pt x="352" y="91"/>
                  </a:lnTo>
                  <a:lnTo>
                    <a:pt x="354" y="88"/>
                  </a:lnTo>
                  <a:lnTo>
                    <a:pt x="359" y="80"/>
                  </a:lnTo>
                  <a:lnTo>
                    <a:pt x="362" y="75"/>
                  </a:lnTo>
                  <a:lnTo>
                    <a:pt x="370" y="70"/>
                  </a:lnTo>
                  <a:lnTo>
                    <a:pt x="375" y="68"/>
                  </a:lnTo>
                  <a:lnTo>
                    <a:pt x="379" y="65"/>
                  </a:lnTo>
                  <a:lnTo>
                    <a:pt x="377" y="60"/>
                  </a:lnTo>
                  <a:lnTo>
                    <a:pt x="377" y="59"/>
                  </a:lnTo>
                  <a:lnTo>
                    <a:pt x="380" y="55"/>
                  </a:lnTo>
                  <a:lnTo>
                    <a:pt x="384" y="52"/>
                  </a:lnTo>
                  <a:lnTo>
                    <a:pt x="387" y="47"/>
                  </a:lnTo>
                  <a:lnTo>
                    <a:pt x="389" y="46"/>
                  </a:lnTo>
                  <a:lnTo>
                    <a:pt x="390" y="39"/>
                  </a:lnTo>
                  <a:lnTo>
                    <a:pt x="393" y="36"/>
                  </a:lnTo>
                  <a:lnTo>
                    <a:pt x="397" y="34"/>
                  </a:lnTo>
                  <a:lnTo>
                    <a:pt x="398" y="31"/>
                  </a:lnTo>
                  <a:lnTo>
                    <a:pt x="402" y="31"/>
                  </a:lnTo>
                  <a:lnTo>
                    <a:pt x="407" y="17"/>
                  </a:lnTo>
                  <a:lnTo>
                    <a:pt x="408" y="8"/>
                  </a:lnTo>
                  <a:lnTo>
                    <a:pt x="412" y="4"/>
                  </a:lnTo>
                  <a:lnTo>
                    <a:pt x="413" y="0"/>
                  </a:lnTo>
                  <a:lnTo>
                    <a:pt x="422" y="2"/>
                  </a:lnTo>
                  <a:lnTo>
                    <a:pt x="430" y="4"/>
                  </a:lnTo>
                  <a:lnTo>
                    <a:pt x="432" y="8"/>
                  </a:lnTo>
                  <a:lnTo>
                    <a:pt x="436" y="7"/>
                  </a:lnTo>
                  <a:lnTo>
                    <a:pt x="438" y="13"/>
                  </a:lnTo>
                  <a:lnTo>
                    <a:pt x="440" y="15"/>
                  </a:lnTo>
                  <a:lnTo>
                    <a:pt x="448" y="8"/>
                  </a:lnTo>
                  <a:lnTo>
                    <a:pt x="451" y="10"/>
                  </a:lnTo>
                  <a:lnTo>
                    <a:pt x="455" y="12"/>
                  </a:lnTo>
                  <a:lnTo>
                    <a:pt x="461" y="13"/>
                  </a:lnTo>
                  <a:lnTo>
                    <a:pt x="465" y="10"/>
                  </a:lnTo>
                  <a:lnTo>
                    <a:pt x="473" y="12"/>
                  </a:lnTo>
                  <a:lnTo>
                    <a:pt x="478" y="12"/>
                  </a:lnTo>
                  <a:lnTo>
                    <a:pt x="488" y="12"/>
                  </a:lnTo>
                  <a:lnTo>
                    <a:pt x="493" y="13"/>
                  </a:lnTo>
                  <a:lnTo>
                    <a:pt x="498" y="17"/>
                  </a:lnTo>
                  <a:lnTo>
                    <a:pt x="503" y="17"/>
                  </a:lnTo>
                  <a:lnTo>
                    <a:pt x="506" y="10"/>
                  </a:lnTo>
                  <a:lnTo>
                    <a:pt x="509" y="10"/>
                  </a:lnTo>
                  <a:lnTo>
                    <a:pt x="511" y="7"/>
                  </a:lnTo>
                  <a:lnTo>
                    <a:pt x="521" y="7"/>
                  </a:lnTo>
                  <a:lnTo>
                    <a:pt x="531" y="10"/>
                  </a:lnTo>
                  <a:lnTo>
                    <a:pt x="532" y="13"/>
                  </a:lnTo>
                  <a:lnTo>
                    <a:pt x="539" y="12"/>
                  </a:lnTo>
                  <a:lnTo>
                    <a:pt x="542" y="17"/>
                  </a:lnTo>
                  <a:lnTo>
                    <a:pt x="547" y="15"/>
                  </a:lnTo>
                  <a:lnTo>
                    <a:pt x="549" y="13"/>
                  </a:lnTo>
                  <a:lnTo>
                    <a:pt x="554" y="8"/>
                  </a:lnTo>
                  <a:lnTo>
                    <a:pt x="556" y="5"/>
                  </a:lnTo>
                  <a:lnTo>
                    <a:pt x="561" y="5"/>
                  </a:lnTo>
                  <a:lnTo>
                    <a:pt x="565" y="7"/>
                  </a:lnTo>
                  <a:lnTo>
                    <a:pt x="567" y="7"/>
                  </a:lnTo>
                  <a:lnTo>
                    <a:pt x="574" y="12"/>
                  </a:lnTo>
                  <a:lnTo>
                    <a:pt x="577" y="10"/>
                  </a:lnTo>
                  <a:lnTo>
                    <a:pt x="582" y="13"/>
                  </a:lnTo>
                  <a:lnTo>
                    <a:pt x="587" y="15"/>
                  </a:lnTo>
                  <a:lnTo>
                    <a:pt x="592" y="17"/>
                  </a:lnTo>
                  <a:lnTo>
                    <a:pt x="595" y="17"/>
                  </a:lnTo>
                  <a:lnTo>
                    <a:pt x="600" y="21"/>
                  </a:lnTo>
                  <a:lnTo>
                    <a:pt x="604" y="26"/>
                  </a:lnTo>
                  <a:lnTo>
                    <a:pt x="604" y="31"/>
                  </a:lnTo>
                  <a:lnTo>
                    <a:pt x="605" y="33"/>
                  </a:lnTo>
                  <a:lnTo>
                    <a:pt x="610" y="31"/>
                  </a:lnTo>
                  <a:lnTo>
                    <a:pt x="617" y="34"/>
                  </a:lnTo>
                  <a:lnTo>
                    <a:pt x="625" y="39"/>
                  </a:lnTo>
                  <a:lnTo>
                    <a:pt x="628" y="42"/>
                  </a:lnTo>
                  <a:lnTo>
                    <a:pt x="630" y="47"/>
                  </a:lnTo>
                  <a:lnTo>
                    <a:pt x="632" y="54"/>
                  </a:lnTo>
                  <a:lnTo>
                    <a:pt x="633" y="55"/>
                  </a:lnTo>
                  <a:lnTo>
                    <a:pt x="637" y="54"/>
                  </a:lnTo>
                  <a:lnTo>
                    <a:pt x="645" y="54"/>
                  </a:lnTo>
                  <a:lnTo>
                    <a:pt x="655" y="54"/>
                  </a:lnTo>
                  <a:lnTo>
                    <a:pt x="658" y="57"/>
                  </a:lnTo>
                  <a:lnTo>
                    <a:pt x="656" y="63"/>
                  </a:lnTo>
                  <a:lnTo>
                    <a:pt x="663" y="68"/>
                  </a:lnTo>
                  <a:lnTo>
                    <a:pt x="671" y="63"/>
                  </a:lnTo>
                  <a:lnTo>
                    <a:pt x="678" y="63"/>
                  </a:lnTo>
                  <a:lnTo>
                    <a:pt x="681" y="62"/>
                  </a:lnTo>
                  <a:lnTo>
                    <a:pt x="686" y="63"/>
                  </a:lnTo>
                  <a:lnTo>
                    <a:pt x="693" y="62"/>
                  </a:lnTo>
                  <a:lnTo>
                    <a:pt x="696" y="59"/>
                  </a:lnTo>
                  <a:lnTo>
                    <a:pt x="701" y="59"/>
                  </a:lnTo>
                  <a:lnTo>
                    <a:pt x="706" y="59"/>
                  </a:lnTo>
                  <a:lnTo>
                    <a:pt x="709" y="57"/>
                  </a:lnTo>
                  <a:lnTo>
                    <a:pt x="711" y="59"/>
                  </a:lnTo>
                  <a:lnTo>
                    <a:pt x="716" y="52"/>
                  </a:lnTo>
                  <a:lnTo>
                    <a:pt x="724" y="60"/>
                  </a:lnTo>
                  <a:lnTo>
                    <a:pt x="728" y="63"/>
                  </a:lnTo>
                  <a:lnTo>
                    <a:pt x="736" y="62"/>
                  </a:lnTo>
                  <a:lnTo>
                    <a:pt x="741" y="65"/>
                  </a:lnTo>
                  <a:lnTo>
                    <a:pt x="747" y="60"/>
                  </a:lnTo>
                  <a:lnTo>
                    <a:pt x="752" y="54"/>
                  </a:lnTo>
                  <a:lnTo>
                    <a:pt x="752" y="49"/>
                  </a:lnTo>
                  <a:lnTo>
                    <a:pt x="751" y="47"/>
                  </a:lnTo>
                  <a:lnTo>
                    <a:pt x="752" y="44"/>
                  </a:lnTo>
                  <a:lnTo>
                    <a:pt x="751" y="39"/>
                  </a:lnTo>
                  <a:lnTo>
                    <a:pt x="756" y="31"/>
                  </a:lnTo>
                  <a:lnTo>
                    <a:pt x="766" y="36"/>
                  </a:lnTo>
                  <a:lnTo>
                    <a:pt x="771" y="36"/>
                  </a:lnTo>
                  <a:lnTo>
                    <a:pt x="774" y="33"/>
                  </a:lnTo>
                  <a:lnTo>
                    <a:pt x="780" y="34"/>
                  </a:lnTo>
                  <a:lnTo>
                    <a:pt x="784" y="34"/>
                  </a:lnTo>
                  <a:lnTo>
                    <a:pt x="785" y="34"/>
                  </a:lnTo>
                  <a:lnTo>
                    <a:pt x="790" y="34"/>
                  </a:lnTo>
                  <a:lnTo>
                    <a:pt x="795" y="36"/>
                  </a:lnTo>
                  <a:lnTo>
                    <a:pt x="799" y="34"/>
                  </a:lnTo>
                  <a:lnTo>
                    <a:pt x="800" y="42"/>
                  </a:lnTo>
                  <a:lnTo>
                    <a:pt x="805" y="46"/>
                  </a:lnTo>
                  <a:lnTo>
                    <a:pt x="810" y="49"/>
                  </a:lnTo>
                  <a:lnTo>
                    <a:pt x="815" y="47"/>
                  </a:lnTo>
                  <a:lnTo>
                    <a:pt x="830" y="55"/>
                  </a:lnTo>
                  <a:lnTo>
                    <a:pt x="835" y="59"/>
                  </a:lnTo>
                  <a:lnTo>
                    <a:pt x="838" y="67"/>
                  </a:lnTo>
                  <a:lnTo>
                    <a:pt x="842" y="73"/>
                  </a:lnTo>
                  <a:lnTo>
                    <a:pt x="843" y="76"/>
                  </a:lnTo>
                  <a:lnTo>
                    <a:pt x="838" y="83"/>
                  </a:lnTo>
                  <a:lnTo>
                    <a:pt x="832" y="91"/>
                  </a:lnTo>
                  <a:lnTo>
                    <a:pt x="832" y="99"/>
                  </a:lnTo>
                  <a:lnTo>
                    <a:pt x="835" y="104"/>
                  </a:lnTo>
                  <a:lnTo>
                    <a:pt x="838" y="109"/>
                  </a:lnTo>
                  <a:lnTo>
                    <a:pt x="842" y="114"/>
                  </a:lnTo>
                  <a:lnTo>
                    <a:pt x="840" y="120"/>
                  </a:lnTo>
                  <a:lnTo>
                    <a:pt x="835" y="125"/>
                  </a:lnTo>
                  <a:lnTo>
                    <a:pt x="832" y="131"/>
                  </a:lnTo>
                  <a:lnTo>
                    <a:pt x="830" y="133"/>
                  </a:lnTo>
                  <a:lnTo>
                    <a:pt x="825" y="140"/>
                  </a:lnTo>
                  <a:lnTo>
                    <a:pt x="822" y="149"/>
                  </a:lnTo>
                  <a:lnTo>
                    <a:pt x="823" y="161"/>
                  </a:lnTo>
                  <a:lnTo>
                    <a:pt x="825" y="167"/>
                  </a:lnTo>
                  <a:lnTo>
                    <a:pt x="820" y="177"/>
                  </a:lnTo>
                  <a:lnTo>
                    <a:pt x="819" y="178"/>
                  </a:lnTo>
                  <a:lnTo>
                    <a:pt x="812" y="175"/>
                  </a:lnTo>
                  <a:lnTo>
                    <a:pt x="805" y="174"/>
                  </a:lnTo>
                  <a:lnTo>
                    <a:pt x="800" y="175"/>
                  </a:lnTo>
                  <a:lnTo>
                    <a:pt x="792" y="177"/>
                  </a:lnTo>
                  <a:lnTo>
                    <a:pt x="789" y="174"/>
                  </a:lnTo>
                  <a:lnTo>
                    <a:pt x="784" y="172"/>
                  </a:lnTo>
                  <a:lnTo>
                    <a:pt x="776" y="177"/>
                  </a:lnTo>
                  <a:lnTo>
                    <a:pt x="771" y="175"/>
                  </a:lnTo>
                  <a:lnTo>
                    <a:pt x="766" y="174"/>
                  </a:lnTo>
                  <a:lnTo>
                    <a:pt x="759" y="178"/>
                  </a:lnTo>
                  <a:lnTo>
                    <a:pt x="761" y="185"/>
                  </a:lnTo>
                  <a:lnTo>
                    <a:pt x="757" y="190"/>
                  </a:lnTo>
                  <a:lnTo>
                    <a:pt x="754" y="193"/>
                  </a:lnTo>
                  <a:lnTo>
                    <a:pt x="757" y="196"/>
                  </a:lnTo>
                  <a:lnTo>
                    <a:pt x="757" y="201"/>
                  </a:lnTo>
                  <a:lnTo>
                    <a:pt x="761" y="204"/>
                  </a:lnTo>
                  <a:lnTo>
                    <a:pt x="761" y="211"/>
                  </a:lnTo>
                  <a:lnTo>
                    <a:pt x="761" y="216"/>
                  </a:lnTo>
                  <a:lnTo>
                    <a:pt x="762" y="220"/>
                  </a:lnTo>
                  <a:lnTo>
                    <a:pt x="764" y="222"/>
                  </a:lnTo>
                  <a:lnTo>
                    <a:pt x="756" y="235"/>
                  </a:lnTo>
                  <a:lnTo>
                    <a:pt x="751" y="241"/>
                  </a:lnTo>
                  <a:lnTo>
                    <a:pt x="749" y="246"/>
                  </a:lnTo>
                  <a:lnTo>
                    <a:pt x="744" y="251"/>
                  </a:lnTo>
                  <a:lnTo>
                    <a:pt x="746" y="254"/>
                  </a:lnTo>
                  <a:lnTo>
                    <a:pt x="746" y="258"/>
                  </a:lnTo>
                  <a:lnTo>
                    <a:pt x="742" y="259"/>
                  </a:lnTo>
                  <a:lnTo>
                    <a:pt x="737" y="258"/>
                  </a:lnTo>
                  <a:lnTo>
                    <a:pt x="736" y="263"/>
                  </a:lnTo>
                  <a:lnTo>
                    <a:pt x="736" y="272"/>
                  </a:lnTo>
                  <a:lnTo>
                    <a:pt x="742" y="284"/>
                  </a:lnTo>
                  <a:lnTo>
                    <a:pt x="749" y="297"/>
                  </a:lnTo>
                  <a:lnTo>
                    <a:pt x="754" y="309"/>
                  </a:lnTo>
                  <a:lnTo>
                    <a:pt x="761" y="313"/>
                  </a:lnTo>
                  <a:lnTo>
                    <a:pt x="762" y="314"/>
                  </a:lnTo>
                  <a:lnTo>
                    <a:pt x="766" y="314"/>
                  </a:lnTo>
                  <a:lnTo>
                    <a:pt x="771" y="318"/>
                  </a:lnTo>
                  <a:lnTo>
                    <a:pt x="779" y="316"/>
                  </a:lnTo>
                  <a:lnTo>
                    <a:pt x="780" y="318"/>
                  </a:lnTo>
                  <a:lnTo>
                    <a:pt x="784" y="326"/>
                  </a:lnTo>
                  <a:lnTo>
                    <a:pt x="792" y="334"/>
                  </a:lnTo>
                  <a:lnTo>
                    <a:pt x="795" y="339"/>
                  </a:lnTo>
                  <a:lnTo>
                    <a:pt x="790" y="343"/>
                  </a:lnTo>
                  <a:lnTo>
                    <a:pt x="785" y="345"/>
                  </a:lnTo>
                  <a:lnTo>
                    <a:pt x="782" y="352"/>
                  </a:lnTo>
                  <a:lnTo>
                    <a:pt x="779" y="356"/>
                  </a:lnTo>
                  <a:lnTo>
                    <a:pt x="782" y="371"/>
                  </a:lnTo>
                  <a:lnTo>
                    <a:pt x="789" y="379"/>
                  </a:lnTo>
                  <a:lnTo>
                    <a:pt x="792" y="384"/>
                  </a:lnTo>
                  <a:lnTo>
                    <a:pt x="792" y="394"/>
                  </a:lnTo>
                  <a:lnTo>
                    <a:pt x="799" y="415"/>
                  </a:lnTo>
                  <a:lnTo>
                    <a:pt x="802" y="429"/>
                  </a:lnTo>
                  <a:lnTo>
                    <a:pt x="807" y="432"/>
                  </a:lnTo>
                  <a:lnTo>
                    <a:pt x="814" y="442"/>
                  </a:lnTo>
                  <a:lnTo>
                    <a:pt x="809" y="452"/>
                  </a:lnTo>
                  <a:lnTo>
                    <a:pt x="807" y="457"/>
                  </a:lnTo>
                  <a:lnTo>
                    <a:pt x="805" y="466"/>
                  </a:lnTo>
                  <a:lnTo>
                    <a:pt x="802" y="471"/>
                  </a:lnTo>
                  <a:lnTo>
                    <a:pt x="805" y="478"/>
                  </a:lnTo>
                  <a:lnTo>
                    <a:pt x="804" y="487"/>
                  </a:lnTo>
                  <a:lnTo>
                    <a:pt x="799" y="494"/>
                  </a:lnTo>
                  <a:lnTo>
                    <a:pt x="799" y="499"/>
                  </a:lnTo>
                  <a:lnTo>
                    <a:pt x="800" y="502"/>
                  </a:lnTo>
                  <a:lnTo>
                    <a:pt x="805" y="510"/>
                  </a:lnTo>
                  <a:lnTo>
                    <a:pt x="807" y="520"/>
                  </a:lnTo>
                  <a:lnTo>
                    <a:pt x="810" y="528"/>
                  </a:lnTo>
                  <a:lnTo>
                    <a:pt x="812" y="536"/>
                  </a:lnTo>
                  <a:lnTo>
                    <a:pt x="812" y="542"/>
                  </a:lnTo>
                  <a:lnTo>
                    <a:pt x="809" y="549"/>
                  </a:lnTo>
                  <a:lnTo>
                    <a:pt x="809" y="554"/>
                  </a:lnTo>
                  <a:lnTo>
                    <a:pt x="809" y="559"/>
                  </a:lnTo>
                  <a:lnTo>
                    <a:pt x="814" y="560"/>
                  </a:lnTo>
                  <a:lnTo>
                    <a:pt x="822" y="570"/>
                  </a:lnTo>
                  <a:lnTo>
                    <a:pt x="835" y="573"/>
                  </a:lnTo>
                  <a:lnTo>
                    <a:pt x="840" y="575"/>
                  </a:lnTo>
                  <a:lnTo>
                    <a:pt x="845" y="583"/>
                  </a:lnTo>
                  <a:lnTo>
                    <a:pt x="848" y="581"/>
                  </a:lnTo>
                  <a:lnTo>
                    <a:pt x="852" y="585"/>
                  </a:lnTo>
                  <a:lnTo>
                    <a:pt x="857" y="591"/>
                  </a:lnTo>
                  <a:lnTo>
                    <a:pt x="862" y="596"/>
                  </a:lnTo>
                  <a:lnTo>
                    <a:pt x="876" y="609"/>
                  </a:lnTo>
                  <a:lnTo>
                    <a:pt x="883" y="609"/>
                  </a:lnTo>
                  <a:lnTo>
                    <a:pt x="886" y="614"/>
                  </a:lnTo>
                  <a:lnTo>
                    <a:pt x="888" y="617"/>
                  </a:lnTo>
                  <a:lnTo>
                    <a:pt x="896" y="619"/>
                  </a:lnTo>
                  <a:lnTo>
                    <a:pt x="903" y="622"/>
                  </a:lnTo>
                  <a:lnTo>
                    <a:pt x="908" y="628"/>
                  </a:lnTo>
                  <a:lnTo>
                    <a:pt x="913" y="636"/>
                  </a:lnTo>
                  <a:lnTo>
                    <a:pt x="916" y="641"/>
                  </a:lnTo>
                  <a:lnTo>
                    <a:pt x="914" y="651"/>
                  </a:lnTo>
                  <a:lnTo>
                    <a:pt x="908" y="664"/>
                  </a:lnTo>
                  <a:lnTo>
                    <a:pt x="903" y="672"/>
                  </a:lnTo>
                  <a:lnTo>
                    <a:pt x="900" y="677"/>
                  </a:lnTo>
                  <a:lnTo>
                    <a:pt x="898" y="685"/>
                  </a:lnTo>
                  <a:lnTo>
                    <a:pt x="895" y="688"/>
                  </a:lnTo>
                  <a:lnTo>
                    <a:pt x="891" y="690"/>
                  </a:lnTo>
                  <a:lnTo>
                    <a:pt x="885" y="690"/>
                  </a:lnTo>
                  <a:lnTo>
                    <a:pt x="881" y="690"/>
                  </a:lnTo>
                  <a:lnTo>
                    <a:pt x="873" y="690"/>
                  </a:lnTo>
                  <a:lnTo>
                    <a:pt x="868" y="693"/>
                  </a:lnTo>
                  <a:lnTo>
                    <a:pt x="863" y="699"/>
                  </a:lnTo>
                  <a:lnTo>
                    <a:pt x="862" y="708"/>
                  </a:lnTo>
                  <a:lnTo>
                    <a:pt x="852" y="712"/>
                  </a:lnTo>
                  <a:lnTo>
                    <a:pt x="848" y="717"/>
                  </a:lnTo>
                  <a:lnTo>
                    <a:pt x="850" y="722"/>
                  </a:lnTo>
                  <a:lnTo>
                    <a:pt x="850" y="727"/>
                  </a:lnTo>
                  <a:lnTo>
                    <a:pt x="850" y="735"/>
                  </a:lnTo>
                  <a:lnTo>
                    <a:pt x="852" y="738"/>
                  </a:lnTo>
                  <a:lnTo>
                    <a:pt x="853" y="743"/>
                  </a:lnTo>
                  <a:lnTo>
                    <a:pt x="852" y="746"/>
                  </a:lnTo>
                  <a:lnTo>
                    <a:pt x="852" y="751"/>
                  </a:lnTo>
                  <a:lnTo>
                    <a:pt x="853" y="756"/>
                  </a:lnTo>
                  <a:lnTo>
                    <a:pt x="850" y="763"/>
                  </a:lnTo>
                  <a:lnTo>
                    <a:pt x="840" y="763"/>
                  </a:lnTo>
                  <a:lnTo>
                    <a:pt x="835" y="766"/>
                  </a:lnTo>
                  <a:lnTo>
                    <a:pt x="832" y="771"/>
                  </a:lnTo>
                  <a:lnTo>
                    <a:pt x="828" y="771"/>
                  </a:lnTo>
                  <a:lnTo>
                    <a:pt x="828" y="777"/>
                  </a:lnTo>
                  <a:lnTo>
                    <a:pt x="830" y="784"/>
                  </a:lnTo>
                  <a:lnTo>
                    <a:pt x="825" y="787"/>
                  </a:lnTo>
                  <a:lnTo>
                    <a:pt x="810" y="797"/>
                  </a:lnTo>
                  <a:lnTo>
                    <a:pt x="804" y="805"/>
                  </a:lnTo>
                  <a:lnTo>
                    <a:pt x="799" y="813"/>
                  </a:lnTo>
                  <a:lnTo>
                    <a:pt x="797" y="814"/>
                  </a:lnTo>
                  <a:lnTo>
                    <a:pt x="799" y="818"/>
                  </a:lnTo>
                  <a:lnTo>
                    <a:pt x="802" y="824"/>
                  </a:lnTo>
                  <a:lnTo>
                    <a:pt x="804" y="834"/>
                  </a:lnTo>
                  <a:lnTo>
                    <a:pt x="807" y="840"/>
                  </a:lnTo>
                  <a:lnTo>
                    <a:pt x="807" y="848"/>
                  </a:lnTo>
                  <a:lnTo>
                    <a:pt x="807" y="853"/>
                  </a:lnTo>
                  <a:lnTo>
                    <a:pt x="807" y="858"/>
                  </a:lnTo>
                  <a:lnTo>
                    <a:pt x="807" y="861"/>
                  </a:lnTo>
                  <a:lnTo>
                    <a:pt x="805" y="864"/>
                  </a:lnTo>
                  <a:lnTo>
                    <a:pt x="800" y="869"/>
                  </a:lnTo>
                  <a:lnTo>
                    <a:pt x="797" y="874"/>
                  </a:lnTo>
                  <a:lnTo>
                    <a:pt x="797" y="877"/>
                  </a:lnTo>
                  <a:lnTo>
                    <a:pt x="797" y="886"/>
                  </a:lnTo>
                  <a:lnTo>
                    <a:pt x="794" y="889"/>
                  </a:lnTo>
                  <a:lnTo>
                    <a:pt x="804" y="897"/>
                  </a:lnTo>
                  <a:lnTo>
                    <a:pt x="809" y="900"/>
                  </a:lnTo>
                  <a:lnTo>
                    <a:pt x="810" y="905"/>
                  </a:lnTo>
                  <a:lnTo>
                    <a:pt x="807" y="908"/>
                  </a:lnTo>
                  <a:lnTo>
                    <a:pt x="807" y="915"/>
                  </a:lnTo>
                  <a:lnTo>
                    <a:pt x="805" y="920"/>
                  </a:lnTo>
                  <a:lnTo>
                    <a:pt x="802" y="924"/>
                  </a:lnTo>
                  <a:lnTo>
                    <a:pt x="804" y="931"/>
                  </a:lnTo>
                  <a:lnTo>
                    <a:pt x="804" y="932"/>
                  </a:lnTo>
                  <a:lnTo>
                    <a:pt x="804" y="937"/>
                  </a:lnTo>
                  <a:lnTo>
                    <a:pt x="802" y="941"/>
                  </a:lnTo>
                  <a:lnTo>
                    <a:pt x="805" y="945"/>
                  </a:lnTo>
                  <a:lnTo>
                    <a:pt x="799" y="945"/>
                  </a:lnTo>
                  <a:lnTo>
                    <a:pt x="794" y="950"/>
                  </a:lnTo>
                  <a:lnTo>
                    <a:pt x="789" y="957"/>
                  </a:lnTo>
                  <a:lnTo>
                    <a:pt x="789" y="965"/>
                  </a:lnTo>
                  <a:lnTo>
                    <a:pt x="789" y="971"/>
                  </a:lnTo>
                  <a:lnTo>
                    <a:pt x="785" y="976"/>
                  </a:lnTo>
                  <a:lnTo>
                    <a:pt x="776" y="984"/>
                  </a:lnTo>
                  <a:lnTo>
                    <a:pt x="774" y="989"/>
                  </a:lnTo>
                  <a:lnTo>
                    <a:pt x="779" y="996"/>
                  </a:lnTo>
                  <a:lnTo>
                    <a:pt x="784" y="997"/>
                  </a:lnTo>
                  <a:lnTo>
                    <a:pt x="784" y="1004"/>
                  </a:lnTo>
                  <a:lnTo>
                    <a:pt x="784" y="1009"/>
                  </a:lnTo>
                  <a:lnTo>
                    <a:pt x="790" y="1010"/>
                  </a:lnTo>
                  <a:lnTo>
                    <a:pt x="797" y="1009"/>
                  </a:lnTo>
                  <a:lnTo>
                    <a:pt x="804" y="1013"/>
                  </a:lnTo>
                  <a:lnTo>
                    <a:pt x="810" y="1018"/>
                  </a:lnTo>
                  <a:lnTo>
                    <a:pt x="814" y="1020"/>
                  </a:lnTo>
                  <a:lnTo>
                    <a:pt x="817" y="1023"/>
                  </a:lnTo>
                  <a:lnTo>
                    <a:pt x="822" y="1025"/>
                  </a:lnTo>
                  <a:lnTo>
                    <a:pt x="825" y="1026"/>
                  </a:lnTo>
                  <a:lnTo>
                    <a:pt x="827" y="1031"/>
                  </a:lnTo>
                  <a:lnTo>
                    <a:pt x="825" y="1034"/>
                  </a:lnTo>
                  <a:lnTo>
                    <a:pt x="822" y="1039"/>
                  </a:lnTo>
                  <a:lnTo>
                    <a:pt x="817" y="1046"/>
                  </a:lnTo>
                  <a:lnTo>
                    <a:pt x="812" y="1051"/>
                  </a:lnTo>
                  <a:lnTo>
                    <a:pt x="810" y="1057"/>
                  </a:lnTo>
                  <a:lnTo>
                    <a:pt x="805" y="1065"/>
                  </a:lnTo>
                  <a:lnTo>
                    <a:pt x="800" y="1072"/>
                  </a:lnTo>
                  <a:lnTo>
                    <a:pt x="797" y="1073"/>
                  </a:lnTo>
                  <a:lnTo>
                    <a:pt x="794" y="1076"/>
                  </a:lnTo>
                  <a:lnTo>
                    <a:pt x="794" y="1083"/>
                  </a:lnTo>
                  <a:lnTo>
                    <a:pt x="794" y="1089"/>
                  </a:lnTo>
                  <a:lnTo>
                    <a:pt x="789" y="1093"/>
                  </a:lnTo>
                  <a:lnTo>
                    <a:pt x="782" y="1099"/>
                  </a:lnTo>
                  <a:lnTo>
                    <a:pt x="777" y="1106"/>
                  </a:lnTo>
                  <a:lnTo>
                    <a:pt x="774" y="1107"/>
                  </a:lnTo>
                  <a:lnTo>
                    <a:pt x="771" y="1106"/>
                  </a:lnTo>
                  <a:lnTo>
                    <a:pt x="766" y="1106"/>
                  </a:lnTo>
                  <a:lnTo>
                    <a:pt x="762" y="1109"/>
                  </a:lnTo>
                  <a:lnTo>
                    <a:pt x="754" y="1112"/>
                  </a:lnTo>
                  <a:lnTo>
                    <a:pt x="749" y="1112"/>
                  </a:lnTo>
                  <a:lnTo>
                    <a:pt x="744" y="1115"/>
                  </a:lnTo>
                  <a:lnTo>
                    <a:pt x="737" y="1115"/>
                  </a:lnTo>
                  <a:lnTo>
                    <a:pt x="734" y="1117"/>
                  </a:lnTo>
                  <a:lnTo>
                    <a:pt x="728" y="1120"/>
                  </a:lnTo>
                  <a:lnTo>
                    <a:pt x="726" y="1125"/>
                  </a:lnTo>
                  <a:lnTo>
                    <a:pt x="728" y="1130"/>
                  </a:lnTo>
                  <a:lnTo>
                    <a:pt x="728" y="1136"/>
                  </a:lnTo>
                  <a:lnTo>
                    <a:pt x="728" y="1143"/>
                  </a:lnTo>
                  <a:lnTo>
                    <a:pt x="728" y="1144"/>
                  </a:lnTo>
                  <a:lnTo>
                    <a:pt x="729" y="1149"/>
                  </a:lnTo>
                  <a:lnTo>
                    <a:pt x="733" y="1156"/>
                  </a:lnTo>
                  <a:lnTo>
                    <a:pt x="733" y="1161"/>
                  </a:lnTo>
                  <a:lnTo>
                    <a:pt x="729" y="1164"/>
                  </a:lnTo>
                  <a:lnTo>
                    <a:pt x="728" y="1170"/>
                  </a:lnTo>
                  <a:lnTo>
                    <a:pt x="728" y="1175"/>
                  </a:lnTo>
                  <a:lnTo>
                    <a:pt x="726" y="1177"/>
                  </a:lnTo>
                  <a:lnTo>
                    <a:pt x="721" y="1177"/>
                  </a:lnTo>
                  <a:lnTo>
                    <a:pt x="719" y="1177"/>
                  </a:lnTo>
                  <a:lnTo>
                    <a:pt x="716" y="1178"/>
                  </a:lnTo>
                  <a:lnTo>
                    <a:pt x="709" y="1180"/>
                  </a:lnTo>
                  <a:lnTo>
                    <a:pt x="704" y="1183"/>
                  </a:lnTo>
                  <a:lnTo>
                    <a:pt x="698" y="1183"/>
                  </a:lnTo>
                  <a:lnTo>
                    <a:pt x="691" y="1185"/>
                  </a:lnTo>
                  <a:lnTo>
                    <a:pt x="691" y="1191"/>
                  </a:lnTo>
                  <a:lnTo>
                    <a:pt x="691" y="1195"/>
                  </a:lnTo>
                  <a:lnTo>
                    <a:pt x="685" y="1199"/>
                  </a:lnTo>
                  <a:lnTo>
                    <a:pt x="681" y="1206"/>
                  </a:lnTo>
                  <a:lnTo>
                    <a:pt x="681" y="1211"/>
                  </a:lnTo>
                  <a:lnTo>
                    <a:pt x="671" y="1214"/>
                  </a:lnTo>
                  <a:lnTo>
                    <a:pt x="665" y="1214"/>
                  </a:lnTo>
                  <a:lnTo>
                    <a:pt x="660" y="1212"/>
                  </a:lnTo>
                  <a:lnTo>
                    <a:pt x="655" y="1212"/>
                  </a:lnTo>
                  <a:lnTo>
                    <a:pt x="648" y="1214"/>
                  </a:lnTo>
                  <a:lnTo>
                    <a:pt x="642" y="1220"/>
                  </a:lnTo>
                  <a:lnTo>
                    <a:pt x="640" y="1224"/>
                  </a:lnTo>
                  <a:lnTo>
                    <a:pt x="637" y="1230"/>
                  </a:lnTo>
                  <a:lnTo>
                    <a:pt x="637" y="1235"/>
                  </a:lnTo>
                  <a:lnTo>
                    <a:pt x="635" y="1238"/>
                  </a:lnTo>
                  <a:lnTo>
                    <a:pt x="630" y="1242"/>
                  </a:lnTo>
                  <a:lnTo>
                    <a:pt x="628" y="1246"/>
                  </a:lnTo>
                  <a:lnTo>
                    <a:pt x="630" y="1250"/>
                  </a:lnTo>
                  <a:lnTo>
                    <a:pt x="632" y="1256"/>
                  </a:lnTo>
                  <a:lnTo>
                    <a:pt x="632" y="1263"/>
                  </a:lnTo>
                  <a:lnTo>
                    <a:pt x="628" y="1264"/>
                  </a:lnTo>
                  <a:lnTo>
                    <a:pt x="625" y="1264"/>
                  </a:lnTo>
                  <a:lnTo>
                    <a:pt x="620" y="1269"/>
                  </a:lnTo>
                  <a:lnTo>
                    <a:pt x="617" y="1274"/>
                  </a:lnTo>
                  <a:lnTo>
                    <a:pt x="613" y="1277"/>
                  </a:lnTo>
                  <a:lnTo>
                    <a:pt x="610" y="1280"/>
                  </a:lnTo>
                  <a:lnTo>
                    <a:pt x="608" y="1284"/>
                  </a:lnTo>
                  <a:lnTo>
                    <a:pt x="605" y="1284"/>
                  </a:lnTo>
                  <a:lnTo>
                    <a:pt x="604" y="1287"/>
                  </a:lnTo>
                  <a:lnTo>
                    <a:pt x="602" y="1288"/>
                  </a:lnTo>
                  <a:lnTo>
                    <a:pt x="599" y="1290"/>
                  </a:lnTo>
                  <a:lnTo>
                    <a:pt x="599" y="1293"/>
                  </a:lnTo>
                  <a:lnTo>
                    <a:pt x="595" y="1297"/>
                  </a:lnTo>
                  <a:lnTo>
                    <a:pt x="594" y="1300"/>
                  </a:lnTo>
                  <a:lnTo>
                    <a:pt x="592" y="1303"/>
                  </a:lnTo>
                  <a:lnTo>
                    <a:pt x="589" y="1305"/>
                  </a:lnTo>
                  <a:lnTo>
                    <a:pt x="590" y="1309"/>
                  </a:lnTo>
                  <a:lnTo>
                    <a:pt x="590" y="1316"/>
                  </a:lnTo>
                  <a:lnTo>
                    <a:pt x="589" y="1321"/>
                  </a:lnTo>
                  <a:lnTo>
                    <a:pt x="589" y="1324"/>
                  </a:lnTo>
                  <a:lnTo>
                    <a:pt x="592" y="1326"/>
                  </a:lnTo>
                  <a:lnTo>
                    <a:pt x="597" y="1329"/>
                  </a:lnTo>
                  <a:lnTo>
                    <a:pt x="604" y="1340"/>
                  </a:lnTo>
                  <a:lnTo>
                    <a:pt x="608" y="1342"/>
                  </a:lnTo>
                  <a:lnTo>
                    <a:pt x="613" y="1342"/>
                  </a:lnTo>
                  <a:lnTo>
                    <a:pt x="617" y="1345"/>
                  </a:lnTo>
                  <a:lnTo>
                    <a:pt x="618" y="1350"/>
                  </a:lnTo>
                  <a:lnTo>
                    <a:pt x="620" y="1356"/>
                  </a:lnTo>
                  <a:lnTo>
                    <a:pt x="620" y="1364"/>
                  </a:lnTo>
                  <a:lnTo>
                    <a:pt x="620" y="1369"/>
                  </a:lnTo>
                  <a:lnTo>
                    <a:pt x="623" y="1371"/>
                  </a:lnTo>
                  <a:lnTo>
                    <a:pt x="618" y="1379"/>
                  </a:lnTo>
                  <a:lnTo>
                    <a:pt x="617" y="1384"/>
                  </a:lnTo>
                  <a:lnTo>
                    <a:pt x="613" y="1390"/>
                  </a:lnTo>
                  <a:lnTo>
                    <a:pt x="610" y="1395"/>
                  </a:lnTo>
                  <a:lnTo>
                    <a:pt x="608" y="1397"/>
                  </a:lnTo>
                  <a:lnTo>
                    <a:pt x="592" y="1398"/>
                  </a:lnTo>
                  <a:lnTo>
                    <a:pt x="585" y="1405"/>
                  </a:lnTo>
                  <a:lnTo>
                    <a:pt x="577" y="1415"/>
                  </a:lnTo>
                  <a:lnTo>
                    <a:pt x="570" y="1420"/>
                  </a:lnTo>
                  <a:lnTo>
                    <a:pt x="565" y="1421"/>
                  </a:lnTo>
                  <a:lnTo>
                    <a:pt x="561" y="1424"/>
                  </a:lnTo>
                  <a:lnTo>
                    <a:pt x="557" y="1429"/>
                  </a:lnTo>
                  <a:lnTo>
                    <a:pt x="554" y="1434"/>
                  </a:lnTo>
                  <a:lnTo>
                    <a:pt x="549" y="1436"/>
                  </a:lnTo>
                  <a:lnTo>
                    <a:pt x="542" y="1437"/>
                  </a:lnTo>
                  <a:lnTo>
                    <a:pt x="537" y="1441"/>
                  </a:lnTo>
                  <a:lnTo>
                    <a:pt x="534" y="1442"/>
                  </a:lnTo>
                  <a:lnTo>
                    <a:pt x="531" y="1445"/>
                  </a:lnTo>
                  <a:lnTo>
                    <a:pt x="529" y="1452"/>
                  </a:lnTo>
                  <a:lnTo>
                    <a:pt x="527" y="1455"/>
                  </a:lnTo>
                  <a:lnTo>
                    <a:pt x="526" y="1455"/>
                  </a:lnTo>
                  <a:lnTo>
                    <a:pt x="522" y="1450"/>
                  </a:lnTo>
                  <a:lnTo>
                    <a:pt x="516" y="1450"/>
                  </a:lnTo>
                  <a:lnTo>
                    <a:pt x="509" y="1452"/>
                  </a:lnTo>
                  <a:lnTo>
                    <a:pt x="508" y="1455"/>
                  </a:lnTo>
                  <a:lnTo>
                    <a:pt x="506" y="1463"/>
                  </a:lnTo>
                  <a:lnTo>
                    <a:pt x="496" y="1470"/>
                  </a:lnTo>
                  <a:lnTo>
                    <a:pt x="493" y="1476"/>
                  </a:lnTo>
                  <a:lnTo>
                    <a:pt x="489" y="1484"/>
                  </a:lnTo>
                  <a:lnTo>
                    <a:pt x="484" y="1489"/>
                  </a:lnTo>
                  <a:lnTo>
                    <a:pt x="479" y="1494"/>
                  </a:lnTo>
                  <a:lnTo>
                    <a:pt x="473" y="1500"/>
                  </a:lnTo>
                  <a:lnTo>
                    <a:pt x="468" y="1502"/>
                  </a:lnTo>
                  <a:lnTo>
                    <a:pt x="465" y="1509"/>
                  </a:lnTo>
                  <a:lnTo>
                    <a:pt x="461" y="1510"/>
                  </a:lnTo>
                  <a:lnTo>
                    <a:pt x="453" y="1513"/>
                  </a:lnTo>
                  <a:lnTo>
                    <a:pt x="445" y="1521"/>
                  </a:lnTo>
                  <a:lnTo>
                    <a:pt x="443" y="1526"/>
                  </a:lnTo>
                  <a:lnTo>
                    <a:pt x="440" y="1531"/>
                  </a:lnTo>
                  <a:lnTo>
                    <a:pt x="435" y="1541"/>
                  </a:lnTo>
                  <a:lnTo>
                    <a:pt x="438" y="1546"/>
                  </a:lnTo>
                  <a:lnTo>
                    <a:pt x="443" y="1551"/>
                  </a:lnTo>
                  <a:lnTo>
                    <a:pt x="446" y="1554"/>
                  </a:lnTo>
                  <a:lnTo>
                    <a:pt x="446" y="1560"/>
                  </a:lnTo>
                  <a:lnTo>
                    <a:pt x="445" y="1565"/>
                  </a:lnTo>
                  <a:lnTo>
                    <a:pt x="436" y="1572"/>
                  </a:lnTo>
                  <a:lnTo>
                    <a:pt x="432" y="1573"/>
                  </a:lnTo>
                  <a:lnTo>
                    <a:pt x="428" y="1575"/>
                  </a:lnTo>
                  <a:lnTo>
                    <a:pt x="425" y="1575"/>
                  </a:lnTo>
                  <a:lnTo>
                    <a:pt x="422" y="1583"/>
                  </a:lnTo>
                  <a:lnTo>
                    <a:pt x="417" y="1585"/>
                  </a:lnTo>
                  <a:lnTo>
                    <a:pt x="412" y="1585"/>
                  </a:lnTo>
                  <a:lnTo>
                    <a:pt x="407" y="1589"/>
                  </a:lnTo>
                  <a:lnTo>
                    <a:pt x="403" y="1589"/>
                  </a:lnTo>
                  <a:lnTo>
                    <a:pt x="398" y="1594"/>
                  </a:lnTo>
                  <a:lnTo>
                    <a:pt x="398" y="1598"/>
                  </a:lnTo>
                  <a:lnTo>
                    <a:pt x="400" y="1601"/>
                  </a:lnTo>
                  <a:lnTo>
                    <a:pt x="405" y="1601"/>
                  </a:lnTo>
                  <a:lnTo>
                    <a:pt x="408" y="1601"/>
                  </a:lnTo>
                  <a:lnTo>
                    <a:pt x="413" y="1604"/>
                  </a:lnTo>
                  <a:lnTo>
                    <a:pt x="418" y="1607"/>
                  </a:lnTo>
                  <a:lnTo>
                    <a:pt x="423" y="1610"/>
                  </a:lnTo>
                  <a:lnTo>
                    <a:pt x="427" y="1614"/>
                  </a:lnTo>
                  <a:lnTo>
                    <a:pt x="427" y="1617"/>
                  </a:lnTo>
                  <a:lnTo>
                    <a:pt x="423" y="1622"/>
                  </a:lnTo>
                  <a:lnTo>
                    <a:pt x="418" y="1623"/>
                  </a:lnTo>
                  <a:lnTo>
                    <a:pt x="412" y="1627"/>
                  </a:lnTo>
                  <a:lnTo>
                    <a:pt x="408" y="1627"/>
                  </a:lnTo>
                  <a:lnTo>
                    <a:pt x="405" y="1623"/>
                  </a:lnTo>
                  <a:lnTo>
                    <a:pt x="402" y="1623"/>
                  </a:lnTo>
                  <a:lnTo>
                    <a:pt x="400" y="1630"/>
                  </a:lnTo>
                  <a:lnTo>
                    <a:pt x="392" y="1638"/>
                  </a:lnTo>
                  <a:lnTo>
                    <a:pt x="392" y="1641"/>
                  </a:lnTo>
                  <a:lnTo>
                    <a:pt x="392" y="1644"/>
                  </a:lnTo>
                  <a:lnTo>
                    <a:pt x="392" y="1648"/>
                  </a:lnTo>
                  <a:lnTo>
                    <a:pt x="390" y="1649"/>
                  </a:lnTo>
                  <a:lnTo>
                    <a:pt x="392" y="1654"/>
                  </a:lnTo>
                  <a:lnTo>
                    <a:pt x="393" y="1654"/>
                  </a:lnTo>
                  <a:lnTo>
                    <a:pt x="395" y="1657"/>
                  </a:lnTo>
                  <a:lnTo>
                    <a:pt x="393" y="1661"/>
                  </a:lnTo>
                  <a:lnTo>
                    <a:pt x="390" y="1661"/>
                  </a:lnTo>
                  <a:lnTo>
                    <a:pt x="384" y="1665"/>
                  </a:lnTo>
                  <a:lnTo>
                    <a:pt x="377" y="1670"/>
                  </a:lnTo>
                  <a:lnTo>
                    <a:pt x="374" y="1677"/>
                  </a:lnTo>
                  <a:lnTo>
                    <a:pt x="372" y="1682"/>
                  </a:lnTo>
                  <a:lnTo>
                    <a:pt x="367" y="1688"/>
                  </a:lnTo>
                  <a:lnTo>
                    <a:pt x="367" y="1691"/>
                  </a:lnTo>
                  <a:lnTo>
                    <a:pt x="367" y="1695"/>
                  </a:lnTo>
                  <a:lnTo>
                    <a:pt x="362" y="1701"/>
                  </a:lnTo>
                  <a:lnTo>
                    <a:pt x="359" y="1701"/>
                  </a:lnTo>
                  <a:lnTo>
                    <a:pt x="355" y="1701"/>
                  </a:lnTo>
                  <a:lnTo>
                    <a:pt x="352" y="1701"/>
                  </a:lnTo>
                  <a:lnTo>
                    <a:pt x="349" y="1701"/>
                  </a:lnTo>
                  <a:lnTo>
                    <a:pt x="346" y="1699"/>
                  </a:lnTo>
                  <a:lnTo>
                    <a:pt x="344" y="1699"/>
                  </a:lnTo>
                  <a:lnTo>
                    <a:pt x="341" y="1699"/>
                  </a:lnTo>
                  <a:lnTo>
                    <a:pt x="339" y="1699"/>
                  </a:lnTo>
                  <a:lnTo>
                    <a:pt x="336" y="1698"/>
                  </a:lnTo>
                  <a:lnTo>
                    <a:pt x="334" y="1695"/>
                  </a:lnTo>
                  <a:lnTo>
                    <a:pt x="331" y="1698"/>
                  </a:lnTo>
                  <a:lnTo>
                    <a:pt x="329" y="1701"/>
                  </a:lnTo>
                  <a:lnTo>
                    <a:pt x="326" y="1704"/>
                  </a:lnTo>
                  <a:lnTo>
                    <a:pt x="322" y="1709"/>
                  </a:lnTo>
                  <a:lnTo>
                    <a:pt x="319" y="1719"/>
                  </a:lnTo>
                  <a:lnTo>
                    <a:pt x="316" y="1725"/>
                  </a:lnTo>
                  <a:lnTo>
                    <a:pt x="312" y="1729"/>
                  </a:lnTo>
                  <a:lnTo>
                    <a:pt x="309" y="1730"/>
                  </a:lnTo>
                  <a:lnTo>
                    <a:pt x="306" y="1733"/>
                  </a:lnTo>
                  <a:lnTo>
                    <a:pt x="301" y="1737"/>
                  </a:lnTo>
                  <a:lnTo>
                    <a:pt x="294" y="1742"/>
                  </a:lnTo>
                  <a:lnTo>
                    <a:pt x="289" y="1748"/>
                  </a:lnTo>
                  <a:lnTo>
                    <a:pt x="284" y="1754"/>
                  </a:lnTo>
                  <a:lnTo>
                    <a:pt x="281" y="1759"/>
                  </a:lnTo>
                  <a:lnTo>
                    <a:pt x="278" y="1761"/>
                  </a:lnTo>
                  <a:lnTo>
                    <a:pt x="269" y="1759"/>
                  </a:lnTo>
                  <a:lnTo>
                    <a:pt x="263" y="1758"/>
                  </a:lnTo>
                  <a:lnTo>
                    <a:pt x="258" y="1756"/>
                  </a:lnTo>
                  <a:lnTo>
                    <a:pt x="253" y="1754"/>
                  </a:lnTo>
                  <a:lnTo>
                    <a:pt x="248" y="1756"/>
                  </a:lnTo>
                  <a:lnTo>
                    <a:pt x="243" y="1756"/>
                  </a:lnTo>
                  <a:lnTo>
                    <a:pt x="240" y="1756"/>
                  </a:lnTo>
                  <a:lnTo>
                    <a:pt x="235" y="1754"/>
                  </a:lnTo>
                  <a:lnTo>
                    <a:pt x="233" y="175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3" name="Freeform 186"/>
            <p:cNvSpPr>
              <a:spLocks/>
            </p:cNvSpPr>
            <p:nvPr/>
          </p:nvSpPr>
          <p:spPr bwMode="auto">
            <a:xfrm>
              <a:off x="2668587" y="1262858"/>
              <a:ext cx="26988" cy="17463"/>
            </a:xfrm>
            <a:custGeom>
              <a:avLst/>
              <a:gdLst>
                <a:gd name="T0" fmla="*/ 0 w 35"/>
                <a:gd name="T1" fmla="*/ 0 h 23"/>
                <a:gd name="T2" fmla="*/ 18 w 35"/>
                <a:gd name="T3" fmla="*/ 10 h 23"/>
                <a:gd name="T4" fmla="*/ 20 w 35"/>
                <a:gd name="T5" fmla="*/ 10 h 23"/>
                <a:gd name="T6" fmla="*/ 30 w 35"/>
                <a:gd name="T7" fmla="*/ 16 h 23"/>
                <a:gd name="T8" fmla="*/ 32 w 35"/>
                <a:gd name="T9" fmla="*/ 18 h 23"/>
                <a:gd name="T10" fmla="*/ 35 w 35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23">
                  <a:moveTo>
                    <a:pt x="0" y="0"/>
                  </a:moveTo>
                  <a:lnTo>
                    <a:pt x="18" y="10"/>
                  </a:lnTo>
                  <a:lnTo>
                    <a:pt x="20" y="10"/>
                  </a:lnTo>
                  <a:lnTo>
                    <a:pt x="30" y="16"/>
                  </a:lnTo>
                  <a:lnTo>
                    <a:pt x="32" y="18"/>
                  </a:lnTo>
                  <a:lnTo>
                    <a:pt x="35" y="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4" name="Freeform 187"/>
            <p:cNvSpPr>
              <a:spLocks/>
            </p:cNvSpPr>
            <p:nvPr/>
          </p:nvSpPr>
          <p:spPr bwMode="auto">
            <a:xfrm>
              <a:off x="1706562" y="1883570"/>
              <a:ext cx="1020763" cy="982663"/>
            </a:xfrm>
            <a:custGeom>
              <a:avLst/>
              <a:gdLst>
                <a:gd name="T0" fmla="*/ 1078 w 1287"/>
                <a:gd name="T1" fmla="*/ 89 h 1238"/>
                <a:gd name="T2" fmla="*/ 1098 w 1287"/>
                <a:gd name="T3" fmla="*/ 123 h 1238"/>
                <a:gd name="T4" fmla="*/ 1075 w 1287"/>
                <a:gd name="T5" fmla="*/ 186 h 1238"/>
                <a:gd name="T6" fmla="*/ 1120 w 1287"/>
                <a:gd name="T7" fmla="*/ 226 h 1238"/>
                <a:gd name="T8" fmla="*/ 1095 w 1287"/>
                <a:gd name="T9" fmla="*/ 285 h 1238"/>
                <a:gd name="T10" fmla="*/ 1110 w 1287"/>
                <a:gd name="T11" fmla="*/ 349 h 1238"/>
                <a:gd name="T12" fmla="*/ 1141 w 1287"/>
                <a:gd name="T13" fmla="*/ 382 h 1238"/>
                <a:gd name="T14" fmla="*/ 1214 w 1287"/>
                <a:gd name="T15" fmla="*/ 383 h 1238"/>
                <a:gd name="T16" fmla="*/ 1282 w 1287"/>
                <a:gd name="T17" fmla="*/ 404 h 1238"/>
                <a:gd name="T18" fmla="*/ 1258 w 1287"/>
                <a:gd name="T19" fmla="*/ 485 h 1238"/>
                <a:gd name="T20" fmla="*/ 1224 w 1287"/>
                <a:gd name="T21" fmla="*/ 540 h 1238"/>
                <a:gd name="T22" fmla="*/ 1217 w 1287"/>
                <a:gd name="T23" fmla="*/ 595 h 1238"/>
                <a:gd name="T24" fmla="*/ 1194 w 1287"/>
                <a:gd name="T25" fmla="*/ 657 h 1238"/>
                <a:gd name="T26" fmla="*/ 1182 w 1287"/>
                <a:gd name="T27" fmla="*/ 712 h 1238"/>
                <a:gd name="T28" fmla="*/ 1131 w 1287"/>
                <a:gd name="T29" fmla="*/ 757 h 1238"/>
                <a:gd name="T30" fmla="*/ 1129 w 1287"/>
                <a:gd name="T31" fmla="*/ 827 h 1238"/>
                <a:gd name="T32" fmla="*/ 1131 w 1287"/>
                <a:gd name="T33" fmla="*/ 887 h 1238"/>
                <a:gd name="T34" fmla="*/ 1080 w 1287"/>
                <a:gd name="T35" fmla="*/ 927 h 1238"/>
                <a:gd name="T36" fmla="*/ 1078 w 1287"/>
                <a:gd name="T37" fmla="*/ 995 h 1238"/>
                <a:gd name="T38" fmla="*/ 1022 w 1287"/>
                <a:gd name="T39" fmla="*/ 992 h 1238"/>
                <a:gd name="T40" fmla="*/ 979 w 1287"/>
                <a:gd name="T41" fmla="*/ 956 h 1238"/>
                <a:gd name="T42" fmla="*/ 921 w 1287"/>
                <a:gd name="T43" fmla="*/ 993 h 1238"/>
                <a:gd name="T44" fmla="*/ 868 w 1287"/>
                <a:gd name="T45" fmla="*/ 1032 h 1238"/>
                <a:gd name="T46" fmla="*/ 787 w 1287"/>
                <a:gd name="T47" fmla="*/ 1079 h 1238"/>
                <a:gd name="T48" fmla="*/ 723 w 1287"/>
                <a:gd name="T49" fmla="*/ 1087 h 1238"/>
                <a:gd name="T50" fmla="*/ 668 w 1287"/>
                <a:gd name="T51" fmla="*/ 1131 h 1238"/>
                <a:gd name="T52" fmla="*/ 607 w 1287"/>
                <a:gd name="T53" fmla="*/ 1141 h 1238"/>
                <a:gd name="T54" fmla="*/ 554 w 1287"/>
                <a:gd name="T55" fmla="*/ 1129 h 1238"/>
                <a:gd name="T56" fmla="*/ 503 w 1287"/>
                <a:gd name="T57" fmla="*/ 1131 h 1238"/>
                <a:gd name="T58" fmla="*/ 448 w 1287"/>
                <a:gd name="T59" fmla="*/ 1145 h 1238"/>
                <a:gd name="T60" fmla="*/ 418 w 1287"/>
                <a:gd name="T61" fmla="*/ 1196 h 1238"/>
                <a:gd name="T62" fmla="*/ 355 w 1287"/>
                <a:gd name="T63" fmla="*/ 1178 h 1238"/>
                <a:gd name="T64" fmla="*/ 296 w 1287"/>
                <a:gd name="T65" fmla="*/ 1128 h 1238"/>
                <a:gd name="T66" fmla="*/ 215 w 1287"/>
                <a:gd name="T67" fmla="*/ 1120 h 1238"/>
                <a:gd name="T68" fmla="*/ 145 w 1287"/>
                <a:gd name="T69" fmla="*/ 1158 h 1238"/>
                <a:gd name="T70" fmla="*/ 96 w 1287"/>
                <a:gd name="T71" fmla="*/ 1218 h 1238"/>
                <a:gd name="T72" fmla="*/ 40 w 1287"/>
                <a:gd name="T73" fmla="*/ 1218 h 1238"/>
                <a:gd name="T74" fmla="*/ 0 w 1287"/>
                <a:gd name="T75" fmla="*/ 1157 h 1238"/>
                <a:gd name="T76" fmla="*/ 48 w 1287"/>
                <a:gd name="T77" fmla="*/ 1099 h 1238"/>
                <a:gd name="T78" fmla="*/ 102 w 1287"/>
                <a:gd name="T79" fmla="*/ 1037 h 1238"/>
                <a:gd name="T80" fmla="*/ 172 w 1287"/>
                <a:gd name="T81" fmla="*/ 959 h 1238"/>
                <a:gd name="T82" fmla="*/ 240 w 1287"/>
                <a:gd name="T83" fmla="*/ 887 h 1238"/>
                <a:gd name="T84" fmla="*/ 279 w 1287"/>
                <a:gd name="T85" fmla="*/ 875 h 1238"/>
                <a:gd name="T86" fmla="*/ 342 w 1287"/>
                <a:gd name="T87" fmla="*/ 857 h 1238"/>
                <a:gd name="T88" fmla="*/ 388 w 1287"/>
                <a:gd name="T89" fmla="*/ 817 h 1238"/>
                <a:gd name="T90" fmla="*/ 418 w 1287"/>
                <a:gd name="T91" fmla="*/ 760 h 1238"/>
                <a:gd name="T92" fmla="*/ 509 w 1287"/>
                <a:gd name="T93" fmla="*/ 649 h 1238"/>
                <a:gd name="T94" fmla="*/ 554 w 1287"/>
                <a:gd name="T95" fmla="*/ 607 h 1238"/>
                <a:gd name="T96" fmla="*/ 599 w 1287"/>
                <a:gd name="T97" fmla="*/ 582 h 1238"/>
                <a:gd name="T98" fmla="*/ 633 w 1287"/>
                <a:gd name="T99" fmla="*/ 518 h 1238"/>
                <a:gd name="T100" fmla="*/ 694 w 1287"/>
                <a:gd name="T101" fmla="*/ 461 h 1238"/>
                <a:gd name="T102" fmla="*/ 728 w 1287"/>
                <a:gd name="T103" fmla="*/ 385 h 1238"/>
                <a:gd name="T104" fmla="*/ 747 w 1287"/>
                <a:gd name="T105" fmla="*/ 311 h 1238"/>
                <a:gd name="T106" fmla="*/ 789 w 1287"/>
                <a:gd name="T107" fmla="*/ 286 h 1238"/>
                <a:gd name="T108" fmla="*/ 817 w 1287"/>
                <a:gd name="T109" fmla="*/ 259 h 1238"/>
                <a:gd name="T110" fmla="*/ 805 w 1287"/>
                <a:gd name="T111" fmla="*/ 191 h 1238"/>
                <a:gd name="T112" fmla="*/ 799 w 1287"/>
                <a:gd name="T113" fmla="*/ 126 h 1238"/>
                <a:gd name="T114" fmla="*/ 818 w 1287"/>
                <a:gd name="T115" fmla="*/ 58 h 1238"/>
                <a:gd name="T116" fmla="*/ 871 w 1287"/>
                <a:gd name="T117" fmla="*/ 11 h 1238"/>
                <a:gd name="T118" fmla="*/ 994 w 1287"/>
                <a:gd name="T119" fmla="*/ 16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87" h="1238">
                  <a:moveTo>
                    <a:pt x="1058" y="29"/>
                  </a:moveTo>
                  <a:lnTo>
                    <a:pt x="1057" y="35"/>
                  </a:lnTo>
                  <a:lnTo>
                    <a:pt x="1055" y="42"/>
                  </a:lnTo>
                  <a:lnTo>
                    <a:pt x="1055" y="50"/>
                  </a:lnTo>
                  <a:lnTo>
                    <a:pt x="1057" y="52"/>
                  </a:lnTo>
                  <a:lnTo>
                    <a:pt x="1062" y="53"/>
                  </a:lnTo>
                  <a:lnTo>
                    <a:pt x="1068" y="53"/>
                  </a:lnTo>
                  <a:lnTo>
                    <a:pt x="1075" y="53"/>
                  </a:lnTo>
                  <a:lnTo>
                    <a:pt x="1080" y="56"/>
                  </a:lnTo>
                  <a:lnTo>
                    <a:pt x="1081" y="60"/>
                  </a:lnTo>
                  <a:lnTo>
                    <a:pt x="1081" y="65"/>
                  </a:lnTo>
                  <a:lnTo>
                    <a:pt x="1081" y="69"/>
                  </a:lnTo>
                  <a:lnTo>
                    <a:pt x="1080" y="76"/>
                  </a:lnTo>
                  <a:lnTo>
                    <a:pt x="1078" y="81"/>
                  </a:lnTo>
                  <a:lnTo>
                    <a:pt x="1078" y="89"/>
                  </a:lnTo>
                  <a:lnTo>
                    <a:pt x="1083" y="92"/>
                  </a:lnTo>
                  <a:lnTo>
                    <a:pt x="1090" y="95"/>
                  </a:lnTo>
                  <a:lnTo>
                    <a:pt x="1098" y="97"/>
                  </a:lnTo>
                  <a:lnTo>
                    <a:pt x="1103" y="97"/>
                  </a:lnTo>
                  <a:lnTo>
                    <a:pt x="1110" y="97"/>
                  </a:lnTo>
                  <a:lnTo>
                    <a:pt x="1111" y="99"/>
                  </a:lnTo>
                  <a:lnTo>
                    <a:pt x="1113" y="100"/>
                  </a:lnTo>
                  <a:lnTo>
                    <a:pt x="1113" y="102"/>
                  </a:lnTo>
                  <a:lnTo>
                    <a:pt x="1113" y="105"/>
                  </a:lnTo>
                  <a:lnTo>
                    <a:pt x="1111" y="111"/>
                  </a:lnTo>
                  <a:lnTo>
                    <a:pt x="1111" y="113"/>
                  </a:lnTo>
                  <a:lnTo>
                    <a:pt x="1110" y="115"/>
                  </a:lnTo>
                  <a:lnTo>
                    <a:pt x="1108" y="116"/>
                  </a:lnTo>
                  <a:lnTo>
                    <a:pt x="1101" y="120"/>
                  </a:lnTo>
                  <a:lnTo>
                    <a:pt x="1098" y="123"/>
                  </a:lnTo>
                  <a:lnTo>
                    <a:pt x="1091" y="133"/>
                  </a:lnTo>
                  <a:lnTo>
                    <a:pt x="1086" y="136"/>
                  </a:lnTo>
                  <a:lnTo>
                    <a:pt x="1083" y="142"/>
                  </a:lnTo>
                  <a:lnTo>
                    <a:pt x="1083" y="145"/>
                  </a:lnTo>
                  <a:lnTo>
                    <a:pt x="1080" y="152"/>
                  </a:lnTo>
                  <a:lnTo>
                    <a:pt x="1080" y="154"/>
                  </a:lnTo>
                  <a:lnTo>
                    <a:pt x="1078" y="157"/>
                  </a:lnTo>
                  <a:lnTo>
                    <a:pt x="1075" y="162"/>
                  </a:lnTo>
                  <a:lnTo>
                    <a:pt x="1073" y="163"/>
                  </a:lnTo>
                  <a:lnTo>
                    <a:pt x="1073" y="166"/>
                  </a:lnTo>
                  <a:lnTo>
                    <a:pt x="1073" y="171"/>
                  </a:lnTo>
                  <a:lnTo>
                    <a:pt x="1075" y="178"/>
                  </a:lnTo>
                  <a:lnTo>
                    <a:pt x="1077" y="181"/>
                  </a:lnTo>
                  <a:lnTo>
                    <a:pt x="1077" y="183"/>
                  </a:lnTo>
                  <a:lnTo>
                    <a:pt x="1075" y="186"/>
                  </a:lnTo>
                  <a:lnTo>
                    <a:pt x="1075" y="189"/>
                  </a:lnTo>
                  <a:lnTo>
                    <a:pt x="1080" y="194"/>
                  </a:lnTo>
                  <a:lnTo>
                    <a:pt x="1078" y="204"/>
                  </a:lnTo>
                  <a:lnTo>
                    <a:pt x="1083" y="207"/>
                  </a:lnTo>
                  <a:lnTo>
                    <a:pt x="1085" y="209"/>
                  </a:lnTo>
                  <a:lnTo>
                    <a:pt x="1088" y="212"/>
                  </a:lnTo>
                  <a:lnTo>
                    <a:pt x="1096" y="213"/>
                  </a:lnTo>
                  <a:lnTo>
                    <a:pt x="1098" y="213"/>
                  </a:lnTo>
                  <a:lnTo>
                    <a:pt x="1103" y="212"/>
                  </a:lnTo>
                  <a:lnTo>
                    <a:pt x="1106" y="212"/>
                  </a:lnTo>
                  <a:lnTo>
                    <a:pt x="1110" y="212"/>
                  </a:lnTo>
                  <a:lnTo>
                    <a:pt x="1116" y="217"/>
                  </a:lnTo>
                  <a:lnTo>
                    <a:pt x="1121" y="220"/>
                  </a:lnTo>
                  <a:lnTo>
                    <a:pt x="1120" y="223"/>
                  </a:lnTo>
                  <a:lnTo>
                    <a:pt x="1120" y="226"/>
                  </a:lnTo>
                  <a:lnTo>
                    <a:pt x="1118" y="226"/>
                  </a:lnTo>
                  <a:lnTo>
                    <a:pt x="1113" y="228"/>
                  </a:lnTo>
                  <a:lnTo>
                    <a:pt x="1108" y="230"/>
                  </a:lnTo>
                  <a:lnTo>
                    <a:pt x="1105" y="231"/>
                  </a:lnTo>
                  <a:lnTo>
                    <a:pt x="1101" y="234"/>
                  </a:lnTo>
                  <a:lnTo>
                    <a:pt x="1100" y="241"/>
                  </a:lnTo>
                  <a:lnTo>
                    <a:pt x="1100" y="249"/>
                  </a:lnTo>
                  <a:lnTo>
                    <a:pt x="1100" y="252"/>
                  </a:lnTo>
                  <a:lnTo>
                    <a:pt x="1098" y="257"/>
                  </a:lnTo>
                  <a:lnTo>
                    <a:pt x="1098" y="262"/>
                  </a:lnTo>
                  <a:lnTo>
                    <a:pt x="1098" y="267"/>
                  </a:lnTo>
                  <a:lnTo>
                    <a:pt x="1098" y="273"/>
                  </a:lnTo>
                  <a:lnTo>
                    <a:pt x="1098" y="277"/>
                  </a:lnTo>
                  <a:lnTo>
                    <a:pt x="1098" y="280"/>
                  </a:lnTo>
                  <a:lnTo>
                    <a:pt x="1095" y="285"/>
                  </a:lnTo>
                  <a:lnTo>
                    <a:pt x="1093" y="288"/>
                  </a:lnTo>
                  <a:lnTo>
                    <a:pt x="1093" y="291"/>
                  </a:lnTo>
                  <a:lnTo>
                    <a:pt x="1096" y="293"/>
                  </a:lnTo>
                  <a:lnTo>
                    <a:pt x="1100" y="296"/>
                  </a:lnTo>
                  <a:lnTo>
                    <a:pt x="1105" y="299"/>
                  </a:lnTo>
                  <a:lnTo>
                    <a:pt x="1110" y="301"/>
                  </a:lnTo>
                  <a:lnTo>
                    <a:pt x="1111" y="307"/>
                  </a:lnTo>
                  <a:lnTo>
                    <a:pt x="1110" y="314"/>
                  </a:lnTo>
                  <a:lnTo>
                    <a:pt x="1113" y="323"/>
                  </a:lnTo>
                  <a:lnTo>
                    <a:pt x="1116" y="330"/>
                  </a:lnTo>
                  <a:lnTo>
                    <a:pt x="1118" y="336"/>
                  </a:lnTo>
                  <a:lnTo>
                    <a:pt x="1115" y="341"/>
                  </a:lnTo>
                  <a:lnTo>
                    <a:pt x="1113" y="343"/>
                  </a:lnTo>
                  <a:lnTo>
                    <a:pt x="1111" y="346"/>
                  </a:lnTo>
                  <a:lnTo>
                    <a:pt x="1110" y="349"/>
                  </a:lnTo>
                  <a:lnTo>
                    <a:pt x="1111" y="353"/>
                  </a:lnTo>
                  <a:lnTo>
                    <a:pt x="1116" y="356"/>
                  </a:lnTo>
                  <a:lnTo>
                    <a:pt x="1118" y="357"/>
                  </a:lnTo>
                  <a:lnTo>
                    <a:pt x="1120" y="362"/>
                  </a:lnTo>
                  <a:lnTo>
                    <a:pt x="1120" y="367"/>
                  </a:lnTo>
                  <a:lnTo>
                    <a:pt x="1121" y="372"/>
                  </a:lnTo>
                  <a:lnTo>
                    <a:pt x="1123" y="378"/>
                  </a:lnTo>
                  <a:lnTo>
                    <a:pt x="1123" y="380"/>
                  </a:lnTo>
                  <a:lnTo>
                    <a:pt x="1126" y="380"/>
                  </a:lnTo>
                  <a:lnTo>
                    <a:pt x="1131" y="382"/>
                  </a:lnTo>
                  <a:lnTo>
                    <a:pt x="1133" y="382"/>
                  </a:lnTo>
                  <a:lnTo>
                    <a:pt x="1136" y="383"/>
                  </a:lnTo>
                  <a:lnTo>
                    <a:pt x="1138" y="383"/>
                  </a:lnTo>
                  <a:lnTo>
                    <a:pt x="1139" y="383"/>
                  </a:lnTo>
                  <a:lnTo>
                    <a:pt x="1141" y="382"/>
                  </a:lnTo>
                  <a:lnTo>
                    <a:pt x="1144" y="375"/>
                  </a:lnTo>
                  <a:lnTo>
                    <a:pt x="1146" y="374"/>
                  </a:lnTo>
                  <a:lnTo>
                    <a:pt x="1154" y="367"/>
                  </a:lnTo>
                  <a:lnTo>
                    <a:pt x="1161" y="366"/>
                  </a:lnTo>
                  <a:lnTo>
                    <a:pt x="1167" y="367"/>
                  </a:lnTo>
                  <a:lnTo>
                    <a:pt x="1169" y="372"/>
                  </a:lnTo>
                  <a:lnTo>
                    <a:pt x="1172" y="375"/>
                  </a:lnTo>
                  <a:lnTo>
                    <a:pt x="1177" y="370"/>
                  </a:lnTo>
                  <a:lnTo>
                    <a:pt x="1182" y="370"/>
                  </a:lnTo>
                  <a:lnTo>
                    <a:pt x="1187" y="372"/>
                  </a:lnTo>
                  <a:lnTo>
                    <a:pt x="1192" y="372"/>
                  </a:lnTo>
                  <a:lnTo>
                    <a:pt x="1206" y="370"/>
                  </a:lnTo>
                  <a:lnTo>
                    <a:pt x="1207" y="370"/>
                  </a:lnTo>
                  <a:lnTo>
                    <a:pt x="1209" y="380"/>
                  </a:lnTo>
                  <a:lnTo>
                    <a:pt x="1214" y="383"/>
                  </a:lnTo>
                  <a:lnTo>
                    <a:pt x="1224" y="391"/>
                  </a:lnTo>
                  <a:lnTo>
                    <a:pt x="1225" y="393"/>
                  </a:lnTo>
                  <a:lnTo>
                    <a:pt x="1229" y="393"/>
                  </a:lnTo>
                  <a:lnTo>
                    <a:pt x="1240" y="395"/>
                  </a:lnTo>
                  <a:lnTo>
                    <a:pt x="1245" y="390"/>
                  </a:lnTo>
                  <a:lnTo>
                    <a:pt x="1249" y="393"/>
                  </a:lnTo>
                  <a:lnTo>
                    <a:pt x="1255" y="391"/>
                  </a:lnTo>
                  <a:lnTo>
                    <a:pt x="1258" y="387"/>
                  </a:lnTo>
                  <a:lnTo>
                    <a:pt x="1262" y="385"/>
                  </a:lnTo>
                  <a:lnTo>
                    <a:pt x="1267" y="382"/>
                  </a:lnTo>
                  <a:lnTo>
                    <a:pt x="1272" y="377"/>
                  </a:lnTo>
                  <a:lnTo>
                    <a:pt x="1277" y="377"/>
                  </a:lnTo>
                  <a:lnTo>
                    <a:pt x="1278" y="383"/>
                  </a:lnTo>
                  <a:lnTo>
                    <a:pt x="1278" y="398"/>
                  </a:lnTo>
                  <a:lnTo>
                    <a:pt x="1282" y="404"/>
                  </a:lnTo>
                  <a:lnTo>
                    <a:pt x="1283" y="409"/>
                  </a:lnTo>
                  <a:lnTo>
                    <a:pt x="1287" y="412"/>
                  </a:lnTo>
                  <a:lnTo>
                    <a:pt x="1287" y="419"/>
                  </a:lnTo>
                  <a:lnTo>
                    <a:pt x="1283" y="433"/>
                  </a:lnTo>
                  <a:lnTo>
                    <a:pt x="1287" y="445"/>
                  </a:lnTo>
                  <a:lnTo>
                    <a:pt x="1287" y="451"/>
                  </a:lnTo>
                  <a:lnTo>
                    <a:pt x="1285" y="458"/>
                  </a:lnTo>
                  <a:lnTo>
                    <a:pt x="1283" y="463"/>
                  </a:lnTo>
                  <a:lnTo>
                    <a:pt x="1282" y="467"/>
                  </a:lnTo>
                  <a:lnTo>
                    <a:pt x="1275" y="474"/>
                  </a:lnTo>
                  <a:lnTo>
                    <a:pt x="1272" y="482"/>
                  </a:lnTo>
                  <a:lnTo>
                    <a:pt x="1272" y="485"/>
                  </a:lnTo>
                  <a:lnTo>
                    <a:pt x="1267" y="485"/>
                  </a:lnTo>
                  <a:lnTo>
                    <a:pt x="1263" y="485"/>
                  </a:lnTo>
                  <a:lnTo>
                    <a:pt x="1258" y="485"/>
                  </a:lnTo>
                  <a:lnTo>
                    <a:pt x="1253" y="484"/>
                  </a:lnTo>
                  <a:lnTo>
                    <a:pt x="1247" y="487"/>
                  </a:lnTo>
                  <a:lnTo>
                    <a:pt x="1245" y="492"/>
                  </a:lnTo>
                  <a:lnTo>
                    <a:pt x="1242" y="501"/>
                  </a:lnTo>
                  <a:lnTo>
                    <a:pt x="1240" y="506"/>
                  </a:lnTo>
                  <a:lnTo>
                    <a:pt x="1239" y="511"/>
                  </a:lnTo>
                  <a:lnTo>
                    <a:pt x="1237" y="518"/>
                  </a:lnTo>
                  <a:lnTo>
                    <a:pt x="1235" y="519"/>
                  </a:lnTo>
                  <a:lnTo>
                    <a:pt x="1229" y="526"/>
                  </a:lnTo>
                  <a:lnTo>
                    <a:pt x="1217" y="531"/>
                  </a:lnTo>
                  <a:lnTo>
                    <a:pt x="1214" y="534"/>
                  </a:lnTo>
                  <a:lnTo>
                    <a:pt x="1214" y="537"/>
                  </a:lnTo>
                  <a:lnTo>
                    <a:pt x="1217" y="539"/>
                  </a:lnTo>
                  <a:lnTo>
                    <a:pt x="1219" y="539"/>
                  </a:lnTo>
                  <a:lnTo>
                    <a:pt x="1224" y="540"/>
                  </a:lnTo>
                  <a:lnTo>
                    <a:pt x="1224" y="544"/>
                  </a:lnTo>
                  <a:lnTo>
                    <a:pt x="1222" y="548"/>
                  </a:lnTo>
                  <a:lnTo>
                    <a:pt x="1219" y="553"/>
                  </a:lnTo>
                  <a:lnTo>
                    <a:pt x="1217" y="555"/>
                  </a:lnTo>
                  <a:lnTo>
                    <a:pt x="1214" y="558"/>
                  </a:lnTo>
                  <a:lnTo>
                    <a:pt x="1212" y="561"/>
                  </a:lnTo>
                  <a:lnTo>
                    <a:pt x="1212" y="568"/>
                  </a:lnTo>
                  <a:lnTo>
                    <a:pt x="1212" y="569"/>
                  </a:lnTo>
                  <a:lnTo>
                    <a:pt x="1214" y="574"/>
                  </a:lnTo>
                  <a:lnTo>
                    <a:pt x="1215" y="579"/>
                  </a:lnTo>
                  <a:lnTo>
                    <a:pt x="1215" y="581"/>
                  </a:lnTo>
                  <a:lnTo>
                    <a:pt x="1217" y="582"/>
                  </a:lnTo>
                  <a:lnTo>
                    <a:pt x="1217" y="586"/>
                  </a:lnTo>
                  <a:lnTo>
                    <a:pt x="1215" y="590"/>
                  </a:lnTo>
                  <a:lnTo>
                    <a:pt x="1217" y="595"/>
                  </a:lnTo>
                  <a:lnTo>
                    <a:pt x="1219" y="599"/>
                  </a:lnTo>
                  <a:lnTo>
                    <a:pt x="1222" y="600"/>
                  </a:lnTo>
                  <a:lnTo>
                    <a:pt x="1225" y="603"/>
                  </a:lnTo>
                  <a:lnTo>
                    <a:pt x="1225" y="608"/>
                  </a:lnTo>
                  <a:lnTo>
                    <a:pt x="1220" y="611"/>
                  </a:lnTo>
                  <a:lnTo>
                    <a:pt x="1217" y="615"/>
                  </a:lnTo>
                  <a:lnTo>
                    <a:pt x="1214" y="616"/>
                  </a:lnTo>
                  <a:lnTo>
                    <a:pt x="1210" y="620"/>
                  </a:lnTo>
                  <a:lnTo>
                    <a:pt x="1207" y="624"/>
                  </a:lnTo>
                  <a:lnTo>
                    <a:pt x="1206" y="629"/>
                  </a:lnTo>
                  <a:lnTo>
                    <a:pt x="1202" y="636"/>
                  </a:lnTo>
                  <a:lnTo>
                    <a:pt x="1201" y="642"/>
                  </a:lnTo>
                  <a:lnTo>
                    <a:pt x="1199" y="647"/>
                  </a:lnTo>
                  <a:lnTo>
                    <a:pt x="1197" y="652"/>
                  </a:lnTo>
                  <a:lnTo>
                    <a:pt x="1194" y="657"/>
                  </a:lnTo>
                  <a:lnTo>
                    <a:pt x="1191" y="660"/>
                  </a:lnTo>
                  <a:lnTo>
                    <a:pt x="1191" y="665"/>
                  </a:lnTo>
                  <a:lnTo>
                    <a:pt x="1191" y="666"/>
                  </a:lnTo>
                  <a:lnTo>
                    <a:pt x="1191" y="670"/>
                  </a:lnTo>
                  <a:lnTo>
                    <a:pt x="1187" y="675"/>
                  </a:lnTo>
                  <a:lnTo>
                    <a:pt x="1182" y="678"/>
                  </a:lnTo>
                  <a:lnTo>
                    <a:pt x="1184" y="681"/>
                  </a:lnTo>
                  <a:lnTo>
                    <a:pt x="1184" y="683"/>
                  </a:lnTo>
                  <a:lnTo>
                    <a:pt x="1187" y="689"/>
                  </a:lnTo>
                  <a:lnTo>
                    <a:pt x="1189" y="694"/>
                  </a:lnTo>
                  <a:lnTo>
                    <a:pt x="1189" y="699"/>
                  </a:lnTo>
                  <a:lnTo>
                    <a:pt x="1187" y="699"/>
                  </a:lnTo>
                  <a:lnTo>
                    <a:pt x="1184" y="702"/>
                  </a:lnTo>
                  <a:lnTo>
                    <a:pt x="1182" y="707"/>
                  </a:lnTo>
                  <a:lnTo>
                    <a:pt x="1182" y="712"/>
                  </a:lnTo>
                  <a:lnTo>
                    <a:pt x="1182" y="717"/>
                  </a:lnTo>
                  <a:lnTo>
                    <a:pt x="1181" y="725"/>
                  </a:lnTo>
                  <a:lnTo>
                    <a:pt x="1176" y="731"/>
                  </a:lnTo>
                  <a:lnTo>
                    <a:pt x="1176" y="733"/>
                  </a:lnTo>
                  <a:lnTo>
                    <a:pt x="1174" y="736"/>
                  </a:lnTo>
                  <a:lnTo>
                    <a:pt x="1171" y="741"/>
                  </a:lnTo>
                  <a:lnTo>
                    <a:pt x="1169" y="743"/>
                  </a:lnTo>
                  <a:lnTo>
                    <a:pt x="1167" y="744"/>
                  </a:lnTo>
                  <a:lnTo>
                    <a:pt x="1163" y="744"/>
                  </a:lnTo>
                  <a:lnTo>
                    <a:pt x="1153" y="744"/>
                  </a:lnTo>
                  <a:lnTo>
                    <a:pt x="1148" y="743"/>
                  </a:lnTo>
                  <a:lnTo>
                    <a:pt x="1143" y="743"/>
                  </a:lnTo>
                  <a:lnTo>
                    <a:pt x="1136" y="749"/>
                  </a:lnTo>
                  <a:lnTo>
                    <a:pt x="1134" y="754"/>
                  </a:lnTo>
                  <a:lnTo>
                    <a:pt x="1131" y="757"/>
                  </a:lnTo>
                  <a:lnTo>
                    <a:pt x="1126" y="759"/>
                  </a:lnTo>
                  <a:lnTo>
                    <a:pt x="1121" y="760"/>
                  </a:lnTo>
                  <a:lnTo>
                    <a:pt x="1116" y="762"/>
                  </a:lnTo>
                  <a:lnTo>
                    <a:pt x="1116" y="768"/>
                  </a:lnTo>
                  <a:lnTo>
                    <a:pt x="1118" y="773"/>
                  </a:lnTo>
                  <a:lnTo>
                    <a:pt x="1118" y="777"/>
                  </a:lnTo>
                  <a:lnTo>
                    <a:pt x="1116" y="780"/>
                  </a:lnTo>
                  <a:lnTo>
                    <a:pt x="1115" y="785"/>
                  </a:lnTo>
                  <a:lnTo>
                    <a:pt x="1115" y="791"/>
                  </a:lnTo>
                  <a:lnTo>
                    <a:pt x="1118" y="798"/>
                  </a:lnTo>
                  <a:lnTo>
                    <a:pt x="1118" y="809"/>
                  </a:lnTo>
                  <a:lnTo>
                    <a:pt x="1120" y="814"/>
                  </a:lnTo>
                  <a:lnTo>
                    <a:pt x="1123" y="819"/>
                  </a:lnTo>
                  <a:lnTo>
                    <a:pt x="1128" y="825"/>
                  </a:lnTo>
                  <a:lnTo>
                    <a:pt x="1129" y="827"/>
                  </a:lnTo>
                  <a:lnTo>
                    <a:pt x="1131" y="828"/>
                  </a:lnTo>
                  <a:lnTo>
                    <a:pt x="1133" y="830"/>
                  </a:lnTo>
                  <a:lnTo>
                    <a:pt x="1129" y="838"/>
                  </a:lnTo>
                  <a:lnTo>
                    <a:pt x="1131" y="848"/>
                  </a:lnTo>
                  <a:lnTo>
                    <a:pt x="1134" y="851"/>
                  </a:lnTo>
                  <a:lnTo>
                    <a:pt x="1133" y="857"/>
                  </a:lnTo>
                  <a:lnTo>
                    <a:pt x="1136" y="862"/>
                  </a:lnTo>
                  <a:lnTo>
                    <a:pt x="1138" y="867"/>
                  </a:lnTo>
                  <a:lnTo>
                    <a:pt x="1141" y="872"/>
                  </a:lnTo>
                  <a:lnTo>
                    <a:pt x="1143" y="877"/>
                  </a:lnTo>
                  <a:lnTo>
                    <a:pt x="1143" y="882"/>
                  </a:lnTo>
                  <a:lnTo>
                    <a:pt x="1141" y="885"/>
                  </a:lnTo>
                  <a:lnTo>
                    <a:pt x="1141" y="887"/>
                  </a:lnTo>
                  <a:lnTo>
                    <a:pt x="1139" y="888"/>
                  </a:lnTo>
                  <a:lnTo>
                    <a:pt x="1131" y="887"/>
                  </a:lnTo>
                  <a:lnTo>
                    <a:pt x="1128" y="887"/>
                  </a:lnTo>
                  <a:lnTo>
                    <a:pt x="1123" y="890"/>
                  </a:lnTo>
                  <a:lnTo>
                    <a:pt x="1121" y="890"/>
                  </a:lnTo>
                  <a:lnTo>
                    <a:pt x="1116" y="893"/>
                  </a:lnTo>
                  <a:lnTo>
                    <a:pt x="1115" y="895"/>
                  </a:lnTo>
                  <a:lnTo>
                    <a:pt x="1111" y="898"/>
                  </a:lnTo>
                  <a:lnTo>
                    <a:pt x="1108" y="900"/>
                  </a:lnTo>
                  <a:lnTo>
                    <a:pt x="1103" y="904"/>
                  </a:lnTo>
                  <a:lnTo>
                    <a:pt x="1101" y="904"/>
                  </a:lnTo>
                  <a:lnTo>
                    <a:pt x="1100" y="908"/>
                  </a:lnTo>
                  <a:lnTo>
                    <a:pt x="1098" y="909"/>
                  </a:lnTo>
                  <a:lnTo>
                    <a:pt x="1096" y="912"/>
                  </a:lnTo>
                  <a:lnTo>
                    <a:pt x="1083" y="925"/>
                  </a:lnTo>
                  <a:lnTo>
                    <a:pt x="1081" y="925"/>
                  </a:lnTo>
                  <a:lnTo>
                    <a:pt x="1080" y="927"/>
                  </a:lnTo>
                  <a:lnTo>
                    <a:pt x="1070" y="935"/>
                  </a:lnTo>
                  <a:lnTo>
                    <a:pt x="1070" y="937"/>
                  </a:lnTo>
                  <a:lnTo>
                    <a:pt x="1073" y="945"/>
                  </a:lnTo>
                  <a:lnTo>
                    <a:pt x="1075" y="948"/>
                  </a:lnTo>
                  <a:lnTo>
                    <a:pt x="1075" y="958"/>
                  </a:lnTo>
                  <a:lnTo>
                    <a:pt x="1075" y="959"/>
                  </a:lnTo>
                  <a:lnTo>
                    <a:pt x="1075" y="961"/>
                  </a:lnTo>
                  <a:lnTo>
                    <a:pt x="1073" y="969"/>
                  </a:lnTo>
                  <a:lnTo>
                    <a:pt x="1075" y="971"/>
                  </a:lnTo>
                  <a:lnTo>
                    <a:pt x="1077" y="976"/>
                  </a:lnTo>
                  <a:lnTo>
                    <a:pt x="1077" y="979"/>
                  </a:lnTo>
                  <a:lnTo>
                    <a:pt x="1080" y="984"/>
                  </a:lnTo>
                  <a:lnTo>
                    <a:pt x="1080" y="985"/>
                  </a:lnTo>
                  <a:lnTo>
                    <a:pt x="1078" y="992"/>
                  </a:lnTo>
                  <a:lnTo>
                    <a:pt x="1078" y="995"/>
                  </a:lnTo>
                  <a:lnTo>
                    <a:pt x="1073" y="1000"/>
                  </a:lnTo>
                  <a:lnTo>
                    <a:pt x="1068" y="1006"/>
                  </a:lnTo>
                  <a:lnTo>
                    <a:pt x="1068" y="1008"/>
                  </a:lnTo>
                  <a:lnTo>
                    <a:pt x="1065" y="1014"/>
                  </a:lnTo>
                  <a:lnTo>
                    <a:pt x="1063" y="1016"/>
                  </a:lnTo>
                  <a:lnTo>
                    <a:pt x="1058" y="1019"/>
                  </a:lnTo>
                  <a:lnTo>
                    <a:pt x="1040" y="1029"/>
                  </a:lnTo>
                  <a:lnTo>
                    <a:pt x="1037" y="1022"/>
                  </a:lnTo>
                  <a:lnTo>
                    <a:pt x="1037" y="1021"/>
                  </a:lnTo>
                  <a:lnTo>
                    <a:pt x="1034" y="1016"/>
                  </a:lnTo>
                  <a:lnTo>
                    <a:pt x="1029" y="1010"/>
                  </a:lnTo>
                  <a:lnTo>
                    <a:pt x="1027" y="1006"/>
                  </a:lnTo>
                  <a:lnTo>
                    <a:pt x="1025" y="1000"/>
                  </a:lnTo>
                  <a:lnTo>
                    <a:pt x="1025" y="998"/>
                  </a:lnTo>
                  <a:lnTo>
                    <a:pt x="1022" y="992"/>
                  </a:lnTo>
                  <a:lnTo>
                    <a:pt x="1020" y="987"/>
                  </a:lnTo>
                  <a:lnTo>
                    <a:pt x="1019" y="982"/>
                  </a:lnTo>
                  <a:lnTo>
                    <a:pt x="1017" y="979"/>
                  </a:lnTo>
                  <a:lnTo>
                    <a:pt x="1012" y="979"/>
                  </a:lnTo>
                  <a:lnTo>
                    <a:pt x="1007" y="980"/>
                  </a:lnTo>
                  <a:lnTo>
                    <a:pt x="1004" y="982"/>
                  </a:lnTo>
                  <a:lnTo>
                    <a:pt x="1000" y="977"/>
                  </a:lnTo>
                  <a:lnTo>
                    <a:pt x="999" y="976"/>
                  </a:ln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5" name="Freeform 188"/>
            <p:cNvSpPr>
              <a:spLocks/>
            </p:cNvSpPr>
            <p:nvPr/>
          </p:nvSpPr>
          <p:spPr bwMode="auto">
            <a:xfrm>
              <a:off x="1706562" y="1883570"/>
              <a:ext cx="839788" cy="982663"/>
            </a:xfrm>
            <a:custGeom>
              <a:avLst/>
              <a:gdLst>
                <a:gd name="T0" fmla="*/ 974 w 1058"/>
                <a:gd name="T1" fmla="*/ 958 h 1238"/>
                <a:gd name="T2" fmla="*/ 933 w 1058"/>
                <a:gd name="T3" fmla="*/ 977 h 1238"/>
                <a:gd name="T4" fmla="*/ 903 w 1058"/>
                <a:gd name="T5" fmla="*/ 1010 h 1238"/>
                <a:gd name="T6" fmla="*/ 860 w 1058"/>
                <a:gd name="T7" fmla="*/ 1040 h 1238"/>
                <a:gd name="T8" fmla="*/ 807 w 1058"/>
                <a:gd name="T9" fmla="*/ 1078 h 1238"/>
                <a:gd name="T10" fmla="*/ 756 w 1058"/>
                <a:gd name="T11" fmla="*/ 1089 h 1238"/>
                <a:gd name="T12" fmla="*/ 703 w 1058"/>
                <a:gd name="T13" fmla="*/ 1095 h 1238"/>
                <a:gd name="T14" fmla="*/ 678 w 1058"/>
                <a:gd name="T15" fmla="*/ 1121 h 1238"/>
                <a:gd name="T16" fmla="*/ 643 w 1058"/>
                <a:gd name="T17" fmla="*/ 1149 h 1238"/>
                <a:gd name="T18" fmla="*/ 589 w 1058"/>
                <a:gd name="T19" fmla="*/ 1128 h 1238"/>
                <a:gd name="T20" fmla="*/ 559 w 1058"/>
                <a:gd name="T21" fmla="*/ 1129 h 1238"/>
                <a:gd name="T22" fmla="*/ 531 w 1058"/>
                <a:gd name="T23" fmla="*/ 1131 h 1238"/>
                <a:gd name="T24" fmla="*/ 494 w 1058"/>
                <a:gd name="T25" fmla="*/ 1129 h 1238"/>
                <a:gd name="T26" fmla="*/ 465 w 1058"/>
                <a:gd name="T27" fmla="*/ 1141 h 1238"/>
                <a:gd name="T28" fmla="*/ 435 w 1058"/>
                <a:gd name="T29" fmla="*/ 1167 h 1238"/>
                <a:gd name="T30" fmla="*/ 410 w 1058"/>
                <a:gd name="T31" fmla="*/ 1204 h 1238"/>
                <a:gd name="T32" fmla="*/ 372 w 1058"/>
                <a:gd name="T33" fmla="*/ 1199 h 1238"/>
                <a:gd name="T34" fmla="*/ 332 w 1058"/>
                <a:gd name="T35" fmla="*/ 1134 h 1238"/>
                <a:gd name="T36" fmla="*/ 286 w 1058"/>
                <a:gd name="T37" fmla="*/ 1116 h 1238"/>
                <a:gd name="T38" fmla="*/ 230 w 1058"/>
                <a:gd name="T39" fmla="*/ 1115 h 1238"/>
                <a:gd name="T40" fmla="*/ 173 w 1058"/>
                <a:gd name="T41" fmla="*/ 1133 h 1238"/>
                <a:gd name="T42" fmla="*/ 139 w 1058"/>
                <a:gd name="T43" fmla="*/ 1167 h 1238"/>
                <a:gd name="T44" fmla="*/ 97 w 1058"/>
                <a:gd name="T45" fmla="*/ 1209 h 1238"/>
                <a:gd name="T46" fmla="*/ 54 w 1058"/>
                <a:gd name="T47" fmla="*/ 1236 h 1238"/>
                <a:gd name="T48" fmla="*/ 28 w 1058"/>
                <a:gd name="T49" fmla="*/ 1202 h 1238"/>
                <a:gd name="T50" fmla="*/ 8 w 1058"/>
                <a:gd name="T51" fmla="*/ 1168 h 1238"/>
                <a:gd name="T52" fmla="*/ 23 w 1058"/>
                <a:gd name="T53" fmla="*/ 1126 h 1238"/>
                <a:gd name="T54" fmla="*/ 53 w 1058"/>
                <a:gd name="T55" fmla="*/ 1086 h 1238"/>
                <a:gd name="T56" fmla="*/ 91 w 1058"/>
                <a:gd name="T57" fmla="*/ 1045 h 1238"/>
                <a:gd name="T58" fmla="*/ 135 w 1058"/>
                <a:gd name="T59" fmla="*/ 995 h 1238"/>
                <a:gd name="T60" fmla="*/ 182 w 1058"/>
                <a:gd name="T61" fmla="*/ 950 h 1238"/>
                <a:gd name="T62" fmla="*/ 241 w 1058"/>
                <a:gd name="T63" fmla="*/ 896 h 1238"/>
                <a:gd name="T64" fmla="*/ 256 w 1058"/>
                <a:gd name="T65" fmla="*/ 867 h 1238"/>
                <a:gd name="T66" fmla="*/ 286 w 1058"/>
                <a:gd name="T67" fmla="*/ 882 h 1238"/>
                <a:gd name="T68" fmla="*/ 324 w 1058"/>
                <a:gd name="T69" fmla="*/ 867 h 1238"/>
                <a:gd name="T70" fmla="*/ 364 w 1058"/>
                <a:gd name="T71" fmla="*/ 840 h 1238"/>
                <a:gd name="T72" fmla="*/ 393 w 1058"/>
                <a:gd name="T73" fmla="*/ 807 h 1238"/>
                <a:gd name="T74" fmla="*/ 420 w 1058"/>
                <a:gd name="T75" fmla="*/ 778 h 1238"/>
                <a:gd name="T76" fmla="*/ 465 w 1058"/>
                <a:gd name="T77" fmla="*/ 697 h 1238"/>
                <a:gd name="T78" fmla="*/ 516 w 1058"/>
                <a:gd name="T79" fmla="*/ 641 h 1238"/>
                <a:gd name="T80" fmla="*/ 542 w 1058"/>
                <a:gd name="T81" fmla="*/ 603 h 1238"/>
                <a:gd name="T82" fmla="*/ 579 w 1058"/>
                <a:gd name="T83" fmla="*/ 605 h 1238"/>
                <a:gd name="T84" fmla="*/ 605 w 1058"/>
                <a:gd name="T85" fmla="*/ 569 h 1238"/>
                <a:gd name="T86" fmla="*/ 627 w 1058"/>
                <a:gd name="T87" fmla="*/ 524 h 1238"/>
                <a:gd name="T88" fmla="*/ 653 w 1058"/>
                <a:gd name="T89" fmla="*/ 490 h 1238"/>
                <a:gd name="T90" fmla="*/ 696 w 1058"/>
                <a:gd name="T91" fmla="*/ 451 h 1238"/>
                <a:gd name="T92" fmla="*/ 721 w 1058"/>
                <a:gd name="T93" fmla="*/ 396 h 1238"/>
                <a:gd name="T94" fmla="*/ 749 w 1058"/>
                <a:gd name="T95" fmla="*/ 348 h 1238"/>
                <a:gd name="T96" fmla="*/ 754 w 1058"/>
                <a:gd name="T97" fmla="*/ 301 h 1238"/>
                <a:gd name="T98" fmla="*/ 782 w 1058"/>
                <a:gd name="T99" fmla="*/ 289 h 1238"/>
                <a:gd name="T100" fmla="*/ 805 w 1058"/>
                <a:gd name="T101" fmla="*/ 296 h 1238"/>
                <a:gd name="T102" fmla="*/ 820 w 1058"/>
                <a:gd name="T103" fmla="*/ 252 h 1238"/>
                <a:gd name="T104" fmla="*/ 800 w 1058"/>
                <a:gd name="T105" fmla="*/ 207 h 1238"/>
                <a:gd name="T106" fmla="*/ 804 w 1058"/>
                <a:gd name="T107" fmla="*/ 157 h 1238"/>
                <a:gd name="T108" fmla="*/ 797 w 1058"/>
                <a:gd name="T109" fmla="*/ 118 h 1238"/>
                <a:gd name="T110" fmla="*/ 814 w 1058"/>
                <a:gd name="T111" fmla="*/ 73 h 1238"/>
                <a:gd name="T112" fmla="*/ 817 w 1058"/>
                <a:gd name="T113" fmla="*/ 16 h 1238"/>
                <a:gd name="T114" fmla="*/ 885 w 1058"/>
                <a:gd name="T115" fmla="*/ 5 h 1238"/>
                <a:gd name="T116" fmla="*/ 969 w 1058"/>
                <a:gd name="T117" fmla="*/ 1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8" h="1238">
                  <a:moveTo>
                    <a:pt x="999" y="976"/>
                  </a:move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6" name="Freeform 189"/>
            <p:cNvSpPr>
              <a:spLocks/>
            </p:cNvSpPr>
            <p:nvPr/>
          </p:nvSpPr>
          <p:spPr bwMode="auto">
            <a:xfrm>
              <a:off x="2498724" y="1905795"/>
              <a:ext cx="228600" cy="793750"/>
            </a:xfrm>
            <a:custGeom>
              <a:avLst/>
              <a:gdLst>
                <a:gd name="T0" fmla="*/ 58 w 288"/>
                <a:gd name="T1" fmla="*/ 23 h 1000"/>
                <a:gd name="T2" fmla="*/ 82 w 288"/>
                <a:gd name="T3" fmla="*/ 31 h 1000"/>
                <a:gd name="T4" fmla="*/ 79 w 288"/>
                <a:gd name="T5" fmla="*/ 60 h 1000"/>
                <a:gd name="T6" fmla="*/ 111 w 288"/>
                <a:gd name="T7" fmla="*/ 68 h 1000"/>
                <a:gd name="T8" fmla="*/ 112 w 288"/>
                <a:gd name="T9" fmla="*/ 82 h 1000"/>
                <a:gd name="T10" fmla="*/ 99 w 288"/>
                <a:gd name="T11" fmla="*/ 94 h 1000"/>
                <a:gd name="T12" fmla="*/ 81 w 288"/>
                <a:gd name="T13" fmla="*/ 123 h 1000"/>
                <a:gd name="T14" fmla="*/ 74 w 288"/>
                <a:gd name="T15" fmla="*/ 137 h 1000"/>
                <a:gd name="T16" fmla="*/ 76 w 288"/>
                <a:gd name="T17" fmla="*/ 157 h 1000"/>
                <a:gd name="T18" fmla="*/ 86 w 288"/>
                <a:gd name="T19" fmla="*/ 180 h 1000"/>
                <a:gd name="T20" fmla="*/ 107 w 288"/>
                <a:gd name="T21" fmla="*/ 183 h 1000"/>
                <a:gd name="T22" fmla="*/ 121 w 288"/>
                <a:gd name="T23" fmla="*/ 197 h 1000"/>
                <a:gd name="T24" fmla="*/ 102 w 288"/>
                <a:gd name="T25" fmla="*/ 205 h 1000"/>
                <a:gd name="T26" fmla="*/ 99 w 288"/>
                <a:gd name="T27" fmla="*/ 233 h 1000"/>
                <a:gd name="T28" fmla="*/ 96 w 288"/>
                <a:gd name="T29" fmla="*/ 256 h 1000"/>
                <a:gd name="T30" fmla="*/ 106 w 288"/>
                <a:gd name="T31" fmla="*/ 270 h 1000"/>
                <a:gd name="T32" fmla="*/ 117 w 288"/>
                <a:gd name="T33" fmla="*/ 301 h 1000"/>
                <a:gd name="T34" fmla="*/ 111 w 288"/>
                <a:gd name="T35" fmla="*/ 320 h 1000"/>
                <a:gd name="T36" fmla="*/ 121 w 288"/>
                <a:gd name="T37" fmla="*/ 338 h 1000"/>
                <a:gd name="T38" fmla="*/ 132 w 288"/>
                <a:gd name="T39" fmla="*/ 353 h 1000"/>
                <a:gd name="T40" fmla="*/ 142 w 288"/>
                <a:gd name="T41" fmla="*/ 353 h 1000"/>
                <a:gd name="T42" fmla="*/ 168 w 288"/>
                <a:gd name="T43" fmla="*/ 338 h 1000"/>
                <a:gd name="T44" fmla="*/ 188 w 288"/>
                <a:gd name="T45" fmla="*/ 343 h 1000"/>
                <a:gd name="T46" fmla="*/ 215 w 288"/>
                <a:gd name="T47" fmla="*/ 354 h 1000"/>
                <a:gd name="T48" fmla="*/ 246 w 288"/>
                <a:gd name="T49" fmla="*/ 361 h 1000"/>
                <a:gd name="T50" fmla="*/ 268 w 288"/>
                <a:gd name="T51" fmla="*/ 353 h 1000"/>
                <a:gd name="T52" fmla="*/ 283 w 288"/>
                <a:gd name="T53" fmla="*/ 375 h 1000"/>
                <a:gd name="T54" fmla="*/ 288 w 288"/>
                <a:gd name="T55" fmla="*/ 416 h 1000"/>
                <a:gd name="T56" fmla="*/ 276 w 288"/>
                <a:gd name="T57" fmla="*/ 445 h 1000"/>
                <a:gd name="T58" fmla="*/ 259 w 288"/>
                <a:gd name="T59" fmla="*/ 456 h 1000"/>
                <a:gd name="T60" fmla="*/ 241 w 288"/>
                <a:gd name="T61" fmla="*/ 477 h 1000"/>
                <a:gd name="T62" fmla="*/ 218 w 288"/>
                <a:gd name="T63" fmla="*/ 502 h 1000"/>
                <a:gd name="T64" fmla="*/ 225 w 288"/>
                <a:gd name="T65" fmla="*/ 511 h 1000"/>
                <a:gd name="T66" fmla="*/ 215 w 288"/>
                <a:gd name="T67" fmla="*/ 529 h 1000"/>
                <a:gd name="T68" fmla="*/ 216 w 288"/>
                <a:gd name="T69" fmla="*/ 550 h 1000"/>
                <a:gd name="T70" fmla="*/ 218 w 288"/>
                <a:gd name="T71" fmla="*/ 566 h 1000"/>
                <a:gd name="T72" fmla="*/ 221 w 288"/>
                <a:gd name="T73" fmla="*/ 582 h 1000"/>
                <a:gd name="T74" fmla="*/ 207 w 288"/>
                <a:gd name="T75" fmla="*/ 600 h 1000"/>
                <a:gd name="T76" fmla="*/ 195 w 288"/>
                <a:gd name="T77" fmla="*/ 628 h 1000"/>
                <a:gd name="T78" fmla="*/ 188 w 288"/>
                <a:gd name="T79" fmla="*/ 646 h 1000"/>
                <a:gd name="T80" fmla="*/ 190 w 288"/>
                <a:gd name="T81" fmla="*/ 665 h 1000"/>
                <a:gd name="T82" fmla="*/ 183 w 288"/>
                <a:gd name="T83" fmla="*/ 683 h 1000"/>
                <a:gd name="T84" fmla="*/ 175 w 288"/>
                <a:gd name="T85" fmla="*/ 707 h 1000"/>
                <a:gd name="T86" fmla="*/ 154 w 288"/>
                <a:gd name="T87" fmla="*/ 715 h 1000"/>
                <a:gd name="T88" fmla="*/ 132 w 288"/>
                <a:gd name="T89" fmla="*/ 728 h 1000"/>
                <a:gd name="T90" fmla="*/ 119 w 288"/>
                <a:gd name="T91" fmla="*/ 744 h 1000"/>
                <a:gd name="T92" fmla="*/ 119 w 288"/>
                <a:gd name="T93" fmla="*/ 769 h 1000"/>
                <a:gd name="T94" fmla="*/ 130 w 288"/>
                <a:gd name="T95" fmla="*/ 798 h 1000"/>
                <a:gd name="T96" fmla="*/ 135 w 288"/>
                <a:gd name="T97" fmla="*/ 822 h 1000"/>
                <a:gd name="T98" fmla="*/ 144 w 288"/>
                <a:gd name="T99" fmla="*/ 848 h 1000"/>
                <a:gd name="T100" fmla="*/ 132 w 288"/>
                <a:gd name="T101" fmla="*/ 858 h 1000"/>
                <a:gd name="T102" fmla="*/ 116 w 288"/>
                <a:gd name="T103" fmla="*/ 866 h 1000"/>
                <a:gd name="T104" fmla="*/ 101 w 288"/>
                <a:gd name="T105" fmla="*/ 879 h 1000"/>
                <a:gd name="T106" fmla="*/ 81 w 288"/>
                <a:gd name="T107" fmla="*/ 898 h 1000"/>
                <a:gd name="T108" fmla="*/ 76 w 288"/>
                <a:gd name="T109" fmla="*/ 929 h 1000"/>
                <a:gd name="T110" fmla="*/ 78 w 288"/>
                <a:gd name="T111" fmla="*/ 947 h 1000"/>
                <a:gd name="T112" fmla="*/ 79 w 288"/>
                <a:gd name="T113" fmla="*/ 966 h 1000"/>
                <a:gd name="T114" fmla="*/ 64 w 288"/>
                <a:gd name="T115" fmla="*/ 987 h 1000"/>
                <a:gd name="T116" fmla="*/ 35 w 288"/>
                <a:gd name="T117" fmla="*/ 987 h 1000"/>
                <a:gd name="T118" fmla="*/ 23 w 288"/>
                <a:gd name="T119" fmla="*/ 963 h 1000"/>
                <a:gd name="T120" fmla="*/ 8 w 288"/>
                <a:gd name="T121" fmla="*/ 95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8" h="1000">
                  <a:moveTo>
                    <a:pt x="59" y="0"/>
                  </a:moveTo>
                  <a:lnTo>
                    <a:pt x="58" y="6"/>
                  </a:lnTo>
                  <a:lnTo>
                    <a:pt x="56" y="13"/>
                  </a:lnTo>
                  <a:lnTo>
                    <a:pt x="56" y="21"/>
                  </a:lnTo>
                  <a:lnTo>
                    <a:pt x="58" y="23"/>
                  </a:lnTo>
                  <a:lnTo>
                    <a:pt x="63" y="24"/>
                  </a:lnTo>
                  <a:lnTo>
                    <a:pt x="69" y="24"/>
                  </a:lnTo>
                  <a:lnTo>
                    <a:pt x="76" y="24"/>
                  </a:lnTo>
                  <a:lnTo>
                    <a:pt x="81" y="27"/>
                  </a:lnTo>
                  <a:lnTo>
                    <a:pt x="82" y="31"/>
                  </a:lnTo>
                  <a:lnTo>
                    <a:pt x="82" y="36"/>
                  </a:lnTo>
                  <a:lnTo>
                    <a:pt x="82" y="40"/>
                  </a:lnTo>
                  <a:lnTo>
                    <a:pt x="81" y="47"/>
                  </a:lnTo>
                  <a:lnTo>
                    <a:pt x="79" y="52"/>
                  </a:lnTo>
                  <a:lnTo>
                    <a:pt x="79" y="60"/>
                  </a:lnTo>
                  <a:lnTo>
                    <a:pt x="84" y="63"/>
                  </a:lnTo>
                  <a:lnTo>
                    <a:pt x="91" y="66"/>
                  </a:lnTo>
                  <a:lnTo>
                    <a:pt x="99" y="68"/>
                  </a:lnTo>
                  <a:lnTo>
                    <a:pt x="104" y="68"/>
                  </a:lnTo>
                  <a:lnTo>
                    <a:pt x="111" y="68"/>
                  </a:lnTo>
                  <a:lnTo>
                    <a:pt x="112" y="70"/>
                  </a:lnTo>
                  <a:lnTo>
                    <a:pt x="114" y="71"/>
                  </a:lnTo>
                  <a:lnTo>
                    <a:pt x="114" y="73"/>
                  </a:lnTo>
                  <a:lnTo>
                    <a:pt x="114" y="76"/>
                  </a:lnTo>
                  <a:lnTo>
                    <a:pt x="112" y="82"/>
                  </a:lnTo>
                  <a:lnTo>
                    <a:pt x="112" y="84"/>
                  </a:lnTo>
                  <a:lnTo>
                    <a:pt x="111" y="86"/>
                  </a:lnTo>
                  <a:lnTo>
                    <a:pt x="109" y="87"/>
                  </a:lnTo>
                  <a:lnTo>
                    <a:pt x="102" y="91"/>
                  </a:lnTo>
                  <a:lnTo>
                    <a:pt x="99" y="94"/>
                  </a:lnTo>
                  <a:lnTo>
                    <a:pt x="92" y="104"/>
                  </a:lnTo>
                  <a:lnTo>
                    <a:pt x="87" y="107"/>
                  </a:lnTo>
                  <a:lnTo>
                    <a:pt x="84" y="113"/>
                  </a:lnTo>
                  <a:lnTo>
                    <a:pt x="84" y="116"/>
                  </a:lnTo>
                  <a:lnTo>
                    <a:pt x="81" y="123"/>
                  </a:lnTo>
                  <a:lnTo>
                    <a:pt x="81" y="125"/>
                  </a:lnTo>
                  <a:lnTo>
                    <a:pt x="79" y="128"/>
                  </a:lnTo>
                  <a:lnTo>
                    <a:pt x="76" y="133"/>
                  </a:lnTo>
                  <a:lnTo>
                    <a:pt x="74" y="134"/>
                  </a:lnTo>
                  <a:lnTo>
                    <a:pt x="74" y="137"/>
                  </a:lnTo>
                  <a:lnTo>
                    <a:pt x="74" y="142"/>
                  </a:lnTo>
                  <a:lnTo>
                    <a:pt x="76" y="149"/>
                  </a:lnTo>
                  <a:lnTo>
                    <a:pt x="78" y="152"/>
                  </a:lnTo>
                  <a:lnTo>
                    <a:pt x="78" y="154"/>
                  </a:lnTo>
                  <a:lnTo>
                    <a:pt x="76" y="157"/>
                  </a:lnTo>
                  <a:lnTo>
                    <a:pt x="76" y="160"/>
                  </a:lnTo>
                  <a:lnTo>
                    <a:pt x="81" y="165"/>
                  </a:lnTo>
                  <a:lnTo>
                    <a:pt x="79" y="175"/>
                  </a:lnTo>
                  <a:lnTo>
                    <a:pt x="84" y="178"/>
                  </a:lnTo>
                  <a:lnTo>
                    <a:pt x="86" y="180"/>
                  </a:lnTo>
                  <a:lnTo>
                    <a:pt x="89" y="183"/>
                  </a:lnTo>
                  <a:lnTo>
                    <a:pt x="97" y="184"/>
                  </a:lnTo>
                  <a:lnTo>
                    <a:pt x="99" y="184"/>
                  </a:lnTo>
                  <a:lnTo>
                    <a:pt x="104" y="183"/>
                  </a:lnTo>
                  <a:lnTo>
                    <a:pt x="107" y="183"/>
                  </a:lnTo>
                  <a:lnTo>
                    <a:pt x="111" y="183"/>
                  </a:lnTo>
                  <a:lnTo>
                    <a:pt x="117" y="188"/>
                  </a:lnTo>
                  <a:lnTo>
                    <a:pt x="122" y="191"/>
                  </a:lnTo>
                  <a:lnTo>
                    <a:pt x="121" y="194"/>
                  </a:lnTo>
                  <a:lnTo>
                    <a:pt x="121" y="197"/>
                  </a:lnTo>
                  <a:lnTo>
                    <a:pt x="119" y="197"/>
                  </a:lnTo>
                  <a:lnTo>
                    <a:pt x="114" y="199"/>
                  </a:lnTo>
                  <a:lnTo>
                    <a:pt x="109" y="201"/>
                  </a:lnTo>
                  <a:lnTo>
                    <a:pt x="106" y="202"/>
                  </a:lnTo>
                  <a:lnTo>
                    <a:pt x="102" y="205"/>
                  </a:lnTo>
                  <a:lnTo>
                    <a:pt x="101" y="212"/>
                  </a:lnTo>
                  <a:lnTo>
                    <a:pt x="101" y="220"/>
                  </a:lnTo>
                  <a:lnTo>
                    <a:pt x="101" y="223"/>
                  </a:lnTo>
                  <a:lnTo>
                    <a:pt x="99" y="228"/>
                  </a:lnTo>
                  <a:lnTo>
                    <a:pt x="99" y="233"/>
                  </a:lnTo>
                  <a:lnTo>
                    <a:pt x="99" y="238"/>
                  </a:lnTo>
                  <a:lnTo>
                    <a:pt x="99" y="244"/>
                  </a:lnTo>
                  <a:lnTo>
                    <a:pt x="99" y="248"/>
                  </a:lnTo>
                  <a:lnTo>
                    <a:pt x="99" y="251"/>
                  </a:lnTo>
                  <a:lnTo>
                    <a:pt x="96" y="256"/>
                  </a:lnTo>
                  <a:lnTo>
                    <a:pt x="94" y="259"/>
                  </a:lnTo>
                  <a:lnTo>
                    <a:pt x="94" y="262"/>
                  </a:lnTo>
                  <a:lnTo>
                    <a:pt x="97" y="264"/>
                  </a:lnTo>
                  <a:lnTo>
                    <a:pt x="101" y="267"/>
                  </a:lnTo>
                  <a:lnTo>
                    <a:pt x="106" y="270"/>
                  </a:lnTo>
                  <a:lnTo>
                    <a:pt x="111" y="272"/>
                  </a:lnTo>
                  <a:lnTo>
                    <a:pt x="112" y="278"/>
                  </a:lnTo>
                  <a:lnTo>
                    <a:pt x="111" y="285"/>
                  </a:lnTo>
                  <a:lnTo>
                    <a:pt x="114" y="294"/>
                  </a:lnTo>
                  <a:lnTo>
                    <a:pt x="117" y="301"/>
                  </a:lnTo>
                  <a:lnTo>
                    <a:pt x="119" y="307"/>
                  </a:lnTo>
                  <a:lnTo>
                    <a:pt x="116" y="312"/>
                  </a:lnTo>
                  <a:lnTo>
                    <a:pt x="114" y="314"/>
                  </a:lnTo>
                  <a:lnTo>
                    <a:pt x="112" y="317"/>
                  </a:lnTo>
                  <a:lnTo>
                    <a:pt x="111" y="320"/>
                  </a:lnTo>
                  <a:lnTo>
                    <a:pt x="112" y="324"/>
                  </a:lnTo>
                  <a:lnTo>
                    <a:pt x="117" y="327"/>
                  </a:lnTo>
                  <a:lnTo>
                    <a:pt x="119" y="328"/>
                  </a:lnTo>
                  <a:lnTo>
                    <a:pt x="121" y="333"/>
                  </a:lnTo>
                  <a:lnTo>
                    <a:pt x="121" y="338"/>
                  </a:lnTo>
                  <a:lnTo>
                    <a:pt x="122" y="343"/>
                  </a:lnTo>
                  <a:lnTo>
                    <a:pt x="124" y="349"/>
                  </a:lnTo>
                  <a:lnTo>
                    <a:pt x="124" y="351"/>
                  </a:lnTo>
                  <a:lnTo>
                    <a:pt x="127" y="351"/>
                  </a:lnTo>
                  <a:lnTo>
                    <a:pt x="132" y="353"/>
                  </a:lnTo>
                  <a:lnTo>
                    <a:pt x="134" y="353"/>
                  </a:lnTo>
                  <a:lnTo>
                    <a:pt x="137" y="354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2" y="353"/>
                  </a:lnTo>
                  <a:lnTo>
                    <a:pt x="145" y="346"/>
                  </a:lnTo>
                  <a:lnTo>
                    <a:pt x="147" y="345"/>
                  </a:lnTo>
                  <a:lnTo>
                    <a:pt x="155" y="338"/>
                  </a:lnTo>
                  <a:lnTo>
                    <a:pt x="162" y="337"/>
                  </a:lnTo>
                  <a:lnTo>
                    <a:pt x="168" y="338"/>
                  </a:lnTo>
                  <a:lnTo>
                    <a:pt x="170" y="343"/>
                  </a:lnTo>
                  <a:lnTo>
                    <a:pt x="173" y="346"/>
                  </a:lnTo>
                  <a:lnTo>
                    <a:pt x="178" y="341"/>
                  </a:lnTo>
                  <a:lnTo>
                    <a:pt x="183" y="341"/>
                  </a:lnTo>
                  <a:lnTo>
                    <a:pt x="188" y="343"/>
                  </a:lnTo>
                  <a:lnTo>
                    <a:pt x="193" y="343"/>
                  </a:lnTo>
                  <a:lnTo>
                    <a:pt x="207" y="341"/>
                  </a:lnTo>
                  <a:lnTo>
                    <a:pt x="208" y="341"/>
                  </a:lnTo>
                  <a:lnTo>
                    <a:pt x="210" y="351"/>
                  </a:lnTo>
                  <a:lnTo>
                    <a:pt x="215" y="354"/>
                  </a:lnTo>
                  <a:lnTo>
                    <a:pt x="225" y="362"/>
                  </a:lnTo>
                  <a:lnTo>
                    <a:pt x="226" y="364"/>
                  </a:lnTo>
                  <a:lnTo>
                    <a:pt x="230" y="364"/>
                  </a:lnTo>
                  <a:lnTo>
                    <a:pt x="241" y="366"/>
                  </a:lnTo>
                  <a:lnTo>
                    <a:pt x="246" y="361"/>
                  </a:lnTo>
                  <a:lnTo>
                    <a:pt x="250" y="364"/>
                  </a:lnTo>
                  <a:lnTo>
                    <a:pt x="256" y="362"/>
                  </a:lnTo>
                  <a:lnTo>
                    <a:pt x="259" y="358"/>
                  </a:lnTo>
                  <a:lnTo>
                    <a:pt x="263" y="356"/>
                  </a:lnTo>
                  <a:lnTo>
                    <a:pt x="268" y="353"/>
                  </a:lnTo>
                  <a:lnTo>
                    <a:pt x="273" y="348"/>
                  </a:lnTo>
                  <a:lnTo>
                    <a:pt x="278" y="348"/>
                  </a:lnTo>
                  <a:lnTo>
                    <a:pt x="279" y="354"/>
                  </a:lnTo>
                  <a:lnTo>
                    <a:pt x="279" y="369"/>
                  </a:lnTo>
                  <a:lnTo>
                    <a:pt x="283" y="375"/>
                  </a:lnTo>
                  <a:lnTo>
                    <a:pt x="284" y="380"/>
                  </a:lnTo>
                  <a:lnTo>
                    <a:pt x="288" y="383"/>
                  </a:lnTo>
                  <a:lnTo>
                    <a:pt x="288" y="390"/>
                  </a:lnTo>
                  <a:lnTo>
                    <a:pt x="284" y="404"/>
                  </a:lnTo>
                  <a:lnTo>
                    <a:pt x="288" y="416"/>
                  </a:lnTo>
                  <a:lnTo>
                    <a:pt x="288" y="422"/>
                  </a:lnTo>
                  <a:lnTo>
                    <a:pt x="286" y="429"/>
                  </a:lnTo>
                  <a:lnTo>
                    <a:pt x="284" y="434"/>
                  </a:lnTo>
                  <a:lnTo>
                    <a:pt x="283" y="438"/>
                  </a:lnTo>
                  <a:lnTo>
                    <a:pt x="276" y="445"/>
                  </a:lnTo>
                  <a:lnTo>
                    <a:pt x="273" y="453"/>
                  </a:lnTo>
                  <a:lnTo>
                    <a:pt x="273" y="456"/>
                  </a:lnTo>
                  <a:lnTo>
                    <a:pt x="268" y="456"/>
                  </a:lnTo>
                  <a:lnTo>
                    <a:pt x="264" y="456"/>
                  </a:lnTo>
                  <a:lnTo>
                    <a:pt x="259" y="456"/>
                  </a:lnTo>
                  <a:lnTo>
                    <a:pt x="254" y="455"/>
                  </a:lnTo>
                  <a:lnTo>
                    <a:pt x="248" y="458"/>
                  </a:lnTo>
                  <a:lnTo>
                    <a:pt x="246" y="463"/>
                  </a:lnTo>
                  <a:lnTo>
                    <a:pt x="243" y="472"/>
                  </a:lnTo>
                  <a:lnTo>
                    <a:pt x="241" y="477"/>
                  </a:lnTo>
                  <a:lnTo>
                    <a:pt x="240" y="482"/>
                  </a:lnTo>
                  <a:lnTo>
                    <a:pt x="238" y="489"/>
                  </a:lnTo>
                  <a:lnTo>
                    <a:pt x="236" y="490"/>
                  </a:lnTo>
                  <a:lnTo>
                    <a:pt x="230" y="497"/>
                  </a:lnTo>
                  <a:lnTo>
                    <a:pt x="218" y="502"/>
                  </a:lnTo>
                  <a:lnTo>
                    <a:pt x="215" y="505"/>
                  </a:lnTo>
                  <a:lnTo>
                    <a:pt x="215" y="508"/>
                  </a:lnTo>
                  <a:lnTo>
                    <a:pt x="218" y="510"/>
                  </a:lnTo>
                  <a:lnTo>
                    <a:pt x="220" y="510"/>
                  </a:lnTo>
                  <a:lnTo>
                    <a:pt x="225" y="511"/>
                  </a:lnTo>
                  <a:lnTo>
                    <a:pt x="225" y="515"/>
                  </a:lnTo>
                  <a:lnTo>
                    <a:pt x="223" y="519"/>
                  </a:lnTo>
                  <a:lnTo>
                    <a:pt x="220" y="524"/>
                  </a:lnTo>
                  <a:lnTo>
                    <a:pt x="218" y="526"/>
                  </a:lnTo>
                  <a:lnTo>
                    <a:pt x="215" y="529"/>
                  </a:lnTo>
                  <a:lnTo>
                    <a:pt x="213" y="532"/>
                  </a:lnTo>
                  <a:lnTo>
                    <a:pt x="213" y="539"/>
                  </a:lnTo>
                  <a:lnTo>
                    <a:pt x="213" y="540"/>
                  </a:lnTo>
                  <a:lnTo>
                    <a:pt x="215" y="545"/>
                  </a:lnTo>
                  <a:lnTo>
                    <a:pt x="216" y="550"/>
                  </a:lnTo>
                  <a:lnTo>
                    <a:pt x="216" y="552"/>
                  </a:lnTo>
                  <a:lnTo>
                    <a:pt x="218" y="553"/>
                  </a:lnTo>
                  <a:lnTo>
                    <a:pt x="218" y="557"/>
                  </a:lnTo>
                  <a:lnTo>
                    <a:pt x="216" y="561"/>
                  </a:lnTo>
                  <a:lnTo>
                    <a:pt x="218" y="566"/>
                  </a:lnTo>
                  <a:lnTo>
                    <a:pt x="220" y="570"/>
                  </a:lnTo>
                  <a:lnTo>
                    <a:pt x="223" y="571"/>
                  </a:lnTo>
                  <a:lnTo>
                    <a:pt x="226" y="574"/>
                  </a:lnTo>
                  <a:lnTo>
                    <a:pt x="226" y="579"/>
                  </a:lnTo>
                  <a:lnTo>
                    <a:pt x="221" y="582"/>
                  </a:lnTo>
                  <a:lnTo>
                    <a:pt x="218" y="586"/>
                  </a:lnTo>
                  <a:lnTo>
                    <a:pt x="215" y="587"/>
                  </a:lnTo>
                  <a:lnTo>
                    <a:pt x="211" y="591"/>
                  </a:lnTo>
                  <a:lnTo>
                    <a:pt x="208" y="595"/>
                  </a:lnTo>
                  <a:lnTo>
                    <a:pt x="207" y="600"/>
                  </a:lnTo>
                  <a:lnTo>
                    <a:pt x="203" y="607"/>
                  </a:lnTo>
                  <a:lnTo>
                    <a:pt x="202" y="613"/>
                  </a:lnTo>
                  <a:lnTo>
                    <a:pt x="200" y="618"/>
                  </a:lnTo>
                  <a:lnTo>
                    <a:pt x="198" y="623"/>
                  </a:lnTo>
                  <a:lnTo>
                    <a:pt x="195" y="628"/>
                  </a:lnTo>
                  <a:lnTo>
                    <a:pt x="192" y="631"/>
                  </a:lnTo>
                  <a:lnTo>
                    <a:pt x="192" y="636"/>
                  </a:lnTo>
                  <a:lnTo>
                    <a:pt x="192" y="637"/>
                  </a:lnTo>
                  <a:lnTo>
                    <a:pt x="192" y="641"/>
                  </a:lnTo>
                  <a:lnTo>
                    <a:pt x="188" y="646"/>
                  </a:lnTo>
                  <a:lnTo>
                    <a:pt x="183" y="649"/>
                  </a:lnTo>
                  <a:lnTo>
                    <a:pt x="185" y="652"/>
                  </a:lnTo>
                  <a:lnTo>
                    <a:pt x="185" y="654"/>
                  </a:lnTo>
                  <a:lnTo>
                    <a:pt x="188" y="660"/>
                  </a:lnTo>
                  <a:lnTo>
                    <a:pt x="190" y="665"/>
                  </a:lnTo>
                  <a:lnTo>
                    <a:pt x="190" y="670"/>
                  </a:lnTo>
                  <a:lnTo>
                    <a:pt x="188" y="670"/>
                  </a:lnTo>
                  <a:lnTo>
                    <a:pt x="185" y="673"/>
                  </a:lnTo>
                  <a:lnTo>
                    <a:pt x="183" y="678"/>
                  </a:lnTo>
                  <a:lnTo>
                    <a:pt x="183" y="683"/>
                  </a:lnTo>
                  <a:lnTo>
                    <a:pt x="183" y="688"/>
                  </a:lnTo>
                  <a:lnTo>
                    <a:pt x="182" y="696"/>
                  </a:lnTo>
                  <a:lnTo>
                    <a:pt x="177" y="702"/>
                  </a:lnTo>
                  <a:lnTo>
                    <a:pt x="177" y="704"/>
                  </a:lnTo>
                  <a:lnTo>
                    <a:pt x="175" y="707"/>
                  </a:lnTo>
                  <a:lnTo>
                    <a:pt x="172" y="712"/>
                  </a:lnTo>
                  <a:lnTo>
                    <a:pt x="170" y="714"/>
                  </a:lnTo>
                  <a:lnTo>
                    <a:pt x="168" y="715"/>
                  </a:lnTo>
                  <a:lnTo>
                    <a:pt x="164" y="715"/>
                  </a:lnTo>
                  <a:lnTo>
                    <a:pt x="154" y="715"/>
                  </a:lnTo>
                  <a:lnTo>
                    <a:pt x="149" y="714"/>
                  </a:lnTo>
                  <a:lnTo>
                    <a:pt x="144" y="714"/>
                  </a:lnTo>
                  <a:lnTo>
                    <a:pt x="137" y="720"/>
                  </a:lnTo>
                  <a:lnTo>
                    <a:pt x="135" y="725"/>
                  </a:lnTo>
                  <a:lnTo>
                    <a:pt x="132" y="728"/>
                  </a:lnTo>
                  <a:lnTo>
                    <a:pt x="127" y="730"/>
                  </a:lnTo>
                  <a:lnTo>
                    <a:pt x="122" y="731"/>
                  </a:lnTo>
                  <a:lnTo>
                    <a:pt x="117" y="733"/>
                  </a:lnTo>
                  <a:lnTo>
                    <a:pt x="117" y="739"/>
                  </a:lnTo>
                  <a:lnTo>
                    <a:pt x="119" y="744"/>
                  </a:lnTo>
                  <a:lnTo>
                    <a:pt x="119" y="748"/>
                  </a:lnTo>
                  <a:lnTo>
                    <a:pt x="117" y="751"/>
                  </a:lnTo>
                  <a:lnTo>
                    <a:pt x="116" y="756"/>
                  </a:lnTo>
                  <a:lnTo>
                    <a:pt x="116" y="762"/>
                  </a:lnTo>
                  <a:lnTo>
                    <a:pt x="119" y="769"/>
                  </a:lnTo>
                  <a:lnTo>
                    <a:pt x="119" y="780"/>
                  </a:lnTo>
                  <a:lnTo>
                    <a:pt x="121" y="785"/>
                  </a:lnTo>
                  <a:lnTo>
                    <a:pt x="124" y="790"/>
                  </a:lnTo>
                  <a:lnTo>
                    <a:pt x="129" y="796"/>
                  </a:lnTo>
                  <a:lnTo>
                    <a:pt x="130" y="798"/>
                  </a:lnTo>
                  <a:lnTo>
                    <a:pt x="132" y="799"/>
                  </a:lnTo>
                  <a:lnTo>
                    <a:pt x="134" y="801"/>
                  </a:lnTo>
                  <a:lnTo>
                    <a:pt x="130" y="809"/>
                  </a:lnTo>
                  <a:lnTo>
                    <a:pt x="132" y="819"/>
                  </a:lnTo>
                  <a:lnTo>
                    <a:pt x="135" y="822"/>
                  </a:lnTo>
                  <a:lnTo>
                    <a:pt x="134" y="828"/>
                  </a:lnTo>
                  <a:lnTo>
                    <a:pt x="137" y="833"/>
                  </a:lnTo>
                  <a:lnTo>
                    <a:pt x="139" y="838"/>
                  </a:lnTo>
                  <a:lnTo>
                    <a:pt x="142" y="843"/>
                  </a:lnTo>
                  <a:lnTo>
                    <a:pt x="144" y="848"/>
                  </a:lnTo>
                  <a:lnTo>
                    <a:pt x="144" y="853"/>
                  </a:lnTo>
                  <a:lnTo>
                    <a:pt x="142" y="856"/>
                  </a:lnTo>
                  <a:lnTo>
                    <a:pt x="142" y="858"/>
                  </a:lnTo>
                  <a:lnTo>
                    <a:pt x="140" y="859"/>
                  </a:lnTo>
                  <a:lnTo>
                    <a:pt x="132" y="858"/>
                  </a:lnTo>
                  <a:lnTo>
                    <a:pt x="129" y="858"/>
                  </a:lnTo>
                  <a:lnTo>
                    <a:pt x="124" y="861"/>
                  </a:lnTo>
                  <a:lnTo>
                    <a:pt x="122" y="861"/>
                  </a:lnTo>
                  <a:lnTo>
                    <a:pt x="117" y="864"/>
                  </a:lnTo>
                  <a:lnTo>
                    <a:pt x="116" y="866"/>
                  </a:lnTo>
                  <a:lnTo>
                    <a:pt x="112" y="869"/>
                  </a:lnTo>
                  <a:lnTo>
                    <a:pt x="109" y="871"/>
                  </a:lnTo>
                  <a:lnTo>
                    <a:pt x="104" y="875"/>
                  </a:lnTo>
                  <a:lnTo>
                    <a:pt x="102" y="875"/>
                  </a:lnTo>
                  <a:lnTo>
                    <a:pt x="101" y="879"/>
                  </a:lnTo>
                  <a:lnTo>
                    <a:pt x="99" y="880"/>
                  </a:lnTo>
                  <a:lnTo>
                    <a:pt x="97" y="883"/>
                  </a:lnTo>
                  <a:lnTo>
                    <a:pt x="84" y="896"/>
                  </a:lnTo>
                  <a:lnTo>
                    <a:pt x="82" y="896"/>
                  </a:lnTo>
                  <a:lnTo>
                    <a:pt x="81" y="898"/>
                  </a:lnTo>
                  <a:lnTo>
                    <a:pt x="71" y="906"/>
                  </a:lnTo>
                  <a:lnTo>
                    <a:pt x="71" y="908"/>
                  </a:lnTo>
                  <a:lnTo>
                    <a:pt x="74" y="916"/>
                  </a:lnTo>
                  <a:lnTo>
                    <a:pt x="76" y="919"/>
                  </a:lnTo>
                  <a:lnTo>
                    <a:pt x="76" y="929"/>
                  </a:lnTo>
                  <a:lnTo>
                    <a:pt x="76" y="930"/>
                  </a:lnTo>
                  <a:lnTo>
                    <a:pt x="76" y="932"/>
                  </a:lnTo>
                  <a:lnTo>
                    <a:pt x="74" y="940"/>
                  </a:lnTo>
                  <a:lnTo>
                    <a:pt x="76" y="942"/>
                  </a:lnTo>
                  <a:lnTo>
                    <a:pt x="78" y="947"/>
                  </a:lnTo>
                  <a:lnTo>
                    <a:pt x="78" y="950"/>
                  </a:lnTo>
                  <a:lnTo>
                    <a:pt x="81" y="955"/>
                  </a:lnTo>
                  <a:lnTo>
                    <a:pt x="81" y="956"/>
                  </a:lnTo>
                  <a:lnTo>
                    <a:pt x="79" y="963"/>
                  </a:lnTo>
                  <a:lnTo>
                    <a:pt x="79" y="966"/>
                  </a:lnTo>
                  <a:lnTo>
                    <a:pt x="74" y="971"/>
                  </a:lnTo>
                  <a:lnTo>
                    <a:pt x="69" y="977"/>
                  </a:lnTo>
                  <a:lnTo>
                    <a:pt x="69" y="979"/>
                  </a:lnTo>
                  <a:lnTo>
                    <a:pt x="66" y="985"/>
                  </a:lnTo>
                  <a:lnTo>
                    <a:pt x="64" y="987"/>
                  </a:lnTo>
                  <a:lnTo>
                    <a:pt x="59" y="990"/>
                  </a:lnTo>
                  <a:lnTo>
                    <a:pt x="41" y="1000"/>
                  </a:lnTo>
                  <a:lnTo>
                    <a:pt x="38" y="993"/>
                  </a:lnTo>
                  <a:lnTo>
                    <a:pt x="38" y="992"/>
                  </a:lnTo>
                  <a:lnTo>
                    <a:pt x="35" y="987"/>
                  </a:lnTo>
                  <a:lnTo>
                    <a:pt x="30" y="981"/>
                  </a:lnTo>
                  <a:lnTo>
                    <a:pt x="28" y="977"/>
                  </a:lnTo>
                  <a:lnTo>
                    <a:pt x="26" y="971"/>
                  </a:lnTo>
                  <a:lnTo>
                    <a:pt x="26" y="969"/>
                  </a:lnTo>
                  <a:lnTo>
                    <a:pt x="23" y="963"/>
                  </a:lnTo>
                  <a:lnTo>
                    <a:pt x="21" y="958"/>
                  </a:lnTo>
                  <a:lnTo>
                    <a:pt x="20" y="953"/>
                  </a:lnTo>
                  <a:lnTo>
                    <a:pt x="18" y="950"/>
                  </a:lnTo>
                  <a:lnTo>
                    <a:pt x="13" y="950"/>
                  </a:lnTo>
                  <a:lnTo>
                    <a:pt x="8" y="951"/>
                  </a:lnTo>
                  <a:lnTo>
                    <a:pt x="5" y="953"/>
                  </a:lnTo>
                  <a:lnTo>
                    <a:pt x="1" y="948"/>
                  </a:lnTo>
                  <a:lnTo>
                    <a:pt x="0" y="9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7" name="Freeform 190"/>
            <p:cNvSpPr>
              <a:spLocks/>
            </p:cNvSpPr>
            <p:nvPr/>
          </p:nvSpPr>
          <p:spPr bwMode="auto">
            <a:xfrm>
              <a:off x="1098549" y="1997870"/>
              <a:ext cx="565150" cy="1104900"/>
            </a:xfrm>
            <a:custGeom>
              <a:avLst/>
              <a:gdLst>
                <a:gd name="T0" fmla="*/ 60 w 711"/>
                <a:gd name="T1" fmla="*/ 985 h 1391"/>
                <a:gd name="T2" fmla="*/ 116 w 711"/>
                <a:gd name="T3" fmla="*/ 966 h 1391"/>
                <a:gd name="T4" fmla="*/ 142 w 711"/>
                <a:gd name="T5" fmla="*/ 977 h 1391"/>
                <a:gd name="T6" fmla="*/ 190 w 711"/>
                <a:gd name="T7" fmla="*/ 977 h 1391"/>
                <a:gd name="T8" fmla="*/ 218 w 711"/>
                <a:gd name="T9" fmla="*/ 904 h 1391"/>
                <a:gd name="T10" fmla="*/ 194 w 711"/>
                <a:gd name="T11" fmla="*/ 836 h 1391"/>
                <a:gd name="T12" fmla="*/ 124 w 711"/>
                <a:gd name="T13" fmla="*/ 767 h 1391"/>
                <a:gd name="T14" fmla="*/ 141 w 711"/>
                <a:gd name="T15" fmla="*/ 717 h 1391"/>
                <a:gd name="T16" fmla="*/ 147 w 711"/>
                <a:gd name="T17" fmla="*/ 665 h 1391"/>
                <a:gd name="T18" fmla="*/ 151 w 711"/>
                <a:gd name="T19" fmla="*/ 599 h 1391"/>
                <a:gd name="T20" fmla="*/ 122 w 711"/>
                <a:gd name="T21" fmla="*/ 511 h 1391"/>
                <a:gd name="T22" fmla="*/ 58 w 711"/>
                <a:gd name="T23" fmla="*/ 463 h 1391"/>
                <a:gd name="T24" fmla="*/ 10 w 711"/>
                <a:gd name="T25" fmla="*/ 422 h 1391"/>
                <a:gd name="T26" fmla="*/ 40 w 711"/>
                <a:gd name="T27" fmla="*/ 400 h 1391"/>
                <a:gd name="T28" fmla="*/ 23 w 711"/>
                <a:gd name="T29" fmla="*/ 353 h 1391"/>
                <a:gd name="T30" fmla="*/ 31 w 711"/>
                <a:gd name="T31" fmla="*/ 312 h 1391"/>
                <a:gd name="T32" fmla="*/ 66 w 711"/>
                <a:gd name="T33" fmla="*/ 281 h 1391"/>
                <a:gd name="T34" fmla="*/ 117 w 711"/>
                <a:gd name="T35" fmla="*/ 278 h 1391"/>
                <a:gd name="T36" fmla="*/ 174 w 711"/>
                <a:gd name="T37" fmla="*/ 244 h 1391"/>
                <a:gd name="T38" fmla="*/ 220 w 711"/>
                <a:gd name="T39" fmla="*/ 204 h 1391"/>
                <a:gd name="T40" fmla="*/ 280 w 711"/>
                <a:gd name="T41" fmla="*/ 184 h 1391"/>
                <a:gd name="T42" fmla="*/ 301 w 711"/>
                <a:gd name="T43" fmla="*/ 149 h 1391"/>
                <a:gd name="T44" fmla="*/ 347 w 711"/>
                <a:gd name="T45" fmla="*/ 90 h 1391"/>
                <a:gd name="T46" fmla="*/ 380 w 711"/>
                <a:gd name="T47" fmla="*/ 34 h 1391"/>
                <a:gd name="T48" fmla="*/ 443 w 711"/>
                <a:gd name="T49" fmla="*/ 39 h 1391"/>
                <a:gd name="T50" fmla="*/ 538 w 711"/>
                <a:gd name="T51" fmla="*/ 8 h 1391"/>
                <a:gd name="T52" fmla="*/ 607 w 711"/>
                <a:gd name="T53" fmla="*/ 45 h 1391"/>
                <a:gd name="T54" fmla="*/ 619 w 711"/>
                <a:gd name="T55" fmla="*/ 94 h 1391"/>
                <a:gd name="T56" fmla="*/ 652 w 711"/>
                <a:gd name="T57" fmla="*/ 145 h 1391"/>
                <a:gd name="T58" fmla="*/ 698 w 711"/>
                <a:gd name="T59" fmla="*/ 183 h 1391"/>
                <a:gd name="T60" fmla="*/ 685 w 711"/>
                <a:gd name="T61" fmla="*/ 231 h 1391"/>
                <a:gd name="T62" fmla="*/ 638 w 711"/>
                <a:gd name="T63" fmla="*/ 234 h 1391"/>
                <a:gd name="T64" fmla="*/ 599 w 711"/>
                <a:gd name="T65" fmla="*/ 299 h 1391"/>
                <a:gd name="T66" fmla="*/ 569 w 711"/>
                <a:gd name="T67" fmla="*/ 344 h 1391"/>
                <a:gd name="T68" fmla="*/ 529 w 711"/>
                <a:gd name="T69" fmla="*/ 421 h 1391"/>
                <a:gd name="T70" fmla="*/ 491 w 711"/>
                <a:gd name="T71" fmla="*/ 445 h 1391"/>
                <a:gd name="T72" fmla="*/ 455 w 711"/>
                <a:gd name="T73" fmla="*/ 467 h 1391"/>
                <a:gd name="T74" fmla="*/ 400 w 711"/>
                <a:gd name="T75" fmla="*/ 479 h 1391"/>
                <a:gd name="T76" fmla="*/ 412 w 711"/>
                <a:gd name="T77" fmla="*/ 558 h 1391"/>
                <a:gd name="T78" fmla="*/ 433 w 711"/>
                <a:gd name="T79" fmla="*/ 623 h 1391"/>
                <a:gd name="T80" fmla="*/ 442 w 711"/>
                <a:gd name="T81" fmla="*/ 684 h 1391"/>
                <a:gd name="T82" fmla="*/ 468 w 711"/>
                <a:gd name="T83" fmla="*/ 757 h 1391"/>
                <a:gd name="T84" fmla="*/ 480 w 711"/>
                <a:gd name="T85" fmla="*/ 827 h 1391"/>
                <a:gd name="T86" fmla="*/ 531 w 711"/>
                <a:gd name="T87" fmla="*/ 885 h 1391"/>
                <a:gd name="T88" fmla="*/ 543 w 711"/>
                <a:gd name="T89" fmla="*/ 950 h 1391"/>
                <a:gd name="T90" fmla="*/ 496 w 711"/>
                <a:gd name="T91" fmla="*/ 967 h 1391"/>
                <a:gd name="T92" fmla="*/ 488 w 711"/>
                <a:gd name="T93" fmla="*/ 1023 h 1391"/>
                <a:gd name="T94" fmla="*/ 457 w 711"/>
                <a:gd name="T95" fmla="*/ 1082 h 1391"/>
                <a:gd name="T96" fmla="*/ 430 w 711"/>
                <a:gd name="T97" fmla="*/ 1176 h 1391"/>
                <a:gd name="T98" fmla="*/ 356 w 711"/>
                <a:gd name="T99" fmla="*/ 1167 h 1391"/>
                <a:gd name="T100" fmla="*/ 260 w 711"/>
                <a:gd name="T101" fmla="*/ 1162 h 1391"/>
                <a:gd name="T102" fmla="*/ 256 w 711"/>
                <a:gd name="T103" fmla="*/ 1225 h 1391"/>
                <a:gd name="T104" fmla="*/ 245 w 711"/>
                <a:gd name="T105" fmla="*/ 1299 h 1391"/>
                <a:gd name="T106" fmla="*/ 154 w 711"/>
                <a:gd name="T107" fmla="*/ 1314 h 1391"/>
                <a:gd name="T108" fmla="*/ 58 w 711"/>
                <a:gd name="T109" fmla="*/ 1364 h 1391"/>
                <a:gd name="T110" fmla="*/ 18 w 711"/>
                <a:gd name="T111" fmla="*/ 1361 h 1391"/>
                <a:gd name="T112" fmla="*/ 38 w 711"/>
                <a:gd name="T113" fmla="*/ 1277 h 1391"/>
                <a:gd name="T114" fmla="*/ 25 w 711"/>
                <a:gd name="T115" fmla="*/ 1170 h 1391"/>
                <a:gd name="T116" fmla="*/ 84 w 711"/>
                <a:gd name="T117" fmla="*/ 1110 h 1391"/>
                <a:gd name="T118" fmla="*/ 41 w 711"/>
                <a:gd name="T119" fmla="*/ 103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1" h="1391">
                  <a:moveTo>
                    <a:pt x="38" y="1018"/>
                  </a:moveTo>
                  <a:lnTo>
                    <a:pt x="31" y="1011"/>
                  </a:lnTo>
                  <a:lnTo>
                    <a:pt x="30" y="1010"/>
                  </a:lnTo>
                  <a:lnTo>
                    <a:pt x="25" y="1006"/>
                  </a:lnTo>
                  <a:lnTo>
                    <a:pt x="25" y="1005"/>
                  </a:lnTo>
                  <a:lnTo>
                    <a:pt x="23" y="1000"/>
                  </a:lnTo>
                  <a:lnTo>
                    <a:pt x="23" y="997"/>
                  </a:lnTo>
                  <a:lnTo>
                    <a:pt x="30" y="992"/>
                  </a:lnTo>
                  <a:lnTo>
                    <a:pt x="33" y="992"/>
                  </a:lnTo>
                  <a:lnTo>
                    <a:pt x="35" y="992"/>
                  </a:lnTo>
                  <a:lnTo>
                    <a:pt x="43" y="990"/>
                  </a:lnTo>
                  <a:lnTo>
                    <a:pt x="46" y="989"/>
                  </a:lnTo>
                  <a:lnTo>
                    <a:pt x="53" y="985"/>
                  </a:lnTo>
                  <a:lnTo>
                    <a:pt x="55" y="985"/>
                  </a:lnTo>
                  <a:lnTo>
                    <a:pt x="60" y="985"/>
                  </a:lnTo>
                  <a:lnTo>
                    <a:pt x="65" y="987"/>
                  </a:lnTo>
                  <a:lnTo>
                    <a:pt x="68" y="989"/>
                  </a:lnTo>
                  <a:lnTo>
                    <a:pt x="70" y="990"/>
                  </a:lnTo>
                  <a:lnTo>
                    <a:pt x="74" y="987"/>
                  </a:lnTo>
                  <a:lnTo>
                    <a:pt x="79" y="987"/>
                  </a:lnTo>
                  <a:lnTo>
                    <a:pt x="81" y="985"/>
                  </a:lnTo>
                  <a:lnTo>
                    <a:pt x="86" y="980"/>
                  </a:lnTo>
                  <a:lnTo>
                    <a:pt x="88" y="980"/>
                  </a:lnTo>
                  <a:lnTo>
                    <a:pt x="96" y="982"/>
                  </a:lnTo>
                  <a:lnTo>
                    <a:pt x="98" y="982"/>
                  </a:lnTo>
                  <a:lnTo>
                    <a:pt x="103" y="982"/>
                  </a:lnTo>
                  <a:lnTo>
                    <a:pt x="104" y="982"/>
                  </a:lnTo>
                  <a:lnTo>
                    <a:pt x="111" y="976"/>
                  </a:lnTo>
                  <a:lnTo>
                    <a:pt x="113" y="972"/>
                  </a:lnTo>
                  <a:lnTo>
                    <a:pt x="116" y="966"/>
                  </a:lnTo>
                  <a:lnTo>
                    <a:pt x="117" y="958"/>
                  </a:lnTo>
                  <a:lnTo>
                    <a:pt x="119" y="956"/>
                  </a:lnTo>
                  <a:lnTo>
                    <a:pt x="124" y="951"/>
                  </a:lnTo>
                  <a:lnTo>
                    <a:pt x="126" y="950"/>
                  </a:lnTo>
                  <a:lnTo>
                    <a:pt x="131" y="948"/>
                  </a:lnTo>
                  <a:lnTo>
                    <a:pt x="136" y="950"/>
                  </a:lnTo>
                  <a:lnTo>
                    <a:pt x="137" y="955"/>
                  </a:lnTo>
                  <a:lnTo>
                    <a:pt x="137" y="956"/>
                  </a:lnTo>
                  <a:lnTo>
                    <a:pt x="141" y="959"/>
                  </a:lnTo>
                  <a:lnTo>
                    <a:pt x="139" y="963"/>
                  </a:lnTo>
                  <a:lnTo>
                    <a:pt x="142" y="964"/>
                  </a:lnTo>
                  <a:lnTo>
                    <a:pt x="144" y="969"/>
                  </a:lnTo>
                  <a:lnTo>
                    <a:pt x="144" y="971"/>
                  </a:lnTo>
                  <a:lnTo>
                    <a:pt x="142" y="974"/>
                  </a:lnTo>
                  <a:lnTo>
                    <a:pt x="142" y="977"/>
                  </a:lnTo>
                  <a:lnTo>
                    <a:pt x="144" y="980"/>
                  </a:lnTo>
                  <a:lnTo>
                    <a:pt x="146" y="982"/>
                  </a:lnTo>
                  <a:lnTo>
                    <a:pt x="146" y="985"/>
                  </a:lnTo>
                  <a:lnTo>
                    <a:pt x="147" y="987"/>
                  </a:lnTo>
                  <a:lnTo>
                    <a:pt x="151" y="989"/>
                  </a:lnTo>
                  <a:lnTo>
                    <a:pt x="157" y="989"/>
                  </a:lnTo>
                  <a:lnTo>
                    <a:pt x="159" y="989"/>
                  </a:lnTo>
                  <a:lnTo>
                    <a:pt x="167" y="987"/>
                  </a:lnTo>
                  <a:lnTo>
                    <a:pt x="170" y="987"/>
                  </a:lnTo>
                  <a:lnTo>
                    <a:pt x="177" y="985"/>
                  </a:lnTo>
                  <a:lnTo>
                    <a:pt x="180" y="982"/>
                  </a:lnTo>
                  <a:lnTo>
                    <a:pt x="182" y="982"/>
                  </a:lnTo>
                  <a:lnTo>
                    <a:pt x="185" y="979"/>
                  </a:lnTo>
                  <a:lnTo>
                    <a:pt x="189" y="977"/>
                  </a:lnTo>
                  <a:lnTo>
                    <a:pt x="190" y="977"/>
                  </a:lnTo>
                  <a:lnTo>
                    <a:pt x="192" y="976"/>
                  </a:lnTo>
                  <a:lnTo>
                    <a:pt x="194" y="976"/>
                  </a:lnTo>
                  <a:lnTo>
                    <a:pt x="199" y="976"/>
                  </a:lnTo>
                  <a:lnTo>
                    <a:pt x="200" y="974"/>
                  </a:lnTo>
                  <a:lnTo>
                    <a:pt x="200" y="969"/>
                  </a:lnTo>
                  <a:lnTo>
                    <a:pt x="203" y="961"/>
                  </a:lnTo>
                  <a:lnTo>
                    <a:pt x="205" y="955"/>
                  </a:lnTo>
                  <a:lnTo>
                    <a:pt x="205" y="946"/>
                  </a:lnTo>
                  <a:lnTo>
                    <a:pt x="208" y="942"/>
                  </a:lnTo>
                  <a:lnTo>
                    <a:pt x="212" y="938"/>
                  </a:lnTo>
                  <a:lnTo>
                    <a:pt x="217" y="932"/>
                  </a:lnTo>
                  <a:lnTo>
                    <a:pt x="223" y="927"/>
                  </a:lnTo>
                  <a:lnTo>
                    <a:pt x="220" y="917"/>
                  </a:lnTo>
                  <a:lnTo>
                    <a:pt x="218" y="908"/>
                  </a:lnTo>
                  <a:lnTo>
                    <a:pt x="218" y="904"/>
                  </a:lnTo>
                  <a:lnTo>
                    <a:pt x="218" y="900"/>
                  </a:lnTo>
                  <a:lnTo>
                    <a:pt x="215" y="895"/>
                  </a:lnTo>
                  <a:lnTo>
                    <a:pt x="212" y="890"/>
                  </a:lnTo>
                  <a:lnTo>
                    <a:pt x="212" y="885"/>
                  </a:lnTo>
                  <a:lnTo>
                    <a:pt x="210" y="882"/>
                  </a:lnTo>
                  <a:lnTo>
                    <a:pt x="207" y="882"/>
                  </a:lnTo>
                  <a:lnTo>
                    <a:pt x="205" y="877"/>
                  </a:lnTo>
                  <a:lnTo>
                    <a:pt x="207" y="872"/>
                  </a:lnTo>
                  <a:lnTo>
                    <a:pt x="208" y="867"/>
                  </a:lnTo>
                  <a:lnTo>
                    <a:pt x="203" y="862"/>
                  </a:lnTo>
                  <a:lnTo>
                    <a:pt x="202" y="859"/>
                  </a:lnTo>
                  <a:lnTo>
                    <a:pt x="200" y="854"/>
                  </a:lnTo>
                  <a:lnTo>
                    <a:pt x="200" y="845"/>
                  </a:lnTo>
                  <a:lnTo>
                    <a:pt x="197" y="840"/>
                  </a:lnTo>
                  <a:lnTo>
                    <a:pt x="194" y="836"/>
                  </a:lnTo>
                  <a:lnTo>
                    <a:pt x="192" y="830"/>
                  </a:lnTo>
                  <a:lnTo>
                    <a:pt x="192" y="820"/>
                  </a:lnTo>
                  <a:lnTo>
                    <a:pt x="192" y="811"/>
                  </a:lnTo>
                  <a:lnTo>
                    <a:pt x="182" y="802"/>
                  </a:lnTo>
                  <a:lnTo>
                    <a:pt x="179" y="783"/>
                  </a:lnTo>
                  <a:lnTo>
                    <a:pt x="177" y="775"/>
                  </a:lnTo>
                  <a:lnTo>
                    <a:pt x="172" y="772"/>
                  </a:lnTo>
                  <a:lnTo>
                    <a:pt x="167" y="768"/>
                  </a:lnTo>
                  <a:lnTo>
                    <a:pt x="160" y="768"/>
                  </a:lnTo>
                  <a:lnTo>
                    <a:pt x="154" y="765"/>
                  </a:lnTo>
                  <a:lnTo>
                    <a:pt x="151" y="762"/>
                  </a:lnTo>
                  <a:lnTo>
                    <a:pt x="141" y="762"/>
                  </a:lnTo>
                  <a:lnTo>
                    <a:pt x="132" y="765"/>
                  </a:lnTo>
                  <a:lnTo>
                    <a:pt x="129" y="767"/>
                  </a:lnTo>
                  <a:lnTo>
                    <a:pt x="124" y="767"/>
                  </a:lnTo>
                  <a:lnTo>
                    <a:pt x="124" y="765"/>
                  </a:lnTo>
                  <a:lnTo>
                    <a:pt x="122" y="762"/>
                  </a:lnTo>
                  <a:lnTo>
                    <a:pt x="121" y="759"/>
                  </a:lnTo>
                  <a:lnTo>
                    <a:pt x="124" y="754"/>
                  </a:lnTo>
                  <a:lnTo>
                    <a:pt x="127" y="749"/>
                  </a:lnTo>
                  <a:lnTo>
                    <a:pt x="129" y="746"/>
                  </a:lnTo>
                  <a:lnTo>
                    <a:pt x="131" y="743"/>
                  </a:lnTo>
                  <a:lnTo>
                    <a:pt x="131" y="741"/>
                  </a:lnTo>
                  <a:lnTo>
                    <a:pt x="132" y="739"/>
                  </a:lnTo>
                  <a:lnTo>
                    <a:pt x="136" y="738"/>
                  </a:lnTo>
                  <a:lnTo>
                    <a:pt x="136" y="733"/>
                  </a:lnTo>
                  <a:lnTo>
                    <a:pt x="136" y="730"/>
                  </a:lnTo>
                  <a:lnTo>
                    <a:pt x="137" y="726"/>
                  </a:lnTo>
                  <a:lnTo>
                    <a:pt x="137" y="725"/>
                  </a:lnTo>
                  <a:lnTo>
                    <a:pt x="141" y="717"/>
                  </a:lnTo>
                  <a:lnTo>
                    <a:pt x="142" y="712"/>
                  </a:lnTo>
                  <a:lnTo>
                    <a:pt x="144" y="707"/>
                  </a:lnTo>
                  <a:lnTo>
                    <a:pt x="147" y="704"/>
                  </a:lnTo>
                  <a:lnTo>
                    <a:pt x="151" y="700"/>
                  </a:lnTo>
                  <a:lnTo>
                    <a:pt x="154" y="697"/>
                  </a:lnTo>
                  <a:lnTo>
                    <a:pt x="152" y="691"/>
                  </a:lnTo>
                  <a:lnTo>
                    <a:pt x="154" y="688"/>
                  </a:lnTo>
                  <a:lnTo>
                    <a:pt x="159" y="684"/>
                  </a:lnTo>
                  <a:lnTo>
                    <a:pt x="159" y="683"/>
                  </a:lnTo>
                  <a:lnTo>
                    <a:pt x="152" y="676"/>
                  </a:lnTo>
                  <a:lnTo>
                    <a:pt x="149" y="676"/>
                  </a:lnTo>
                  <a:lnTo>
                    <a:pt x="147" y="676"/>
                  </a:lnTo>
                  <a:lnTo>
                    <a:pt x="144" y="675"/>
                  </a:lnTo>
                  <a:lnTo>
                    <a:pt x="144" y="670"/>
                  </a:lnTo>
                  <a:lnTo>
                    <a:pt x="147" y="665"/>
                  </a:lnTo>
                  <a:lnTo>
                    <a:pt x="147" y="663"/>
                  </a:lnTo>
                  <a:lnTo>
                    <a:pt x="147" y="660"/>
                  </a:lnTo>
                  <a:lnTo>
                    <a:pt x="147" y="657"/>
                  </a:lnTo>
                  <a:lnTo>
                    <a:pt x="149" y="654"/>
                  </a:lnTo>
                  <a:lnTo>
                    <a:pt x="152" y="650"/>
                  </a:lnTo>
                  <a:lnTo>
                    <a:pt x="154" y="647"/>
                  </a:lnTo>
                  <a:lnTo>
                    <a:pt x="156" y="644"/>
                  </a:lnTo>
                  <a:lnTo>
                    <a:pt x="152" y="639"/>
                  </a:lnTo>
                  <a:lnTo>
                    <a:pt x="152" y="633"/>
                  </a:lnTo>
                  <a:lnTo>
                    <a:pt x="152" y="628"/>
                  </a:lnTo>
                  <a:lnTo>
                    <a:pt x="151" y="624"/>
                  </a:lnTo>
                  <a:lnTo>
                    <a:pt x="152" y="621"/>
                  </a:lnTo>
                  <a:lnTo>
                    <a:pt x="152" y="618"/>
                  </a:lnTo>
                  <a:lnTo>
                    <a:pt x="152" y="615"/>
                  </a:lnTo>
                  <a:lnTo>
                    <a:pt x="151" y="599"/>
                  </a:lnTo>
                  <a:lnTo>
                    <a:pt x="131" y="584"/>
                  </a:lnTo>
                  <a:lnTo>
                    <a:pt x="124" y="568"/>
                  </a:lnTo>
                  <a:lnTo>
                    <a:pt x="127" y="568"/>
                  </a:lnTo>
                  <a:lnTo>
                    <a:pt x="127" y="563"/>
                  </a:lnTo>
                  <a:lnTo>
                    <a:pt x="126" y="561"/>
                  </a:lnTo>
                  <a:lnTo>
                    <a:pt x="124" y="556"/>
                  </a:lnTo>
                  <a:lnTo>
                    <a:pt x="127" y="553"/>
                  </a:lnTo>
                  <a:lnTo>
                    <a:pt x="127" y="548"/>
                  </a:lnTo>
                  <a:lnTo>
                    <a:pt x="127" y="542"/>
                  </a:lnTo>
                  <a:lnTo>
                    <a:pt x="127" y="535"/>
                  </a:lnTo>
                  <a:lnTo>
                    <a:pt x="127" y="531"/>
                  </a:lnTo>
                  <a:lnTo>
                    <a:pt x="129" y="522"/>
                  </a:lnTo>
                  <a:lnTo>
                    <a:pt x="129" y="518"/>
                  </a:lnTo>
                  <a:lnTo>
                    <a:pt x="126" y="514"/>
                  </a:lnTo>
                  <a:lnTo>
                    <a:pt x="122" y="511"/>
                  </a:lnTo>
                  <a:lnTo>
                    <a:pt x="121" y="510"/>
                  </a:lnTo>
                  <a:lnTo>
                    <a:pt x="119" y="505"/>
                  </a:lnTo>
                  <a:lnTo>
                    <a:pt x="119" y="495"/>
                  </a:lnTo>
                  <a:lnTo>
                    <a:pt x="119" y="493"/>
                  </a:lnTo>
                  <a:lnTo>
                    <a:pt x="113" y="489"/>
                  </a:lnTo>
                  <a:lnTo>
                    <a:pt x="108" y="489"/>
                  </a:lnTo>
                  <a:lnTo>
                    <a:pt x="101" y="485"/>
                  </a:lnTo>
                  <a:lnTo>
                    <a:pt x="96" y="484"/>
                  </a:lnTo>
                  <a:lnTo>
                    <a:pt x="83" y="479"/>
                  </a:lnTo>
                  <a:lnTo>
                    <a:pt x="73" y="474"/>
                  </a:lnTo>
                  <a:lnTo>
                    <a:pt x="68" y="471"/>
                  </a:lnTo>
                  <a:lnTo>
                    <a:pt x="66" y="471"/>
                  </a:lnTo>
                  <a:lnTo>
                    <a:pt x="65" y="469"/>
                  </a:lnTo>
                  <a:lnTo>
                    <a:pt x="63" y="467"/>
                  </a:lnTo>
                  <a:lnTo>
                    <a:pt x="58" y="463"/>
                  </a:lnTo>
                  <a:lnTo>
                    <a:pt x="53" y="461"/>
                  </a:lnTo>
                  <a:lnTo>
                    <a:pt x="51" y="459"/>
                  </a:lnTo>
                  <a:lnTo>
                    <a:pt x="48" y="456"/>
                  </a:lnTo>
                  <a:lnTo>
                    <a:pt x="45" y="456"/>
                  </a:lnTo>
                  <a:lnTo>
                    <a:pt x="40" y="453"/>
                  </a:lnTo>
                  <a:lnTo>
                    <a:pt x="30" y="451"/>
                  </a:lnTo>
                  <a:lnTo>
                    <a:pt x="27" y="450"/>
                  </a:lnTo>
                  <a:lnTo>
                    <a:pt x="23" y="448"/>
                  </a:lnTo>
                  <a:lnTo>
                    <a:pt x="18" y="446"/>
                  </a:lnTo>
                  <a:lnTo>
                    <a:pt x="13" y="446"/>
                  </a:lnTo>
                  <a:lnTo>
                    <a:pt x="7" y="443"/>
                  </a:lnTo>
                  <a:lnTo>
                    <a:pt x="0" y="438"/>
                  </a:lnTo>
                  <a:lnTo>
                    <a:pt x="3" y="433"/>
                  </a:lnTo>
                  <a:lnTo>
                    <a:pt x="10" y="425"/>
                  </a:lnTo>
                  <a:lnTo>
                    <a:pt x="10" y="422"/>
                  </a:lnTo>
                  <a:lnTo>
                    <a:pt x="10" y="421"/>
                  </a:lnTo>
                  <a:lnTo>
                    <a:pt x="7" y="416"/>
                  </a:lnTo>
                  <a:lnTo>
                    <a:pt x="7" y="414"/>
                  </a:lnTo>
                  <a:lnTo>
                    <a:pt x="8" y="411"/>
                  </a:lnTo>
                  <a:lnTo>
                    <a:pt x="12" y="411"/>
                  </a:lnTo>
                  <a:lnTo>
                    <a:pt x="15" y="408"/>
                  </a:lnTo>
                  <a:lnTo>
                    <a:pt x="17" y="406"/>
                  </a:lnTo>
                  <a:lnTo>
                    <a:pt x="20" y="404"/>
                  </a:lnTo>
                  <a:lnTo>
                    <a:pt x="22" y="403"/>
                  </a:lnTo>
                  <a:lnTo>
                    <a:pt x="28" y="404"/>
                  </a:lnTo>
                  <a:lnTo>
                    <a:pt x="31" y="406"/>
                  </a:lnTo>
                  <a:lnTo>
                    <a:pt x="36" y="406"/>
                  </a:lnTo>
                  <a:lnTo>
                    <a:pt x="40" y="404"/>
                  </a:lnTo>
                  <a:lnTo>
                    <a:pt x="41" y="401"/>
                  </a:lnTo>
                  <a:lnTo>
                    <a:pt x="40" y="400"/>
                  </a:lnTo>
                  <a:lnTo>
                    <a:pt x="38" y="396"/>
                  </a:lnTo>
                  <a:lnTo>
                    <a:pt x="35" y="390"/>
                  </a:lnTo>
                  <a:lnTo>
                    <a:pt x="33" y="387"/>
                  </a:lnTo>
                  <a:lnTo>
                    <a:pt x="33" y="385"/>
                  </a:lnTo>
                  <a:lnTo>
                    <a:pt x="31" y="382"/>
                  </a:lnTo>
                  <a:lnTo>
                    <a:pt x="30" y="380"/>
                  </a:lnTo>
                  <a:lnTo>
                    <a:pt x="28" y="378"/>
                  </a:lnTo>
                  <a:lnTo>
                    <a:pt x="27" y="375"/>
                  </a:lnTo>
                  <a:lnTo>
                    <a:pt x="22" y="372"/>
                  </a:lnTo>
                  <a:lnTo>
                    <a:pt x="20" y="370"/>
                  </a:lnTo>
                  <a:lnTo>
                    <a:pt x="18" y="367"/>
                  </a:lnTo>
                  <a:lnTo>
                    <a:pt x="18" y="364"/>
                  </a:lnTo>
                  <a:lnTo>
                    <a:pt x="20" y="361"/>
                  </a:lnTo>
                  <a:lnTo>
                    <a:pt x="22" y="357"/>
                  </a:lnTo>
                  <a:lnTo>
                    <a:pt x="23" y="353"/>
                  </a:lnTo>
                  <a:lnTo>
                    <a:pt x="25" y="348"/>
                  </a:lnTo>
                  <a:lnTo>
                    <a:pt x="27" y="341"/>
                  </a:lnTo>
                  <a:lnTo>
                    <a:pt x="28" y="340"/>
                  </a:lnTo>
                  <a:lnTo>
                    <a:pt x="33" y="335"/>
                  </a:lnTo>
                  <a:lnTo>
                    <a:pt x="36" y="332"/>
                  </a:lnTo>
                  <a:lnTo>
                    <a:pt x="41" y="325"/>
                  </a:lnTo>
                  <a:lnTo>
                    <a:pt x="45" y="320"/>
                  </a:lnTo>
                  <a:lnTo>
                    <a:pt x="46" y="314"/>
                  </a:lnTo>
                  <a:lnTo>
                    <a:pt x="43" y="314"/>
                  </a:lnTo>
                  <a:lnTo>
                    <a:pt x="36" y="317"/>
                  </a:lnTo>
                  <a:lnTo>
                    <a:pt x="35" y="317"/>
                  </a:lnTo>
                  <a:lnTo>
                    <a:pt x="33" y="317"/>
                  </a:lnTo>
                  <a:lnTo>
                    <a:pt x="31" y="317"/>
                  </a:lnTo>
                  <a:lnTo>
                    <a:pt x="31" y="315"/>
                  </a:lnTo>
                  <a:lnTo>
                    <a:pt x="31" y="312"/>
                  </a:lnTo>
                  <a:lnTo>
                    <a:pt x="35" y="307"/>
                  </a:lnTo>
                  <a:lnTo>
                    <a:pt x="36" y="304"/>
                  </a:lnTo>
                  <a:lnTo>
                    <a:pt x="40" y="298"/>
                  </a:lnTo>
                  <a:lnTo>
                    <a:pt x="40" y="296"/>
                  </a:lnTo>
                  <a:lnTo>
                    <a:pt x="41" y="294"/>
                  </a:lnTo>
                  <a:lnTo>
                    <a:pt x="43" y="289"/>
                  </a:lnTo>
                  <a:lnTo>
                    <a:pt x="48" y="286"/>
                  </a:lnTo>
                  <a:lnTo>
                    <a:pt x="50" y="286"/>
                  </a:lnTo>
                  <a:lnTo>
                    <a:pt x="51" y="291"/>
                  </a:lnTo>
                  <a:lnTo>
                    <a:pt x="56" y="293"/>
                  </a:lnTo>
                  <a:lnTo>
                    <a:pt x="58" y="293"/>
                  </a:lnTo>
                  <a:lnTo>
                    <a:pt x="60" y="289"/>
                  </a:lnTo>
                  <a:lnTo>
                    <a:pt x="61" y="286"/>
                  </a:lnTo>
                  <a:lnTo>
                    <a:pt x="63" y="283"/>
                  </a:lnTo>
                  <a:lnTo>
                    <a:pt x="66" y="281"/>
                  </a:lnTo>
                  <a:lnTo>
                    <a:pt x="70" y="283"/>
                  </a:lnTo>
                  <a:lnTo>
                    <a:pt x="74" y="285"/>
                  </a:lnTo>
                  <a:lnTo>
                    <a:pt x="76" y="286"/>
                  </a:lnTo>
                  <a:lnTo>
                    <a:pt x="79" y="289"/>
                  </a:lnTo>
                  <a:lnTo>
                    <a:pt x="83" y="293"/>
                  </a:lnTo>
                  <a:lnTo>
                    <a:pt x="86" y="296"/>
                  </a:lnTo>
                  <a:lnTo>
                    <a:pt x="89" y="294"/>
                  </a:lnTo>
                  <a:lnTo>
                    <a:pt x="91" y="294"/>
                  </a:lnTo>
                  <a:lnTo>
                    <a:pt x="96" y="293"/>
                  </a:lnTo>
                  <a:lnTo>
                    <a:pt x="99" y="293"/>
                  </a:lnTo>
                  <a:lnTo>
                    <a:pt x="106" y="293"/>
                  </a:lnTo>
                  <a:lnTo>
                    <a:pt x="109" y="289"/>
                  </a:lnTo>
                  <a:lnTo>
                    <a:pt x="111" y="286"/>
                  </a:lnTo>
                  <a:lnTo>
                    <a:pt x="114" y="281"/>
                  </a:lnTo>
                  <a:lnTo>
                    <a:pt x="117" y="278"/>
                  </a:lnTo>
                  <a:lnTo>
                    <a:pt x="121" y="277"/>
                  </a:lnTo>
                  <a:lnTo>
                    <a:pt x="127" y="273"/>
                  </a:lnTo>
                  <a:lnTo>
                    <a:pt x="131" y="273"/>
                  </a:lnTo>
                  <a:lnTo>
                    <a:pt x="139" y="273"/>
                  </a:lnTo>
                  <a:lnTo>
                    <a:pt x="147" y="270"/>
                  </a:lnTo>
                  <a:lnTo>
                    <a:pt x="152" y="264"/>
                  </a:lnTo>
                  <a:lnTo>
                    <a:pt x="154" y="262"/>
                  </a:lnTo>
                  <a:lnTo>
                    <a:pt x="156" y="262"/>
                  </a:lnTo>
                  <a:lnTo>
                    <a:pt x="159" y="264"/>
                  </a:lnTo>
                  <a:lnTo>
                    <a:pt x="160" y="260"/>
                  </a:lnTo>
                  <a:lnTo>
                    <a:pt x="162" y="256"/>
                  </a:lnTo>
                  <a:lnTo>
                    <a:pt x="162" y="252"/>
                  </a:lnTo>
                  <a:lnTo>
                    <a:pt x="167" y="249"/>
                  </a:lnTo>
                  <a:lnTo>
                    <a:pt x="170" y="247"/>
                  </a:lnTo>
                  <a:lnTo>
                    <a:pt x="174" y="244"/>
                  </a:lnTo>
                  <a:lnTo>
                    <a:pt x="177" y="243"/>
                  </a:lnTo>
                  <a:lnTo>
                    <a:pt x="182" y="241"/>
                  </a:lnTo>
                  <a:lnTo>
                    <a:pt x="185" y="239"/>
                  </a:lnTo>
                  <a:lnTo>
                    <a:pt x="189" y="236"/>
                  </a:lnTo>
                  <a:lnTo>
                    <a:pt x="192" y="231"/>
                  </a:lnTo>
                  <a:lnTo>
                    <a:pt x="195" y="226"/>
                  </a:lnTo>
                  <a:lnTo>
                    <a:pt x="199" y="222"/>
                  </a:lnTo>
                  <a:lnTo>
                    <a:pt x="202" y="220"/>
                  </a:lnTo>
                  <a:lnTo>
                    <a:pt x="207" y="222"/>
                  </a:lnTo>
                  <a:lnTo>
                    <a:pt x="208" y="222"/>
                  </a:lnTo>
                  <a:lnTo>
                    <a:pt x="212" y="218"/>
                  </a:lnTo>
                  <a:lnTo>
                    <a:pt x="212" y="215"/>
                  </a:lnTo>
                  <a:lnTo>
                    <a:pt x="213" y="210"/>
                  </a:lnTo>
                  <a:lnTo>
                    <a:pt x="217" y="207"/>
                  </a:lnTo>
                  <a:lnTo>
                    <a:pt x="220" y="204"/>
                  </a:lnTo>
                  <a:lnTo>
                    <a:pt x="222" y="204"/>
                  </a:lnTo>
                  <a:lnTo>
                    <a:pt x="223" y="205"/>
                  </a:lnTo>
                  <a:lnTo>
                    <a:pt x="227" y="209"/>
                  </a:lnTo>
                  <a:lnTo>
                    <a:pt x="233" y="210"/>
                  </a:lnTo>
                  <a:lnTo>
                    <a:pt x="237" y="207"/>
                  </a:lnTo>
                  <a:lnTo>
                    <a:pt x="238" y="205"/>
                  </a:lnTo>
                  <a:lnTo>
                    <a:pt x="240" y="204"/>
                  </a:lnTo>
                  <a:lnTo>
                    <a:pt x="243" y="200"/>
                  </a:lnTo>
                  <a:lnTo>
                    <a:pt x="248" y="199"/>
                  </a:lnTo>
                  <a:lnTo>
                    <a:pt x="251" y="196"/>
                  </a:lnTo>
                  <a:lnTo>
                    <a:pt x="256" y="192"/>
                  </a:lnTo>
                  <a:lnTo>
                    <a:pt x="265" y="188"/>
                  </a:lnTo>
                  <a:lnTo>
                    <a:pt x="271" y="181"/>
                  </a:lnTo>
                  <a:lnTo>
                    <a:pt x="276" y="183"/>
                  </a:lnTo>
                  <a:lnTo>
                    <a:pt x="280" y="184"/>
                  </a:lnTo>
                  <a:lnTo>
                    <a:pt x="288" y="178"/>
                  </a:lnTo>
                  <a:lnTo>
                    <a:pt x="291" y="176"/>
                  </a:lnTo>
                  <a:lnTo>
                    <a:pt x="293" y="175"/>
                  </a:lnTo>
                  <a:lnTo>
                    <a:pt x="291" y="173"/>
                  </a:lnTo>
                  <a:lnTo>
                    <a:pt x="289" y="170"/>
                  </a:lnTo>
                  <a:lnTo>
                    <a:pt x="289" y="168"/>
                  </a:lnTo>
                  <a:lnTo>
                    <a:pt x="289" y="167"/>
                  </a:lnTo>
                  <a:lnTo>
                    <a:pt x="289" y="163"/>
                  </a:lnTo>
                  <a:lnTo>
                    <a:pt x="291" y="160"/>
                  </a:lnTo>
                  <a:lnTo>
                    <a:pt x="293" y="158"/>
                  </a:lnTo>
                  <a:lnTo>
                    <a:pt x="294" y="154"/>
                  </a:lnTo>
                  <a:lnTo>
                    <a:pt x="296" y="152"/>
                  </a:lnTo>
                  <a:lnTo>
                    <a:pt x="298" y="150"/>
                  </a:lnTo>
                  <a:lnTo>
                    <a:pt x="301" y="150"/>
                  </a:lnTo>
                  <a:lnTo>
                    <a:pt x="301" y="149"/>
                  </a:lnTo>
                  <a:lnTo>
                    <a:pt x="306" y="144"/>
                  </a:lnTo>
                  <a:lnTo>
                    <a:pt x="306" y="141"/>
                  </a:lnTo>
                  <a:lnTo>
                    <a:pt x="306" y="137"/>
                  </a:lnTo>
                  <a:lnTo>
                    <a:pt x="309" y="136"/>
                  </a:lnTo>
                  <a:lnTo>
                    <a:pt x="313" y="133"/>
                  </a:lnTo>
                  <a:lnTo>
                    <a:pt x="313" y="131"/>
                  </a:lnTo>
                  <a:lnTo>
                    <a:pt x="314" y="124"/>
                  </a:lnTo>
                  <a:lnTo>
                    <a:pt x="314" y="118"/>
                  </a:lnTo>
                  <a:lnTo>
                    <a:pt x="326" y="102"/>
                  </a:lnTo>
                  <a:lnTo>
                    <a:pt x="334" y="100"/>
                  </a:lnTo>
                  <a:lnTo>
                    <a:pt x="337" y="97"/>
                  </a:lnTo>
                  <a:lnTo>
                    <a:pt x="341" y="95"/>
                  </a:lnTo>
                  <a:lnTo>
                    <a:pt x="342" y="94"/>
                  </a:lnTo>
                  <a:lnTo>
                    <a:pt x="346" y="92"/>
                  </a:lnTo>
                  <a:lnTo>
                    <a:pt x="347" y="90"/>
                  </a:lnTo>
                  <a:lnTo>
                    <a:pt x="349" y="89"/>
                  </a:lnTo>
                  <a:lnTo>
                    <a:pt x="352" y="87"/>
                  </a:lnTo>
                  <a:lnTo>
                    <a:pt x="354" y="86"/>
                  </a:lnTo>
                  <a:lnTo>
                    <a:pt x="359" y="82"/>
                  </a:lnTo>
                  <a:lnTo>
                    <a:pt x="361" y="81"/>
                  </a:lnTo>
                  <a:lnTo>
                    <a:pt x="362" y="79"/>
                  </a:lnTo>
                  <a:lnTo>
                    <a:pt x="364" y="76"/>
                  </a:lnTo>
                  <a:lnTo>
                    <a:pt x="367" y="69"/>
                  </a:lnTo>
                  <a:lnTo>
                    <a:pt x="371" y="66"/>
                  </a:lnTo>
                  <a:lnTo>
                    <a:pt x="375" y="61"/>
                  </a:lnTo>
                  <a:lnTo>
                    <a:pt x="375" y="56"/>
                  </a:lnTo>
                  <a:lnTo>
                    <a:pt x="374" y="53"/>
                  </a:lnTo>
                  <a:lnTo>
                    <a:pt x="375" y="45"/>
                  </a:lnTo>
                  <a:lnTo>
                    <a:pt x="379" y="35"/>
                  </a:lnTo>
                  <a:lnTo>
                    <a:pt x="380" y="34"/>
                  </a:lnTo>
                  <a:lnTo>
                    <a:pt x="384" y="34"/>
                  </a:lnTo>
                  <a:lnTo>
                    <a:pt x="387" y="34"/>
                  </a:lnTo>
                  <a:lnTo>
                    <a:pt x="392" y="34"/>
                  </a:lnTo>
                  <a:lnTo>
                    <a:pt x="395" y="34"/>
                  </a:lnTo>
                  <a:lnTo>
                    <a:pt x="400" y="35"/>
                  </a:lnTo>
                  <a:lnTo>
                    <a:pt x="409" y="39"/>
                  </a:lnTo>
                  <a:lnTo>
                    <a:pt x="414" y="40"/>
                  </a:lnTo>
                  <a:lnTo>
                    <a:pt x="415" y="45"/>
                  </a:lnTo>
                  <a:lnTo>
                    <a:pt x="420" y="50"/>
                  </a:lnTo>
                  <a:lnTo>
                    <a:pt x="423" y="53"/>
                  </a:lnTo>
                  <a:lnTo>
                    <a:pt x="428" y="50"/>
                  </a:lnTo>
                  <a:lnTo>
                    <a:pt x="430" y="48"/>
                  </a:lnTo>
                  <a:lnTo>
                    <a:pt x="437" y="42"/>
                  </a:lnTo>
                  <a:lnTo>
                    <a:pt x="440" y="40"/>
                  </a:lnTo>
                  <a:lnTo>
                    <a:pt x="443" y="39"/>
                  </a:lnTo>
                  <a:lnTo>
                    <a:pt x="445" y="37"/>
                  </a:lnTo>
                  <a:lnTo>
                    <a:pt x="445" y="34"/>
                  </a:lnTo>
                  <a:lnTo>
                    <a:pt x="460" y="31"/>
                  </a:lnTo>
                  <a:lnTo>
                    <a:pt x="468" y="31"/>
                  </a:lnTo>
                  <a:lnTo>
                    <a:pt x="473" y="32"/>
                  </a:lnTo>
                  <a:lnTo>
                    <a:pt x="485" y="32"/>
                  </a:lnTo>
                  <a:lnTo>
                    <a:pt x="495" y="29"/>
                  </a:lnTo>
                  <a:lnTo>
                    <a:pt x="498" y="27"/>
                  </a:lnTo>
                  <a:lnTo>
                    <a:pt x="509" y="26"/>
                  </a:lnTo>
                  <a:lnTo>
                    <a:pt x="518" y="24"/>
                  </a:lnTo>
                  <a:lnTo>
                    <a:pt x="523" y="22"/>
                  </a:lnTo>
                  <a:lnTo>
                    <a:pt x="528" y="19"/>
                  </a:lnTo>
                  <a:lnTo>
                    <a:pt x="531" y="16"/>
                  </a:lnTo>
                  <a:lnTo>
                    <a:pt x="533" y="14"/>
                  </a:lnTo>
                  <a:lnTo>
                    <a:pt x="538" y="8"/>
                  </a:lnTo>
                  <a:lnTo>
                    <a:pt x="541" y="5"/>
                  </a:lnTo>
                  <a:lnTo>
                    <a:pt x="549" y="1"/>
                  </a:lnTo>
                  <a:lnTo>
                    <a:pt x="552" y="0"/>
                  </a:lnTo>
                  <a:lnTo>
                    <a:pt x="561" y="1"/>
                  </a:lnTo>
                  <a:lnTo>
                    <a:pt x="566" y="5"/>
                  </a:lnTo>
                  <a:lnTo>
                    <a:pt x="569" y="8"/>
                  </a:lnTo>
                  <a:lnTo>
                    <a:pt x="574" y="13"/>
                  </a:lnTo>
                  <a:lnTo>
                    <a:pt x="574" y="16"/>
                  </a:lnTo>
                  <a:lnTo>
                    <a:pt x="581" y="22"/>
                  </a:lnTo>
                  <a:lnTo>
                    <a:pt x="584" y="29"/>
                  </a:lnTo>
                  <a:lnTo>
                    <a:pt x="591" y="29"/>
                  </a:lnTo>
                  <a:lnTo>
                    <a:pt x="594" y="34"/>
                  </a:lnTo>
                  <a:lnTo>
                    <a:pt x="600" y="35"/>
                  </a:lnTo>
                  <a:lnTo>
                    <a:pt x="605" y="44"/>
                  </a:lnTo>
                  <a:lnTo>
                    <a:pt x="607" y="45"/>
                  </a:lnTo>
                  <a:lnTo>
                    <a:pt x="610" y="50"/>
                  </a:lnTo>
                  <a:lnTo>
                    <a:pt x="614" y="53"/>
                  </a:lnTo>
                  <a:lnTo>
                    <a:pt x="617" y="55"/>
                  </a:lnTo>
                  <a:lnTo>
                    <a:pt x="619" y="58"/>
                  </a:lnTo>
                  <a:lnTo>
                    <a:pt x="617" y="63"/>
                  </a:lnTo>
                  <a:lnTo>
                    <a:pt x="615" y="66"/>
                  </a:lnTo>
                  <a:lnTo>
                    <a:pt x="615" y="68"/>
                  </a:lnTo>
                  <a:lnTo>
                    <a:pt x="617" y="69"/>
                  </a:lnTo>
                  <a:lnTo>
                    <a:pt x="619" y="71"/>
                  </a:lnTo>
                  <a:lnTo>
                    <a:pt x="619" y="76"/>
                  </a:lnTo>
                  <a:lnTo>
                    <a:pt x="617" y="79"/>
                  </a:lnTo>
                  <a:lnTo>
                    <a:pt x="617" y="84"/>
                  </a:lnTo>
                  <a:lnTo>
                    <a:pt x="617" y="86"/>
                  </a:lnTo>
                  <a:lnTo>
                    <a:pt x="620" y="92"/>
                  </a:lnTo>
                  <a:lnTo>
                    <a:pt x="619" y="94"/>
                  </a:lnTo>
                  <a:lnTo>
                    <a:pt x="617" y="95"/>
                  </a:lnTo>
                  <a:lnTo>
                    <a:pt x="612" y="99"/>
                  </a:lnTo>
                  <a:lnTo>
                    <a:pt x="609" y="102"/>
                  </a:lnTo>
                  <a:lnTo>
                    <a:pt x="605" y="103"/>
                  </a:lnTo>
                  <a:lnTo>
                    <a:pt x="600" y="111"/>
                  </a:lnTo>
                  <a:lnTo>
                    <a:pt x="612" y="123"/>
                  </a:lnTo>
                  <a:lnTo>
                    <a:pt x="617" y="126"/>
                  </a:lnTo>
                  <a:lnTo>
                    <a:pt x="622" y="129"/>
                  </a:lnTo>
                  <a:lnTo>
                    <a:pt x="625" y="129"/>
                  </a:lnTo>
                  <a:lnTo>
                    <a:pt x="630" y="133"/>
                  </a:lnTo>
                  <a:lnTo>
                    <a:pt x="634" y="136"/>
                  </a:lnTo>
                  <a:lnTo>
                    <a:pt x="640" y="139"/>
                  </a:lnTo>
                  <a:lnTo>
                    <a:pt x="643" y="141"/>
                  </a:lnTo>
                  <a:lnTo>
                    <a:pt x="645" y="141"/>
                  </a:lnTo>
                  <a:lnTo>
                    <a:pt x="652" y="145"/>
                  </a:lnTo>
                  <a:lnTo>
                    <a:pt x="655" y="147"/>
                  </a:lnTo>
                  <a:lnTo>
                    <a:pt x="657" y="147"/>
                  </a:lnTo>
                  <a:lnTo>
                    <a:pt x="660" y="150"/>
                  </a:lnTo>
                  <a:lnTo>
                    <a:pt x="663" y="155"/>
                  </a:lnTo>
                  <a:lnTo>
                    <a:pt x="667" y="160"/>
                  </a:lnTo>
                  <a:lnTo>
                    <a:pt x="670" y="163"/>
                  </a:lnTo>
                  <a:lnTo>
                    <a:pt x="675" y="167"/>
                  </a:lnTo>
                  <a:lnTo>
                    <a:pt x="678" y="170"/>
                  </a:lnTo>
                  <a:lnTo>
                    <a:pt x="680" y="171"/>
                  </a:lnTo>
                  <a:lnTo>
                    <a:pt x="685" y="176"/>
                  </a:lnTo>
                  <a:lnTo>
                    <a:pt x="686" y="179"/>
                  </a:lnTo>
                  <a:lnTo>
                    <a:pt x="688" y="181"/>
                  </a:lnTo>
                  <a:lnTo>
                    <a:pt x="693" y="183"/>
                  </a:lnTo>
                  <a:lnTo>
                    <a:pt x="696" y="183"/>
                  </a:lnTo>
                  <a:lnTo>
                    <a:pt x="698" y="183"/>
                  </a:lnTo>
                  <a:lnTo>
                    <a:pt x="701" y="184"/>
                  </a:lnTo>
                  <a:lnTo>
                    <a:pt x="710" y="186"/>
                  </a:lnTo>
                  <a:lnTo>
                    <a:pt x="710" y="196"/>
                  </a:lnTo>
                  <a:lnTo>
                    <a:pt x="711" y="202"/>
                  </a:lnTo>
                  <a:lnTo>
                    <a:pt x="711" y="210"/>
                  </a:lnTo>
                  <a:lnTo>
                    <a:pt x="711" y="215"/>
                  </a:lnTo>
                  <a:lnTo>
                    <a:pt x="711" y="220"/>
                  </a:lnTo>
                  <a:lnTo>
                    <a:pt x="708" y="223"/>
                  </a:lnTo>
                  <a:lnTo>
                    <a:pt x="703" y="225"/>
                  </a:lnTo>
                  <a:lnTo>
                    <a:pt x="701" y="226"/>
                  </a:lnTo>
                  <a:lnTo>
                    <a:pt x="696" y="228"/>
                  </a:lnTo>
                  <a:lnTo>
                    <a:pt x="693" y="230"/>
                  </a:lnTo>
                  <a:lnTo>
                    <a:pt x="690" y="231"/>
                  </a:lnTo>
                  <a:lnTo>
                    <a:pt x="686" y="231"/>
                  </a:lnTo>
                  <a:lnTo>
                    <a:pt x="685" y="231"/>
                  </a:lnTo>
                  <a:lnTo>
                    <a:pt x="681" y="231"/>
                  </a:lnTo>
                  <a:lnTo>
                    <a:pt x="680" y="230"/>
                  </a:lnTo>
                  <a:lnTo>
                    <a:pt x="677" y="228"/>
                  </a:lnTo>
                  <a:lnTo>
                    <a:pt x="672" y="223"/>
                  </a:lnTo>
                  <a:lnTo>
                    <a:pt x="668" y="223"/>
                  </a:lnTo>
                  <a:lnTo>
                    <a:pt x="663" y="223"/>
                  </a:lnTo>
                  <a:lnTo>
                    <a:pt x="662" y="223"/>
                  </a:lnTo>
                  <a:lnTo>
                    <a:pt x="658" y="225"/>
                  </a:lnTo>
                  <a:lnTo>
                    <a:pt x="655" y="226"/>
                  </a:lnTo>
                  <a:lnTo>
                    <a:pt x="653" y="228"/>
                  </a:lnTo>
                  <a:lnTo>
                    <a:pt x="650" y="228"/>
                  </a:lnTo>
                  <a:lnTo>
                    <a:pt x="647" y="230"/>
                  </a:lnTo>
                  <a:lnTo>
                    <a:pt x="643" y="231"/>
                  </a:lnTo>
                  <a:lnTo>
                    <a:pt x="640" y="233"/>
                  </a:lnTo>
                  <a:lnTo>
                    <a:pt x="638" y="234"/>
                  </a:lnTo>
                  <a:lnTo>
                    <a:pt x="635" y="238"/>
                  </a:lnTo>
                  <a:lnTo>
                    <a:pt x="634" y="241"/>
                  </a:lnTo>
                  <a:lnTo>
                    <a:pt x="630" y="246"/>
                  </a:lnTo>
                  <a:lnTo>
                    <a:pt x="627" y="247"/>
                  </a:lnTo>
                  <a:lnTo>
                    <a:pt x="625" y="254"/>
                  </a:lnTo>
                  <a:lnTo>
                    <a:pt x="624" y="260"/>
                  </a:lnTo>
                  <a:lnTo>
                    <a:pt x="619" y="275"/>
                  </a:lnTo>
                  <a:lnTo>
                    <a:pt x="619" y="278"/>
                  </a:lnTo>
                  <a:lnTo>
                    <a:pt x="615" y="283"/>
                  </a:lnTo>
                  <a:lnTo>
                    <a:pt x="615" y="285"/>
                  </a:lnTo>
                  <a:lnTo>
                    <a:pt x="610" y="289"/>
                  </a:lnTo>
                  <a:lnTo>
                    <a:pt x="607" y="294"/>
                  </a:lnTo>
                  <a:lnTo>
                    <a:pt x="605" y="296"/>
                  </a:lnTo>
                  <a:lnTo>
                    <a:pt x="602" y="298"/>
                  </a:lnTo>
                  <a:lnTo>
                    <a:pt x="599" y="299"/>
                  </a:lnTo>
                  <a:lnTo>
                    <a:pt x="597" y="299"/>
                  </a:lnTo>
                  <a:lnTo>
                    <a:pt x="594" y="301"/>
                  </a:lnTo>
                  <a:lnTo>
                    <a:pt x="589" y="302"/>
                  </a:lnTo>
                  <a:lnTo>
                    <a:pt x="587" y="302"/>
                  </a:lnTo>
                  <a:lnTo>
                    <a:pt x="586" y="306"/>
                  </a:lnTo>
                  <a:lnTo>
                    <a:pt x="581" y="309"/>
                  </a:lnTo>
                  <a:lnTo>
                    <a:pt x="577" y="314"/>
                  </a:lnTo>
                  <a:lnTo>
                    <a:pt x="574" y="322"/>
                  </a:lnTo>
                  <a:lnTo>
                    <a:pt x="572" y="327"/>
                  </a:lnTo>
                  <a:lnTo>
                    <a:pt x="572" y="330"/>
                  </a:lnTo>
                  <a:lnTo>
                    <a:pt x="571" y="332"/>
                  </a:lnTo>
                  <a:lnTo>
                    <a:pt x="569" y="335"/>
                  </a:lnTo>
                  <a:lnTo>
                    <a:pt x="569" y="336"/>
                  </a:lnTo>
                  <a:lnTo>
                    <a:pt x="569" y="340"/>
                  </a:lnTo>
                  <a:lnTo>
                    <a:pt x="569" y="344"/>
                  </a:lnTo>
                  <a:lnTo>
                    <a:pt x="557" y="351"/>
                  </a:lnTo>
                  <a:lnTo>
                    <a:pt x="551" y="357"/>
                  </a:lnTo>
                  <a:lnTo>
                    <a:pt x="546" y="361"/>
                  </a:lnTo>
                  <a:lnTo>
                    <a:pt x="546" y="369"/>
                  </a:lnTo>
                  <a:lnTo>
                    <a:pt x="549" y="375"/>
                  </a:lnTo>
                  <a:lnTo>
                    <a:pt x="548" y="383"/>
                  </a:lnTo>
                  <a:lnTo>
                    <a:pt x="546" y="390"/>
                  </a:lnTo>
                  <a:lnTo>
                    <a:pt x="543" y="395"/>
                  </a:lnTo>
                  <a:lnTo>
                    <a:pt x="539" y="398"/>
                  </a:lnTo>
                  <a:lnTo>
                    <a:pt x="538" y="401"/>
                  </a:lnTo>
                  <a:lnTo>
                    <a:pt x="536" y="404"/>
                  </a:lnTo>
                  <a:lnTo>
                    <a:pt x="533" y="408"/>
                  </a:lnTo>
                  <a:lnTo>
                    <a:pt x="531" y="412"/>
                  </a:lnTo>
                  <a:lnTo>
                    <a:pt x="529" y="416"/>
                  </a:lnTo>
                  <a:lnTo>
                    <a:pt x="529" y="421"/>
                  </a:lnTo>
                  <a:lnTo>
                    <a:pt x="529" y="424"/>
                  </a:lnTo>
                  <a:lnTo>
                    <a:pt x="526" y="427"/>
                  </a:lnTo>
                  <a:lnTo>
                    <a:pt x="518" y="427"/>
                  </a:lnTo>
                  <a:lnTo>
                    <a:pt x="516" y="427"/>
                  </a:lnTo>
                  <a:lnTo>
                    <a:pt x="513" y="427"/>
                  </a:lnTo>
                  <a:lnTo>
                    <a:pt x="509" y="427"/>
                  </a:lnTo>
                  <a:lnTo>
                    <a:pt x="503" y="425"/>
                  </a:lnTo>
                  <a:lnTo>
                    <a:pt x="500" y="427"/>
                  </a:lnTo>
                  <a:lnTo>
                    <a:pt x="498" y="430"/>
                  </a:lnTo>
                  <a:lnTo>
                    <a:pt x="498" y="432"/>
                  </a:lnTo>
                  <a:lnTo>
                    <a:pt x="500" y="437"/>
                  </a:lnTo>
                  <a:lnTo>
                    <a:pt x="500" y="438"/>
                  </a:lnTo>
                  <a:lnTo>
                    <a:pt x="495" y="440"/>
                  </a:lnTo>
                  <a:lnTo>
                    <a:pt x="493" y="443"/>
                  </a:lnTo>
                  <a:lnTo>
                    <a:pt x="491" y="445"/>
                  </a:lnTo>
                  <a:lnTo>
                    <a:pt x="488" y="448"/>
                  </a:lnTo>
                  <a:lnTo>
                    <a:pt x="488" y="453"/>
                  </a:lnTo>
                  <a:lnTo>
                    <a:pt x="490" y="458"/>
                  </a:lnTo>
                  <a:lnTo>
                    <a:pt x="490" y="466"/>
                  </a:lnTo>
                  <a:lnTo>
                    <a:pt x="490" y="471"/>
                  </a:lnTo>
                  <a:lnTo>
                    <a:pt x="488" y="476"/>
                  </a:lnTo>
                  <a:lnTo>
                    <a:pt x="485" y="477"/>
                  </a:lnTo>
                  <a:lnTo>
                    <a:pt x="481" y="479"/>
                  </a:lnTo>
                  <a:lnTo>
                    <a:pt x="478" y="477"/>
                  </a:lnTo>
                  <a:lnTo>
                    <a:pt x="471" y="467"/>
                  </a:lnTo>
                  <a:lnTo>
                    <a:pt x="466" y="464"/>
                  </a:lnTo>
                  <a:lnTo>
                    <a:pt x="465" y="463"/>
                  </a:lnTo>
                  <a:lnTo>
                    <a:pt x="461" y="461"/>
                  </a:lnTo>
                  <a:lnTo>
                    <a:pt x="458" y="463"/>
                  </a:lnTo>
                  <a:lnTo>
                    <a:pt x="455" y="467"/>
                  </a:lnTo>
                  <a:lnTo>
                    <a:pt x="453" y="471"/>
                  </a:lnTo>
                  <a:lnTo>
                    <a:pt x="452" y="476"/>
                  </a:lnTo>
                  <a:lnTo>
                    <a:pt x="447" y="476"/>
                  </a:lnTo>
                  <a:lnTo>
                    <a:pt x="445" y="474"/>
                  </a:lnTo>
                  <a:lnTo>
                    <a:pt x="440" y="472"/>
                  </a:lnTo>
                  <a:lnTo>
                    <a:pt x="438" y="472"/>
                  </a:lnTo>
                  <a:lnTo>
                    <a:pt x="435" y="471"/>
                  </a:lnTo>
                  <a:lnTo>
                    <a:pt x="428" y="472"/>
                  </a:lnTo>
                  <a:lnTo>
                    <a:pt x="422" y="477"/>
                  </a:lnTo>
                  <a:lnTo>
                    <a:pt x="420" y="479"/>
                  </a:lnTo>
                  <a:lnTo>
                    <a:pt x="415" y="480"/>
                  </a:lnTo>
                  <a:lnTo>
                    <a:pt x="410" y="480"/>
                  </a:lnTo>
                  <a:lnTo>
                    <a:pt x="409" y="480"/>
                  </a:lnTo>
                  <a:lnTo>
                    <a:pt x="404" y="479"/>
                  </a:lnTo>
                  <a:lnTo>
                    <a:pt x="400" y="479"/>
                  </a:lnTo>
                  <a:lnTo>
                    <a:pt x="397" y="480"/>
                  </a:lnTo>
                  <a:lnTo>
                    <a:pt x="395" y="482"/>
                  </a:lnTo>
                  <a:lnTo>
                    <a:pt x="392" y="487"/>
                  </a:lnTo>
                  <a:lnTo>
                    <a:pt x="384" y="490"/>
                  </a:lnTo>
                  <a:lnTo>
                    <a:pt x="385" y="500"/>
                  </a:lnTo>
                  <a:lnTo>
                    <a:pt x="389" y="508"/>
                  </a:lnTo>
                  <a:lnTo>
                    <a:pt x="390" y="513"/>
                  </a:lnTo>
                  <a:lnTo>
                    <a:pt x="394" y="519"/>
                  </a:lnTo>
                  <a:lnTo>
                    <a:pt x="397" y="526"/>
                  </a:lnTo>
                  <a:lnTo>
                    <a:pt x="399" y="532"/>
                  </a:lnTo>
                  <a:lnTo>
                    <a:pt x="400" y="540"/>
                  </a:lnTo>
                  <a:lnTo>
                    <a:pt x="402" y="545"/>
                  </a:lnTo>
                  <a:lnTo>
                    <a:pt x="405" y="550"/>
                  </a:lnTo>
                  <a:lnTo>
                    <a:pt x="409" y="553"/>
                  </a:lnTo>
                  <a:lnTo>
                    <a:pt x="412" y="558"/>
                  </a:lnTo>
                  <a:lnTo>
                    <a:pt x="412" y="560"/>
                  </a:lnTo>
                  <a:lnTo>
                    <a:pt x="415" y="565"/>
                  </a:lnTo>
                  <a:lnTo>
                    <a:pt x="420" y="569"/>
                  </a:lnTo>
                  <a:lnTo>
                    <a:pt x="423" y="573"/>
                  </a:lnTo>
                  <a:lnTo>
                    <a:pt x="425" y="579"/>
                  </a:lnTo>
                  <a:lnTo>
                    <a:pt x="423" y="584"/>
                  </a:lnTo>
                  <a:lnTo>
                    <a:pt x="420" y="589"/>
                  </a:lnTo>
                  <a:lnTo>
                    <a:pt x="422" y="595"/>
                  </a:lnTo>
                  <a:lnTo>
                    <a:pt x="425" y="600"/>
                  </a:lnTo>
                  <a:lnTo>
                    <a:pt x="427" y="600"/>
                  </a:lnTo>
                  <a:lnTo>
                    <a:pt x="428" y="605"/>
                  </a:lnTo>
                  <a:lnTo>
                    <a:pt x="432" y="608"/>
                  </a:lnTo>
                  <a:lnTo>
                    <a:pt x="433" y="613"/>
                  </a:lnTo>
                  <a:lnTo>
                    <a:pt x="433" y="615"/>
                  </a:lnTo>
                  <a:lnTo>
                    <a:pt x="433" y="623"/>
                  </a:lnTo>
                  <a:lnTo>
                    <a:pt x="433" y="624"/>
                  </a:lnTo>
                  <a:lnTo>
                    <a:pt x="433" y="633"/>
                  </a:lnTo>
                  <a:lnTo>
                    <a:pt x="433" y="634"/>
                  </a:lnTo>
                  <a:lnTo>
                    <a:pt x="433" y="639"/>
                  </a:lnTo>
                  <a:lnTo>
                    <a:pt x="435" y="645"/>
                  </a:lnTo>
                  <a:lnTo>
                    <a:pt x="437" y="650"/>
                  </a:lnTo>
                  <a:lnTo>
                    <a:pt x="438" y="652"/>
                  </a:lnTo>
                  <a:lnTo>
                    <a:pt x="438" y="655"/>
                  </a:lnTo>
                  <a:lnTo>
                    <a:pt x="437" y="662"/>
                  </a:lnTo>
                  <a:lnTo>
                    <a:pt x="438" y="663"/>
                  </a:lnTo>
                  <a:lnTo>
                    <a:pt x="442" y="665"/>
                  </a:lnTo>
                  <a:lnTo>
                    <a:pt x="443" y="670"/>
                  </a:lnTo>
                  <a:lnTo>
                    <a:pt x="443" y="673"/>
                  </a:lnTo>
                  <a:lnTo>
                    <a:pt x="443" y="679"/>
                  </a:lnTo>
                  <a:lnTo>
                    <a:pt x="442" y="684"/>
                  </a:lnTo>
                  <a:lnTo>
                    <a:pt x="440" y="691"/>
                  </a:lnTo>
                  <a:lnTo>
                    <a:pt x="438" y="697"/>
                  </a:lnTo>
                  <a:lnTo>
                    <a:pt x="438" y="699"/>
                  </a:lnTo>
                  <a:lnTo>
                    <a:pt x="442" y="702"/>
                  </a:lnTo>
                  <a:lnTo>
                    <a:pt x="445" y="709"/>
                  </a:lnTo>
                  <a:lnTo>
                    <a:pt x="450" y="717"/>
                  </a:lnTo>
                  <a:lnTo>
                    <a:pt x="452" y="720"/>
                  </a:lnTo>
                  <a:lnTo>
                    <a:pt x="455" y="726"/>
                  </a:lnTo>
                  <a:lnTo>
                    <a:pt x="455" y="728"/>
                  </a:lnTo>
                  <a:lnTo>
                    <a:pt x="455" y="733"/>
                  </a:lnTo>
                  <a:lnTo>
                    <a:pt x="457" y="738"/>
                  </a:lnTo>
                  <a:lnTo>
                    <a:pt x="463" y="741"/>
                  </a:lnTo>
                  <a:lnTo>
                    <a:pt x="465" y="749"/>
                  </a:lnTo>
                  <a:lnTo>
                    <a:pt x="465" y="756"/>
                  </a:lnTo>
                  <a:lnTo>
                    <a:pt x="468" y="757"/>
                  </a:lnTo>
                  <a:lnTo>
                    <a:pt x="471" y="764"/>
                  </a:lnTo>
                  <a:lnTo>
                    <a:pt x="473" y="767"/>
                  </a:lnTo>
                  <a:lnTo>
                    <a:pt x="473" y="768"/>
                  </a:lnTo>
                  <a:lnTo>
                    <a:pt x="471" y="770"/>
                  </a:lnTo>
                  <a:lnTo>
                    <a:pt x="470" y="772"/>
                  </a:lnTo>
                  <a:lnTo>
                    <a:pt x="468" y="775"/>
                  </a:lnTo>
                  <a:lnTo>
                    <a:pt x="473" y="783"/>
                  </a:lnTo>
                  <a:lnTo>
                    <a:pt x="475" y="788"/>
                  </a:lnTo>
                  <a:lnTo>
                    <a:pt x="470" y="796"/>
                  </a:lnTo>
                  <a:lnTo>
                    <a:pt x="471" y="799"/>
                  </a:lnTo>
                  <a:lnTo>
                    <a:pt x="471" y="802"/>
                  </a:lnTo>
                  <a:lnTo>
                    <a:pt x="471" y="811"/>
                  </a:lnTo>
                  <a:lnTo>
                    <a:pt x="470" y="820"/>
                  </a:lnTo>
                  <a:lnTo>
                    <a:pt x="473" y="825"/>
                  </a:lnTo>
                  <a:lnTo>
                    <a:pt x="480" y="827"/>
                  </a:lnTo>
                  <a:lnTo>
                    <a:pt x="490" y="828"/>
                  </a:lnTo>
                  <a:lnTo>
                    <a:pt x="491" y="835"/>
                  </a:lnTo>
                  <a:lnTo>
                    <a:pt x="491" y="845"/>
                  </a:lnTo>
                  <a:lnTo>
                    <a:pt x="490" y="853"/>
                  </a:lnTo>
                  <a:lnTo>
                    <a:pt x="483" y="862"/>
                  </a:lnTo>
                  <a:lnTo>
                    <a:pt x="486" y="866"/>
                  </a:lnTo>
                  <a:lnTo>
                    <a:pt x="491" y="864"/>
                  </a:lnTo>
                  <a:lnTo>
                    <a:pt x="496" y="862"/>
                  </a:lnTo>
                  <a:lnTo>
                    <a:pt x="506" y="862"/>
                  </a:lnTo>
                  <a:lnTo>
                    <a:pt x="513" y="864"/>
                  </a:lnTo>
                  <a:lnTo>
                    <a:pt x="521" y="866"/>
                  </a:lnTo>
                  <a:lnTo>
                    <a:pt x="523" y="870"/>
                  </a:lnTo>
                  <a:lnTo>
                    <a:pt x="523" y="878"/>
                  </a:lnTo>
                  <a:lnTo>
                    <a:pt x="524" y="882"/>
                  </a:lnTo>
                  <a:lnTo>
                    <a:pt x="531" y="885"/>
                  </a:lnTo>
                  <a:lnTo>
                    <a:pt x="541" y="891"/>
                  </a:lnTo>
                  <a:lnTo>
                    <a:pt x="543" y="896"/>
                  </a:lnTo>
                  <a:lnTo>
                    <a:pt x="543" y="903"/>
                  </a:lnTo>
                  <a:lnTo>
                    <a:pt x="544" y="906"/>
                  </a:lnTo>
                  <a:lnTo>
                    <a:pt x="551" y="909"/>
                  </a:lnTo>
                  <a:lnTo>
                    <a:pt x="556" y="914"/>
                  </a:lnTo>
                  <a:lnTo>
                    <a:pt x="562" y="922"/>
                  </a:lnTo>
                  <a:lnTo>
                    <a:pt x="564" y="927"/>
                  </a:lnTo>
                  <a:lnTo>
                    <a:pt x="564" y="935"/>
                  </a:lnTo>
                  <a:lnTo>
                    <a:pt x="559" y="935"/>
                  </a:lnTo>
                  <a:lnTo>
                    <a:pt x="556" y="937"/>
                  </a:lnTo>
                  <a:lnTo>
                    <a:pt x="551" y="937"/>
                  </a:lnTo>
                  <a:lnTo>
                    <a:pt x="544" y="937"/>
                  </a:lnTo>
                  <a:lnTo>
                    <a:pt x="539" y="938"/>
                  </a:lnTo>
                  <a:lnTo>
                    <a:pt x="543" y="950"/>
                  </a:lnTo>
                  <a:lnTo>
                    <a:pt x="548" y="955"/>
                  </a:lnTo>
                  <a:lnTo>
                    <a:pt x="552" y="964"/>
                  </a:lnTo>
                  <a:lnTo>
                    <a:pt x="551" y="971"/>
                  </a:lnTo>
                  <a:lnTo>
                    <a:pt x="556" y="976"/>
                  </a:lnTo>
                  <a:lnTo>
                    <a:pt x="551" y="977"/>
                  </a:lnTo>
                  <a:lnTo>
                    <a:pt x="541" y="977"/>
                  </a:lnTo>
                  <a:lnTo>
                    <a:pt x="534" y="974"/>
                  </a:lnTo>
                  <a:lnTo>
                    <a:pt x="526" y="971"/>
                  </a:lnTo>
                  <a:lnTo>
                    <a:pt x="521" y="971"/>
                  </a:lnTo>
                  <a:lnTo>
                    <a:pt x="518" y="967"/>
                  </a:lnTo>
                  <a:lnTo>
                    <a:pt x="513" y="966"/>
                  </a:lnTo>
                  <a:lnTo>
                    <a:pt x="509" y="967"/>
                  </a:lnTo>
                  <a:lnTo>
                    <a:pt x="505" y="971"/>
                  </a:lnTo>
                  <a:lnTo>
                    <a:pt x="501" y="969"/>
                  </a:lnTo>
                  <a:lnTo>
                    <a:pt x="496" y="967"/>
                  </a:lnTo>
                  <a:lnTo>
                    <a:pt x="491" y="969"/>
                  </a:lnTo>
                  <a:lnTo>
                    <a:pt x="486" y="971"/>
                  </a:lnTo>
                  <a:lnTo>
                    <a:pt x="481" y="972"/>
                  </a:lnTo>
                  <a:lnTo>
                    <a:pt x="481" y="979"/>
                  </a:lnTo>
                  <a:lnTo>
                    <a:pt x="485" y="985"/>
                  </a:lnTo>
                  <a:lnTo>
                    <a:pt x="486" y="997"/>
                  </a:lnTo>
                  <a:lnTo>
                    <a:pt x="493" y="1000"/>
                  </a:lnTo>
                  <a:lnTo>
                    <a:pt x="493" y="1010"/>
                  </a:lnTo>
                  <a:lnTo>
                    <a:pt x="501" y="1011"/>
                  </a:lnTo>
                  <a:lnTo>
                    <a:pt x="500" y="1013"/>
                  </a:lnTo>
                  <a:lnTo>
                    <a:pt x="500" y="1019"/>
                  </a:lnTo>
                  <a:lnTo>
                    <a:pt x="501" y="1023"/>
                  </a:lnTo>
                  <a:lnTo>
                    <a:pt x="498" y="1023"/>
                  </a:lnTo>
                  <a:lnTo>
                    <a:pt x="491" y="1021"/>
                  </a:lnTo>
                  <a:lnTo>
                    <a:pt x="488" y="1023"/>
                  </a:lnTo>
                  <a:lnTo>
                    <a:pt x="486" y="1029"/>
                  </a:lnTo>
                  <a:lnTo>
                    <a:pt x="486" y="1034"/>
                  </a:lnTo>
                  <a:lnTo>
                    <a:pt x="485" y="1039"/>
                  </a:lnTo>
                  <a:lnTo>
                    <a:pt x="480" y="1042"/>
                  </a:lnTo>
                  <a:lnTo>
                    <a:pt x="481" y="1047"/>
                  </a:lnTo>
                  <a:lnTo>
                    <a:pt x="480" y="1052"/>
                  </a:lnTo>
                  <a:lnTo>
                    <a:pt x="473" y="1052"/>
                  </a:lnTo>
                  <a:lnTo>
                    <a:pt x="466" y="1052"/>
                  </a:lnTo>
                  <a:lnTo>
                    <a:pt x="463" y="1053"/>
                  </a:lnTo>
                  <a:lnTo>
                    <a:pt x="460" y="1055"/>
                  </a:lnTo>
                  <a:lnTo>
                    <a:pt x="457" y="1061"/>
                  </a:lnTo>
                  <a:lnTo>
                    <a:pt x="458" y="1071"/>
                  </a:lnTo>
                  <a:lnTo>
                    <a:pt x="460" y="1074"/>
                  </a:lnTo>
                  <a:lnTo>
                    <a:pt x="457" y="1078"/>
                  </a:lnTo>
                  <a:lnTo>
                    <a:pt x="457" y="1082"/>
                  </a:lnTo>
                  <a:lnTo>
                    <a:pt x="458" y="1089"/>
                  </a:lnTo>
                  <a:lnTo>
                    <a:pt x="460" y="1094"/>
                  </a:lnTo>
                  <a:lnTo>
                    <a:pt x="460" y="1097"/>
                  </a:lnTo>
                  <a:lnTo>
                    <a:pt x="455" y="1099"/>
                  </a:lnTo>
                  <a:lnTo>
                    <a:pt x="448" y="1102"/>
                  </a:lnTo>
                  <a:lnTo>
                    <a:pt x="440" y="1105"/>
                  </a:lnTo>
                  <a:lnTo>
                    <a:pt x="435" y="1112"/>
                  </a:lnTo>
                  <a:lnTo>
                    <a:pt x="435" y="1115"/>
                  </a:lnTo>
                  <a:lnTo>
                    <a:pt x="435" y="1118"/>
                  </a:lnTo>
                  <a:lnTo>
                    <a:pt x="435" y="1126"/>
                  </a:lnTo>
                  <a:lnTo>
                    <a:pt x="435" y="1131"/>
                  </a:lnTo>
                  <a:lnTo>
                    <a:pt x="430" y="1139"/>
                  </a:lnTo>
                  <a:lnTo>
                    <a:pt x="433" y="1154"/>
                  </a:lnTo>
                  <a:lnTo>
                    <a:pt x="435" y="1165"/>
                  </a:lnTo>
                  <a:lnTo>
                    <a:pt x="430" y="1176"/>
                  </a:lnTo>
                  <a:lnTo>
                    <a:pt x="425" y="1183"/>
                  </a:lnTo>
                  <a:lnTo>
                    <a:pt x="425" y="1186"/>
                  </a:lnTo>
                  <a:lnTo>
                    <a:pt x="422" y="1192"/>
                  </a:lnTo>
                  <a:lnTo>
                    <a:pt x="417" y="1192"/>
                  </a:lnTo>
                  <a:lnTo>
                    <a:pt x="410" y="1191"/>
                  </a:lnTo>
                  <a:lnTo>
                    <a:pt x="402" y="1192"/>
                  </a:lnTo>
                  <a:lnTo>
                    <a:pt x="399" y="1192"/>
                  </a:lnTo>
                  <a:lnTo>
                    <a:pt x="389" y="1189"/>
                  </a:lnTo>
                  <a:lnTo>
                    <a:pt x="384" y="1184"/>
                  </a:lnTo>
                  <a:lnTo>
                    <a:pt x="379" y="1181"/>
                  </a:lnTo>
                  <a:lnTo>
                    <a:pt x="374" y="1178"/>
                  </a:lnTo>
                  <a:lnTo>
                    <a:pt x="369" y="1168"/>
                  </a:lnTo>
                  <a:lnTo>
                    <a:pt x="364" y="1168"/>
                  </a:lnTo>
                  <a:lnTo>
                    <a:pt x="361" y="1167"/>
                  </a:lnTo>
                  <a:lnTo>
                    <a:pt x="356" y="1167"/>
                  </a:lnTo>
                  <a:lnTo>
                    <a:pt x="351" y="1167"/>
                  </a:lnTo>
                  <a:lnTo>
                    <a:pt x="342" y="1160"/>
                  </a:lnTo>
                  <a:lnTo>
                    <a:pt x="336" y="1158"/>
                  </a:lnTo>
                  <a:lnTo>
                    <a:pt x="331" y="1160"/>
                  </a:lnTo>
                  <a:lnTo>
                    <a:pt x="319" y="1162"/>
                  </a:lnTo>
                  <a:lnTo>
                    <a:pt x="314" y="1160"/>
                  </a:lnTo>
                  <a:lnTo>
                    <a:pt x="311" y="1158"/>
                  </a:lnTo>
                  <a:lnTo>
                    <a:pt x="299" y="1160"/>
                  </a:lnTo>
                  <a:lnTo>
                    <a:pt x="296" y="1162"/>
                  </a:lnTo>
                  <a:lnTo>
                    <a:pt x="289" y="1160"/>
                  </a:lnTo>
                  <a:lnTo>
                    <a:pt x="286" y="1158"/>
                  </a:lnTo>
                  <a:lnTo>
                    <a:pt x="280" y="1158"/>
                  </a:lnTo>
                  <a:lnTo>
                    <a:pt x="276" y="1160"/>
                  </a:lnTo>
                  <a:lnTo>
                    <a:pt x="263" y="1154"/>
                  </a:lnTo>
                  <a:lnTo>
                    <a:pt x="260" y="1162"/>
                  </a:lnTo>
                  <a:lnTo>
                    <a:pt x="253" y="1163"/>
                  </a:lnTo>
                  <a:lnTo>
                    <a:pt x="250" y="1167"/>
                  </a:lnTo>
                  <a:lnTo>
                    <a:pt x="245" y="1171"/>
                  </a:lnTo>
                  <a:lnTo>
                    <a:pt x="242" y="1173"/>
                  </a:lnTo>
                  <a:lnTo>
                    <a:pt x="238" y="1176"/>
                  </a:lnTo>
                  <a:lnTo>
                    <a:pt x="238" y="1181"/>
                  </a:lnTo>
                  <a:lnTo>
                    <a:pt x="238" y="1184"/>
                  </a:lnTo>
                  <a:lnTo>
                    <a:pt x="237" y="1189"/>
                  </a:lnTo>
                  <a:lnTo>
                    <a:pt x="235" y="1194"/>
                  </a:lnTo>
                  <a:lnTo>
                    <a:pt x="238" y="1201"/>
                  </a:lnTo>
                  <a:lnTo>
                    <a:pt x="243" y="1207"/>
                  </a:lnTo>
                  <a:lnTo>
                    <a:pt x="243" y="1213"/>
                  </a:lnTo>
                  <a:lnTo>
                    <a:pt x="248" y="1218"/>
                  </a:lnTo>
                  <a:lnTo>
                    <a:pt x="253" y="1222"/>
                  </a:lnTo>
                  <a:lnTo>
                    <a:pt x="256" y="1225"/>
                  </a:lnTo>
                  <a:lnTo>
                    <a:pt x="261" y="1226"/>
                  </a:lnTo>
                  <a:lnTo>
                    <a:pt x="265" y="1228"/>
                  </a:lnTo>
                  <a:lnTo>
                    <a:pt x="266" y="1233"/>
                  </a:lnTo>
                  <a:lnTo>
                    <a:pt x="263" y="1243"/>
                  </a:lnTo>
                  <a:lnTo>
                    <a:pt x="265" y="1251"/>
                  </a:lnTo>
                  <a:lnTo>
                    <a:pt x="266" y="1257"/>
                  </a:lnTo>
                  <a:lnTo>
                    <a:pt x="266" y="1267"/>
                  </a:lnTo>
                  <a:lnTo>
                    <a:pt x="268" y="1272"/>
                  </a:lnTo>
                  <a:lnTo>
                    <a:pt x="268" y="1275"/>
                  </a:lnTo>
                  <a:lnTo>
                    <a:pt x="268" y="1278"/>
                  </a:lnTo>
                  <a:lnTo>
                    <a:pt x="260" y="1278"/>
                  </a:lnTo>
                  <a:lnTo>
                    <a:pt x="251" y="1281"/>
                  </a:lnTo>
                  <a:lnTo>
                    <a:pt x="251" y="1288"/>
                  </a:lnTo>
                  <a:lnTo>
                    <a:pt x="248" y="1294"/>
                  </a:lnTo>
                  <a:lnTo>
                    <a:pt x="245" y="1299"/>
                  </a:lnTo>
                  <a:lnTo>
                    <a:pt x="240" y="1302"/>
                  </a:lnTo>
                  <a:lnTo>
                    <a:pt x="237" y="1306"/>
                  </a:lnTo>
                  <a:lnTo>
                    <a:pt x="235" y="1312"/>
                  </a:lnTo>
                  <a:lnTo>
                    <a:pt x="233" y="1317"/>
                  </a:lnTo>
                  <a:lnTo>
                    <a:pt x="228" y="1320"/>
                  </a:lnTo>
                  <a:lnTo>
                    <a:pt x="223" y="1319"/>
                  </a:lnTo>
                  <a:lnTo>
                    <a:pt x="218" y="1312"/>
                  </a:lnTo>
                  <a:lnTo>
                    <a:pt x="212" y="1306"/>
                  </a:lnTo>
                  <a:lnTo>
                    <a:pt x="202" y="1301"/>
                  </a:lnTo>
                  <a:lnTo>
                    <a:pt x="192" y="1299"/>
                  </a:lnTo>
                  <a:lnTo>
                    <a:pt x="182" y="1299"/>
                  </a:lnTo>
                  <a:lnTo>
                    <a:pt x="169" y="1302"/>
                  </a:lnTo>
                  <a:lnTo>
                    <a:pt x="164" y="1307"/>
                  </a:lnTo>
                  <a:lnTo>
                    <a:pt x="157" y="1312"/>
                  </a:lnTo>
                  <a:lnTo>
                    <a:pt x="154" y="1314"/>
                  </a:lnTo>
                  <a:lnTo>
                    <a:pt x="146" y="1314"/>
                  </a:lnTo>
                  <a:lnTo>
                    <a:pt x="136" y="1319"/>
                  </a:lnTo>
                  <a:lnTo>
                    <a:pt x="126" y="1322"/>
                  </a:lnTo>
                  <a:lnTo>
                    <a:pt x="116" y="1327"/>
                  </a:lnTo>
                  <a:lnTo>
                    <a:pt x="106" y="1330"/>
                  </a:lnTo>
                  <a:lnTo>
                    <a:pt x="98" y="1338"/>
                  </a:lnTo>
                  <a:lnTo>
                    <a:pt x="91" y="1345"/>
                  </a:lnTo>
                  <a:lnTo>
                    <a:pt x="86" y="1348"/>
                  </a:lnTo>
                  <a:lnTo>
                    <a:pt x="83" y="1351"/>
                  </a:lnTo>
                  <a:lnTo>
                    <a:pt x="81" y="1353"/>
                  </a:lnTo>
                  <a:lnTo>
                    <a:pt x="76" y="1353"/>
                  </a:lnTo>
                  <a:lnTo>
                    <a:pt x="70" y="1353"/>
                  </a:lnTo>
                  <a:lnTo>
                    <a:pt x="65" y="1357"/>
                  </a:lnTo>
                  <a:lnTo>
                    <a:pt x="63" y="1361"/>
                  </a:lnTo>
                  <a:lnTo>
                    <a:pt x="58" y="1364"/>
                  </a:lnTo>
                  <a:lnTo>
                    <a:pt x="53" y="1367"/>
                  </a:lnTo>
                  <a:lnTo>
                    <a:pt x="48" y="1369"/>
                  </a:lnTo>
                  <a:lnTo>
                    <a:pt x="45" y="1370"/>
                  </a:lnTo>
                  <a:lnTo>
                    <a:pt x="41" y="1372"/>
                  </a:lnTo>
                  <a:lnTo>
                    <a:pt x="40" y="1375"/>
                  </a:lnTo>
                  <a:lnTo>
                    <a:pt x="38" y="1382"/>
                  </a:lnTo>
                  <a:lnTo>
                    <a:pt x="35" y="1387"/>
                  </a:lnTo>
                  <a:lnTo>
                    <a:pt x="27" y="1391"/>
                  </a:lnTo>
                  <a:lnTo>
                    <a:pt x="27" y="1388"/>
                  </a:lnTo>
                  <a:lnTo>
                    <a:pt x="27" y="1385"/>
                  </a:lnTo>
                  <a:lnTo>
                    <a:pt x="23" y="1380"/>
                  </a:lnTo>
                  <a:lnTo>
                    <a:pt x="20" y="1377"/>
                  </a:lnTo>
                  <a:lnTo>
                    <a:pt x="17" y="1375"/>
                  </a:lnTo>
                  <a:lnTo>
                    <a:pt x="17" y="1369"/>
                  </a:lnTo>
                  <a:lnTo>
                    <a:pt x="18" y="1361"/>
                  </a:lnTo>
                  <a:lnTo>
                    <a:pt x="20" y="1353"/>
                  </a:lnTo>
                  <a:lnTo>
                    <a:pt x="25" y="1343"/>
                  </a:lnTo>
                  <a:lnTo>
                    <a:pt x="27" y="1340"/>
                  </a:lnTo>
                  <a:lnTo>
                    <a:pt x="31" y="1338"/>
                  </a:lnTo>
                  <a:lnTo>
                    <a:pt x="36" y="1336"/>
                  </a:lnTo>
                  <a:lnTo>
                    <a:pt x="40" y="1333"/>
                  </a:lnTo>
                  <a:lnTo>
                    <a:pt x="43" y="1330"/>
                  </a:lnTo>
                  <a:lnTo>
                    <a:pt x="41" y="1323"/>
                  </a:lnTo>
                  <a:lnTo>
                    <a:pt x="41" y="1312"/>
                  </a:lnTo>
                  <a:lnTo>
                    <a:pt x="35" y="1304"/>
                  </a:lnTo>
                  <a:lnTo>
                    <a:pt x="33" y="1299"/>
                  </a:lnTo>
                  <a:lnTo>
                    <a:pt x="35" y="1294"/>
                  </a:lnTo>
                  <a:lnTo>
                    <a:pt x="38" y="1288"/>
                  </a:lnTo>
                  <a:lnTo>
                    <a:pt x="38" y="1281"/>
                  </a:lnTo>
                  <a:lnTo>
                    <a:pt x="38" y="1277"/>
                  </a:lnTo>
                  <a:lnTo>
                    <a:pt x="40" y="1268"/>
                  </a:lnTo>
                  <a:lnTo>
                    <a:pt x="40" y="1262"/>
                  </a:lnTo>
                  <a:lnTo>
                    <a:pt x="38" y="1254"/>
                  </a:lnTo>
                  <a:lnTo>
                    <a:pt x="36" y="1247"/>
                  </a:lnTo>
                  <a:lnTo>
                    <a:pt x="33" y="1239"/>
                  </a:lnTo>
                  <a:lnTo>
                    <a:pt x="31" y="1228"/>
                  </a:lnTo>
                  <a:lnTo>
                    <a:pt x="28" y="1220"/>
                  </a:lnTo>
                  <a:lnTo>
                    <a:pt x="25" y="1217"/>
                  </a:lnTo>
                  <a:lnTo>
                    <a:pt x="18" y="1212"/>
                  </a:lnTo>
                  <a:lnTo>
                    <a:pt x="17" y="1207"/>
                  </a:lnTo>
                  <a:lnTo>
                    <a:pt x="20" y="1199"/>
                  </a:lnTo>
                  <a:lnTo>
                    <a:pt x="25" y="1186"/>
                  </a:lnTo>
                  <a:lnTo>
                    <a:pt x="27" y="1178"/>
                  </a:lnTo>
                  <a:lnTo>
                    <a:pt x="27" y="1175"/>
                  </a:lnTo>
                  <a:lnTo>
                    <a:pt x="25" y="1170"/>
                  </a:lnTo>
                  <a:lnTo>
                    <a:pt x="23" y="1163"/>
                  </a:lnTo>
                  <a:lnTo>
                    <a:pt x="20" y="1154"/>
                  </a:lnTo>
                  <a:lnTo>
                    <a:pt x="23" y="1147"/>
                  </a:lnTo>
                  <a:lnTo>
                    <a:pt x="23" y="1139"/>
                  </a:lnTo>
                  <a:lnTo>
                    <a:pt x="23" y="1134"/>
                  </a:lnTo>
                  <a:lnTo>
                    <a:pt x="30" y="1131"/>
                  </a:lnTo>
                  <a:lnTo>
                    <a:pt x="43" y="1129"/>
                  </a:lnTo>
                  <a:lnTo>
                    <a:pt x="48" y="1128"/>
                  </a:lnTo>
                  <a:lnTo>
                    <a:pt x="55" y="1126"/>
                  </a:lnTo>
                  <a:lnTo>
                    <a:pt x="58" y="1124"/>
                  </a:lnTo>
                  <a:lnTo>
                    <a:pt x="61" y="1123"/>
                  </a:lnTo>
                  <a:lnTo>
                    <a:pt x="66" y="1118"/>
                  </a:lnTo>
                  <a:lnTo>
                    <a:pt x="73" y="1116"/>
                  </a:lnTo>
                  <a:lnTo>
                    <a:pt x="79" y="1115"/>
                  </a:lnTo>
                  <a:lnTo>
                    <a:pt x="84" y="1110"/>
                  </a:lnTo>
                  <a:lnTo>
                    <a:pt x="88" y="1103"/>
                  </a:lnTo>
                  <a:lnTo>
                    <a:pt x="88" y="1099"/>
                  </a:lnTo>
                  <a:lnTo>
                    <a:pt x="86" y="1094"/>
                  </a:lnTo>
                  <a:lnTo>
                    <a:pt x="81" y="1089"/>
                  </a:lnTo>
                  <a:lnTo>
                    <a:pt x="78" y="1087"/>
                  </a:lnTo>
                  <a:lnTo>
                    <a:pt x="71" y="1082"/>
                  </a:lnTo>
                  <a:lnTo>
                    <a:pt x="65" y="1076"/>
                  </a:lnTo>
                  <a:lnTo>
                    <a:pt x="63" y="1071"/>
                  </a:lnTo>
                  <a:lnTo>
                    <a:pt x="61" y="1066"/>
                  </a:lnTo>
                  <a:lnTo>
                    <a:pt x="56" y="1063"/>
                  </a:lnTo>
                  <a:lnTo>
                    <a:pt x="53" y="1060"/>
                  </a:lnTo>
                  <a:lnTo>
                    <a:pt x="46" y="1058"/>
                  </a:lnTo>
                  <a:lnTo>
                    <a:pt x="38" y="1044"/>
                  </a:lnTo>
                  <a:lnTo>
                    <a:pt x="40" y="1040"/>
                  </a:lnTo>
                  <a:lnTo>
                    <a:pt x="41" y="1035"/>
                  </a:lnTo>
                  <a:lnTo>
                    <a:pt x="41" y="1029"/>
                  </a:lnTo>
                  <a:lnTo>
                    <a:pt x="38" y="1024"/>
                  </a:lnTo>
                  <a:lnTo>
                    <a:pt x="38" y="101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8" name="Freeform 191"/>
            <p:cNvSpPr>
              <a:spLocks/>
            </p:cNvSpPr>
            <p:nvPr/>
          </p:nvSpPr>
          <p:spPr bwMode="auto">
            <a:xfrm>
              <a:off x="1111249" y="1997870"/>
              <a:ext cx="552450" cy="1104900"/>
            </a:xfrm>
            <a:custGeom>
              <a:avLst/>
              <a:gdLst>
                <a:gd name="T0" fmla="*/ 259 w 694"/>
                <a:gd name="T1" fmla="*/ 183 h 1391"/>
                <a:gd name="T2" fmla="*/ 274 w 694"/>
                <a:gd name="T3" fmla="*/ 160 h 1391"/>
                <a:gd name="T4" fmla="*/ 292 w 694"/>
                <a:gd name="T5" fmla="*/ 136 h 1391"/>
                <a:gd name="T6" fmla="*/ 329 w 694"/>
                <a:gd name="T7" fmla="*/ 92 h 1391"/>
                <a:gd name="T8" fmla="*/ 354 w 694"/>
                <a:gd name="T9" fmla="*/ 66 h 1391"/>
                <a:gd name="T10" fmla="*/ 378 w 694"/>
                <a:gd name="T11" fmla="*/ 34 h 1391"/>
                <a:gd name="T12" fmla="*/ 423 w 694"/>
                <a:gd name="T13" fmla="*/ 40 h 1391"/>
                <a:gd name="T14" fmla="*/ 492 w 694"/>
                <a:gd name="T15" fmla="*/ 26 h 1391"/>
                <a:gd name="T16" fmla="*/ 544 w 694"/>
                <a:gd name="T17" fmla="*/ 1 h 1391"/>
                <a:gd name="T18" fmla="*/ 588 w 694"/>
                <a:gd name="T19" fmla="*/ 44 h 1391"/>
                <a:gd name="T20" fmla="*/ 602 w 694"/>
                <a:gd name="T21" fmla="*/ 71 h 1391"/>
                <a:gd name="T22" fmla="*/ 588 w 694"/>
                <a:gd name="T23" fmla="*/ 103 h 1391"/>
                <a:gd name="T24" fmla="*/ 628 w 694"/>
                <a:gd name="T25" fmla="*/ 141 h 1391"/>
                <a:gd name="T26" fmla="*/ 663 w 694"/>
                <a:gd name="T27" fmla="*/ 171 h 1391"/>
                <a:gd name="T28" fmla="*/ 694 w 694"/>
                <a:gd name="T29" fmla="*/ 202 h 1391"/>
                <a:gd name="T30" fmla="*/ 669 w 694"/>
                <a:gd name="T31" fmla="*/ 231 h 1391"/>
                <a:gd name="T32" fmla="*/ 638 w 694"/>
                <a:gd name="T33" fmla="*/ 226 h 1391"/>
                <a:gd name="T34" fmla="*/ 610 w 694"/>
                <a:gd name="T35" fmla="*/ 247 h 1391"/>
                <a:gd name="T36" fmla="*/ 585 w 694"/>
                <a:gd name="T37" fmla="*/ 298 h 1391"/>
                <a:gd name="T38" fmla="*/ 555 w 694"/>
                <a:gd name="T39" fmla="*/ 327 h 1391"/>
                <a:gd name="T40" fmla="*/ 529 w 694"/>
                <a:gd name="T41" fmla="*/ 369 h 1391"/>
                <a:gd name="T42" fmla="*/ 512 w 694"/>
                <a:gd name="T43" fmla="*/ 416 h 1391"/>
                <a:gd name="T44" fmla="*/ 481 w 694"/>
                <a:gd name="T45" fmla="*/ 430 h 1391"/>
                <a:gd name="T46" fmla="*/ 473 w 694"/>
                <a:gd name="T47" fmla="*/ 466 h 1391"/>
                <a:gd name="T48" fmla="*/ 441 w 694"/>
                <a:gd name="T49" fmla="*/ 463 h 1391"/>
                <a:gd name="T50" fmla="*/ 405 w 694"/>
                <a:gd name="T51" fmla="*/ 477 h 1391"/>
                <a:gd name="T52" fmla="*/ 367 w 694"/>
                <a:gd name="T53" fmla="*/ 490 h 1391"/>
                <a:gd name="T54" fmla="*/ 392 w 694"/>
                <a:gd name="T55" fmla="*/ 553 h 1391"/>
                <a:gd name="T56" fmla="*/ 408 w 694"/>
                <a:gd name="T57" fmla="*/ 600 h 1391"/>
                <a:gd name="T58" fmla="*/ 416 w 694"/>
                <a:gd name="T59" fmla="*/ 639 h 1391"/>
                <a:gd name="T60" fmla="*/ 426 w 694"/>
                <a:gd name="T61" fmla="*/ 679 h 1391"/>
                <a:gd name="T62" fmla="*/ 438 w 694"/>
                <a:gd name="T63" fmla="*/ 728 h 1391"/>
                <a:gd name="T64" fmla="*/ 454 w 694"/>
                <a:gd name="T65" fmla="*/ 770 h 1391"/>
                <a:gd name="T66" fmla="*/ 456 w 694"/>
                <a:gd name="T67" fmla="*/ 825 h 1391"/>
                <a:gd name="T68" fmla="*/ 489 w 694"/>
                <a:gd name="T69" fmla="*/ 862 h 1391"/>
                <a:gd name="T70" fmla="*/ 527 w 694"/>
                <a:gd name="T71" fmla="*/ 906 h 1391"/>
                <a:gd name="T72" fmla="*/ 522 w 694"/>
                <a:gd name="T73" fmla="*/ 938 h 1391"/>
                <a:gd name="T74" fmla="*/ 504 w 694"/>
                <a:gd name="T75" fmla="*/ 971 h 1391"/>
                <a:gd name="T76" fmla="*/ 464 w 694"/>
                <a:gd name="T77" fmla="*/ 979 h 1391"/>
                <a:gd name="T78" fmla="*/ 474 w 694"/>
                <a:gd name="T79" fmla="*/ 1021 h 1391"/>
                <a:gd name="T80" fmla="*/ 446 w 694"/>
                <a:gd name="T81" fmla="*/ 1053 h 1391"/>
                <a:gd name="T82" fmla="*/ 438 w 694"/>
                <a:gd name="T83" fmla="*/ 1099 h 1391"/>
                <a:gd name="T84" fmla="*/ 418 w 694"/>
                <a:gd name="T85" fmla="*/ 1165 h 1391"/>
                <a:gd name="T86" fmla="*/ 367 w 694"/>
                <a:gd name="T87" fmla="*/ 1184 h 1391"/>
                <a:gd name="T88" fmla="*/ 314 w 694"/>
                <a:gd name="T89" fmla="*/ 1160 h 1391"/>
                <a:gd name="T90" fmla="*/ 246 w 694"/>
                <a:gd name="T91" fmla="*/ 1154 h 1391"/>
                <a:gd name="T92" fmla="*/ 218 w 694"/>
                <a:gd name="T93" fmla="*/ 1194 h 1391"/>
                <a:gd name="T94" fmla="*/ 246 w 694"/>
                <a:gd name="T95" fmla="*/ 1243 h 1391"/>
                <a:gd name="T96" fmla="*/ 231 w 694"/>
                <a:gd name="T97" fmla="*/ 1294 h 1391"/>
                <a:gd name="T98" fmla="*/ 185 w 694"/>
                <a:gd name="T99" fmla="*/ 1301 h 1391"/>
                <a:gd name="T100" fmla="*/ 99 w 694"/>
                <a:gd name="T101" fmla="*/ 1327 h 1391"/>
                <a:gd name="T102" fmla="*/ 46 w 694"/>
                <a:gd name="T103" fmla="*/ 1361 h 1391"/>
                <a:gd name="T104" fmla="*/ 10 w 694"/>
                <a:gd name="T105" fmla="*/ 1388 h 1391"/>
                <a:gd name="T106" fmla="*/ 14 w 694"/>
                <a:gd name="T107" fmla="*/ 1338 h 1391"/>
                <a:gd name="T108" fmla="*/ 21 w 694"/>
                <a:gd name="T109" fmla="*/ 1281 h 1391"/>
                <a:gd name="T110" fmla="*/ 1 w 694"/>
                <a:gd name="T111" fmla="*/ 1212 h 1391"/>
                <a:gd name="T112" fmla="*/ 6 w 694"/>
                <a:gd name="T113" fmla="*/ 1139 h 1391"/>
                <a:gd name="T114" fmla="*/ 62 w 694"/>
                <a:gd name="T115" fmla="*/ 1115 h 1391"/>
                <a:gd name="T116" fmla="*/ 44 w 694"/>
                <a:gd name="T117" fmla="*/ 1066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4" h="1391">
                  <a:moveTo>
                    <a:pt x="220" y="207"/>
                  </a:moveTo>
                  <a:lnTo>
                    <a:pt x="221" y="205"/>
                  </a:lnTo>
                  <a:lnTo>
                    <a:pt x="223" y="204"/>
                  </a:lnTo>
                  <a:lnTo>
                    <a:pt x="226" y="200"/>
                  </a:lnTo>
                  <a:lnTo>
                    <a:pt x="231" y="199"/>
                  </a:lnTo>
                  <a:lnTo>
                    <a:pt x="234" y="196"/>
                  </a:lnTo>
                  <a:lnTo>
                    <a:pt x="239" y="192"/>
                  </a:lnTo>
                  <a:lnTo>
                    <a:pt x="248" y="188"/>
                  </a:lnTo>
                  <a:lnTo>
                    <a:pt x="254" y="181"/>
                  </a:lnTo>
                  <a:lnTo>
                    <a:pt x="259" y="183"/>
                  </a:lnTo>
                  <a:lnTo>
                    <a:pt x="263" y="184"/>
                  </a:lnTo>
                  <a:lnTo>
                    <a:pt x="271" y="178"/>
                  </a:lnTo>
                  <a:lnTo>
                    <a:pt x="274" y="176"/>
                  </a:lnTo>
                  <a:lnTo>
                    <a:pt x="276" y="175"/>
                  </a:lnTo>
                  <a:lnTo>
                    <a:pt x="274" y="173"/>
                  </a:lnTo>
                  <a:lnTo>
                    <a:pt x="272" y="170"/>
                  </a:lnTo>
                  <a:lnTo>
                    <a:pt x="272" y="168"/>
                  </a:lnTo>
                  <a:lnTo>
                    <a:pt x="272" y="167"/>
                  </a:lnTo>
                  <a:lnTo>
                    <a:pt x="272" y="163"/>
                  </a:lnTo>
                  <a:lnTo>
                    <a:pt x="274" y="160"/>
                  </a:lnTo>
                  <a:lnTo>
                    <a:pt x="276" y="158"/>
                  </a:lnTo>
                  <a:lnTo>
                    <a:pt x="277" y="154"/>
                  </a:lnTo>
                  <a:lnTo>
                    <a:pt x="279" y="152"/>
                  </a:lnTo>
                  <a:lnTo>
                    <a:pt x="281" y="150"/>
                  </a:lnTo>
                  <a:lnTo>
                    <a:pt x="284" y="150"/>
                  </a:lnTo>
                  <a:lnTo>
                    <a:pt x="284" y="149"/>
                  </a:lnTo>
                  <a:lnTo>
                    <a:pt x="289" y="144"/>
                  </a:lnTo>
                  <a:lnTo>
                    <a:pt x="289" y="141"/>
                  </a:lnTo>
                  <a:lnTo>
                    <a:pt x="289" y="137"/>
                  </a:lnTo>
                  <a:lnTo>
                    <a:pt x="292" y="136"/>
                  </a:lnTo>
                  <a:lnTo>
                    <a:pt x="296" y="133"/>
                  </a:lnTo>
                  <a:lnTo>
                    <a:pt x="296" y="131"/>
                  </a:lnTo>
                  <a:lnTo>
                    <a:pt x="297" y="124"/>
                  </a:lnTo>
                  <a:lnTo>
                    <a:pt x="297" y="118"/>
                  </a:lnTo>
                  <a:lnTo>
                    <a:pt x="309" y="102"/>
                  </a:lnTo>
                  <a:lnTo>
                    <a:pt x="317" y="100"/>
                  </a:lnTo>
                  <a:lnTo>
                    <a:pt x="320" y="97"/>
                  </a:lnTo>
                  <a:lnTo>
                    <a:pt x="324" y="95"/>
                  </a:lnTo>
                  <a:lnTo>
                    <a:pt x="325" y="94"/>
                  </a:lnTo>
                  <a:lnTo>
                    <a:pt x="329" y="92"/>
                  </a:lnTo>
                  <a:lnTo>
                    <a:pt x="330" y="90"/>
                  </a:lnTo>
                  <a:lnTo>
                    <a:pt x="332" y="89"/>
                  </a:lnTo>
                  <a:lnTo>
                    <a:pt x="335" y="87"/>
                  </a:lnTo>
                  <a:lnTo>
                    <a:pt x="337" y="86"/>
                  </a:lnTo>
                  <a:lnTo>
                    <a:pt x="342" y="82"/>
                  </a:lnTo>
                  <a:lnTo>
                    <a:pt x="344" y="81"/>
                  </a:lnTo>
                  <a:lnTo>
                    <a:pt x="345" y="79"/>
                  </a:lnTo>
                  <a:lnTo>
                    <a:pt x="347" y="76"/>
                  </a:lnTo>
                  <a:lnTo>
                    <a:pt x="350" y="69"/>
                  </a:lnTo>
                  <a:lnTo>
                    <a:pt x="354" y="66"/>
                  </a:lnTo>
                  <a:lnTo>
                    <a:pt x="358" y="61"/>
                  </a:lnTo>
                  <a:lnTo>
                    <a:pt x="358" y="56"/>
                  </a:lnTo>
                  <a:lnTo>
                    <a:pt x="357" y="53"/>
                  </a:lnTo>
                  <a:lnTo>
                    <a:pt x="358" y="45"/>
                  </a:lnTo>
                  <a:lnTo>
                    <a:pt x="362" y="35"/>
                  </a:lnTo>
                  <a:lnTo>
                    <a:pt x="363" y="34"/>
                  </a:lnTo>
                  <a:lnTo>
                    <a:pt x="367" y="34"/>
                  </a:lnTo>
                  <a:lnTo>
                    <a:pt x="370" y="34"/>
                  </a:lnTo>
                  <a:lnTo>
                    <a:pt x="375" y="34"/>
                  </a:lnTo>
                  <a:lnTo>
                    <a:pt x="378" y="34"/>
                  </a:lnTo>
                  <a:lnTo>
                    <a:pt x="383" y="35"/>
                  </a:lnTo>
                  <a:lnTo>
                    <a:pt x="392" y="39"/>
                  </a:lnTo>
                  <a:lnTo>
                    <a:pt x="397" y="40"/>
                  </a:lnTo>
                  <a:lnTo>
                    <a:pt x="398" y="45"/>
                  </a:lnTo>
                  <a:lnTo>
                    <a:pt x="403" y="50"/>
                  </a:lnTo>
                  <a:lnTo>
                    <a:pt x="406" y="53"/>
                  </a:lnTo>
                  <a:lnTo>
                    <a:pt x="411" y="50"/>
                  </a:lnTo>
                  <a:lnTo>
                    <a:pt x="413" y="48"/>
                  </a:lnTo>
                  <a:lnTo>
                    <a:pt x="420" y="42"/>
                  </a:lnTo>
                  <a:lnTo>
                    <a:pt x="423" y="40"/>
                  </a:lnTo>
                  <a:lnTo>
                    <a:pt x="426" y="39"/>
                  </a:lnTo>
                  <a:lnTo>
                    <a:pt x="428" y="37"/>
                  </a:lnTo>
                  <a:lnTo>
                    <a:pt x="428" y="34"/>
                  </a:lnTo>
                  <a:lnTo>
                    <a:pt x="443" y="31"/>
                  </a:lnTo>
                  <a:lnTo>
                    <a:pt x="451" y="31"/>
                  </a:lnTo>
                  <a:lnTo>
                    <a:pt x="456" y="32"/>
                  </a:lnTo>
                  <a:lnTo>
                    <a:pt x="468" y="32"/>
                  </a:lnTo>
                  <a:lnTo>
                    <a:pt x="478" y="29"/>
                  </a:lnTo>
                  <a:lnTo>
                    <a:pt x="481" y="27"/>
                  </a:lnTo>
                  <a:lnTo>
                    <a:pt x="492" y="26"/>
                  </a:lnTo>
                  <a:lnTo>
                    <a:pt x="501" y="24"/>
                  </a:lnTo>
                  <a:lnTo>
                    <a:pt x="506" y="22"/>
                  </a:lnTo>
                  <a:lnTo>
                    <a:pt x="511" y="19"/>
                  </a:lnTo>
                  <a:lnTo>
                    <a:pt x="514" y="16"/>
                  </a:lnTo>
                  <a:lnTo>
                    <a:pt x="516" y="14"/>
                  </a:lnTo>
                  <a:lnTo>
                    <a:pt x="521" y="8"/>
                  </a:lnTo>
                  <a:lnTo>
                    <a:pt x="524" y="5"/>
                  </a:lnTo>
                  <a:lnTo>
                    <a:pt x="532" y="1"/>
                  </a:lnTo>
                  <a:lnTo>
                    <a:pt x="535" y="0"/>
                  </a:lnTo>
                  <a:lnTo>
                    <a:pt x="544" y="1"/>
                  </a:lnTo>
                  <a:lnTo>
                    <a:pt x="549" y="5"/>
                  </a:lnTo>
                  <a:lnTo>
                    <a:pt x="552" y="8"/>
                  </a:lnTo>
                  <a:lnTo>
                    <a:pt x="557" y="13"/>
                  </a:lnTo>
                  <a:lnTo>
                    <a:pt x="557" y="16"/>
                  </a:lnTo>
                  <a:lnTo>
                    <a:pt x="564" y="22"/>
                  </a:lnTo>
                  <a:lnTo>
                    <a:pt x="567" y="29"/>
                  </a:lnTo>
                  <a:lnTo>
                    <a:pt x="574" y="29"/>
                  </a:lnTo>
                  <a:lnTo>
                    <a:pt x="577" y="34"/>
                  </a:lnTo>
                  <a:lnTo>
                    <a:pt x="583" y="35"/>
                  </a:lnTo>
                  <a:lnTo>
                    <a:pt x="588" y="44"/>
                  </a:lnTo>
                  <a:lnTo>
                    <a:pt x="590" y="45"/>
                  </a:lnTo>
                  <a:lnTo>
                    <a:pt x="593" y="50"/>
                  </a:lnTo>
                  <a:lnTo>
                    <a:pt x="597" y="53"/>
                  </a:lnTo>
                  <a:lnTo>
                    <a:pt x="600" y="55"/>
                  </a:lnTo>
                  <a:lnTo>
                    <a:pt x="602" y="58"/>
                  </a:lnTo>
                  <a:lnTo>
                    <a:pt x="600" y="63"/>
                  </a:lnTo>
                  <a:lnTo>
                    <a:pt x="598" y="66"/>
                  </a:lnTo>
                  <a:lnTo>
                    <a:pt x="598" y="68"/>
                  </a:lnTo>
                  <a:lnTo>
                    <a:pt x="600" y="69"/>
                  </a:lnTo>
                  <a:lnTo>
                    <a:pt x="602" y="71"/>
                  </a:lnTo>
                  <a:lnTo>
                    <a:pt x="602" y="76"/>
                  </a:lnTo>
                  <a:lnTo>
                    <a:pt x="600" y="79"/>
                  </a:lnTo>
                  <a:lnTo>
                    <a:pt x="600" y="84"/>
                  </a:lnTo>
                  <a:lnTo>
                    <a:pt x="600" y="86"/>
                  </a:lnTo>
                  <a:lnTo>
                    <a:pt x="603" y="92"/>
                  </a:lnTo>
                  <a:lnTo>
                    <a:pt x="602" y="94"/>
                  </a:lnTo>
                  <a:lnTo>
                    <a:pt x="600" y="95"/>
                  </a:lnTo>
                  <a:lnTo>
                    <a:pt x="595" y="99"/>
                  </a:lnTo>
                  <a:lnTo>
                    <a:pt x="592" y="102"/>
                  </a:lnTo>
                  <a:lnTo>
                    <a:pt x="588" y="103"/>
                  </a:lnTo>
                  <a:lnTo>
                    <a:pt x="583" y="111"/>
                  </a:lnTo>
                  <a:lnTo>
                    <a:pt x="595" y="123"/>
                  </a:lnTo>
                  <a:lnTo>
                    <a:pt x="600" y="126"/>
                  </a:lnTo>
                  <a:lnTo>
                    <a:pt x="605" y="129"/>
                  </a:lnTo>
                  <a:lnTo>
                    <a:pt x="608" y="129"/>
                  </a:lnTo>
                  <a:lnTo>
                    <a:pt x="613" y="133"/>
                  </a:lnTo>
                  <a:lnTo>
                    <a:pt x="617" y="136"/>
                  </a:lnTo>
                  <a:lnTo>
                    <a:pt x="623" y="139"/>
                  </a:lnTo>
                  <a:lnTo>
                    <a:pt x="626" y="141"/>
                  </a:lnTo>
                  <a:lnTo>
                    <a:pt x="628" y="141"/>
                  </a:lnTo>
                  <a:lnTo>
                    <a:pt x="635" y="145"/>
                  </a:lnTo>
                  <a:lnTo>
                    <a:pt x="638" y="147"/>
                  </a:lnTo>
                  <a:lnTo>
                    <a:pt x="640" y="147"/>
                  </a:lnTo>
                  <a:lnTo>
                    <a:pt x="643" y="150"/>
                  </a:lnTo>
                  <a:lnTo>
                    <a:pt x="646" y="155"/>
                  </a:lnTo>
                  <a:lnTo>
                    <a:pt x="650" y="160"/>
                  </a:lnTo>
                  <a:lnTo>
                    <a:pt x="653" y="163"/>
                  </a:lnTo>
                  <a:lnTo>
                    <a:pt x="658" y="167"/>
                  </a:lnTo>
                  <a:lnTo>
                    <a:pt x="661" y="170"/>
                  </a:lnTo>
                  <a:lnTo>
                    <a:pt x="663" y="171"/>
                  </a:lnTo>
                  <a:lnTo>
                    <a:pt x="668" y="176"/>
                  </a:lnTo>
                  <a:lnTo>
                    <a:pt x="669" y="179"/>
                  </a:lnTo>
                  <a:lnTo>
                    <a:pt x="671" y="181"/>
                  </a:lnTo>
                  <a:lnTo>
                    <a:pt x="676" y="183"/>
                  </a:lnTo>
                  <a:lnTo>
                    <a:pt x="679" y="183"/>
                  </a:lnTo>
                  <a:lnTo>
                    <a:pt x="681" y="183"/>
                  </a:lnTo>
                  <a:lnTo>
                    <a:pt x="684" y="184"/>
                  </a:lnTo>
                  <a:lnTo>
                    <a:pt x="693" y="186"/>
                  </a:lnTo>
                  <a:lnTo>
                    <a:pt x="693" y="196"/>
                  </a:lnTo>
                  <a:lnTo>
                    <a:pt x="694" y="202"/>
                  </a:lnTo>
                  <a:lnTo>
                    <a:pt x="694" y="210"/>
                  </a:lnTo>
                  <a:lnTo>
                    <a:pt x="694" y="215"/>
                  </a:lnTo>
                  <a:lnTo>
                    <a:pt x="694" y="220"/>
                  </a:lnTo>
                  <a:lnTo>
                    <a:pt x="691" y="223"/>
                  </a:lnTo>
                  <a:lnTo>
                    <a:pt x="686" y="225"/>
                  </a:lnTo>
                  <a:lnTo>
                    <a:pt x="684" y="226"/>
                  </a:lnTo>
                  <a:lnTo>
                    <a:pt x="679" y="228"/>
                  </a:lnTo>
                  <a:lnTo>
                    <a:pt x="676" y="230"/>
                  </a:lnTo>
                  <a:lnTo>
                    <a:pt x="673" y="231"/>
                  </a:lnTo>
                  <a:lnTo>
                    <a:pt x="669" y="231"/>
                  </a:lnTo>
                  <a:lnTo>
                    <a:pt x="668" y="231"/>
                  </a:lnTo>
                  <a:lnTo>
                    <a:pt x="664" y="231"/>
                  </a:lnTo>
                  <a:lnTo>
                    <a:pt x="663" y="230"/>
                  </a:lnTo>
                  <a:lnTo>
                    <a:pt x="660" y="228"/>
                  </a:lnTo>
                  <a:lnTo>
                    <a:pt x="655" y="223"/>
                  </a:lnTo>
                  <a:lnTo>
                    <a:pt x="651" y="223"/>
                  </a:lnTo>
                  <a:lnTo>
                    <a:pt x="646" y="223"/>
                  </a:lnTo>
                  <a:lnTo>
                    <a:pt x="645" y="223"/>
                  </a:lnTo>
                  <a:lnTo>
                    <a:pt x="641" y="225"/>
                  </a:lnTo>
                  <a:lnTo>
                    <a:pt x="638" y="226"/>
                  </a:lnTo>
                  <a:lnTo>
                    <a:pt x="636" y="228"/>
                  </a:lnTo>
                  <a:lnTo>
                    <a:pt x="633" y="228"/>
                  </a:lnTo>
                  <a:lnTo>
                    <a:pt x="630" y="230"/>
                  </a:lnTo>
                  <a:lnTo>
                    <a:pt x="626" y="231"/>
                  </a:lnTo>
                  <a:lnTo>
                    <a:pt x="623" y="233"/>
                  </a:lnTo>
                  <a:lnTo>
                    <a:pt x="621" y="234"/>
                  </a:lnTo>
                  <a:lnTo>
                    <a:pt x="618" y="238"/>
                  </a:lnTo>
                  <a:lnTo>
                    <a:pt x="617" y="241"/>
                  </a:lnTo>
                  <a:lnTo>
                    <a:pt x="613" y="246"/>
                  </a:lnTo>
                  <a:lnTo>
                    <a:pt x="610" y="247"/>
                  </a:lnTo>
                  <a:lnTo>
                    <a:pt x="608" y="254"/>
                  </a:lnTo>
                  <a:lnTo>
                    <a:pt x="607" y="260"/>
                  </a:lnTo>
                  <a:lnTo>
                    <a:pt x="602" y="275"/>
                  </a:lnTo>
                  <a:lnTo>
                    <a:pt x="602" y="278"/>
                  </a:lnTo>
                  <a:lnTo>
                    <a:pt x="598" y="283"/>
                  </a:lnTo>
                  <a:lnTo>
                    <a:pt x="598" y="285"/>
                  </a:lnTo>
                  <a:lnTo>
                    <a:pt x="593" y="289"/>
                  </a:lnTo>
                  <a:lnTo>
                    <a:pt x="590" y="294"/>
                  </a:lnTo>
                  <a:lnTo>
                    <a:pt x="588" y="296"/>
                  </a:lnTo>
                  <a:lnTo>
                    <a:pt x="585" y="298"/>
                  </a:lnTo>
                  <a:lnTo>
                    <a:pt x="582" y="299"/>
                  </a:lnTo>
                  <a:lnTo>
                    <a:pt x="580" y="299"/>
                  </a:lnTo>
                  <a:lnTo>
                    <a:pt x="577" y="301"/>
                  </a:lnTo>
                  <a:lnTo>
                    <a:pt x="572" y="302"/>
                  </a:lnTo>
                  <a:lnTo>
                    <a:pt x="570" y="302"/>
                  </a:lnTo>
                  <a:lnTo>
                    <a:pt x="569" y="306"/>
                  </a:lnTo>
                  <a:lnTo>
                    <a:pt x="564" y="309"/>
                  </a:lnTo>
                  <a:lnTo>
                    <a:pt x="560" y="314"/>
                  </a:lnTo>
                  <a:lnTo>
                    <a:pt x="557" y="322"/>
                  </a:lnTo>
                  <a:lnTo>
                    <a:pt x="555" y="327"/>
                  </a:lnTo>
                  <a:lnTo>
                    <a:pt x="555" y="330"/>
                  </a:lnTo>
                  <a:lnTo>
                    <a:pt x="554" y="332"/>
                  </a:lnTo>
                  <a:lnTo>
                    <a:pt x="552" y="335"/>
                  </a:lnTo>
                  <a:lnTo>
                    <a:pt x="552" y="336"/>
                  </a:lnTo>
                  <a:lnTo>
                    <a:pt x="552" y="340"/>
                  </a:lnTo>
                  <a:lnTo>
                    <a:pt x="552" y="344"/>
                  </a:lnTo>
                  <a:lnTo>
                    <a:pt x="540" y="351"/>
                  </a:lnTo>
                  <a:lnTo>
                    <a:pt x="534" y="357"/>
                  </a:lnTo>
                  <a:lnTo>
                    <a:pt x="529" y="361"/>
                  </a:lnTo>
                  <a:lnTo>
                    <a:pt x="529" y="369"/>
                  </a:lnTo>
                  <a:lnTo>
                    <a:pt x="532" y="375"/>
                  </a:lnTo>
                  <a:lnTo>
                    <a:pt x="531" y="383"/>
                  </a:lnTo>
                  <a:lnTo>
                    <a:pt x="529" y="390"/>
                  </a:lnTo>
                  <a:lnTo>
                    <a:pt x="526" y="395"/>
                  </a:lnTo>
                  <a:lnTo>
                    <a:pt x="522" y="398"/>
                  </a:lnTo>
                  <a:lnTo>
                    <a:pt x="521" y="401"/>
                  </a:lnTo>
                  <a:lnTo>
                    <a:pt x="519" y="404"/>
                  </a:lnTo>
                  <a:lnTo>
                    <a:pt x="516" y="408"/>
                  </a:lnTo>
                  <a:lnTo>
                    <a:pt x="514" y="412"/>
                  </a:lnTo>
                  <a:lnTo>
                    <a:pt x="512" y="416"/>
                  </a:lnTo>
                  <a:lnTo>
                    <a:pt x="512" y="421"/>
                  </a:lnTo>
                  <a:lnTo>
                    <a:pt x="512" y="424"/>
                  </a:lnTo>
                  <a:lnTo>
                    <a:pt x="509" y="427"/>
                  </a:lnTo>
                  <a:lnTo>
                    <a:pt x="501" y="427"/>
                  </a:lnTo>
                  <a:lnTo>
                    <a:pt x="499" y="427"/>
                  </a:lnTo>
                  <a:lnTo>
                    <a:pt x="496" y="427"/>
                  </a:lnTo>
                  <a:lnTo>
                    <a:pt x="492" y="427"/>
                  </a:lnTo>
                  <a:lnTo>
                    <a:pt x="486" y="425"/>
                  </a:lnTo>
                  <a:lnTo>
                    <a:pt x="483" y="427"/>
                  </a:lnTo>
                  <a:lnTo>
                    <a:pt x="481" y="430"/>
                  </a:lnTo>
                  <a:lnTo>
                    <a:pt x="481" y="432"/>
                  </a:lnTo>
                  <a:lnTo>
                    <a:pt x="483" y="437"/>
                  </a:lnTo>
                  <a:lnTo>
                    <a:pt x="483" y="438"/>
                  </a:lnTo>
                  <a:lnTo>
                    <a:pt x="478" y="440"/>
                  </a:lnTo>
                  <a:lnTo>
                    <a:pt x="476" y="443"/>
                  </a:lnTo>
                  <a:lnTo>
                    <a:pt x="474" y="445"/>
                  </a:lnTo>
                  <a:lnTo>
                    <a:pt x="471" y="448"/>
                  </a:lnTo>
                  <a:lnTo>
                    <a:pt x="471" y="453"/>
                  </a:lnTo>
                  <a:lnTo>
                    <a:pt x="473" y="458"/>
                  </a:lnTo>
                  <a:lnTo>
                    <a:pt x="473" y="466"/>
                  </a:lnTo>
                  <a:lnTo>
                    <a:pt x="473" y="471"/>
                  </a:lnTo>
                  <a:lnTo>
                    <a:pt x="471" y="476"/>
                  </a:lnTo>
                  <a:lnTo>
                    <a:pt x="468" y="477"/>
                  </a:lnTo>
                  <a:lnTo>
                    <a:pt x="464" y="479"/>
                  </a:lnTo>
                  <a:lnTo>
                    <a:pt x="461" y="477"/>
                  </a:lnTo>
                  <a:lnTo>
                    <a:pt x="454" y="467"/>
                  </a:lnTo>
                  <a:lnTo>
                    <a:pt x="449" y="464"/>
                  </a:lnTo>
                  <a:lnTo>
                    <a:pt x="448" y="463"/>
                  </a:lnTo>
                  <a:lnTo>
                    <a:pt x="444" y="461"/>
                  </a:lnTo>
                  <a:lnTo>
                    <a:pt x="441" y="463"/>
                  </a:lnTo>
                  <a:lnTo>
                    <a:pt x="438" y="467"/>
                  </a:lnTo>
                  <a:lnTo>
                    <a:pt x="436" y="471"/>
                  </a:lnTo>
                  <a:lnTo>
                    <a:pt x="435" y="476"/>
                  </a:lnTo>
                  <a:lnTo>
                    <a:pt x="430" y="476"/>
                  </a:lnTo>
                  <a:lnTo>
                    <a:pt x="428" y="474"/>
                  </a:lnTo>
                  <a:lnTo>
                    <a:pt x="423" y="472"/>
                  </a:lnTo>
                  <a:lnTo>
                    <a:pt x="421" y="472"/>
                  </a:lnTo>
                  <a:lnTo>
                    <a:pt x="418" y="471"/>
                  </a:lnTo>
                  <a:lnTo>
                    <a:pt x="411" y="472"/>
                  </a:lnTo>
                  <a:lnTo>
                    <a:pt x="405" y="477"/>
                  </a:lnTo>
                  <a:lnTo>
                    <a:pt x="403" y="479"/>
                  </a:lnTo>
                  <a:lnTo>
                    <a:pt x="398" y="480"/>
                  </a:lnTo>
                  <a:lnTo>
                    <a:pt x="393" y="480"/>
                  </a:lnTo>
                  <a:lnTo>
                    <a:pt x="392" y="480"/>
                  </a:lnTo>
                  <a:lnTo>
                    <a:pt x="387" y="479"/>
                  </a:lnTo>
                  <a:lnTo>
                    <a:pt x="383" y="479"/>
                  </a:lnTo>
                  <a:lnTo>
                    <a:pt x="380" y="480"/>
                  </a:lnTo>
                  <a:lnTo>
                    <a:pt x="378" y="482"/>
                  </a:lnTo>
                  <a:lnTo>
                    <a:pt x="375" y="487"/>
                  </a:lnTo>
                  <a:lnTo>
                    <a:pt x="367" y="490"/>
                  </a:lnTo>
                  <a:lnTo>
                    <a:pt x="368" y="500"/>
                  </a:lnTo>
                  <a:lnTo>
                    <a:pt x="372" y="508"/>
                  </a:lnTo>
                  <a:lnTo>
                    <a:pt x="373" y="513"/>
                  </a:lnTo>
                  <a:lnTo>
                    <a:pt x="377" y="519"/>
                  </a:lnTo>
                  <a:lnTo>
                    <a:pt x="380" y="526"/>
                  </a:lnTo>
                  <a:lnTo>
                    <a:pt x="382" y="532"/>
                  </a:lnTo>
                  <a:lnTo>
                    <a:pt x="383" y="540"/>
                  </a:lnTo>
                  <a:lnTo>
                    <a:pt x="385" y="545"/>
                  </a:lnTo>
                  <a:lnTo>
                    <a:pt x="388" y="550"/>
                  </a:lnTo>
                  <a:lnTo>
                    <a:pt x="392" y="553"/>
                  </a:lnTo>
                  <a:lnTo>
                    <a:pt x="395" y="558"/>
                  </a:lnTo>
                  <a:lnTo>
                    <a:pt x="395" y="560"/>
                  </a:lnTo>
                  <a:lnTo>
                    <a:pt x="398" y="565"/>
                  </a:lnTo>
                  <a:lnTo>
                    <a:pt x="403" y="569"/>
                  </a:lnTo>
                  <a:lnTo>
                    <a:pt x="406" y="573"/>
                  </a:lnTo>
                  <a:lnTo>
                    <a:pt x="408" y="579"/>
                  </a:lnTo>
                  <a:lnTo>
                    <a:pt x="406" y="584"/>
                  </a:lnTo>
                  <a:lnTo>
                    <a:pt x="403" y="589"/>
                  </a:lnTo>
                  <a:lnTo>
                    <a:pt x="405" y="595"/>
                  </a:lnTo>
                  <a:lnTo>
                    <a:pt x="408" y="600"/>
                  </a:lnTo>
                  <a:lnTo>
                    <a:pt x="410" y="600"/>
                  </a:lnTo>
                  <a:lnTo>
                    <a:pt x="411" y="605"/>
                  </a:lnTo>
                  <a:lnTo>
                    <a:pt x="415" y="608"/>
                  </a:lnTo>
                  <a:lnTo>
                    <a:pt x="416" y="613"/>
                  </a:lnTo>
                  <a:lnTo>
                    <a:pt x="416" y="615"/>
                  </a:lnTo>
                  <a:lnTo>
                    <a:pt x="416" y="623"/>
                  </a:lnTo>
                  <a:lnTo>
                    <a:pt x="416" y="624"/>
                  </a:lnTo>
                  <a:lnTo>
                    <a:pt x="416" y="633"/>
                  </a:lnTo>
                  <a:lnTo>
                    <a:pt x="416" y="634"/>
                  </a:lnTo>
                  <a:lnTo>
                    <a:pt x="416" y="639"/>
                  </a:lnTo>
                  <a:lnTo>
                    <a:pt x="418" y="645"/>
                  </a:lnTo>
                  <a:lnTo>
                    <a:pt x="420" y="650"/>
                  </a:lnTo>
                  <a:lnTo>
                    <a:pt x="421" y="652"/>
                  </a:lnTo>
                  <a:lnTo>
                    <a:pt x="421" y="655"/>
                  </a:lnTo>
                  <a:lnTo>
                    <a:pt x="420" y="662"/>
                  </a:lnTo>
                  <a:lnTo>
                    <a:pt x="421" y="663"/>
                  </a:lnTo>
                  <a:lnTo>
                    <a:pt x="425" y="665"/>
                  </a:lnTo>
                  <a:lnTo>
                    <a:pt x="426" y="670"/>
                  </a:lnTo>
                  <a:lnTo>
                    <a:pt x="426" y="673"/>
                  </a:lnTo>
                  <a:lnTo>
                    <a:pt x="426" y="679"/>
                  </a:lnTo>
                  <a:lnTo>
                    <a:pt x="425" y="684"/>
                  </a:lnTo>
                  <a:lnTo>
                    <a:pt x="423" y="691"/>
                  </a:lnTo>
                  <a:lnTo>
                    <a:pt x="421" y="697"/>
                  </a:lnTo>
                  <a:lnTo>
                    <a:pt x="421" y="699"/>
                  </a:lnTo>
                  <a:lnTo>
                    <a:pt x="425" y="702"/>
                  </a:lnTo>
                  <a:lnTo>
                    <a:pt x="428" y="709"/>
                  </a:lnTo>
                  <a:lnTo>
                    <a:pt x="433" y="717"/>
                  </a:lnTo>
                  <a:lnTo>
                    <a:pt x="435" y="720"/>
                  </a:lnTo>
                  <a:lnTo>
                    <a:pt x="438" y="726"/>
                  </a:lnTo>
                  <a:lnTo>
                    <a:pt x="438" y="728"/>
                  </a:lnTo>
                  <a:lnTo>
                    <a:pt x="438" y="733"/>
                  </a:lnTo>
                  <a:lnTo>
                    <a:pt x="440" y="738"/>
                  </a:lnTo>
                  <a:lnTo>
                    <a:pt x="446" y="741"/>
                  </a:lnTo>
                  <a:lnTo>
                    <a:pt x="448" y="749"/>
                  </a:lnTo>
                  <a:lnTo>
                    <a:pt x="448" y="756"/>
                  </a:lnTo>
                  <a:lnTo>
                    <a:pt x="451" y="757"/>
                  </a:lnTo>
                  <a:lnTo>
                    <a:pt x="454" y="764"/>
                  </a:lnTo>
                  <a:lnTo>
                    <a:pt x="456" y="767"/>
                  </a:lnTo>
                  <a:lnTo>
                    <a:pt x="456" y="768"/>
                  </a:lnTo>
                  <a:lnTo>
                    <a:pt x="454" y="770"/>
                  </a:lnTo>
                  <a:lnTo>
                    <a:pt x="453" y="772"/>
                  </a:lnTo>
                  <a:lnTo>
                    <a:pt x="451" y="775"/>
                  </a:lnTo>
                  <a:lnTo>
                    <a:pt x="456" y="783"/>
                  </a:lnTo>
                  <a:lnTo>
                    <a:pt x="458" y="788"/>
                  </a:lnTo>
                  <a:lnTo>
                    <a:pt x="453" y="796"/>
                  </a:lnTo>
                  <a:lnTo>
                    <a:pt x="454" y="799"/>
                  </a:lnTo>
                  <a:lnTo>
                    <a:pt x="454" y="802"/>
                  </a:lnTo>
                  <a:lnTo>
                    <a:pt x="454" y="811"/>
                  </a:lnTo>
                  <a:lnTo>
                    <a:pt x="453" y="820"/>
                  </a:lnTo>
                  <a:lnTo>
                    <a:pt x="456" y="825"/>
                  </a:lnTo>
                  <a:lnTo>
                    <a:pt x="463" y="827"/>
                  </a:lnTo>
                  <a:lnTo>
                    <a:pt x="473" y="828"/>
                  </a:lnTo>
                  <a:lnTo>
                    <a:pt x="474" y="835"/>
                  </a:lnTo>
                  <a:lnTo>
                    <a:pt x="474" y="845"/>
                  </a:lnTo>
                  <a:lnTo>
                    <a:pt x="473" y="853"/>
                  </a:lnTo>
                  <a:lnTo>
                    <a:pt x="466" y="862"/>
                  </a:lnTo>
                  <a:lnTo>
                    <a:pt x="469" y="866"/>
                  </a:lnTo>
                  <a:lnTo>
                    <a:pt x="474" y="864"/>
                  </a:lnTo>
                  <a:lnTo>
                    <a:pt x="479" y="862"/>
                  </a:lnTo>
                  <a:lnTo>
                    <a:pt x="489" y="862"/>
                  </a:lnTo>
                  <a:lnTo>
                    <a:pt x="496" y="864"/>
                  </a:lnTo>
                  <a:lnTo>
                    <a:pt x="504" y="866"/>
                  </a:lnTo>
                  <a:lnTo>
                    <a:pt x="506" y="870"/>
                  </a:lnTo>
                  <a:lnTo>
                    <a:pt x="506" y="878"/>
                  </a:lnTo>
                  <a:lnTo>
                    <a:pt x="507" y="882"/>
                  </a:lnTo>
                  <a:lnTo>
                    <a:pt x="514" y="885"/>
                  </a:lnTo>
                  <a:lnTo>
                    <a:pt x="524" y="891"/>
                  </a:lnTo>
                  <a:lnTo>
                    <a:pt x="526" y="896"/>
                  </a:lnTo>
                  <a:lnTo>
                    <a:pt x="526" y="903"/>
                  </a:lnTo>
                  <a:lnTo>
                    <a:pt x="527" y="906"/>
                  </a:lnTo>
                  <a:lnTo>
                    <a:pt x="534" y="909"/>
                  </a:lnTo>
                  <a:lnTo>
                    <a:pt x="539" y="914"/>
                  </a:lnTo>
                  <a:lnTo>
                    <a:pt x="545" y="922"/>
                  </a:lnTo>
                  <a:lnTo>
                    <a:pt x="547" y="927"/>
                  </a:lnTo>
                  <a:lnTo>
                    <a:pt x="547" y="935"/>
                  </a:lnTo>
                  <a:lnTo>
                    <a:pt x="542" y="935"/>
                  </a:lnTo>
                  <a:lnTo>
                    <a:pt x="539" y="937"/>
                  </a:lnTo>
                  <a:lnTo>
                    <a:pt x="534" y="937"/>
                  </a:lnTo>
                  <a:lnTo>
                    <a:pt x="527" y="937"/>
                  </a:lnTo>
                  <a:lnTo>
                    <a:pt x="522" y="938"/>
                  </a:lnTo>
                  <a:lnTo>
                    <a:pt x="526" y="950"/>
                  </a:lnTo>
                  <a:lnTo>
                    <a:pt x="531" y="955"/>
                  </a:lnTo>
                  <a:lnTo>
                    <a:pt x="535" y="964"/>
                  </a:lnTo>
                  <a:lnTo>
                    <a:pt x="534" y="971"/>
                  </a:lnTo>
                  <a:lnTo>
                    <a:pt x="539" y="976"/>
                  </a:lnTo>
                  <a:lnTo>
                    <a:pt x="534" y="977"/>
                  </a:lnTo>
                  <a:lnTo>
                    <a:pt x="524" y="977"/>
                  </a:lnTo>
                  <a:lnTo>
                    <a:pt x="517" y="974"/>
                  </a:lnTo>
                  <a:lnTo>
                    <a:pt x="509" y="971"/>
                  </a:lnTo>
                  <a:lnTo>
                    <a:pt x="504" y="971"/>
                  </a:lnTo>
                  <a:lnTo>
                    <a:pt x="501" y="967"/>
                  </a:lnTo>
                  <a:lnTo>
                    <a:pt x="496" y="966"/>
                  </a:lnTo>
                  <a:lnTo>
                    <a:pt x="492" y="967"/>
                  </a:lnTo>
                  <a:lnTo>
                    <a:pt x="488" y="971"/>
                  </a:lnTo>
                  <a:lnTo>
                    <a:pt x="484" y="969"/>
                  </a:lnTo>
                  <a:lnTo>
                    <a:pt x="479" y="967"/>
                  </a:lnTo>
                  <a:lnTo>
                    <a:pt x="474" y="969"/>
                  </a:lnTo>
                  <a:lnTo>
                    <a:pt x="469" y="971"/>
                  </a:lnTo>
                  <a:lnTo>
                    <a:pt x="464" y="972"/>
                  </a:lnTo>
                  <a:lnTo>
                    <a:pt x="464" y="979"/>
                  </a:lnTo>
                  <a:lnTo>
                    <a:pt x="468" y="985"/>
                  </a:lnTo>
                  <a:lnTo>
                    <a:pt x="469" y="997"/>
                  </a:lnTo>
                  <a:lnTo>
                    <a:pt x="476" y="1000"/>
                  </a:lnTo>
                  <a:lnTo>
                    <a:pt x="476" y="1010"/>
                  </a:lnTo>
                  <a:lnTo>
                    <a:pt x="484" y="1011"/>
                  </a:lnTo>
                  <a:lnTo>
                    <a:pt x="483" y="1013"/>
                  </a:lnTo>
                  <a:lnTo>
                    <a:pt x="483" y="1019"/>
                  </a:lnTo>
                  <a:lnTo>
                    <a:pt x="484" y="1023"/>
                  </a:lnTo>
                  <a:lnTo>
                    <a:pt x="481" y="1023"/>
                  </a:lnTo>
                  <a:lnTo>
                    <a:pt x="474" y="1021"/>
                  </a:lnTo>
                  <a:lnTo>
                    <a:pt x="471" y="1023"/>
                  </a:lnTo>
                  <a:lnTo>
                    <a:pt x="469" y="1029"/>
                  </a:lnTo>
                  <a:lnTo>
                    <a:pt x="469" y="1034"/>
                  </a:lnTo>
                  <a:lnTo>
                    <a:pt x="468" y="1039"/>
                  </a:lnTo>
                  <a:lnTo>
                    <a:pt x="463" y="1042"/>
                  </a:lnTo>
                  <a:lnTo>
                    <a:pt x="464" y="1047"/>
                  </a:lnTo>
                  <a:lnTo>
                    <a:pt x="463" y="1052"/>
                  </a:lnTo>
                  <a:lnTo>
                    <a:pt x="456" y="1052"/>
                  </a:lnTo>
                  <a:lnTo>
                    <a:pt x="449" y="1052"/>
                  </a:lnTo>
                  <a:lnTo>
                    <a:pt x="446" y="1053"/>
                  </a:lnTo>
                  <a:lnTo>
                    <a:pt x="443" y="1055"/>
                  </a:lnTo>
                  <a:lnTo>
                    <a:pt x="440" y="1061"/>
                  </a:lnTo>
                  <a:lnTo>
                    <a:pt x="441" y="1071"/>
                  </a:lnTo>
                  <a:lnTo>
                    <a:pt x="443" y="1074"/>
                  </a:lnTo>
                  <a:lnTo>
                    <a:pt x="440" y="1078"/>
                  </a:lnTo>
                  <a:lnTo>
                    <a:pt x="440" y="1082"/>
                  </a:lnTo>
                  <a:lnTo>
                    <a:pt x="441" y="1089"/>
                  </a:lnTo>
                  <a:lnTo>
                    <a:pt x="443" y="1094"/>
                  </a:lnTo>
                  <a:lnTo>
                    <a:pt x="443" y="1097"/>
                  </a:lnTo>
                  <a:lnTo>
                    <a:pt x="438" y="1099"/>
                  </a:lnTo>
                  <a:lnTo>
                    <a:pt x="431" y="1102"/>
                  </a:lnTo>
                  <a:lnTo>
                    <a:pt x="423" y="1105"/>
                  </a:lnTo>
                  <a:lnTo>
                    <a:pt x="418" y="1112"/>
                  </a:lnTo>
                  <a:lnTo>
                    <a:pt x="418" y="1115"/>
                  </a:lnTo>
                  <a:lnTo>
                    <a:pt x="418" y="1118"/>
                  </a:lnTo>
                  <a:lnTo>
                    <a:pt x="418" y="1126"/>
                  </a:lnTo>
                  <a:lnTo>
                    <a:pt x="418" y="1131"/>
                  </a:lnTo>
                  <a:lnTo>
                    <a:pt x="413" y="1139"/>
                  </a:lnTo>
                  <a:lnTo>
                    <a:pt x="416" y="1154"/>
                  </a:lnTo>
                  <a:lnTo>
                    <a:pt x="418" y="1165"/>
                  </a:lnTo>
                  <a:lnTo>
                    <a:pt x="413" y="1176"/>
                  </a:lnTo>
                  <a:lnTo>
                    <a:pt x="408" y="1183"/>
                  </a:lnTo>
                  <a:lnTo>
                    <a:pt x="408" y="1186"/>
                  </a:lnTo>
                  <a:lnTo>
                    <a:pt x="405" y="1192"/>
                  </a:lnTo>
                  <a:lnTo>
                    <a:pt x="400" y="1192"/>
                  </a:lnTo>
                  <a:lnTo>
                    <a:pt x="393" y="1191"/>
                  </a:lnTo>
                  <a:lnTo>
                    <a:pt x="385" y="1192"/>
                  </a:lnTo>
                  <a:lnTo>
                    <a:pt x="382" y="1192"/>
                  </a:lnTo>
                  <a:lnTo>
                    <a:pt x="372" y="1189"/>
                  </a:lnTo>
                  <a:lnTo>
                    <a:pt x="367" y="1184"/>
                  </a:lnTo>
                  <a:lnTo>
                    <a:pt x="362" y="1181"/>
                  </a:lnTo>
                  <a:lnTo>
                    <a:pt x="357" y="1178"/>
                  </a:lnTo>
                  <a:lnTo>
                    <a:pt x="352" y="1168"/>
                  </a:lnTo>
                  <a:lnTo>
                    <a:pt x="347" y="1168"/>
                  </a:lnTo>
                  <a:lnTo>
                    <a:pt x="344" y="1167"/>
                  </a:lnTo>
                  <a:lnTo>
                    <a:pt x="339" y="1167"/>
                  </a:lnTo>
                  <a:lnTo>
                    <a:pt x="334" y="1167"/>
                  </a:lnTo>
                  <a:lnTo>
                    <a:pt x="325" y="1160"/>
                  </a:lnTo>
                  <a:lnTo>
                    <a:pt x="319" y="1158"/>
                  </a:lnTo>
                  <a:lnTo>
                    <a:pt x="314" y="1160"/>
                  </a:lnTo>
                  <a:lnTo>
                    <a:pt x="302" y="1162"/>
                  </a:lnTo>
                  <a:lnTo>
                    <a:pt x="297" y="1160"/>
                  </a:lnTo>
                  <a:lnTo>
                    <a:pt x="294" y="1158"/>
                  </a:lnTo>
                  <a:lnTo>
                    <a:pt x="282" y="1160"/>
                  </a:lnTo>
                  <a:lnTo>
                    <a:pt x="279" y="1162"/>
                  </a:lnTo>
                  <a:lnTo>
                    <a:pt x="272" y="1160"/>
                  </a:lnTo>
                  <a:lnTo>
                    <a:pt x="269" y="1158"/>
                  </a:lnTo>
                  <a:lnTo>
                    <a:pt x="263" y="1158"/>
                  </a:lnTo>
                  <a:lnTo>
                    <a:pt x="259" y="1160"/>
                  </a:lnTo>
                  <a:lnTo>
                    <a:pt x="246" y="1154"/>
                  </a:lnTo>
                  <a:lnTo>
                    <a:pt x="243" y="1162"/>
                  </a:lnTo>
                  <a:lnTo>
                    <a:pt x="236" y="1163"/>
                  </a:lnTo>
                  <a:lnTo>
                    <a:pt x="233" y="1167"/>
                  </a:lnTo>
                  <a:lnTo>
                    <a:pt x="228" y="1171"/>
                  </a:lnTo>
                  <a:lnTo>
                    <a:pt x="225" y="1173"/>
                  </a:lnTo>
                  <a:lnTo>
                    <a:pt x="221" y="1176"/>
                  </a:lnTo>
                  <a:lnTo>
                    <a:pt x="221" y="1181"/>
                  </a:lnTo>
                  <a:lnTo>
                    <a:pt x="221" y="1184"/>
                  </a:lnTo>
                  <a:lnTo>
                    <a:pt x="220" y="1189"/>
                  </a:lnTo>
                  <a:lnTo>
                    <a:pt x="218" y="1194"/>
                  </a:lnTo>
                  <a:lnTo>
                    <a:pt x="221" y="1201"/>
                  </a:lnTo>
                  <a:lnTo>
                    <a:pt x="226" y="1207"/>
                  </a:lnTo>
                  <a:lnTo>
                    <a:pt x="226" y="1213"/>
                  </a:lnTo>
                  <a:lnTo>
                    <a:pt x="231" y="1218"/>
                  </a:lnTo>
                  <a:lnTo>
                    <a:pt x="236" y="1222"/>
                  </a:lnTo>
                  <a:lnTo>
                    <a:pt x="239" y="1225"/>
                  </a:lnTo>
                  <a:lnTo>
                    <a:pt x="244" y="1226"/>
                  </a:lnTo>
                  <a:lnTo>
                    <a:pt x="248" y="1228"/>
                  </a:lnTo>
                  <a:lnTo>
                    <a:pt x="249" y="1233"/>
                  </a:lnTo>
                  <a:lnTo>
                    <a:pt x="246" y="1243"/>
                  </a:lnTo>
                  <a:lnTo>
                    <a:pt x="248" y="1251"/>
                  </a:lnTo>
                  <a:lnTo>
                    <a:pt x="249" y="1257"/>
                  </a:lnTo>
                  <a:lnTo>
                    <a:pt x="249" y="1267"/>
                  </a:lnTo>
                  <a:lnTo>
                    <a:pt x="251" y="1272"/>
                  </a:lnTo>
                  <a:lnTo>
                    <a:pt x="251" y="1275"/>
                  </a:lnTo>
                  <a:lnTo>
                    <a:pt x="251" y="1278"/>
                  </a:lnTo>
                  <a:lnTo>
                    <a:pt x="243" y="1278"/>
                  </a:lnTo>
                  <a:lnTo>
                    <a:pt x="234" y="1281"/>
                  </a:lnTo>
                  <a:lnTo>
                    <a:pt x="234" y="1288"/>
                  </a:lnTo>
                  <a:lnTo>
                    <a:pt x="231" y="1294"/>
                  </a:lnTo>
                  <a:lnTo>
                    <a:pt x="228" y="1299"/>
                  </a:lnTo>
                  <a:lnTo>
                    <a:pt x="223" y="1302"/>
                  </a:lnTo>
                  <a:lnTo>
                    <a:pt x="220" y="1306"/>
                  </a:lnTo>
                  <a:lnTo>
                    <a:pt x="218" y="1312"/>
                  </a:lnTo>
                  <a:lnTo>
                    <a:pt x="216" y="1317"/>
                  </a:lnTo>
                  <a:lnTo>
                    <a:pt x="211" y="1320"/>
                  </a:lnTo>
                  <a:lnTo>
                    <a:pt x="206" y="1319"/>
                  </a:lnTo>
                  <a:lnTo>
                    <a:pt x="201" y="1312"/>
                  </a:lnTo>
                  <a:lnTo>
                    <a:pt x="195" y="1306"/>
                  </a:lnTo>
                  <a:lnTo>
                    <a:pt x="185" y="1301"/>
                  </a:lnTo>
                  <a:lnTo>
                    <a:pt x="175" y="1299"/>
                  </a:lnTo>
                  <a:lnTo>
                    <a:pt x="165" y="1299"/>
                  </a:lnTo>
                  <a:lnTo>
                    <a:pt x="152" y="1302"/>
                  </a:lnTo>
                  <a:lnTo>
                    <a:pt x="147" y="1307"/>
                  </a:lnTo>
                  <a:lnTo>
                    <a:pt x="140" y="1312"/>
                  </a:lnTo>
                  <a:lnTo>
                    <a:pt x="137" y="1314"/>
                  </a:lnTo>
                  <a:lnTo>
                    <a:pt x="129" y="1314"/>
                  </a:lnTo>
                  <a:lnTo>
                    <a:pt x="119" y="1319"/>
                  </a:lnTo>
                  <a:lnTo>
                    <a:pt x="109" y="1322"/>
                  </a:lnTo>
                  <a:lnTo>
                    <a:pt x="99" y="1327"/>
                  </a:lnTo>
                  <a:lnTo>
                    <a:pt x="89" y="1330"/>
                  </a:lnTo>
                  <a:lnTo>
                    <a:pt x="81" y="1338"/>
                  </a:lnTo>
                  <a:lnTo>
                    <a:pt x="74" y="1345"/>
                  </a:lnTo>
                  <a:lnTo>
                    <a:pt x="69" y="1348"/>
                  </a:lnTo>
                  <a:lnTo>
                    <a:pt x="66" y="1351"/>
                  </a:lnTo>
                  <a:lnTo>
                    <a:pt x="64" y="1353"/>
                  </a:lnTo>
                  <a:lnTo>
                    <a:pt x="59" y="1353"/>
                  </a:lnTo>
                  <a:lnTo>
                    <a:pt x="53" y="1353"/>
                  </a:lnTo>
                  <a:lnTo>
                    <a:pt x="48" y="1357"/>
                  </a:lnTo>
                  <a:lnTo>
                    <a:pt x="46" y="1361"/>
                  </a:lnTo>
                  <a:lnTo>
                    <a:pt x="41" y="1364"/>
                  </a:lnTo>
                  <a:lnTo>
                    <a:pt x="36" y="1367"/>
                  </a:lnTo>
                  <a:lnTo>
                    <a:pt x="31" y="1369"/>
                  </a:lnTo>
                  <a:lnTo>
                    <a:pt x="28" y="1370"/>
                  </a:lnTo>
                  <a:lnTo>
                    <a:pt x="24" y="1372"/>
                  </a:lnTo>
                  <a:lnTo>
                    <a:pt x="23" y="1375"/>
                  </a:lnTo>
                  <a:lnTo>
                    <a:pt x="21" y="1382"/>
                  </a:lnTo>
                  <a:lnTo>
                    <a:pt x="18" y="1387"/>
                  </a:lnTo>
                  <a:lnTo>
                    <a:pt x="10" y="1391"/>
                  </a:lnTo>
                  <a:lnTo>
                    <a:pt x="10" y="1388"/>
                  </a:lnTo>
                  <a:lnTo>
                    <a:pt x="10" y="1385"/>
                  </a:lnTo>
                  <a:lnTo>
                    <a:pt x="6" y="1380"/>
                  </a:lnTo>
                  <a:lnTo>
                    <a:pt x="3" y="1377"/>
                  </a:lnTo>
                  <a:lnTo>
                    <a:pt x="0" y="1375"/>
                  </a:lnTo>
                  <a:lnTo>
                    <a:pt x="0" y="1369"/>
                  </a:lnTo>
                  <a:lnTo>
                    <a:pt x="1" y="1361"/>
                  </a:lnTo>
                  <a:lnTo>
                    <a:pt x="3" y="1353"/>
                  </a:lnTo>
                  <a:lnTo>
                    <a:pt x="8" y="1343"/>
                  </a:lnTo>
                  <a:lnTo>
                    <a:pt x="10" y="1340"/>
                  </a:lnTo>
                  <a:lnTo>
                    <a:pt x="14" y="1338"/>
                  </a:lnTo>
                  <a:lnTo>
                    <a:pt x="19" y="1336"/>
                  </a:lnTo>
                  <a:lnTo>
                    <a:pt x="23" y="1333"/>
                  </a:lnTo>
                  <a:lnTo>
                    <a:pt x="26" y="1330"/>
                  </a:lnTo>
                  <a:lnTo>
                    <a:pt x="24" y="1323"/>
                  </a:lnTo>
                  <a:lnTo>
                    <a:pt x="24" y="1312"/>
                  </a:lnTo>
                  <a:lnTo>
                    <a:pt x="18" y="1304"/>
                  </a:lnTo>
                  <a:lnTo>
                    <a:pt x="16" y="1299"/>
                  </a:lnTo>
                  <a:lnTo>
                    <a:pt x="18" y="1294"/>
                  </a:lnTo>
                  <a:lnTo>
                    <a:pt x="21" y="1288"/>
                  </a:lnTo>
                  <a:lnTo>
                    <a:pt x="21" y="1281"/>
                  </a:lnTo>
                  <a:lnTo>
                    <a:pt x="21" y="1277"/>
                  </a:lnTo>
                  <a:lnTo>
                    <a:pt x="23" y="1268"/>
                  </a:lnTo>
                  <a:lnTo>
                    <a:pt x="23" y="1262"/>
                  </a:lnTo>
                  <a:lnTo>
                    <a:pt x="21" y="1254"/>
                  </a:lnTo>
                  <a:lnTo>
                    <a:pt x="19" y="1247"/>
                  </a:lnTo>
                  <a:lnTo>
                    <a:pt x="16" y="1239"/>
                  </a:lnTo>
                  <a:lnTo>
                    <a:pt x="14" y="1228"/>
                  </a:lnTo>
                  <a:lnTo>
                    <a:pt x="11" y="1220"/>
                  </a:lnTo>
                  <a:lnTo>
                    <a:pt x="8" y="1217"/>
                  </a:lnTo>
                  <a:lnTo>
                    <a:pt x="1" y="1212"/>
                  </a:lnTo>
                  <a:lnTo>
                    <a:pt x="0" y="1207"/>
                  </a:lnTo>
                  <a:lnTo>
                    <a:pt x="3" y="1199"/>
                  </a:lnTo>
                  <a:lnTo>
                    <a:pt x="8" y="1186"/>
                  </a:lnTo>
                  <a:lnTo>
                    <a:pt x="10" y="1178"/>
                  </a:lnTo>
                  <a:lnTo>
                    <a:pt x="10" y="1175"/>
                  </a:lnTo>
                  <a:lnTo>
                    <a:pt x="8" y="1170"/>
                  </a:lnTo>
                  <a:lnTo>
                    <a:pt x="6" y="1163"/>
                  </a:lnTo>
                  <a:lnTo>
                    <a:pt x="3" y="1154"/>
                  </a:lnTo>
                  <a:lnTo>
                    <a:pt x="6" y="1147"/>
                  </a:lnTo>
                  <a:lnTo>
                    <a:pt x="6" y="1139"/>
                  </a:lnTo>
                  <a:lnTo>
                    <a:pt x="6" y="1134"/>
                  </a:lnTo>
                  <a:lnTo>
                    <a:pt x="13" y="1131"/>
                  </a:lnTo>
                  <a:lnTo>
                    <a:pt x="26" y="1129"/>
                  </a:lnTo>
                  <a:lnTo>
                    <a:pt x="31" y="1128"/>
                  </a:lnTo>
                  <a:lnTo>
                    <a:pt x="38" y="1126"/>
                  </a:lnTo>
                  <a:lnTo>
                    <a:pt x="41" y="1124"/>
                  </a:lnTo>
                  <a:lnTo>
                    <a:pt x="44" y="1123"/>
                  </a:lnTo>
                  <a:lnTo>
                    <a:pt x="49" y="1118"/>
                  </a:lnTo>
                  <a:lnTo>
                    <a:pt x="56" y="1116"/>
                  </a:lnTo>
                  <a:lnTo>
                    <a:pt x="62" y="1115"/>
                  </a:lnTo>
                  <a:lnTo>
                    <a:pt x="67" y="1110"/>
                  </a:lnTo>
                  <a:lnTo>
                    <a:pt x="71" y="1103"/>
                  </a:lnTo>
                  <a:lnTo>
                    <a:pt x="71" y="1099"/>
                  </a:lnTo>
                  <a:lnTo>
                    <a:pt x="69" y="1094"/>
                  </a:lnTo>
                  <a:lnTo>
                    <a:pt x="64" y="1089"/>
                  </a:lnTo>
                  <a:lnTo>
                    <a:pt x="61" y="1087"/>
                  </a:lnTo>
                  <a:lnTo>
                    <a:pt x="54" y="1082"/>
                  </a:lnTo>
                  <a:lnTo>
                    <a:pt x="48" y="1076"/>
                  </a:lnTo>
                  <a:lnTo>
                    <a:pt x="46" y="1071"/>
                  </a:lnTo>
                  <a:lnTo>
                    <a:pt x="44" y="1066"/>
                  </a:lnTo>
                  <a:lnTo>
                    <a:pt x="39" y="1063"/>
                  </a:lnTo>
                  <a:lnTo>
                    <a:pt x="36" y="1060"/>
                  </a:lnTo>
                  <a:lnTo>
                    <a:pt x="29" y="1058"/>
                  </a:lnTo>
                  <a:lnTo>
                    <a:pt x="21" y="1044"/>
                  </a:lnTo>
                  <a:lnTo>
                    <a:pt x="23" y="1040"/>
                  </a:lnTo>
                  <a:lnTo>
                    <a:pt x="24" y="1035"/>
                  </a:lnTo>
                  <a:lnTo>
                    <a:pt x="24" y="1029"/>
                  </a:lnTo>
                  <a:lnTo>
                    <a:pt x="21" y="1024"/>
                  </a:lnTo>
                  <a:lnTo>
                    <a:pt x="21" y="10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79" name="Freeform 192"/>
            <p:cNvSpPr>
              <a:spLocks/>
            </p:cNvSpPr>
            <p:nvPr/>
          </p:nvSpPr>
          <p:spPr bwMode="auto">
            <a:xfrm>
              <a:off x="1098549" y="2159795"/>
              <a:ext cx="187325" cy="646113"/>
            </a:xfrm>
            <a:custGeom>
              <a:avLst/>
              <a:gdLst>
                <a:gd name="T0" fmla="*/ 25 w 237"/>
                <a:gd name="T1" fmla="*/ 801 h 814"/>
                <a:gd name="T2" fmla="*/ 35 w 237"/>
                <a:gd name="T3" fmla="*/ 788 h 814"/>
                <a:gd name="T4" fmla="*/ 60 w 237"/>
                <a:gd name="T5" fmla="*/ 781 h 814"/>
                <a:gd name="T6" fmla="*/ 79 w 237"/>
                <a:gd name="T7" fmla="*/ 783 h 814"/>
                <a:gd name="T8" fmla="*/ 98 w 237"/>
                <a:gd name="T9" fmla="*/ 778 h 814"/>
                <a:gd name="T10" fmla="*/ 116 w 237"/>
                <a:gd name="T11" fmla="*/ 762 h 814"/>
                <a:gd name="T12" fmla="*/ 131 w 237"/>
                <a:gd name="T13" fmla="*/ 744 h 814"/>
                <a:gd name="T14" fmla="*/ 139 w 237"/>
                <a:gd name="T15" fmla="*/ 759 h 814"/>
                <a:gd name="T16" fmla="*/ 142 w 237"/>
                <a:gd name="T17" fmla="*/ 773 h 814"/>
                <a:gd name="T18" fmla="*/ 151 w 237"/>
                <a:gd name="T19" fmla="*/ 785 h 814"/>
                <a:gd name="T20" fmla="*/ 177 w 237"/>
                <a:gd name="T21" fmla="*/ 781 h 814"/>
                <a:gd name="T22" fmla="*/ 190 w 237"/>
                <a:gd name="T23" fmla="*/ 773 h 814"/>
                <a:gd name="T24" fmla="*/ 200 w 237"/>
                <a:gd name="T25" fmla="*/ 765 h 814"/>
                <a:gd name="T26" fmla="*/ 212 w 237"/>
                <a:gd name="T27" fmla="*/ 734 h 814"/>
                <a:gd name="T28" fmla="*/ 218 w 237"/>
                <a:gd name="T29" fmla="*/ 700 h 814"/>
                <a:gd name="T30" fmla="*/ 210 w 237"/>
                <a:gd name="T31" fmla="*/ 678 h 814"/>
                <a:gd name="T32" fmla="*/ 203 w 237"/>
                <a:gd name="T33" fmla="*/ 658 h 814"/>
                <a:gd name="T34" fmla="*/ 194 w 237"/>
                <a:gd name="T35" fmla="*/ 632 h 814"/>
                <a:gd name="T36" fmla="*/ 179 w 237"/>
                <a:gd name="T37" fmla="*/ 579 h 814"/>
                <a:gd name="T38" fmla="*/ 154 w 237"/>
                <a:gd name="T39" fmla="*/ 561 h 814"/>
                <a:gd name="T40" fmla="*/ 124 w 237"/>
                <a:gd name="T41" fmla="*/ 563 h 814"/>
                <a:gd name="T42" fmla="*/ 127 w 237"/>
                <a:gd name="T43" fmla="*/ 545 h 814"/>
                <a:gd name="T44" fmla="*/ 136 w 237"/>
                <a:gd name="T45" fmla="*/ 534 h 814"/>
                <a:gd name="T46" fmla="*/ 141 w 237"/>
                <a:gd name="T47" fmla="*/ 513 h 814"/>
                <a:gd name="T48" fmla="*/ 154 w 237"/>
                <a:gd name="T49" fmla="*/ 493 h 814"/>
                <a:gd name="T50" fmla="*/ 152 w 237"/>
                <a:gd name="T51" fmla="*/ 472 h 814"/>
                <a:gd name="T52" fmla="*/ 147 w 237"/>
                <a:gd name="T53" fmla="*/ 461 h 814"/>
                <a:gd name="T54" fmla="*/ 152 w 237"/>
                <a:gd name="T55" fmla="*/ 446 h 814"/>
                <a:gd name="T56" fmla="*/ 152 w 237"/>
                <a:gd name="T57" fmla="*/ 424 h 814"/>
                <a:gd name="T58" fmla="*/ 151 w 237"/>
                <a:gd name="T59" fmla="*/ 395 h 814"/>
                <a:gd name="T60" fmla="*/ 126 w 237"/>
                <a:gd name="T61" fmla="*/ 357 h 814"/>
                <a:gd name="T62" fmla="*/ 127 w 237"/>
                <a:gd name="T63" fmla="*/ 331 h 814"/>
                <a:gd name="T64" fmla="*/ 122 w 237"/>
                <a:gd name="T65" fmla="*/ 307 h 814"/>
                <a:gd name="T66" fmla="*/ 113 w 237"/>
                <a:gd name="T67" fmla="*/ 285 h 814"/>
                <a:gd name="T68" fmla="*/ 73 w 237"/>
                <a:gd name="T69" fmla="*/ 270 h 814"/>
                <a:gd name="T70" fmla="*/ 58 w 237"/>
                <a:gd name="T71" fmla="*/ 259 h 814"/>
                <a:gd name="T72" fmla="*/ 40 w 237"/>
                <a:gd name="T73" fmla="*/ 249 h 814"/>
                <a:gd name="T74" fmla="*/ 13 w 237"/>
                <a:gd name="T75" fmla="*/ 242 h 814"/>
                <a:gd name="T76" fmla="*/ 10 w 237"/>
                <a:gd name="T77" fmla="*/ 218 h 814"/>
                <a:gd name="T78" fmla="*/ 12 w 237"/>
                <a:gd name="T79" fmla="*/ 207 h 814"/>
                <a:gd name="T80" fmla="*/ 28 w 237"/>
                <a:gd name="T81" fmla="*/ 200 h 814"/>
                <a:gd name="T82" fmla="*/ 40 w 237"/>
                <a:gd name="T83" fmla="*/ 196 h 814"/>
                <a:gd name="T84" fmla="*/ 31 w 237"/>
                <a:gd name="T85" fmla="*/ 178 h 814"/>
                <a:gd name="T86" fmla="*/ 20 w 237"/>
                <a:gd name="T87" fmla="*/ 166 h 814"/>
                <a:gd name="T88" fmla="*/ 23 w 237"/>
                <a:gd name="T89" fmla="*/ 149 h 814"/>
                <a:gd name="T90" fmla="*/ 36 w 237"/>
                <a:gd name="T91" fmla="*/ 128 h 814"/>
                <a:gd name="T92" fmla="*/ 36 w 237"/>
                <a:gd name="T93" fmla="*/ 113 h 814"/>
                <a:gd name="T94" fmla="*/ 31 w 237"/>
                <a:gd name="T95" fmla="*/ 108 h 814"/>
                <a:gd name="T96" fmla="*/ 41 w 237"/>
                <a:gd name="T97" fmla="*/ 90 h 814"/>
                <a:gd name="T98" fmla="*/ 56 w 237"/>
                <a:gd name="T99" fmla="*/ 89 h 814"/>
                <a:gd name="T100" fmla="*/ 66 w 237"/>
                <a:gd name="T101" fmla="*/ 77 h 814"/>
                <a:gd name="T102" fmla="*/ 83 w 237"/>
                <a:gd name="T103" fmla="*/ 89 h 814"/>
                <a:gd name="T104" fmla="*/ 99 w 237"/>
                <a:gd name="T105" fmla="*/ 89 h 814"/>
                <a:gd name="T106" fmla="*/ 117 w 237"/>
                <a:gd name="T107" fmla="*/ 74 h 814"/>
                <a:gd name="T108" fmla="*/ 147 w 237"/>
                <a:gd name="T109" fmla="*/ 66 h 814"/>
                <a:gd name="T110" fmla="*/ 160 w 237"/>
                <a:gd name="T111" fmla="*/ 56 h 814"/>
                <a:gd name="T112" fmla="*/ 174 w 237"/>
                <a:gd name="T113" fmla="*/ 40 h 814"/>
                <a:gd name="T114" fmla="*/ 192 w 237"/>
                <a:gd name="T115" fmla="*/ 27 h 814"/>
                <a:gd name="T116" fmla="*/ 208 w 237"/>
                <a:gd name="T117" fmla="*/ 18 h 814"/>
                <a:gd name="T118" fmla="*/ 220 w 237"/>
                <a:gd name="T119" fmla="*/ 0 h 814"/>
                <a:gd name="T120" fmla="*/ 237 w 237"/>
                <a:gd name="T121" fmla="*/ 3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7" h="814">
                  <a:moveTo>
                    <a:pt x="38" y="814"/>
                  </a:moveTo>
                  <a:lnTo>
                    <a:pt x="31" y="807"/>
                  </a:lnTo>
                  <a:lnTo>
                    <a:pt x="30" y="806"/>
                  </a:lnTo>
                  <a:lnTo>
                    <a:pt x="25" y="802"/>
                  </a:lnTo>
                  <a:lnTo>
                    <a:pt x="25" y="801"/>
                  </a:lnTo>
                  <a:lnTo>
                    <a:pt x="23" y="796"/>
                  </a:lnTo>
                  <a:lnTo>
                    <a:pt x="23" y="793"/>
                  </a:lnTo>
                  <a:lnTo>
                    <a:pt x="30" y="788"/>
                  </a:lnTo>
                  <a:lnTo>
                    <a:pt x="33" y="788"/>
                  </a:lnTo>
                  <a:lnTo>
                    <a:pt x="35" y="788"/>
                  </a:lnTo>
                  <a:lnTo>
                    <a:pt x="43" y="786"/>
                  </a:lnTo>
                  <a:lnTo>
                    <a:pt x="46" y="785"/>
                  </a:lnTo>
                  <a:lnTo>
                    <a:pt x="53" y="781"/>
                  </a:lnTo>
                  <a:lnTo>
                    <a:pt x="55" y="781"/>
                  </a:lnTo>
                  <a:lnTo>
                    <a:pt x="60" y="781"/>
                  </a:lnTo>
                  <a:lnTo>
                    <a:pt x="65" y="783"/>
                  </a:lnTo>
                  <a:lnTo>
                    <a:pt x="68" y="785"/>
                  </a:lnTo>
                  <a:lnTo>
                    <a:pt x="70" y="786"/>
                  </a:lnTo>
                  <a:lnTo>
                    <a:pt x="74" y="783"/>
                  </a:lnTo>
                  <a:lnTo>
                    <a:pt x="79" y="783"/>
                  </a:lnTo>
                  <a:lnTo>
                    <a:pt x="81" y="781"/>
                  </a:lnTo>
                  <a:lnTo>
                    <a:pt x="86" y="776"/>
                  </a:lnTo>
                  <a:lnTo>
                    <a:pt x="88" y="776"/>
                  </a:lnTo>
                  <a:lnTo>
                    <a:pt x="96" y="778"/>
                  </a:lnTo>
                  <a:lnTo>
                    <a:pt x="98" y="778"/>
                  </a:lnTo>
                  <a:lnTo>
                    <a:pt x="103" y="778"/>
                  </a:lnTo>
                  <a:lnTo>
                    <a:pt x="104" y="778"/>
                  </a:lnTo>
                  <a:lnTo>
                    <a:pt x="111" y="772"/>
                  </a:lnTo>
                  <a:lnTo>
                    <a:pt x="113" y="768"/>
                  </a:lnTo>
                  <a:lnTo>
                    <a:pt x="116" y="762"/>
                  </a:lnTo>
                  <a:lnTo>
                    <a:pt x="117" y="754"/>
                  </a:lnTo>
                  <a:lnTo>
                    <a:pt x="119" y="752"/>
                  </a:lnTo>
                  <a:lnTo>
                    <a:pt x="124" y="747"/>
                  </a:lnTo>
                  <a:lnTo>
                    <a:pt x="126" y="746"/>
                  </a:lnTo>
                  <a:lnTo>
                    <a:pt x="131" y="744"/>
                  </a:lnTo>
                  <a:lnTo>
                    <a:pt x="136" y="746"/>
                  </a:lnTo>
                  <a:lnTo>
                    <a:pt x="137" y="751"/>
                  </a:lnTo>
                  <a:lnTo>
                    <a:pt x="137" y="752"/>
                  </a:lnTo>
                  <a:lnTo>
                    <a:pt x="141" y="755"/>
                  </a:lnTo>
                  <a:lnTo>
                    <a:pt x="139" y="759"/>
                  </a:lnTo>
                  <a:lnTo>
                    <a:pt x="142" y="760"/>
                  </a:lnTo>
                  <a:lnTo>
                    <a:pt x="144" y="765"/>
                  </a:lnTo>
                  <a:lnTo>
                    <a:pt x="144" y="767"/>
                  </a:lnTo>
                  <a:lnTo>
                    <a:pt x="142" y="770"/>
                  </a:lnTo>
                  <a:lnTo>
                    <a:pt x="142" y="773"/>
                  </a:lnTo>
                  <a:lnTo>
                    <a:pt x="144" y="776"/>
                  </a:lnTo>
                  <a:lnTo>
                    <a:pt x="146" y="778"/>
                  </a:lnTo>
                  <a:lnTo>
                    <a:pt x="146" y="781"/>
                  </a:lnTo>
                  <a:lnTo>
                    <a:pt x="147" y="783"/>
                  </a:lnTo>
                  <a:lnTo>
                    <a:pt x="151" y="785"/>
                  </a:lnTo>
                  <a:lnTo>
                    <a:pt x="157" y="785"/>
                  </a:lnTo>
                  <a:lnTo>
                    <a:pt x="159" y="785"/>
                  </a:lnTo>
                  <a:lnTo>
                    <a:pt x="167" y="783"/>
                  </a:lnTo>
                  <a:lnTo>
                    <a:pt x="170" y="783"/>
                  </a:lnTo>
                  <a:lnTo>
                    <a:pt x="177" y="781"/>
                  </a:lnTo>
                  <a:lnTo>
                    <a:pt x="180" y="778"/>
                  </a:lnTo>
                  <a:lnTo>
                    <a:pt x="182" y="778"/>
                  </a:lnTo>
                  <a:lnTo>
                    <a:pt x="185" y="775"/>
                  </a:lnTo>
                  <a:lnTo>
                    <a:pt x="189" y="773"/>
                  </a:lnTo>
                  <a:lnTo>
                    <a:pt x="190" y="773"/>
                  </a:lnTo>
                  <a:lnTo>
                    <a:pt x="192" y="772"/>
                  </a:lnTo>
                  <a:lnTo>
                    <a:pt x="194" y="772"/>
                  </a:lnTo>
                  <a:lnTo>
                    <a:pt x="199" y="772"/>
                  </a:lnTo>
                  <a:lnTo>
                    <a:pt x="200" y="770"/>
                  </a:lnTo>
                  <a:lnTo>
                    <a:pt x="200" y="765"/>
                  </a:lnTo>
                  <a:lnTo>
                    <a:pt x="203" y="757"/>
                  </a:lnTo>
                  <a:lnTo>
                    <a:pt x="205" y="751"/>
                  </a:lnTo>
                  <a:lnTo>
                    <a:pt x="205" y="742"/>
                  </a:lnTo>
                  <a:lnTo>
                    <a:pt x="208" y="738"/>
                  </a:lnTo>
                  <a:lnTo>
                    <a:pt x="212" y="734"/>
                  </a:lnTo>
                  <a:lnTo>
                    <a:pt x="217" y="728"/>
                  </a:lnTo>
                  <a:lnTo>
                    <a:pt x="223" y="723"/>
                  </a:lnTo>
                  <a:lnTo>
                    <a:pt x="220" y="713"/>
                  </a:lnTo>
                  <a:lnTo>
                    <a:pt x="218" y="704"/>
                  </a:lnTo>
                  <a:lnTo>
                    <a:pt x="218" y="700"/>
                  </a:lnTo>
                  <a:lnTo>
                    <a:pt x="218" y="696"/>
                  </a:lnTo>
                  <a:lnTo>
                    <a:pt x="215" y="691"/>
                  </a:lnTo>
                  <a:lnTo>
                    <a:pt x="212" y="686"/>
                  </a:lnTo>
                  <a:lnTo>
                    <a:pt x="212" y="681"/>
                  </a:lnTo>
                  <a:lnTo>
                    <a:pt x="210" y="678"/>
                  </a:lnTo>
                  <a:lnTo>
                    <a:pt x="207" y="678"/>
                  </a:lnTo>
                  <a:lnTo>
                    <a:pt x="205" y="673"/>
                  </a:lnTo>
                  <a:lnTo>
                    <a:pt x="207" y="668"/>
                  </a:lnTo>
                  <a:lnTo>
                    <a:pt x="208" y="663"/>
                  </a:lnTo>
                  <a:lnTo>
                    <a:pt x="203" y="658"/>
                  </a:lnTo>
                  <a:lnTo>
                    <a:pt x="202" y="655"/>
                  </a:lnTo>
                  <a:lnTo>
                    <a:pt x="200" y="650"/>
                  </a:lnTo>
                  <a:lnTo>
                    <a:pt x="200" y="641"/>
                  </a:lnTo>
                  <a:lnTo>
                    <a:pt x="197" y="636"/>
                  </a:lnTo>
                  <a:lnTo>
                    <a:pt x="194" y="632"/>
                  </a:lnTo>
                  <a:lnTo>
                    <a:pt x="192" y="626"/>
                  </a:lnTo>
                  <a:lnTo>
                    <a:pt x="192" y="616"/>
                  </a:lnTo>
                  <a:lnTo>
                    <a:pt x="192" y="607"/>
                  </a:lnTo>
                  <a:lnTo>
                    <a:pt x="182" y="598"/>
                  </a:lnTo>
                  <a:lnTo>
                    <a:pt x="179" y="579"/>
                  </a:lnTo>
                  <a:lnTo>
                    <a:pt x="177" y="571"/>
                  </a:lnTo>
                  <a:lnTo>
                    <a:pt x="172" y="568"/>
                  </a:lnTo>
                  <a:lnTo>
                    <a:pt x="167" y="564"/>
                  </a:lnTo>
                  <a:lnTo>
                    <a:pt x="160" y="564"/>
                  </a:lnTo>
                  <a:lnTo>
                    <a:pt x="154" y="561"/>
                  </a:lnTo>
                  <a:lnTo>
                    <a:pt x="151" y="558"/>
                  </a:lnTo>
                  <a:lnTo>
                    <a:pt x="141" y="558"/>
                  </a:lnTo>
                  <a:lnTo>
                    <a:pt x="132" y="561"/>
                  </a:lnTo>
                  <a:lnTo>
                    <a:pt x="129" y="563"/>
                  </a:lnTo>
                  <a:lnTo>
                    <a:pt x="124" y="563"/>
                  </a:lnTo>
                  <a:lnTo>
                    <a:pt x="124" y="561"/>
                  </a:lnTo>
                  <a:lnTo>
                    <a:pt x="122" y="558"/>
                  </a:lnTo>
                  <a:lnTo>
                    <a:pt x="121" y="555"/>
                  </a:lnTo>
                  <a:lnTo>
                    <a:pt x="124" y="550"/>
                  </a:lnTo>
                  <a:lnTo>
                    <a:pt x="127" y="545"/>
                  </a:lnTo>
                  <a:lnTo>
                    <a:pt x="129" y="542"/>
                  </a:lnTo>
                  <a:lnTo>
                    <a:pt x="131" y="539"/>
                  </a:lnTo>
                  <a:lnTo>
                    <a:pt x="131" y="537"/>
                  </a:lnTo>
                  <a:lnTo>
                    <a:pt x="132" y="535"/>
                  </a:lnTo>
                  <a:lnTo>
                    <a:pt x="136" y="534"/>
                  </a:lnTo>
                  <a:lnTo>
                    <a:pt x="136" y="529"/>
                  </a:lnTo>
                  <a:lnTo>
                    <a:pt x="136" y="526"/>
                  </a:lnTo>
                  <a:lnTo>
                    <a:pt x="137" y="522"/>
                  </a:lnTo>
                  <a:lnTo>
                    <a:pt x="137" y="521"/>
                  </a:lnTo>
                  <a:lnTo>
                    <a:pt x="141" y="513"/>
                  </a:lnTo>
                  <a:lnTo>
                    <a:pt x="142" y="508"/>
                  </a:lnTo>
                  <a:lnTo>
                    <a:pt x="144" y="503"/>
                  </a:lnTo>
                  <a:lnTo>
                    <a:pt x="147" y="500"/>
                  </a:lnTo>
                  <a:lnTo>
                    <a:pt x="151" y="496"/>
                  </a:lnTo>
                  <a:lnTo>
                    <a:pt x="154" y="493"/>
                  </a:lnTo>
                  <a:lnTo>
                    <a:pt x="152" y="487"/>
                  </a:lnTo>
                  <a:lnTo>
                    <a:pt x="154" y="484"/>
                  </a:lnTo>
                  <a:lnTo>
                    <a:pt x="159" y="480"/>
                  </a:lnTo>
                  <a:lnTo>
                    <a:pt x="159" y="479"/>
                  </a:lnTo>
                  <a:lnTo>
                    <a:pt x="152" y="472"/>
                  </a:lnTo>
                  <a:lnTo>
                    <a:pt x="149" y="472"/>
                  </a:lnTo>
                  <a:lnTo>
                    <a:pt x="147" y="472"/>
                  </a:lnTo>
                  <a:lnTo>
                    <a:pt x="144" y="471"/>
                  </a:lnTo>
                  <a:lnTo>
                    <a:pt x="144" y="466"/>
                  </a:lnTo>
                  <a:lnTo>
                    <a:pt x="147" y="461"/>
                  </a:lnTo>
                  <a:lnTo>
                    <a:pt x="147" y="459"/>
                  </a:lnTo>
                  <a:lnTo>
                    <a:pt x="147" y="456"/>
                  </a:lnTo>
                  <a:lnTo>
                    <a:pt x="147" y="453"/>
                  </a:lnTo>
                  <a:lnTo>
                    <a:pt x="149" y="450"/>
                  </a:lnTo>
                  <a:lnTo>
                    <a:pt x="152" y="446"/>
                  </a:lnTo>
                  <a:lnTo>
                    <a:pt x="154" y="443"/>
                  </a:lnTo>
                  <a:lnTo>
                    <a:pt x="156" y="440"/>
                  </a:lnTo>
                  <a:lnTo>
                    <a:pt x="152" y="435"/>
                  </a:lnTo>
                  <a:lnTo>
                    <a:pt x="152" y="429"/>
                  </a:lnTo>
                  <a:lnTo>
                    <a:pt x="152" y="424"/>
                  </a:lnTo>
                  <a:lnTo>
                    <a:pt x="151" y="420"/>
                  </a:lnTo>
                  <a:lnTo>
                    <a:pt x="152" y="417"/>
                  </a:lnTo>
                  <a:lnTo>
                    <a:pt x="152" y="414"/>
                  </a:lnTo>
                  <a:lnTo>
                    <a:pt x="152" y="411"/>
                  </a:lnTo>
                  <a:lnTo>
                    <a:pt x="151" y="395"/>
                  </a:lnTo>
                  <a:lnTo>
                    <a:pt x="131" y="380"/>
                  </a:lnTo>
                  <a:lnTo>
                    <a:pt x="124" y="364"/>
                  </a:lnTo>
                  <a:lnTo>
                    <a:pt x="127" y="364"/>
                  </a:lnTo>
                  <a:lnTo>
                    <a:pt x="127" y="359"/>
                  </a:lnTo>
                  <a:lnTo>
                    <a:pt x="126" y="357"/>
                  </a:lnTo>
                  <a:lnTo>
                    <a:pt x="124" y="352"/>
                  </a:lnTo>
                  <a:lnTo>
                    <a:pt x="127" y="349"/>
                  </a:lnTo>
                  <a:lnTo>
                    <a:pt x="127" y="344"/>
                  </a:lnTo>
                  <a:lnTo>
                    <a:pt x="127" y="338"/>
                  </a:lnTo>
                  <a:lnTo>
                    <a:pt x="127" y="331"/>
                  </a:lnTo>
                  <a:lnTo>
                    <a:pt x="127" y="327"/>
                  </a:lnTo>
                  <a:lnTo>
                    <a:pt x="129" y="318"/>
                  </a:lnTo>
                  <a:lnTo>
                    <a:pt x="129" y="314"/>
                  </a:lnTo>
                  <a:lnTo>
                    <a:pt x="126" y="310"/>
                  </a:lnTo>
                  <a:lnTo>
                    <a:pt x="122" y="307"/>
                  </a:lnTo>
                  <a:lnTo>
                    <a:pt x="121" y="306"/>
                  </a:lnTo>
                  <a:lnTo>
                    <a:pt x="119" y="301"/>
                  </a:lnTo>
                  <a:lnTo>
                    <a:pt x="119" y="291"/>
                  </a:lnTo>
                  <a:lnTo>
                    <a:pt x="119" y="289"/>
                  </a:lnTo>
                  <a:lnTo>
                    <a:pt x="113" y="285"/>
                  </a:lnTo>
                  <a:lnTo>
                    <a:pt x="108" y="285"/>
                  </a:lnTo>
                  <a:lnTo>
                    <a:pt x="101" y="281"/>
                  </a:lnTo>
                  <a:lnTo>
                    <a:pt x="96" y="280"/>
                  </a:lnTo>
                  <a:lnTo>
                    <a:pt x="83" y="275"/>
                  </a:lnTo>
                  <a:lnTo>
                    <a:pt x="73" y="270"/>
                  </a:lnTo>
                  <a:lnTo>
                    <a:pt x="68" y="267"/>
                  </a:lnTo>
                  <a:lnTo>
                    <a:pt x="66" y="267"/>
                  </a:lnTo>
                  <a:lnTo>
                    <a:pt x="65" y="265"/>
                  </a:lnTo>
                  <a:lnTo>
                    <a:pt x="63" y="263"/>
                  </a:lnTo>
                  <a:lnTo>
                    <a:pt x="58" y="259"/>
                  </a:lnTo>
                  <a:lnTo>
                    <a:pt x="53" y="257"/>
                  </a:lnTo>
                  <a:lnTo>
                    <a:pt x="51" y="255"/>
                  </a:lnTo>
                  <a:lnTo>
                    <a:pt x="48" y="252"/>
                  </a:lnTo>
                  <a:lnTo>
                    <a:pt x="45" y="252"/>
                  </a:lnTo>
                  <a:lnTo>
                    <a:pt x="40" y="249"/>
                  </a:lnTo>
                  <a:lnTo>
                    <a:pt x="30" y="247"/>
                  </a:lnTo>
                  <a:lnTo>
                    <a:pt x="27" y="246"/>
                  </a:lnTo>
                  <a:lnTo>
                    <a:pt x="23" y="244"/>
                  </a:lnTo>
                  <a:lnTo>
                    <a:pt x="18" y="242"/>
                  </a:lnTo>
                  <a:lnTo>
                    <a:pt x="13" y="242"/>
                  </a:lnTo>
                  <a:lnTo>
                    <a:pt x="7" y="239"/>
                  </a:lnTo>
                  <a:lnTo>
                    <a:pt x="0" y="234"/>
                  </a:lnTo>
                  <a:lnTo>
                    <a:pt x="3" y="229"/>
                  </a:lnTo>
                  <a:lnTo>
                    <a:pt x="10" y="221"/>
                  </a:lnTo>
                  <a:lnTo>
                    <a:pt x="10" y="218"/>
                  </a:lnTo>
                  <a:lnTo>
                    <a:pt x="10" y="217"/>
                  </a:lnTo>
                  <a:lnTo>
                    <a:pt x="7" y="212"/>
                  </a:lnTo>
                  <a:lnTo>
                    <a:pt x="7" y="210"/>
                  </a:lnTo>
                  <a:lnTo>
                    <a:pt x="8" y="207"/>
                  </a:lnTo>
                  <a:lnTo>
                    <a:pt x="12" y="207"/>
                  </a:lnTo>
                  <a:lnTo>
                    <a:pt x="15" y="204"/>
                  </a:lnTo>
                  <a:lnTo>
                    <a:pt x="17" y="202"/>
                  </a:lnTo>
                  <a:lnTo>
                    <a:pt x="20" y="200"/>
                  </a:lnTo>
                  <a:lnTo>
                    <a:pt x="22" y="199"/>
                  </a:lnTo>
                  <a:lnTo>
                    <a:pt x="28" y="200"/>
                  </a:lnTo>
                  <a:lnTo>
                    <a:pt x="31" y="202"/>
                  </a:lnTo>
                  <a:lnTo>
                    <a:pt x="36" y="202"/>
                  </a:lnTo>
                  <a:lnTo>
                    <a:pt x="40" y="200"/>
                  </a:lnTo>
                  <a:lnTo>
                    <a:pt x="41" y="197"/>
                  </a:lnTo>
                  <a:lnTo>
                    <a:pt x="40" y="196"/>
                  </a:lnTo>
                  <a:lnTo>
                    <a:pt x="38" y="192"/>
                  </a:lnTo>
                  <a:lnTo>
                    <a:pt x="35" y="186"/>
                  </a:lnTo>
                  <a:lnTo>
                    <a:pt x="33" y="183"/>
                  </a:lnTo>
                  <a:lnTo>
                    <a:pt x="33" y="181"/>
                  </a:lnTo>
                  <a:lnTo>
                    <a:pt x="31" y="178"/>
                  </a:lnTo>
                  <a:lnTo>
                    <a:pt x="30" y="176"/>
                  </a:lnTo>
                  <a:lnTo>
                    <a:pt x="28" y="174"/>
                  </a:lnTo>
                  <a:lnTo>
                    <a:pt x="27" y="171"/>
                  </a:lnTo>
                  <a:lnTo>
                    <a:pt x="22" y="168"/>
                  </a:lnTo>
                  <a:lnTo>
                    <a:pt x="20" y="166"/>
                  </a:lnTo>
                  <a:lnTo>
                    <a:pt x="18" y="163"/>
                  </a:lnTo>
                  <a:lnTo>
                    <a:pt x="18" y="160"/>
                  </a:lnTo>
                  <a:lnTo>
                    <a:pt x="20" y="157"/>
                  </a:lnTo>
                  <a:lnTo>
                    <a:pt x="22" y="153"/>
                  </a:lnTo>
                  <a:lnTo>
                    <a:pt x="23" y="149"/>
                  </a:lnTo>
                  <a:lnTo>
                    <a:pt x="25" y="144"/>
                  </a:lnTo>
                  <a:lnTo>
                    <a:pt x="27" y="137"/>
                  </a:lnTo>
                  <a:lnTo>
                    <a:pt x="28" y="136"/>
                  </a:lnTo>
                  <a:lnTo>
                    <a:pt x="33" y="131"/>
                  </a:lnTo>
                  <a:lnTo>
                    <a:pt x="36" y="128"/>
                  </a:lnTo>
                  <a:lnTo>
                    <a:pt x="41" y="121"/>
                  </a:lnTo>
                  <a:lnTo>
                    <a:pt x="45" y="116"/>
                  </a:lnTo>
                  <a:lnTo>
                    <a:pt x="46" y="110"/>
                  </a:lnTo>
                  <a:lnTo>
                    <a:pt x="43" y="110"/>
                  </a:lnTo>
                  <a:lnTo>
                    <a:pt x="36" y="113"/>
                  </a:lnTo>
                  <a:lnTo>
                    <a:pt x="35" y="113"/>
                  </a:lnTo>
                  <a:lnTo>
                    <a:pt x="33" y="113"/>
                  </a:lnTo>
                  <a:lnTo>
                    <a:pt x="31" y="113"/>
                  </a:lnTo>
                  <a:lnTo>
                    <a:pt x="31" y="111"/>
                  </a:lnTo>
                  <a:lnTo>
                    <a:pt x="31" y="108"/>
                  </a:lnTo>
                  <a:lnTo>
                    <a:pt x="35" y="103"/>
                  </a:lnTo>
                  <a:lnTo>
                    <a:pt x="36" y="100"/>
                  </a:lnTo>
                  <a:lnTo>
                    <a:pt x="40" y="94"/>
                  </a:lnTo>
                  <a:lnTo>
                    <a:pt x="40" y="92"/>
                  </a:lnTo>
                  <a:lnTo>
                    <a:pt x="41" y="90"/>
                  </a:lnTo>
                  <a:lnTo>
                    <a:pt x="43" y="85"/>
                  </a:lnTo>
                  <a:lnTo>
                    <a:pt x="48" y="82"/>
                  </a:lnTo>
                  <a:lnTo>
                    <a:pt x="50" y="82"/>
                  </a:lnTo>
                  <a:lnTo>
                    <a:pt x="51" y="87"/>
                  </a:lnTo>
                  <a:lnTo>
                    <a:pt x="56" y="89"/>
                  </a:lnTo>
                  <a:lnTo>
                    <a:pt x="58" y="89"/>
                  </a:lnTo>
                  <a:lnTo>
                    <a:pt x="60" y="85"/>
                  </a:lnTo>
                  <a:lnTo>
                    <a:pt x="61" y="82"/>
                  </a:lnTo>
                  <a:lnTo>
                    <a:pt x="63" y="79"/>
                  </a:lnTo>
                  <a:lnTo>
                    <a:pt x="66" y="77"/>
                  </a:lnTo>
                  <a:lnTo>
                    <a:pt x="70" y="79"/>
                  </a:lnTo>
                  <a:lnTo>
                    <a:pt x="74" y="81"/>
                  </a:lnTo>
                  <a:lnTo>
                    <a:pt x="76" y="82"/>
                  </a:lnTo>
                  <a:lnTo>
                    <a:pt x="79" y="85"/>
                  </a:lnTo>
                  <a:lnTo>
                    <a:pt x="83" y="89"/>
                  </a:lnTo>
                  <a:lnTo>
                    <a:pt x="86" y="92"/>
                  </a:lnTo>
                  <a:lnTo>
                    <a:pt x="89" y="90"/>
                  </a:lnTo>
                  <a:lnTo>
                    <a:pt x="91" y="90"/>
                  </a:lnTo>
                  <a:lnTo>
                    <a:pt x="96" y="89"/>
                  </a:lnTo>
                  <a:lnTo>
                    <a:pt x="99" y="89"/>
                  </a:lnTo>
                  <a:lnTo>
                    <a:pt x="106" y="89"/>
                  </a:lnTo>
                  <a:lnTo>
                    <a:pt x="109" y="85"/>
                  </a:lnTo>
                  <a:lnTo>
                    <a:pt x="111" y="82"/>
                  </a:lnTo>
                  <a:lnTo>
                    <a:pt x="114" y="77"/>
                  </a:lnTo>
                  <a:lnTo>
                    <a:pt x="117" y="74"/>
                  </a:lnTo>
                  <a:lnTo>
                    <a:pt x="121" y="73"/>
                  </a:lnTo>
                  <a:lnTo>
                    <a:pt x="127" y="69"/>
                  </a:lnTo>
                  <a:lnTo>
                    <a:pt x="131" y="69"/>
                  </a:lnTo>
                  <a:lnTo>
                    <a:pt x="139" y="69"/>
                  </a:lnTo>
                  <a:lnTo>
                    <a:pt x="147" y="66"/>
                  </a:lnTo>
                  <a:lnTo>
                    <a:pt x="152" y="60"/>
                  </a:lnTo>
                  <a:lnTo>
                    <a:pt x="154" y="58"/>
                  </a:lnTo>
                  <a:lnTo>
                    <a:pt x="156" y="58"/>
                  </a:lnTo>
                  <a:lnTo>
                    <a:pt x="159" y="60"/>
                  </a:lnTo>
                  <a:lnTo>
                    <a:pt x="160" y="56"/>
                  </a:lnTo>
                  <a:lnTo>
                    <a:pt x="162" y="52"/>
                  </a:lnTo>
                  <a:lnTo>
                    <a:pt x="162" y="48"/>
                  </a:lnTo>
                  <a:lnTo>
                    <a:pt x="167" y="45"/>
                  </a:lnTo>
                  <a:lnTo>
                    <a:pt x="170" y="43"/>
                  </a:lnTo>
                  <a:lnTo>
                    <a:pt x="174" y="40"/>
                  </a:lnTo>
                  <a:lnTo>
                    <a:pt x="177" y="39"/>
                  </a:lnTo>
                  <a:lnTo>
                    <a:pt x="182" y="37"/>
                  </a:lnTo>
                  <a:lnTo>
                    <a:pt x="185" y="35"/>
                  </a:lnTo>
                  <a:lnTo>
                    <a:pt x="189" y="32"/>
                  </a:lnTo>
                  <a:lnTo>
                    <a:pt x="192" y="27"/>
                  </a:lnTo>
                  <a:lnTo>
                    <a:pt x="195" y="22"/>
                  </a:lnTo>
                  <a:lnTo>
                    <a:pt x="199" y="18"/>
                  </a:lnTo>
                  <a:lnTo>
                    <a:pt x="202" y="16"/>
                  </a:lnTo>
                  <a:lnTo>
                    <a:pt x="207" y="18"/>
                  </a:lnTo>
                  <a:lnTo>
                    <a:pt x="208" y="18"/>
                  </a:lnTo>
                  <a:lnTo>
                    <a:pt x="212" y="14"/>
                  </a:lnTo>
                  <a:lnTo>
                    <a:pt x="212" y="11"/>
                  </a:lnTo>
                  <a:lnTo>
                    <a:pt x="213" y="6"/>
                  </a:lnTo>
                  <a:lnTo>
                    <a:pt x="217" y="3"/>
                  </a:lnTo>
                  <a:lnTo>
                    <a:pt x="220" y="0"/>
                  </a:lnTo>
                  <a:lnTo>
                    <a:pt x="222" y="0"/>
                  </a:lnTo>
                  <a:lnTo>
                    <a:pt x="223" y="1"/>
                  </a:lnTo>
                  <a:lnTo>
                    <a:pt x="227" y="5"/>
                  </a:lnTo>
                  <a:lnTo>
                    <a:pt x="233" y="6"/>
                  </a:lnTo>
                  <a:lnTo>
                    <a:pt x="237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0" name="Freeform 193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57 w 599"/>
                <a:gd name="T1" fmla="*/ 191 h 772"/>
                <a:gd name="T2" fmla="*/ 58 w 599"/>
                <a:gd name="T3" fmla="*/ 207 h 772"/>
                <a:gd name="T4" fmla="*/ 25 w 599"/>
                <a:gd name="T5" fmla="*/ 174 h 772"/>
                <a:gd name="T6" fmla="*/ 42 w 599"/>
                <a:gd name="T7" fmla="*/ 174 h 772"/>
                <a:gd name="T8" fmla="*/ 33 w 599"/>
                <a:gd name="T9" fmla="*/ 158 h 772"/>
                <a:gd name="T10" fmla="*/ 37 w 599"/>
                <a:gd name="T11" fmla="*/ 141 h 772"/>
                <a:gd name="T12" fmla="*/ 4 w 599"/>
                <a:gd name="T13" fmla="*/ 152 h 772"/>
                <a:gd name="T14" fmla="*/ 30 w 599"/>
                <a:gd name="T15" fmla="*/ 121 h 772"/>
                <a:gd name="T16" fmla="*/ 0 w 599"/>
                <a:gd name="T17" fmla="*/ 98 h 772"/>
                <a:gd name="T18" fmla="*/ 47 w 599"/>
                <a:gd name="T19" fmla="*/ 47 h 772"/>
                <a:gd name="T20" fmla="*/ 71 w 599"/>
                <a:gd name="T21" fmla="*/ 13 h 772"/>
                <a:gd name="T22" fmla="*/ 144 w 599"/>
                <a:gd name="T23" fmla="*/ 16 h 772"/>
                <a:gd name="T24" fmla="*/ 222 w 599"/>
                <a:gd name="T25" fmla="*/ 60 h 772"/>
                <a:gd name="T26" fmla="*/ 290 w 599"/>
                <a:gd name="T27" fmla="*/ 30 h 772"/>
                <a:gd name="T28" fmla="*/ 364 w 599"/>
                <a:gd name="T29" fmla="*/ 73 h 772"/>
                <a:gd name="T30" fmla="*/ 424 w 599"/>
                <a:gd name="T31" fmla="*/ 42 h 772"/>
                <a:gd name="T32" fmla="*/ 435 w 599"/>
                <a:gd name="T33" fmla="*/ 137 h 772"/>
                <a:gd name="T34" fmla="*/ 526 w 599"/>
                <a:gd name="T35" fmla="*/ 221 h 772"/>
                <a:gd name="T36" fmla="*/ 592 w 599"/>
                <a:gd name="T37" fmla="*/ 297 h 772"/>
                <a:gd name="T38" fmla="*/ 576 w 599"/>
                <a:gd name="T39" fmla="*/ 378 h 772"/>
                <a:gd name="T40" fmla="*/ 582 w 599"/>
                <a:gd name="T41" fmla="*/ 429 h 772"/>
                <a:gd name="T42" fmla="*/ 554 w 599"/>
                <a:gd name="T43" fmla="*/ 495 h 772"/>
                <a:gd name="T44" fmla="*/ 553 w 599"/>
                <a:gd name="T45" fmla="*/ 582 h 772"/>
                <a:gd name="T46" fmla="*/ 530 w 599"/>
                <a:gd name="T47" fmla="*/ 608 h 772"/>
                <a:gd name="T48" fmla="*/ 533 w 599"/>
                <a:gd name="T49" fmla="*/ 694 h 772"/>
                <a:gd name="T50" fmla="*/ 495 w 599"/>
                <a:gd name="T51" fmla="*/ 770 h 772"/>
                <a:gd name="T52" fmla="*/ 482 w 599"/>
                <a:gd name="T53" fmla="*/ 734 h 772"/>
                <a:gd name="T54" fmla="*/ 482 w 599"/>
                <a:gd name="T55" fmla="*/ 726 h 772"/>
                <a:gd name="T56" fmla="*/ 485 w 599"/>
                <a:gd name="T57" fmla="*/ 675 h 772"/>
                <a:gd name="T58" fmla="*/ 463 w 599"/>
                <a:gd name="T59" fmla="*/ 668 h 772"/>
                <a:gd name="T60" fmla="*/ 467 w 599"/>
                <a:gd name="T61" fmla="*/ 628 h 772"/>
                <a:gd name="T62" fmla="*/ 429 w 599"/>
                <a:gd name="T63" fmla="*/ 644 h 772"/>
                <a:gd name="T64" fmla="*/ 346 w 599"/>
                <a:gd name="T65" fmla="*/ 577 h 772"/>
                <a:gd name="T66" fmla="*/ 386 w 599"/>
                <a:gd name="T67" fmla="*/ 602 h 772"/>
                <a:gd name="T68" fmla="*/ 389 w 599"/>
                <a:gd name="T69" fmla="*/ 576 h 772"/>
                <a:gd name="T70" fmla="*/ 343 w 599"/>
                <a:gd name="T71" fmla="*/ 555 h 772"/>
                <a:gd name="T72" fmla="*/ 353 w 599"/>
                <a:gd name="T73" fmla="*/ 539 h 772"/>
                <a:gd name="T74" fmla="*/ 310 w 599"/>
                <a:gd name="T75" fmla="*/ 581 h 772"/>
                <a:gd name="T76" fmla="*/ 328 w 599"/>
                <a:gd name="T77" fmla="*/ 539 h 772"/>
                <a:gd name="T78" fmla="*/ 326 w 599"/>
                <a:gd name="T79" fmla="*/ 506 h 772"/>
                <a:gd name="T80" fmla="*/ 323 w 599"/>
                <a:gd name="T81" fmla="*/ 482 h 772"/>
                <a:gd name="T82" fmla="*/ 296 w 599"/>
                <a:gd name="T83" fmla="*/ 498 h 772"/>
                <a:gd name="T84" fmla="*/ 273 w 599"/>
                <a:gd name="T85" fmla="*/ 467 h 772"/>
                <a:gd name="T86" fmla="*/ 263 w 599"/>
                <a:gd name="T87" fmla="*/ 446 h 772"/>
                <a:gd name="T88" fmla="*/ 303 w 599"/>
                <a:gd name="T89" fmla="*/ 406 h 772"/>
                <a:gd name="T90" fmla="*/ 263 w 599"/>
                <a:gd name="T91" fmla="*/ 409 h 772"/>
                <a:gd name="T92" fmla="*/ 219 w 599"/>
                <a:gd name="T93" fmla="*/ 438 h 772"/>
                <a:gd name="T94" fmla="*/ 187 w 599"/>
                <a:gd name="T95" fmla="*/ 377 h 772"/>
                <a:gd name="T96" fmla="*/ 181 w 599"/>
                <a:gd name="T97" fmla="*/ 356 h 772"/>
                <a:gd name="T98" fmla="*/ 164 w 599"/>
                <a:gd name="T99" fmla="*/ 328 h 772"/>
                <a:gd name="T100" fmla="*/ 154 w 599"/>
                <a:gd name="T101" fmla="*/ 343 h 772"/>
                <a:gd name="T102" fmla="*/ 172 w 599"/>
                <a:gd name="T103" fmla="*/ 378 h 772"/>
                <a:gd name="T104" fmla="*/ 138 w 599"/>
                <a:gd name="T105" fmla="*/ 349 h 772"/>
                <a:gd name="T106" fmla="*/ 83 w 599"/>
                <a:gd name="T107" fmla="*/ 312 h 772"/>
                <a:gd name="T108" fmla="*/ 61 w 599"/>
                <a:gd name="T109" fmla="*/ 289 h 772"/>
                <a:gd name="T110" fmla="*/ 50 w 599"/>
                <a:gd name="T111" fmla="*/ 288 h 772"/>
                <a:gd name="T112" fmla="*/ 33 w 599"/>
                <a:gd name="T113" fmla="*/ 288 h 772"/>
                <a:gd name="T114" fmla="*/ 66 w 599"/>
                <a:gd name="T115" fmla="*/ 255 h 772"/>
                <a:gd name="T116" fmla="*/ 57 w 599"/>
                <a:gd name="T117" fmla="*/ 239 h 772"/>
                <a:gd name="T118" fmla="*/ 71 w 599"/>
                <a:gd name="T119" fmla="*/ 204 h 772"/>
                <a:gd name="T120" fmla="*/ 76 w 599"/>
                <a:gd name="T121" fmla="*/ 179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9" h="772">
                  <a:moveTo>
                    <a:pt x="58" y="178"/>
                  </a:moveTo>
                  <a:lnTo>
                    <a:pt x="60" y="183"/>
                  </a:lnTo>
                  <a:lnTo>
                    <a:pt x="63" y="186"/>
                  </a:lnTo>
                  <a:lnTo>
                    <a:pt x="65" y="191"/>
                  </a:lnTo>
                  <a:lnTo>
                    <a:pt x="66" y="197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60" y="197"/>
                  </a:lnTo>
                  <a:lnTo>
                    <a:pt x="57" y="194"/>
                  </a:lnTo>
                  <a:lnTo>
                    <a:pt x="57" y="191"/>
                  </a:lnTo>
                  <a:lnTo>
                    <a:pt x="55" y="191"/>
                  </a:lnTo>
                  <a:lnTo>
                    <a:pt x="55" y="192"/>
                  </a:lnTo>
                  <a:lnTo>
                    <a:pt x="55" y="197"/>
                  </a:lnTo>
                  <a:lnTo>
                    <a:pt x="57" y="200"/>
                  </a:lnTo>
                  <a:lnTo>
                    <a:pt x="58" y="200"/>
                  </a:ln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1" name="Freeform 194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47 w 599"/>
                <a:gd name="T1" fmla="*/ 197 h 772"/>
                <a:gd name="T2" fmla="*/ 27 w 599"/>
                <a:gd name="T3" fmla="*/ 165 h 772"/>
                <a:gd name="T4" fmla="*/ 48 w 599"/>
                <a:gd name="T5" fmla="*/ 173 h 772"/>
                <a:gd name="T6" fmla="*/ 25 w 599"/>
                <a:gd name="T7" fmla="*/ 155 h 772"/>
                <a:gd name="T8" fmla="*/ 22 w 599"/>
                <a:gd name="T9" fmla="*/ 145 h 772"/>
                <a:gd name="T10" fmla="*/ 5 w 599"/>
                <a:gd name="T11" fmla="*/ 132 h 772"/>
                <a:gd name="T12" fmla="*/ 27 w 599"/>
                <a:gd name="T13" fmla="*/ 115 h 772"/>
                <a:gd name="T14" fmla="*/ 23 w 599"/>
                <a:gd name="T15" fmla="*/ 66 h 772"/>
                <a:gd name="T16" fmla="*/ 55 w 599"/>
                <a:gd name="T17" fmla="*/ 40 h 772"/>
                <a:gd name="T18" fmla="*/ 90 w 599"/>
                <a:gd name="T19" fmla="*/ 5 h 772"/>
                <a:gd name="T20" fmla="*/ 179 w 599"/>
                <a:gd name="T21" fmla="*/ 40 h 772"/>
                <a:gd name="T22" fmla="*/ 238 w 599"/>
                <a:gd name="T23" fmla="*/ 52 h 772"/>
                <a:gd name="T24" fmla="*/ 311 w 599"/>
                <a:gd name="T25" fmla="*/ 50 h 772"/>
                <a:gd name="T26" fmla="*/ 387 w 599"/>
                <a:gd name="T27" fmla="*/ 48 h 772"/>
                <a:gd name="T28" fmla="*/ 444 w 599"/>
                <a:gd name="T29" fmla="*/ 97 h 772"/>
                <a:gd name="T30" fmla="*/ 452 w 599"/>
                <a:gd name="T31" fmla="*/ 170 h 772"/>
                <a:gd name="T32" fmla="*/ 586 w 599"/>
                <a:gd name="T33" fmla="*/ 254 h 772"/>
                <a:gd name="T34" fmla="*/ 577 w 599"/>
                <a:gd name="T35" fmla="*/ 323 h 772"/>
                <a:gd name="T36" fmla="*/ 587 w 599"/>
                <a:gd name="T37" fmla="*/ 396 h 772"/>
                <a:gd name="T38" fmla="*/ 563 w 599"/>
                <a:gd name="T39" fmla="*/ 448 h 772"/>
                <a:gd name="T40" fmla="*/ 541 w 599"/>
                <a:gd name="T41" fmla="*/ 524 h 772"/>
                <a:gd name="T42" fmla="*/ 553 w 599"/>
                <a:gd name="T43" fmla="*/ 605 h 772"/>
                <a:gd name="T44" fmla="*/ 530 w 599"/>
                <a:gd name="T45" fmla="*/ 634 h 772"/>
                <a:gd name="T46" fmla="*/ 518 w 599"/>
                <a:gd name="T47" fmla="*/ 725 h 772"/>
                <a:gd name="T48" fmla="*/ 487 w 599"/>
                <a:gd name="T49" fmla="*/ 767 h 772"/>
                <a:gd name="T50" fmla="*/ 488 w 599"/>
                <a:gd name="T51" fmla="*/ 723 h 772"/>
                <a:gd name="T52" fmla="*/ 468 w 599"/>
                <a:gd name="T53" fmla="*/ 699 h 772"/>
                <a:gd name="T54" fmla="*/ 478 w 599"/>
                <a:gd name="T55" fmla="*/ 684 h 772"/>
                <a:gd name="T56" fmla="*/ 467 w 599"/>
                <a:gd name="T57" fmla="*/ 632 h 772"/>
                <a:gd name="T58" fmla="*/ 450 w 599"/>
                <a:gd name="T59" fmla="*/ 629 h 772"/>
                <a:gd name="T60" fmla="*/ 402 w 599"/>
                <a:gd name="T61" fmla="*/ 660 h 772"/>
                <a:gd name="T62" fmla="*/ 364 w 599"/>
                <a:gd name="T63" fmla="*/ 589 h 772"/>
                <a:gd name="T64" fmla="*/ 376 w 599"/>
                <a:gd name="T65" fmla="*/ 576 h 772"/>
                <a:gd name="T66" fmla="*/ 371 w 599"/>
                <a:gd name="T67" fmla="*/ 573 h 772"/>
                <a:gd name="T68" fmla="*/ 359 w 599"/>
                <a:gd name="T69" fmla="*/ 555 h 772"/>
                <a:gd name="T70" fmla="*/ 339 w 599"/>
                <a:gd name="T71" fmla="*/ 555 h 772"/>
                <a:gd name="T72" fmla="*/ 295 w 599"/>
                <a:gd name="T73" fmla="*/ 571 h 772"/>
                <a:gd name="T74" fmla="*/ 315 w 599"/>
                <a:gd name="T75" fmla="*/ 530 h 772"/>
                <a:gd name="T76" fmla="*/ 308 w 599"/>
                <a:gd name="T77" fmla="*/ 503 h 772"/>
                <a:gd name="T78" fmla="*/ 308 w 599"/>
                <a:gd name="T79" fmla="*/ 472 h 772"/>
                <a:gd name="T80" fmla="*/ 276 w 599"/>
                <a:gd name="T81" fmla="*/ 498 h 772"/>
                <a:gd name="T82" fmla="*/ 273 w 599"/>
                <a:gd name="T83" fmla="*/ 453 h 772"/>
                <a:gd name="T84" fmla="*/ 280 w 599"/>
                <a:gd name="T85" fmla="*/ 419 h 772"/>
                <a:gd name="T86" fmla="*/ 275 w 599"/>
                <a:gd name="T87" fmla="*/ 414 h 772"/>
                <a:gd name="T88" fmla="*/ 248 w 599"/>
                <a:gd name="T89" fmla="*/ 420 h 772"/>
                <a:gd name="T90" fmla="*/ 212 w 599"/>
                <a:gd name="T91" fmla="*/ 411 h 772"/>
                <a:gd name="T92" fmla="*/ 192 w 599"/>
                <a:gd name="T93" fmla="*/ 352 h 772"/>
                <a:gd name="T94" fmla="*/ 169 w 599"/>
                <a:gd name="T95" fmla="*/ 352 h 772"/>
                <a:gd name="T96" fmla="*/ 156 w 599"/>
                <a:gd name="T97" fmla="*/ 323 h 772"/>
                <a:gd name="T98" fmla="*/ 164 w 599"/>
                <a:gd name="T99" fmla="*/ 352 h 772"/>
                <a:gd name="T100" fmla="*/ 152 w 599"/>
                <a:gd name="T101" fmla="*/ 388 h 772"/>
                <a:gd name="T102" fmla="*/ 121 w 599"/>
                <a:gd name="T103" fmla="*/ 312 h 772"/>
                <a:gd name="T104" fmla="*/ 65 w 599"/>
                <a:gd name="T105" fmla="*/ 299 h 772"/>
                <a:gd name="T106" fmla="*/ 81 w 599"/>
                <a:gd name="T107" fmla="*/ 281 h 772"/>
                <a:gd name="T108" fmla="*/ 23 w 599"/>
                <a:gd name="T109" fmla="*/ 297 h 772"/>
                <a:gd name="T110" fmla="*/ 48 w 599"/>
                <a:gd name="T111" fmla="*/ 275 h 772"/>
                <a:gd name="T112" fmla="*/ 68 w 599"/>
                <a:gd name="T113" fmla="*/ 252 h 772"/>
                <a:gd name="T114" fmla="*/ 60 w 599"/>
                <a:gd name="T115" fmla="*/ 223 h 772"/>
                <a:gd name="T116" fmla="*/ 71 w 599"/>
                <a:gd name="T117" fmla="*/ 186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99" h="772">
                  <a:moveTo>
                    <a:pt x="58" y="200"/>
                  </a:move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2" name="Freeform 195"/>
            <p:cNvSpPr>
              <a:spLocks/>
            </p:cNvSpPr>
            <p:nvPr/>
          </p:nvSpPr>
          <p:spPr bwMode="auto">
            <a:xfrm>
              <a:off x="2009774" y="12186445"/>
              <a:ext cx="9525" cy="19050"/>
            </a:xfrm>
            <a:custGeom>
              <a:avLst/>
              <a:gdLst>
                <a:gd name="T0" fmla="*/ 3 w 11"/>
                <a:gd name="T1" fmla="*/ 0 h 22"/>
                <a:gd name="T2" fmla="*/ 5 w 11"/>
                <a:gd name="T3" fmla="*/ 5 h 22"/>
                <a:gd name="T4" fmla="*/ 8 w 11"/>
                <a:gd name="T5" fmla="*/ 8 h 22"/>
                <a:gd name="T6" fmla="*/ 10 w 11"/>
                <a:gd name="T7" fmla="*/ 13 h 22"/>
                <a:gd name="T8" fmla="*/ 11 w 11"/>
                <a:gd name="T9" fmla="*/ 19 h 22"/>
                <a:gd name="T10" fmla="*/ 10 w 11"/>
                <a:gd name="T11" fmla="*/ 22 h 22"/>
                <a:gd name="T12" fmla="*/ 6 w 11"/>
                <a:gd name="T13" fmla="*/ 21 h 22"/>
                <a:gd name="T14" fmla="*/ 5 w 11"/>
                <a:gd name="T15" fmla="*/ 19 h 22"/>
                <a:gd name="T16" fmla="*/ 2 w 11"/>
                <a:gd name="T17" fmla="*/ 16 h 22"/>
                <a:gd name="T18" fmla="*/ 2 w 11"/>
                <a:gd name="T19" fmla="*/ 13 h 22"/>
                <a:gd name="T20" fmla="*/ 0 w 11"/>
                <a:gd name="T21" fmla="*/ 13 h 22"/>
                <a:gd name="T22" fmla="*/ 0 w 11"/>
                <a:gd name="T23" fmla="*/ 14 h 22"/>
                <a:gd name="T24" fmla="*/ 0 w 11"/>
                <a:gd name="T25" fmla="*/ 19 h 22"/>
                <a:gd name="T26" fmla="*/ 2 w 11"/>
                <a:gd name="T27" fmla="*/ 22 h 22"/>
                <a:gd name="T28" fmla="*/ 3 w 11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22">
                  <a:moveTo>
                    <a:pt x="3" y="0"/>
                  </a:moveTo>
                  <a:lnTo>
                    <a:pt x="5" y="5"/>
                  </a:lnTo>
                  <a:lnTo>
                    <a:pt x="8" y="8"/>
                  </a:lnTo>
                  <a:lnTo>
                    <a:pt x="10" y="13"/>
                  </a:lnTo>
                  <a:lnTo>
                    <a:pt x="11" y="19"/>
                  </a:lnTo>
                  <a:lnTo>
                    <a:pt x="10" y="22"/>
                  </a:lnTo>
                  <a:lnTo>
                    <a:pt x="6" y="21"/>
                  </a:lnTo>
                  <a:lnTo>
                    <a:pt x="5" y="19"/>
                  </a:lnTo>
                  <a:lnTo>
                    <a:pt x="2" y="16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3" y="2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3" name="Freeform 196"/>
            <p:cNvSpPr>
              <a:spLocks/>
            </p:cNvSpPr>
            <p:nvPr/>
          </p:nvSpPr>
          <p:spPr bwMode="auto">
            <a:xfrm>
              <a:off x="2305049" y="12615070"/>
              <a:ext cx="9525" cy="9525"/>
            </a:xfrm>
            <a:custGeom>
              <a:avLst/>
              <a:gdLst>
                <a:gd name="T0" fmla="*/ 5 w 12"/>
                <a:gd name="T1" fmla="*/ 3 h 13"/>
                <a:gd name="T2" fmla="*/ 5 w 12"/>
                <a:gd name="T3" fmla="*/ 0 h 13"/>
                <a:gd name="T4" fmla="*/ 12 w 12"/>
                <a:gd name="T5" fmla="*/ 1 h 13"/>
                <a:gd name="T6" fmla="*/ 8 w 12"/>
                <a:gd name="T7" fmla="*/ 9 h 13"/>
                <a:gd name="T8" fmla="*/ 3 w 12"/>
                <a:gd name="T9" fmla="*/ 13 h 13"/>
                <a:gd name="T10" fmla="*/ 2 w 12"/>
                <a:gd name="T11" fmla="*/ 13 h 13"/>
                <a:gd name="T12" fmla="*/ 0 w 12"/>
                <a:gd name="T13" fmla="*/ 9 h 13"/>
                <a:gd name="T14" fmla="*/ 2 w 12"/>
                <a:gd name="T15" fmla="*/ 6 h 13"/>
                <a:gd name="T16" fmla="*/ 3 w 12"/>
                <a:gd name="T17" fmla="*/ 4 h 13"/>
                <a:gd name="T18" fmla="*/ 5 w 12"/>
                <a:gd name="T1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5" y="3"/>
                  </a:moveTo>
                  <a:lnTo>
                    <a:pt x="5" y="0"/>
                  </a:lnTo>
                  <a:lnTo>
                    <a:pt x="12" y="1"/>
                  </a:lnTo>
                  <a:lnTo>
                    <a:pt x="8" y="9"/>
                  </a:lnTo>
                  <a:lnTo>
                    <a:pt x="3" y="13"/>
                  </a:lnTo>
                  <a:lnTo>
                    <a:pt x="2" y="13"/>
                  </a:lnTo>
                  <a:lnTo>
                    <a:pt x="0" y="9"/>
                  </a:lnTo>
                  <a:lnTo>
                    <a:pt x="2" y="6"/>
                  </a:lnTo>
                  <a:lnTo>
                    <a:pt x="3" y="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4" name="Freeform 197"/>
            <p:cNvSpPr>
              <a:spLocks/>
            </p:cNvSpPr>
            <p:nvPr/>
          </p:nvSpPr>
          <p:spPr bwMode="auto">
            <a:xfrm>
              <a:off x="1519237" y="12549983"/>
              <a:ext cx="23813" cy="20638"/>
            </a:xfrm>
            <a:custGeom>
              <a:avLst/>
              <a:gdLst>
                <a:gd name="T0" fmla="*/ 20 w 30"/>
                <a:gd name="T1" fmla="*/ 13 h 28"/>
                <a:gd name="T2" fmla="*/ 23 w 30"/>
                <a:gd name="T3" fmla="*/ 16 h 28"/>
                <a:gd name="T4" fmla="*/ 30 w 30"/>
                <a:gd name="T5" fmla="*/ 19 h 28"/>
                <a:gd name="T6" fmla="*/ 30 w 30"/>
                <a:gd name="T7" fmla="*/ 23 h 28"/>
                <a:gd name="T8" fmla="*/ 22 w 30"/>
                <a:gd name="T9" fmla="*/ 28 h 28"/>
                <a:gd name="T10" fmla="*/ 17 w 30"/>
                <a:gd name="T11" fmla="*/ 26 h 28"/>
                <a:gd name="T12" fmla="*/ 14 w 30"/>
                <a:gd name="T13" fmla="*/ 23 h 28"/>
                <a:gd name="T14" fmla="*/ 7 w 30"/>
                <a:gd name="T15" fmla="*/ 19 h 28"/>
                <a:gd name="T16" fmla="*/ 2 w 30"/>
                <a:gd name="T17" fmla="*/ 18 h 28"/>
                <a:gd name="T18" fmla="*/ 0 w 30"/>
                <a:gd name="T19" fmla="*/ 13 h 28"/>
                <a:gd name="T20" fmla="*/ 0 w 30"/>
                <a:gd name="T21" fmla="*/ 7 h 28"/>
                <a:gd name="T22" fmla="*/ 2 w 30"/>
                <a:gd name="T23" fmla="*/ 3 h 28"/>
                <a:gd name="T24" fmla="*/ 5 w 30"/>
                <a:gd name="T25" fmla="*/ 0 h 28"/>
                <a:gd name="T26" fmla="*/ 9 w 30"/>
                <a:gd name="T27" fmla="*/ 3 h 28"/>
                <a:gd name="T28" fmla="*/ 12 w 30"/>
                <a:gd name="T29" fmla="*/ 5 h 28"/>
                <a:gd name="T30" fmla="*/ 14 w 30"/>
                <a:gd name="T31" fmla="*/ 10 h 28"/>
                <a:gd name="T32" fmla="*/ 15 w 30"/>
                <a:gd name="T33" fmla="*/ 11 h 28"/>
                <a:gd name="T34" fmla="*/ 19 w 30"/>
                <a:gd name="T35" fmla="*/ 11 h 28"/>
                <a:gd name="T36" fmla="*/ 20 w 30"/>
                <a:gd name="T37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28">
                  <a:moveTo>
                    <a:pt x="20" y="13"/>
                  </a:moveTo>
                  <a:lnTo>
                    <a:pt x="23" y="16"/>
                  </a:lnTo>
                  <a:lnTo>
                    <a:pt x="30" y="19"/>
                  </a:lnTo>
                  <a:lnTo>
                    <a:pt x="30" y="23"/>
                  </a:lnTo>
                  <a:lnTo>
                    <a:pt x="22" y="28"/>
                  </a:lnTo>
                  <a:lnTo>
                    <a:pt x="17" y="26"/>
                  </a:lnTo>
                  <a:lnTo>
                    <a:pt x="14" y="23"/>
                  </a:lnTo>
                  <a:lnTo>
                    <a:pt x="7" y="19"/>
                  </a:lnTo>
                  <a:lnTo>
                    <a:pt x="2" y="18"/>
                  </a:lnTo>
                  <a:lnTo>
                    <a:pt x="0" y="13"/>
                  </a:lnTo>
                  <a:lnTo>
                    <a:pt x="0" y="7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4" y="10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0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5" name="Freeform 198"/>
            <p:cNvSpPr>
              <a:spLocks/>
            </p:cNvSpPr>
            <p:nvPr/>
          </p:nvSpPr>
          <p:spPr bwMode="auto">
            <a:xfrm>
              <a:off x="2139949" y="12405520"/>
              <a:ext cx="12700" cy="7938"/>
            </a:xfrm>
            <a:custGeom>
              <a:avLst/>
              <a:gdLst>
                <a:gd name="T0" fmla="*/ 6 w 16"/>
                <a:gd name="T1" fmla="*/ 8 h 10"/>
                <a:gd name="T2" fmla="*/ 3 w 16"/>
                <a:gd name="T3" fmla="*/ 10 h 10"/>
                <a:gd name="T4" fmla="*/ 0 w 16"/>
                <a:gd name="T5" fmla="*/ 8 h 10"/>
                <a:gd name="T6" fmla="*/ 1 w 16"/>
                <a:gd name="T7" fmla="*/ 3 h 10"/>
                <a:gd name="T8" fmla="*/ 13 w 16"/>
                <a:gd name="T9" fmla="*/ 0 h 10"/>
                <a:gd name="T10" fmla="*/ 16 w 16"/>
                <a:gd name="T11" fmla="*/ 5 h 10"/>
                <a:gd name="T12" fmla="*/ 11 w 16"/>
                <a:gd name="T13" fmla="*/ 8 h 10"/>
                <a:gd name="T14" fmla="*/ 6 w 16"/>
                <a:gd name="T1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0">
                  <a:moveTo>
                    <a:pt x="6" y="8"/>
                  </a:moveTo>
                  <a:lnTo>
                    <a:pt x="3" y="10"/>
                  </a:lnTo>
                  <a:lnTo>
                    <a:pt x="0" y="8"/>
                  </a:lnTo>
                  <a:lnTo>
                    <a:pt x="1" y="3"/>
                  </a:lnTo>
                  <a:lnTo>
                    <a:pt x="13" y="0"/>
                  </a:lnTo>
                  <a:lnTo>
                    <a:pt x="16" y="5"/>
                  </a:lnTo>
                  <a:lnTo>
                    <a:pt x="11" y="8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6" name="Freeform 199"/>
            <p:cNvSpPr>
              <a:spLocks/>
            </p:cNvSpPr>
            <p:nvPr/>
          </p:nvSpPr>
          <p:spPr bwMode="auto">
            <a:xfrm>
              <a:off x="1527174" y="12518233"/>
              <a:ext cx="82550" cy="34925"/>
            </a:xfrm>
            <a:custGeom>
              <a:avLst/>
              <a:gdLst>
                <a:gd name="T0" fmla="*/ 54 w 102"/>
                <a:gd name="T1" fmla="*/ 44 h 44"/>
                <a:gd name="T2" fmla="*/ 45 w 102"/>
                <a:gd name="T3" fmla="*/ 41 h 44"/>
                <a:gd name="T4" fmla="*/ 40 w 102"/>
                <a:gd name="T5" fmla="*/ 42 h 44"/>
                <a:gd name="T6" fmla="*/ 33 w 102"/>
                <a:gd name="T7" fmla="*/ 36 h 44"/>
                <a:gd name="T8" fmla="*/ 28 w 102"/>
                <a:gd name="T9" fmla="*/ 34 h 44"/>
                <a:gd name="T10" fmla="*/ 21 w 102"/>
                <a:gd name="T11" fmla="*/ 39 h 44"/>
                <a:gd name="T12" fmla="*/ 15 w 102"/>
                <a:gd name="T13" fmla="*/ 39 h 44"/>
                <a:gd name="T14" fmla="*/ 8 w 102"/>
                <a:gd name="T15" fmla="*/ 39 h 44"/>
                <a:gd name="T16" fmla="*/ 3 w 102"/>
                <a:gd name="T17" fmla="*/ 36 h 44"/>
                <a:gd name="T18" fmla="*/ 0 w 102"/>
                <a:gd name="T19" fmla="*/ 31 h 44"/>
                <a:gd name="T20" fmla="*/ 0 w 102"/>
                <a:gd name="T21" fmla="*/ 28 h 44"/>
                <a:gd name="T22" fmla="*/ 7 w 102"/>
                <a:gd name="T23" fmla="*/ 24 h 44"/>
                <a:gd name="T24" fmla="*/ 10 w 102"/>
                <a:gd name="T25" fmla="*/ 29 h 44"/>
                <a:gd name="T26" fmla="*/ 15 w 102"/>
                <a:gd name="T27" fmla="*/ 31 h 44"/>
                <a:gd name="T28" fmla="*/ 20 w 102"/>
                <a:gd name="T29" fmla="*/ 33 h 44"/>
                <a:gd name="T30" fmla="*/ 20 w 102"/>
                <a:gd name="T31" fmla="*/ 24 h 44"/>
                <a:gd name="T32" fmla="*/ 26 w 102"/>
                <a:gd name="T33" fmla="*/ 18 h 44"/>
                <a:gd name="T34" fmla="*/ 30 w 102"/>
                <a:gd name="T35" fmla="*/ 12 h 44"/>
                <a:gd name="T36" fmla="*/ 33 w 102"/>
                <a:gd name="T37" fmla="*/ 10 h 44"/>
                <a:gd name="T38" fmla="*/ 31 w 102"/>
                <a:gd name="T39" fmla="*/ 5 h 44"/>
                <a:gd name="T40" fmla="*/ 35 w 102"/>
                <a:gd name="T41" fmla="*/ 3 h 44"/>
                <a:gd name="T42" fmla="*/ 38 w 102"/>
                <a:gd name="T43" fmla="*/ 2 h 44"/>
                <a:gd name="T44" fmla="*/ 40 w 102"/>
                <a:gd name="T45" fmla="*/ 3 h 44"/>
                <a:gd name="T46" fmla="*/ 50 w 102"/>
                <a:gd name="T47" fmla="*/ 5 h 44"/>
                <a:gd name="T48" fmla="*/ 53 w 102"/>
                <a:gd name="T49" fmla="*/ 5 h 44"/>
                <a:gd name="T50" fmla="*/ 54 w 102"/>
                <a:gd name="T51" fmla="*/ 7 h 44"/>
                <a:gd name="T52" fmla="*/ 58 w 102"/>
                <a:gd name="T53" fmla="*/ 7 h 44"/>
                <a:gd name="T54" fmla="*/ 59 w 102"/>
                <a:gd name="T55" fmla="*/ 5 h 44"/>
                <a:gd name="T56" fmla="*/ 63 w 102"/>
                <a:gd name="T57" fmla="*/ 5 h 44"/>
                <a:gd name="T58" fmla="*/ 68 w 102"/>
                <a:gd name="T59" fmla="*/ 3 h 44"/>
                <a:gd name="T60" fmla="*/ 74 w 102"/>
                <a:gd name="T61" fmla="*/ 2 h 44"/>
                <a:gd name="T62" fmla="*/ 81 w 102"/>
                <a:gd name="T63" fmla="*/ 2 h 44"/>
                <a:gd name="T64" fmla="*/ 88 w 102"/>
                <a:gd name="T65" fmla="*/ 0 h 44"/>
                <a:gd name="T66" fmla="*/ 94 w 102"/>
                <a:gd name="T67" fmla="*/ 0 h 44"/>
                <a:gd name="T68" fmla="*/ 99 w 102"/>
                <a:gd name="T69" fmla="*/ 5 h 44"/>
                <a:gd name="T70" fmla="*/ 102 w 102"/>
                <a:gd name="T71" fmla="*/ 12 h 44"/>
                <a:gd name="T72" fmla="*/ 102 w 102"/>
                <a:gd name="T73" fmla="*/ 21 h 44"/>
                <a:gd name="T74" fmla="*/ 96 w 102"/>
                <a:gd name="T75" fmla="*/ 28 h 44"/>
                <a:gd name="T76" fmla="*/ 84 w 102"/>
                <a:gd name="T77" fmla="*/ 29 h 44"/>
                <a:gd name="T78" fmla="*/ 78 w 102"/>
                <a:gd name="T79" fmla="*/ 33 h 44"/>
                <a:gd name="T80" fmla="*/ 74 w 102"/>
                <a:gd name="T81" fmla="*/ 34 h 44"/>
                <a:gd name="T82" fmla="*/ 71 w 102"/>
                <a:gd name="T83" fmla="*/ 36 h 44"/>
                <a:gd name="T84" fmla="*/ 66 w 102"/>
                <a:gd name="T85" fmla="*/ 37 h 44"/>
                <a:gd name="T86" fmla="*/ 63 w 102"/>
                <a:gd name="T87" fmla="*/ 42 h 44"/>
                <a:gd name="T88" fmla="*/ 54 w 102"/>
                <a:gd name="T8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2" h="44">
                  <a:moveTo>
                    <a:pt x="54" y="44"/>
                  </a:moveTo>
                  <a:lnTo>
                    <a:pt x="45" y="41"/>
                  </a:lnTo>
                  <a:lnTo>
                    <a:pt x="40" y="42"/>
                  </a:lnTo>
                  <a:lnTo>
                    <a:pt x="33" y="36"/>
                  </a:lnTo>
                  <a:lnTo>
                    <a:pt x="28" y="34"/>
                  </a:lnTo>
                  <a:lnTo>
                    <a:pt x="21" y="39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7" y="24"/>
                  </a:lnTo>
                  <a:lnTo>
                    <a:pt x="10" y="29"/>
                  </a:lnTo>
                  <a:lnTo>
                    <a:pt x="15" y="31"/>
                  </a:lnTo>
                  <a:lnTo>
                    <a:pt x="20" y="33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0" y="12"/>
                  </a:lnTo>
                  <a:lnTo>
                    <a:pt x="33" y="10"/>
                  </a:lnTo>
                  <a:lnTo>
                    <a:pt x="31" y="5"/>
                  </a:lnTo>
                  <a:lnTo>
                    <a:pt x="35" y="3"/>
                  </a:lnTo>
                  <a:lnTo>
                    <a:pt x="38" y="2"/>
                  </a:lnTo>
                  <a:lnTo>
                    <a:pt x="40" y="3"/>
                  </a:lnTo>
                  <a:lnTo>
                    <a:pt x="50" y="5"/>
                  </a:lnTo>
                  <a:lnTo>
                    <a:pt x="53" y="5"/>
                  </a:lnTo>
                  <a:lnTo>
                    <a:pt x="54" y="7"/>
                  </a:lnTo>
                  <a:lnTo>
                    <a:pt x="58" y="7"/>
                  </a:lnTo>
                  <a:lnTo>
                    <a:pt x="59" y="5"/>
                  </a:lnTo>
                  <a:lnTo>
                    <a:pt x="63" y="5"/>
                  </a:lnTo>
                  <a:lnTo>
                    <a:pt x="68" y="3"/>
                  </a:lnTo>
                  <a:lnTo>
                    <a:pt x="74" y="2"/>
                  </a:lnTo>
                  <a:lnTo>
                    <a:pt x="81" y="2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99" y="5"/>
                  </a:lnTo>
                  <a:lnTo>
                    <a:pt x="102" y="12"/>
                  </a:lnTo>
                  <a:lnTo>
                    <a:pt x="102" y="21"/>
                  </a:lnTo>
                  <a:lnTo>
                    <a:pt x="96" y="28"/>
                  </a:lnTo>
                  <a:lnTo>
                    <a:pt x="84" y="29"/>
                  </a:lnTo>
                  <a:lnTo>
                    <a:pt x="78" y="33"/>
                  </a:lnTo>
                  <a:lnTo>
                    <a:pt x="74" y="34"/>
                  </a:lnTo>
                  <a:lnTo>
                    <a:pt x="71" y="36"/>
                  </a:lnTo>
                  <a:lnTo>
                    <a:pt x="66" y="37"/>
                  </a:lnTo>
                  <a:lnTo>
                    <a:pt x="63" y="42"/>
                  </a:lnTo>
                  <a:lnTo>
                    <a:pt x="54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7" name="Freeform 200"/>
            <p:cNvSpPr>
              <a:spLocks/>
            </p:cNvSpPr>
            <p:nvPr/>
          </p:nvSpPr>
          <p:spPr bwMode="auto">
            <a:xfrm>
              <a:off x="2111374" y="12383295"/>
              <a:ext cx="22225" cy="25400"/>
            </a:xfrm>
            <a:custGeom>
              <a:avLst/>
              <a:gdLst>
                <a:gd name="T0" fmla="*/ 5 w 26"/>
                <a:gd name="T1" fmla="*/ 7 h 33"/>
                <a:gd name="T2" fmla="*/ 5 w 26"/>
                <a:gd name="T3" fmla="*/ 0 h 33"/>
                <a:gd name="T4" fmla="*/ 16 w 26"/>
                <a:gd name="T5" fmla="*/ 4 h 33"/>
                <a:gd name="T6" fmla="*/ 20 w 26"/>
                <a:gd name="T7" fmla="*/ 20 h 33"/>
                <a:gd name="T8" fmla="*/ 26 w 26"/>
                <a:gd name="T9" fmla="*/ 28 h 33"/>
                <a:gd name="T10" fmla="*/ 18 w 26"/>
                <a:gd name="T11" fmla="*/ 31 h 33"/>
                <a:gd name="T12" fmla="*/ 11 w 26"/>
                <a:gd name="T13" fmla="*/ 29 h 33"/>
                <a:gd name="T14" fmla="*/ 8 w 26"/>
                <a:gd name="T15" fmla="*/ 33 h 33"/>
                <a:gd name="T16" fmla="*/ 2 w 26"/>
                <a:gd name="T17" fmla="*/ 31 h 33"/>
                <a:gd name="T18" fmla="*/ 0 w 26"/>
                <a:gd name="T19" fmla="*/ 25 h 33"/>
                <a:gd name="T20" fmla="*/ 2 w 26"/>
                <a:gd name="T21" fmla="*/ 16 h 33"/>
                <a:gd name="T22" fmla="*/ 3 w 26"/>
                <a:gd name="T23" fmla="*/ 12 h 33"/>
                <a:gd name="T24" fmla="*/ 5 w 26"/>
                <a:gd name="T25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33">
                  <a:moveTo>
                    <a:pt x="5" y="7"/>
                  </a:moveTo>
                  <a:lnTo>
                    <a:pt x="5" y="0"/>
                  </a:lnTo>
                  <a:lnTo>
                    <a:pt x="16" y="4"/>
                  </a:lnTo>
                  <a:lnTo>
                    <a:pt x="20" y="20"/>
                  </a:lnTo>
                  <a:lnTo>
                    <a:pt x="26" y="28"/>
                  </a:lnTo>
                  <a:lnTo>
                    <a:pt x="18" y="31"/>
                  </a:lnTo>
                  <a:lnTo>
                    <a:pt x="11" y="29"/>
                  </a:lnTo>
                  <a:lnTo>
                    <a:pt x="8" y="33"/>
                  </a:lnTo>
                  <a:lnTo>
                    <a:pt x="2" y="31"/>
                  </a:lnTo>
                  <a:lnTo>
                    <a:pt x="0" y="25"/>
                  </a:lnTo>
                  <a:lnTo>
                    <a:pt x="2" y="16"/>
                  </a:lnTo>
                  <a:lnTo>
                    <a:pt x="3" y="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8" name="Freeform 201"/>
            <p:cNvSpPr>
              <a:spLocks/>
            </p:cNvSpPr>
            <p:nvPr/>
          </p:nvSpPr>
          <p:spPr bwMode="auto">
            <a:xfrm>
              <a:off x="1622424" y="12524583"/>
              <a:ext cx="41275" cy="57150"/>
            </a:xfrm>
            <a:custGeom>
              <a:avLst/>
              <a:gdLst>
                <a:gd name="T0" fmla="*/ 48 w 53"/>
                <a:gd name="T1" fmla="*/ 62 h 72"/>
                <a:gd name="T2" fmla="*/ 45 w 53"/>
                <a:gd name="T3" fmla="*/ 65 h 72"/>
                <a:gd name="T4" fmla="*/ 43 w 53"/>
                <a:gd name="T5" fmla="*/ 67 h 72"/>
                <a:gd name="T6" fmla="*/ 41 w 53"/>
                <a:gd name="T7" fmla="*/ 68 h 72"/>
                <a:gd name="T8" fmla="*/ 40 w 53"/>
                <a:gd name="T9" fmla="*/ 68 h 72"/>
                <a:gd name="T10" fmla="*/ 36 w 53"/>
                <a:gd name="T11" fmla="*/ 72 h 72"/>
                <a:gd name="T12" fmla="*/ 33 w 53"/>
                <a:gd name="T13" fmla="*/ 72 h 72"/>
                <a:gd name="T14" fmla="*/ 30 w 53"/>
                <a:gd name="T15" fmla="*/ 70 h 72"/>
                <a:gd name="T16" fmla="*/ 28 w 53"/>
                <a:gd name="T17" fmla="*/ 70 h 72"/>
                <a:gd name="T18" fmla="*/ 23 w 53"/>
                <a:gd name="T19" fmla="*/ 68 h 72"/>
                <a:gd name="T20" fmla="*/ 13 w 53"/>
                <a:gd name="T21" fmla="*/ 72 h 72"/>
                <a:gd name="T22" fmla="*/ 12 w 53"/>
                <a:gd name="T23" fmla="*/ 68 h 72"/>
                <a:gd name="T24" fmla="*/ 12 w 53"/>
                <a:gd name="T25" fmla="*/ 63 h 72"/>
                <a:gd name="T26" fmla="*/ 13 w 53"/>
                <a:gd name="T27" fmla="*/ 55 h 72"/>
                <a:gd name="T28" fmla="*/ 10 w 53"/>
                <a:gd name="T29" fmla="*/ 44 h 72"/>
                <a:gd name="T30" fmla="*/ 3 w 53"/>
                <a:gd name="T31" fmla="*/ 31 h 72"/>
                <a:gd name="T32" fmla="*/ 0 w 53"/>
                <a:gd name="T33" fmla="*/ 18 h 72"/>
                <a:gd name="T34" fmla="*/ 0 w 53"/>
                <a:gd name="T35" fmla="*/ 7 h 72"/>
                <a:gd name="T36" fmla="*/ 3 w 53"/>
                <a:gd name="T37" fmla="*/ 0 h 72"/>
                <a:gd name="T38" fmla="*/ 10 w 53"/>
                <a:gd name="T39" fmla="*/ 2 h 72"/>
                <a:gd name="T40" fmla="*/ 15 w 53"/>
                <a:gd name="T41" fmla="*/ 5 h 72"/>
                <a:gd name="T42" fmla="*/ 25 w 53"/>
                <a:gd name="T43" fmla="*/ 12 h 72"/>
                <a:gd name="T44" fmla="*/ 31 w 53"/>
                <a:gd name="T45" fmla="*/ 12 h 72"/>
                <a:gd name="T46" fmla="*/ 35 w 53"/>
                <a:gd name="T47" fmla="*/ 12 h 72"/>
                <a:gd name="T48" fmla="*/ 41 w 53"/>
                <a:gd name="T49" fmla="*/ 12 h 72"/>
                <a:gd name="T50" fmla="*/ 45 w 53"/>
                <a:gd name="T51" fmla="*/ 15 h 72"/>
                <a:gd name="T52" fmla="*/ 41 w 53"/>
                <a:gd name="T53" fmla="*/ 18 h 72"/>
                <a:gd name="T54" fmla="*/ 43 w 53"/>
                <a:gd name="T55" fmla="*/ 20 h 72"/>
                <a:gd name="T56" fmla="*/ 48 w 53"/>
                <a:gd name="T57" fmla="*/ 21 h 72"/>
                <a:gd name="T58" fmla="*/ 53 w 53"/>
                <a:gd name="T59" fmla="*/ 25 h 72"/>
                <a:gd name="T60" fmla="*/ 53 w 53"/>
                <a:gd name="T61" fmla="*/ 28 h 72"/>
                <a:gd name="T62" fmla="*/ 51 w 53"/>
                <a:gd name="T63" fmla="*/ 33 h 72"/>
                <a:gd name="T64" fmla="*/ 50 w 53"/>
                <a:gd name="T65" fmla="*/ 39 h 72"/>
                <a:gd name="T66" fmla="*/ 51 w 53"/>
                <a:gd name="T67" fmla="*/ 52 h 72"/>
                <a:gd name="T68" fmla="*/ 48 w 53"/>
                <a:gd name="T69" fmla="*/ 6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" h="72">
                  <a:moveTo>
                    <a:pt x="48" y="62"/>
                  </a:moveTo>
                  <a:lnTo>
                    <a:pt x="45" y="65"/>
                  </a:lnTo>
                  <a:lnTo>
                    <a:pt x="43" y="67"/>
                  </a:lnTo>
                  <a:lnTo>
                    <a:pt x="41" y="68"/>
                  </a:lnTo>
                  <a:lnTo>
                    <a:pt x="40" y="68"/>
                  </a:lnTo>
                  <a:lnTo>
                    <a:pt x="36" y="72"/>
                  </a:lnTo>
                  <a:lnTo>
                    <a:pt x="33" y="72"/>
                  </a:lnTo>
                  <a:lnTo>
                    <a:pt x="30" y="70"/>
                  </a:lnTo>
                  <a:lnTo>
                    <a:pt x="28" y="70"/>
                  </a:lnTo>
                  <a:lnTo>
                    <a:pt x="23" y="68"/>
                  </a:lnTo>
                  <a:lnTo>
                    <a:pt x="13" y="72"/>
                  </a:lnTo>
                  <a:lnTo>
                    <a:pt x="12" y="68"/>
                  </a:lnTo>
                  <a:lnTo>
                    <a:pt x="12" y="63"/>
                  </a:lnTo>
                  <a:lnTo>
                    <a:pt x="13" y="55"/>
                  </a:lnTo>
                  <a:lnTo>
                    <a:pt x="10" y="44"/>
                  </a:lnTo>
                  <a:lnTo>
                    <a:pt x="3" y="31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0"/>
                  </a:lnTo>
                  <a:lnTo>
                    <a:pt x="10" y="2"/>
                  </a:lnTo>
                  <a:lnTo>
                    <a:pt x="15" y="5"/>
                  </a:lnTo>
                  <a:lnTo>
                    <a:pt x="25" y="12"/>
                  </a:lnTo>
                  <a:lnTo>
                    <a:pt x="31" y="12"/>
                  </a:lnTo>
                  <a:lnTo>
                    <a:pt x="35" y="12"/>
                  </a:lnTo>
                  <a:lnTo>
                    <a:pt x="41" y="12"/>
                  </a:lnTo>
                  <a:lnTo>
                    <a:pt x="45" y="15"/>
                  </a:lnTo>
                  <a:lnTo>
                    <a:pt x="41" y="18"/>
                  </a:lnTo>
                  <a:lnTo>
                    <a:pt x="43" y="20"/>
                  </a:lnTo>
                  <a:lnTo>
                    <a:pt x="48" y="21"/>
                  </a:lnTo>
                  <a:lnTo>
                    <a:pt x="53" y="25"/>
                  </a:lnTo>
                  <a:lnTo>
                    <a:pt x="53" y="28"/>
                  </a:lnTo>
                  <a:lnTo>
                    <a:pt x="51" y="33"/>
                  </a:lnTo>
                  <a:lnTo>
                    <a:pt x="50" y="39"/>
                  </a:lnTo>
                  <a:lnTo>
                    <a:pt x="51" y="52"/>
                  </a:lnTo>
                  <a:lnTo>
                    <a:pt x="48" y="6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89" name="Freeform 202"/>
            <p:cNvSpPr>
              <a:spLocks/>
            </p:cNvSpPr>
            <p:nvPr/>
          </p:nvSpPr>
          <p:spPr bwMode="auto">
            <a:xfrm>
              <a:off x="2109787" y="12442033"/>
              <a:ext cx="19050" cy="17463"/>
            </a:xfrm>
            <a:custGeom>
              <a:avLst/>
              <a:gdLst>
                <a:gd name="T0" fmla="*/ 13 w 24"/>
                <a:gd name="T1" fmla="*/ 9 h 21"/>
                <a:gd name="T2" fmla="*/ 9 w 24"/>
                <a:gd name="T3" fmla="*/ 13 h 21"/>
                <a:gd name="T4" fmla="*/ 8 w 24"/>
                <a:gd name="T5" fmla="*/ 16 h 21"/>
                <a:gd name="T6" fmla="*/ 1 w 24"/>
                <a:gd name="T7" fmla="*/ 21 h 21"/>
                <a:gd name="T8" fmla="*/ 0 w 24"/>
                <a:gd name="T9" fmla="*/ 16 h 21"/>
                <a:gd name="T10" fmla="*/ 3 w 24"/>
                <a:gd name="T11" fmla="*/ 6 h 21"/>
                <a:gd name="T12" fmla="*/ 3 w 24"/>
                <a:gd name="T13" fmla="*/ 1 h 21"/>
                <a:gd name="T14" fmla="*/ 11 w 24"/>
                <a:gd name="T15" fmla="*/ 0 h 21"/>
                <a:gd name="T16" fmla="*/ 24 w 24"/>
                <a:gd name="T17" fmla="*/ 0 h 21"/>
                <a:gd name="T18" fmla="*/ 24 w 24"/>
                <a:gd name="T19" fmla="*/ 6 h 21"/>
                <a:gd name="T20" fmla="*/ 19 w 24"/>
                <a:gd name="T21" fmla="*/ 8 h 21"/>
                <a:gd name="T22" fmla="*/ 13 w 24"/>
                <a:gd name="T2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21">
                  <a:moveTo>
                    <a:pt x="13" y="9"/>
                  </a:moveTo>
                  <a:lnTo>
                    <a:pt x="9" y="13"/>
                  </a:lnTo>
                  <a:lnTo>
                    <a:pt x="8" y="1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3" y="6"/>
                  </a:lnTo>
                  <a:lnTo>
                    <a:pt x="3" y="1"/>
                  </a:lnTo>
                  <a:lnTo>
                    <a:pt x="11" y="0"/>
                  </a:lnTo>
                  <a:lnTo>
                    <a:pt x="24" y="0"/>
                  </a:lnTo>
                  <a:lnTo>
                    <a:pt x="24" y="6"/>
                  </a:lnTo>
                  <a:lnTo>
                    <a:pt x="19" y="8"/>
                  </a:lnTo>
                  <a:lnTo>
                    <a:pt x="13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0" name="Freeform 203"/>
            <p:cNvSpPr>
              <a:spLocks/>
            </p:cNvSpPr>
            <p:nvPr/>
          </p:nvSpPr>
          <p:spPr bwMode="auto">
            <a:xfrm>
              <a:off x="1631949" y="12592845"/>
              <a:ext cx="22225" cy="12700"/>
            </a:xfrm>
            <a:custGeom>
              <a:avLst/>
              <a:gdLst>
                <a:gd name="T0" fmla="*/ 19 w 28"/>
                <a:gd name="T1" fmla="*/ 10 h 16"/>
                <a:gd name="T2" fmla="*/ 16 w 28"/>
                <a:gd name="T3" fmla="*/ 8 h 16"/>
                <a:gd name="T4" fmla="*/ 13 w 28"/>
                <a:gd name="T5" fmla="*/ 10 h 16"/>
                <a:gd name="T6" fmla="*/ 9 w 28"/>
                <a:gd name="T7" fmla="*/ 11 h 16"/>
                <a:gd name="T8" fmla="*/ 6 w 28"/>
                <a:gd name="T9" fmla="*/ 13 h 16"/>
                <a:gd name="T10" fmla="*/ 1 w 28"/>
                <a:gd name="T11" fmla="*/ 16 h 16"/>
                <a:gd name="T12" fmla="*/ 0 w 28"/>
                <a:gd name="T13" fmla="*/ 13 h 16"/>
                <a:gd name="T14" fmla="*/ 3 w 28"/>
                <a:gd name="T15" fmla="*/ 8 h 16"/>
                <a:gd name="T16" fmla="*/ 8 w 28"/>
                <a:gd name="T17" fmla="*/ 7 h 16"/>
                <a:gd name="T18" fmla="*/ 11 w 28"/>
                <a:gd name="T19" fmla="*/ 5 h 16"/>
                <a:gd name="T20" fmla="*/ 19 w 28"/>
                <a:gd name="T21" fmla="*/ 0 h 16"/>
                <a:gd name="T22" fmla="*/ 28 w 28"/>
                <a:gd name="T23" fmla="*/ 3 h 16"/>
                <a:gd name="T24" fmla="*/ 28 w 28"/>
                <a:gd name="T25" fmla="*/ 10 h 16"/>
                <a:gd name="T26" fmla="*/ 24 w 28"/>
                <a:gd name="T27" fmla="*/ 16 h 16"/>
                <a:gd name="T28" fmla="*/ 21 w 28"/>
                <a:gd name="T29" fmla="*/ 15 h 16"/>
                <a:gd name="T30" fmla="*/ 19 w 28"/>
                <a:gd name="T31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16">
                  <a:moveTo>
                    <a:pt x="19" y="10"/>
                  </a:moveTo>
                  <a:lnTo>
                    <a:pt x="16" y="8"/>
                  </a:lnTo>
                  <a:lnTo>
                    <a:pt x="13" y="10"/>
                  </a:lnTo>
                  <a:lnTo>
                    <a:pt x="9" y="11"/>
                  </a:lnTo>
                  <a:lnTo>
                    <a:pt x="6" y="13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3" y="8"/>
                  </a:lnTo>
                  <a:lnTo>
                    <a:pt x="8" y="7"/>
                  </a:lnTo>
                  <a:lnTo>
                    <a:pt x="11" y="5"/>
                  </a:lnTo>
                  <a:lnTo>
                    <a:pt x="19" y="0"/>
                  </a:lnTo>
                  <a:lnTo>
                    <a:pt x="28" y="3"/>
                  </a:lnTo>
                  <a:lnTo>
                    <a:pt x="28" y="10"/>
                  </a:lnTo>
                  <a:lnTo>
                    <a:pt x="24" y="16"/>
                  </a:lnTo>
                  <a:lnTo>
                    <a:pt x="21" y="15"/>
                  </a:lnTo>
                  <a:lnTo>
                    <a:pt x="19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1" name="Freeform 204"/>
            <p:cNvSpPr>
              <a:spLocks/>
            </p:cNvSpPr>
            <p:nvPr/>
          </p:nvSpPr>
          <p:spPr bwMode="auto">
            <a:xfrm>
              <a:off x="2044699" y="12335670"/>
              <a:ext cx="9525" cy="11113"/>
            </a:xfrm>
            <a:custGeom>
              <a:avLst/>
              <a:gdLst>
                <a:gd name="T0" fmla="*/ 8 w 11"/>
                <a:gd name="T1" fmla="*/ 13 h 15"/>
                <a:gd name="T2" fmla="*/ 4 w 11"/>
                <a:gd name="T3" fmla="*/ 15 h 15"/>
                <a:gd name="T4" fmla="*/ 3 w 11"/>
                <a:gd name="T5" fmla="*/ 13 h 15"/>
                <a:gd name="T6" fmla="*/ 1 w 11"/>
                <a:gd name="T7" fmla="*/ 10 h 15"/>
                <a:gd name="T8" fmla="*/ 0 w 11"/>
                <a:gd name="T9" fmla="*/ 5 h 15"/>
                <a:gd name="T10" fmla="*/ 0 w 11"/>
                <a:gd name="T11" fmla="*/ 2 h 15"/>
                <a:gd name="T12" fmla="*/ 4 w 11"/>
                <a:gd name="T13" fmla="*/ 0 h 15"/>
                <a:gd name="T14" fmla="*/ 11 w 11"/>
                <a:gd name="T15" fmla="*/ 5 h 15"/>
                <a:gd name="T16" fmla="*/ 11 w 11"/>
                <a:gd name="T17" fmla="*/ 15 h 15"/>
                <a:gd name="T18" fmla="*/ 8 w 11"/>
                <a:gd name="T1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5">
                  <a:moveTo>
                    <a:pt x="8" y="13"/>
                  </a:moveTo>
                  <a:lnTo>
                    <a:pt x="4" y="15"/>
                  </a:lnTo>
                  <a:lnTo>
                    <a:pt x="3" y="13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4" y="0"/>
                  </a:lnTo>
                  <a:lnTo>
                    <a:pt x="11" y="5"/>
                  </a:lnTo>
                  <a:lnTo>
                    <a:pt x="11" y="15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2" name="Freeform 205"/>
            <p:cNvSpPr>
              <a:spLocks/>
            </p:cNvSpPr>
            <p:nvPr/>
          </p:nvSpPr>
          <p:spPr bwMode="auto">
            <a:xfrm>
              <a:off x="1679574" y="12529345"/>
              <a:ext cx="6350" cy="11113"/>
            </a:xfrm>
            <a:custGeom>
              <a:avLst/>
              <a:gdLst>
                <a:gd name="T0" fmla="*/ 2 w 8"/>
                <a:gd name="T1" fmla="*/ 1 h 13"/>
                <a:gd name="T2" fmla="*/ 0 w 8"/>
                <a:gd name="T3" fmla="*/ 0 h 13"/>
                <a:gd name="T4" fmla="*/ 7 w 8"/>
                <a:gd name="T5" fmla="*/ 0 h 13"/>
                <a:gd name="T6" fmla="*/ 8 w 8"/>
                <a:gd name="T7" fmla="*/ 3 h 13"/>
                <a:gd name="T8" fmla="*/ 8 w 8"/>
                <a:gd name="T9" fmla="*/ 9 h 13"/>
                <a:gd name="T10" fmla="*/ 5 w 8"/>
                <a:gd name="T11" fmla="*/ 13 h 13"/>
                <a:gd name="T12" fmla="*/ 2 w 8"/>
                <a:gd name="T13" fmla="*/ 11 h 13"/>
                <a:gd name="T14" fmla="*/ 0 w 8"/>
                <a:gd name="T15" fmla="*/ 6 h 13"/>
                <a:gd name="T16" fmla="*/ 0 w 8"/>
                <a:gd name="T17" fmla="*/ 5 h 13"/>
                <a:gd name="T18" fmla="*/ 2 w 8"/>
                <a:gd name="T1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3">
                  <a:moveTo>
                    <a:pt x="2" y="1"/>
                  </a:moveTo>
                  <a:lnTo>
                    <a:pt x="0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9"/>
                  </a:lnTo>
                  <a:lnTo>
                    <a:pt x="5" y="13"/>
                  </a:lnTo>
                  <a:lnTo>
                    <a:pt x="2" y="11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3" name="Freeform 206"/>
            <p:cNvSpPr>
              <a:spLocks/>
            </p:cNvSpPr>
            <p:nvPr/>
          </p:nvSpPr>
          <p:spPr bwMode="auto">
            <a:xfrm>
              <a:off x="2012949" y="12211845"/>
              <a:ext cx="7938" cy="7938"/>
            </a:xfrm>
            <a:custGeom>
              <a:avLst/>
              <a:gdLst>
                <a:gd name="T0" fmla="*/ 8 w 8"/>
                <a:gd name="T1" fmla="*/ 0 h 12"/>
                <a:gd name="T2" fmla="*/ 8 w 8"/>
                <a:gd name="T3" fmla="*/ 5 h 12"/>
                <a:gd name="T4" fmla="*/ 6 w 8"/>
                <a:gd name="T5" fmla="*/ 9 h 12"/>
                <a:gd name="T6" fmla="*/ 5 w 8"/>
                <a:gd name="T7" fmla="*/ 10 h 12"/>
                <a:gd name="T8" fmla="*/ 1 w 8"/>
                <a:gd name="T9" fmla="*/ 12 h 12"/>
                <a:gd name="T10" fmla="*/ 0 w 8"/>
                <a:gd name="T11" fmla="*/ 7 h 12"/>
                <a:gd name="T12" fmla="*/ 3 w 8"/>
                <a:gd name="T13" fmla="*/ 4 h 12"/>
                <a:gd name="T14" fmla="*/ 6 w 8"/>
                <a:gd name="T15" fmla="*/ 0 h 12"/>
                <a:gd name="T16" fmla="*/ 8 w 8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8" y="5"/>
                  </a:lnTo>
                  <a:lnTo>
                    <a:pt x="6" y="9"/>
                  </a:lnTo>
                  <a:lnTo>
                    <a:pt x="5" y="10"/>
                  </a:lnTo>
                  <a:lnTo>
                    <a:pt x="1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6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4" name="Freeform 207"/>
            <p:cNvSpPr>
              <a:spLocks/>
            </p:cNvSpPr>
            <p:nvPr/>
          </p:nvSpPr>
          <p:spPr bwMode="auto">
            <a:xfrm>
              <a:off x="1766887" y="12522995"/>
              <a:ext cx="11113" cy="17463"/>
            </a:xfrm>
            <a:custGeom>
              <a:avLst/>
              <a:gdLst>
                <a:gd name="T0" fmla="*/ 15 w 15"/>
                <a:gd name="T1" fmla="*/ 5 h 23"/>
                <a:gd name="T2" fmla="*/ 15 w 15"/>
                <a:gd name="T3" fmla="*/ 8 h 23"/>
                <a:gd name="T4" fmla="*/ 13 w 15"/>
                <a:gd name="T5" fmla="*/ 10 h 23"/>
                <a:gd name="T6" fmla="*/ 11 w 15"/>
                <a:gd name="T7" fmla="*/ 13 h 23"/>
                <a:gd name="T8" fmla="*/ 10 w 15"/>
                <a:gd name="T9" fmla="*/ 16 h 23"/>
                <a:gd name="T10" fmla="*/ 8 w 15"/>
                <a:gd name="T11" fmla="*/ 18 h 23"/>
                <a:gd name="T12" fmla="*/ 3 w 15"/>
                <a:gd name="T13" fmla="*/ 23 h 23"/>
                <a:gd name="T14" fmla="*/ 0 w 15"/>
                <a:gd name="T15" fmla="*/ 21 h 23"/>
                <a:gd name="T16" fmla="*/ 0 w 15"/>
                <a:gd name="T17" fmla="*/ 16 h 23"/>
                <a:gd name="T18" fmla="*/ 5 w 15"/>
                <a:gd name="T19" fmla="*/ 11 h 23"/>
                <a:gd name="T20" fmla="*/ 8 w 15"/>
                <a:gd name="T21" fmla="*/ 7 h 23"/>
                <a:gd name="T22" fmla="*/ 11 w 15"/>
                <a:gd name="T23" fmla="*/ 0 h 23"/>
                <a:gd name="T24" fmla="*/ 15 w 15"/>
                <a:gd name="T25" fmla="*/ 2 h 23"/>
                <a:gd name="T26" fmla="*/ 15 w 15"/>
                <a:gd name="T27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15" y="5"/>
                  </a:moveTo>
                  <a:lnTo>
                    <a:pt x="15" y="8"/>
                  </a:lnTo>
                  <a:lnTo>
                    <a:pt x="13" y="10"/>
                  </a:lnTo>
                  <a:lnTo>
                    <a:pt x="11" y="13"/>
                  </a:lnTo>
                  <a:lnTo>
                    <a:pt x="10" y="16"/>
                  </a:lnTo>
                  <a:lnTo>
                    <a:pt x="8" y="18"/>
                  </a:lnTo>
                  <a:lnTo>
                    <a:pt x="3" y="23"/>
                  </a:lnTo>
                  <a:lnTo>
                    <a:pt x="0" y="21"/>
                  </a:lnTo>
                  <a:lnTo>
                    <a:pt x="0" y="16"/>
                  </a:lnTo>
                  <a:lnTo>
                    <a:pt x="5" y="11"/>
                  </a:lnTo>
                  <a:lnTo>
                    <a:pt x="8" y="7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5" name="Freeform 208"/>
            <p:cNvSpPr>
              <a:spLocks/>
            </p:cNvSpPr>
            <p:nvPr/>
          </p:nvSpPr>
          <p:spPr bwMode="auto">
            <a:xfrm>
              <a:off x="1774824" y="12513470"/>
              <a:ext cx="4763" cy="6350"/>
            </a:xfrm>
            <a:custGeom>
              <a:avLst/>
              <a:gdLst>
                <a:gd name="T0" fmla="*/ 1 w 6"/>
                <a:gd name="T1" fmla="*/ 0 h 8"/>
                <a:gd name="T2" fmla="*/ 5 w 6"/>
                <a:gd name="T3" fmla="*/ 0 h 8"/>
                <a:gd name="T4" fmla="*/ 6 w 6"/>
                <a:gd name="T5" fmla="*/ 3 h 8"/>
                <a:gd name="T6" fmla="*/ 5 w 6"/>
                <a:gd name="T7" fmla="*/ 8 h 8"/>
                <a:gd name="T8" fmla="*/ 3 w 6"/>
                <a:gd name="T9" fmla="*/ 6 h 8"/>
                <a:gd name="T10" fmla="*/ 0 w 6"/>
                <a:gd name="T11" fmla="*/ 5 h 8"/>
                <a:gd name="T12" fmla="*/ 0 w 6"/>
                <a:gd name="T13" fmla="*/ 3 h 8"/>
                <a:gd name="T14" fmla="*/ 1 w 6"/>
                <a:gd name="T15" fmla="*/ 1 h 8"/>
                <a:gd name="T16" fmla="*/ 1 w 6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1" y="0"/>
                  </a:moveTo>
                  <a:lnTo>
                    <a:pt x="5" y="0"/>
                  </a:lnTo>
                  <a:lnTo>
                    <a:pt x="6" y="3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6" name="Freeform 209"/>
            <p:cNvSpPr>
              <a:spLocks/>
            </p:cNvSpPr>
            <p:nvPr/>
          </p:nvSpPr>
          <p:spPr bwMode="auto">
            <a:xfrm>
              <a:off x="1993899" y="12170570"/>
              <a:ext cx="6350" cy="11113"/>
            </a:xfrm>
            <a:custGeom>
              <a:avLst/>
              <a:gdLst>
                <a:gd name="T0" fmla="*/ 0 w 8"/>
                <a:gd name="T1" fmla="*/ 11 h 14"/>
                <a:gd name="T2" fmla="*/ 5 w 8"/>
                <a:gd name="T3" fmla="*/ 1 h 14"/>
                <a:gd name="T4" fmla="*/ 7 w 8"/>
                <a:gd name="T5" fmla="*/ 0 h 14"/>
                <a:gd name="T6" fmla="*/ 8 w 8"/>
                <a:gd name="T7" fmla="*/ 3 h 14"/>
                <a:gd name="T8" fmla="*/ 8 w 8"/>
                <a:gd name="T9" fmla="*/ 8 h 14"/>
                <a:gd name="T10" fmla="*/ 8 w 8"/>
                <a:gd name="T11" fmla="*/ 11 h 14"/>
                <a:gd name="T12" fmla="*/ 7 w 8"/>
                <a:gd name="T13" fmla="*/ 14 h 14"/>
                <a:gd name="T14" fmla="*/ 5 w 8"/>
                <a:gd name="T15" fmla="*/ 14 h 14"/>
                <a:gd name="T16" fmla="*/ 3 w 8"/>
                <a:gd name="T17" fmla="*/ 13 h 14"/>
                <a:gd name="T18" fmla="*/ 0 w 8"/>
                <a:gd name="T1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4">
                  <a:moveTo>
                    <a:pt x="0" y="11"/>
                  </a:moveTo>
                  <a:lnTo>
                    <a:pt x="5" y="1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5" y="14"/>
                  </a:lnTo>
                  <a:lnTo>
                    <a:pt x="3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7" name="Freeform 210"/>
            <p:cNvSpPr>
              <a:spLocks/>
            </p:cNvSpPr>
            <p:nvPr/>
          </p:nvSpPr>
          <p:spPr bwMode="auto">
            <a:xfrm>
              <a:off x="1833562" y="12295983"/>
              <a:ext cx="19050" cy="12700"/>
            </a:xfrm>
            <a:custGeom>
              <a:avLst/>
              <a:gdLst>
                <a:gd name="T0" fmla="*/ 9 w 23"/>
                <a:gd name="T1" fmla="*/ 2 h 16"/>
                <a:gd name="T2" fmla="*/ 12 w 23"/>
                <a:gd name="T3" fmla="*/ 2 h 16"/>
                <a:gd name="T4" fmla="*/ 17 w 23"/>
                <a:gd name="T5" fmla="*/ 0 h 16"/>
                <a:gd name="T6" fmla="*/ 23 w 23"/>
                <a:gd name="T7" fmla="*/ 2 h 16"/>
                <a:gd name="T8" fmla="*/ 20 w 23"/>
                <a:gd name="T9" fmla="*/ 7 h 16"/>
                <a:gd name="T10" fmla="*/ 18 w 23"/>
                <a:gd name="T11" fmla="*/ 13 h 16"/>
                <a:gd name="T12" fmla="*/ 12 w 23"/>
                <a:gd name="T13" fmla="*/ 16 h 16"/>
                <a:gd name="T14" fmla="*/ 5 w 23"/>
                <a:gd name="T15" fmla="*/ 15 h 16"/>
                <a:gd name="T16" fmla="*/ 0 w 23"/>
                <a:gd name="T17" fmla="*/ 12 h 16"/>
                <a:gd name="T18" fmla="*/ 2 w 23"/>
                <a:gd name="T19" fmla="*/ 7 h 16"/>
                <a:gd name="T20" fmla="*/ 7 w 23"/>
                <a:gd name="T21" fmla="*/ 4 h 16"/>
                <a:gd name="T22" fmla="*/ 9 w 23"/>
                <a:gd name="T23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6">
                  <a:moveTo>
                    <a:pt x="9" y="2"/>
                  </a:moveTo>
                  <a:lnTo>
                    <a:pt x="12" y="2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0" y="7"/>
                  </a:lnTo>
                  <a:lnTo>
                    <a:pt x="18" y="13"/>
                  </a:lnTo>
                  <a:lnTo>
                    <a:pt x="12" y="16"/>
                  </a:lnTo>
                  <a:lnTo>
                    <a:pt x="5" y="15"/>
                  </a:lnTo>
                  <a:lnTo>
                    <a:pt x="0" y="12"/>
                  </a:lnTo>
                  <a:lnTo>
                    <a:pt x="2" y="7"/>
                  </a:lnTo>
                  <a:lnTo>
                    <a:pt x="7" y="4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8" name="Freeform 211"/>
            <p:cNvSpPr>
              <a:spLocks/>
            </p:cNvSpPr>
            <p:nvPr/>
          </p:nvSpPr>
          <p:spPr bwMode="auto">
            <a:xfrm>
              <a:off x="1966912" y="12194383"/>
              <a:ext cx="41275" cy="74613"/>
            </a:xfrm>
            <a:custGeom>
              <a:avLst/>
              <a:gdLst>
                <a:gd name="T0" fmla="*/ 46 w 51"/>
                <a:gd name="T1" fmla="*/ 62 h 94"/>
                <a:gd name="T2" fmla="*/ 46 w 51"/>
                <a:gd name="T3" fmla="*/ 67 h 94"/>
                <a:gd name="T4" fmla="*/ 50 w 51"/>
                <a:gd name="T5" fmla="*/ 75 h 94"/>
                <a:gd name="T6" fmla="*/ 50 w 51"/>
                <a:gd name="T7" fmla="*/ 80 h 94"/>
                <a:gd name="T8" fmla="*/ 48 w 51"/>
                <a:gd name="T9" fmla="*/ 85 h 94"/>
                <a:gd name="T10" fmla="*/ 38 w 51"/>
                <a:gd name="T11" fmla="*/ 88 h 94"/>
                <a:gd name="T12" fmla="*/ 30 w 51"/>
                <a:gd name="T13" fmla="*/ 93 h 94"/>
                <a:gd name="T14" fmla="*/ 21 w 51"/>
                <a:gd name="T15" fmla="*/ 94 h 94"/>
                <a:gd name="T16" fmla="*/ 16 w 51"/>
                <a:gd name="T17" fmla="*/ 89 h 94"/>
                <a:gd name="T18" fmla="*/ 12 w 51"/>
                <a:gd name="T19" fmla="*/ 78 h 94"/>
                <a:gd name="T20" fmla="*/ 8 w 51"/>
                <a:gd name="T21" fmla="*/ 70 h 94"/>
                <a:gd name="T22" fmla="*/ 3 w 51"/>
                <a:gd name="T23" fmla="*/ 64 h 94"/>
                <a:gd name="T24" fmla="*/ 0 w 51"/>
                <a:gd name="T25" fmla="*/ 57 h 94"/>
                <a:gd name="T26" fmla="*/ 5 w 51"/>
                <a:gd name="T27" fmla="*/ 55 h 94"/>
                <a:gd name="T28" fmla="*/ 7 w 51"/>
                <a:gd name="T29" fmla="*/ 51 h 94"/>
                <a:gd name="T30" fmla="*/ 3 w 51"/>
                <a:gd name="T31" fmla="*/ 39 h 94"/>
                <a:gd name="T32" fmla="*/ 3 w 51"/>
                <a:gd name="T33" fmla="*/ 26 h 94"/>
                <a:gd name="T34" fmla="*/ 2 w 51"/>
                <a:gd name="T35" fmla="*/ 18 h 94"/>
                <a:gd name="T36" fmla="*/ 2 w 51"/>
                <a:gd name="T37" fmla="*/ 12 h 94"/>
                <a:gd name="T38" fmla="*/ 10 w 51"/>
                <a:gd name="T39" fmla="*/ 4 h 94"/>
                <a:gd name="T40" fmla="*/ 15 w 51"/>
                <a:gd name="T41" fmla="*/ 0 h 94"/>
                <a:gd name="T42" fmla="*/ 23 w 51"/>
                <a:gd name="T43" fmla="*/ 5 h 94"/>
                <a:gd name="T44" fmla="*/ 25 w 51"/>
                <a:gd name="T45" fmla="*/ 13 h 94"/>
                <a:gd name="T46" fmla="*/ 26 w 51"/>
                <a:gd name="T47" fmla="*/ 25 h 94"/>
                <a:gd name="T48" fmla="*/ 30 w 51"/>
                <a:gd name="T49" fmla="*/ 28 h 94"/>
                <a:gd name="T50" fmla="*/ 36 w 51"/>
                <a:gd name="T51" fmla="*/ 30 h 94"/>
                <a:gd name="T52" fmla="*/ 36 w 51"/>
                <a:gd name="T53" fmla="*/ 34 h 94"/>
                <a:gd name="T54" fmla="*/ 35 w 51"/>
                <a:gd name="T55" fmla="*/ 38 h 94"/>
                <a:gd name="T56" fmla="*/ 33 w 51"/>
                <a:gd name="T57" fmla="*/ 43 h 94"/>
                <a:gd name="T58" fmla="*/ 40 w 51"/>
                <a:gd name="T59" fmla="*/ 46 h 94"/>
                <a:gd name="T60" fmla="*/ 48 w 51"/>
                <a:gd name="T61" fmla="*/ 49 h 94"/>
                <a:gd name="T62" fmla="*/ 50 w 51"/>
                <a:gd name="T63" fmla="*/ 52 h 94"/>
                <a:gd name="T64" fmla="*/ 50 w 51"/>
                <a:gd name="T65" fmla="*/ 5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94">
                  <a:moveTo>
                    <a:pt x="48" y="59"/>
                  </a:moveTo>
                  <a:lnTo>
                    <a:pt x="46" y="62"/>
                  </a:lnTo>
                  <a:lnTo>
                    <a:pt x="45" y="64"/>
                  </a:lnTo>
                  <a:lnTo>
                    <a:pt x="46" y="67"/>
                  </a:lnTo>
                  <a:lnTo>
                    <a:pt x="50" y="70"/>
                  </a:lnTo>
                  <a:lnTo>
                    <a:pt x="50" y="75"/>
                  </a:lnTo>
                  <a:lnTo>
                    <a:pt x="50" y="76"/>
                  </a:lnTo>
                  <a:lnTo>
                    <a:pt x="50" y="80"/>
                  </a:lnTo>
                  <a:lnTo>
                    <a:pt x="50" y="81"/>
                  </a:lnTo>
                  <a:lnTo>
                    <a:pt x="48" y="85"/>
                  </a:lnTo>
                  <a:lnTo>
                    <a:pt x="43" y="85"/>
                  </a:lnTo>
                  <a:lnTo>
                    <a:pt x="38" y="88"/>
                  </a:lnTo>
                  <a:lnTo>
                    <a:pt x="35" y="89"/>
                  </a:lnTo>
                  <a:lnTo>
                    <a:pt x="30" y="93"/>
                  </a:lnTo>
                  <a:lnTo>
                    <a:pt x="25" y="94"/>
                  </a:lnTo>
                  <a:lnTo>
                    <a:pt x="21" y="94"/>
                  </a:lnTo>
                  <a:lnTo>
                    <a:pt x="20" y="94"/>
                  </a:lnTo>
                  <a:lnTo>
                    <a:pt x="16" y="89"/>
                  </a:lnTo>
                  <a:lnTo>
                    <a:pt x="15" y="85"/>
                  </a:lnTo>
                  <a:lnTo>
                    <a:pt x="12" y="78"/>
                  </a:lnTo>
                  <a:lnTo>
                    <a:pt x="10" y="75"/>
                  </a:lnTo>
                  <a:lnTo>
                    <a:pt x="8" y="70"/>
                  </a:lnTo>
                  <a:lnTo>
                    <a:pt x="5" y="67"/>
                  </a:lnTo>
                  <a:lnTo>
                    <a:pt x="3" y="64"/>
                  </a:lnTo>
                  <a:lnTo>
                    <a:pt x="0" y="60"/>
                  </a:lnTo>
                  <a:lnTo>
                    <a:pt x="0" y="57"/>
                  </a:lnTo>
                  <a:lnTo>
                    <a:pt x="2" y="55"/>
                  </a:lnTo>
                  <a:lnTo>
                    <a:pt x="5" y="55"/>
                  </a:lnTo>
                  <a:lnTo>
                    <a:pt x="8" y="55"/>
                  </a:lnTo>
                  <a:lnTo>
                    <a:pt x="7" y="51"/>
                  </a:lnTo>
                  <a:lnTo>
                    <a:pt x="5" y="44"/>
                  </a:lnTo>
                  <a:lnTo>
                    <a:pt x="3" y="39"/>
                  </a:lnTo>
                  <a:lnTo>
                    <a:pt x="3" y="33"/>
                  </a:lnTo>
                  <a:lnTo>
                    <a:pt x="3" y="26"/>
                  </a:lnTo>
                  <a:lnTo>
                    <a:pt x="2" y="21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2"/>
                  </a:lnTo>
                  <a:lnTo>
                    <a:pt x="5" y="7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3" y="5"/>
                  </a:lnTo>
                  <a:lnTo>
                    <a:pt x="25" y="7"/>
                  </a:lnTo>
                  <a:lnTo>
                    <a:pt x="25" y="13"/>
                  </a:lnTo>
                  <a:lnTo>
                    <a:pt x="25" y="20"/>
                  </a:lnTo>
                  <a:lnTo>
                    <a:pt x="26" y="25"/>
                  </a:lnTo>
                  <a:lnTo>
                    <a:pt x="28" y="28"/>
                  </a:lnTo>
                  <a:lnTo>
                    <a:pt x="30" y="28"/>
                  </a:lnTo>
                  <a:lnTo>
                    <a:pt x="33" y="30"/>
                  </a:lnTo>
                  <a:lnTo>
                    <a:pt x="36" y="30"/>
                  </a:lnTo>
                  <a:lnTo>
                    <a:pt x="36" y="31"/>
                  </a:lnTo>
                  <a:lnTo>
                    <a:pt x="36" y="34"/>
                  </a:lnTo>
                  <a:lnTo>
                    <a:pt x="36" y="36"/>
                  </a:lnTo>
                  <a:lnTo>
                    <a:pt x="35" y="38"/>
                  </a:lnTo>
                  <a:lnTo>
                    <a:pt x="33" y="39"/>
                  </a:lnTo>
                  <a:lnTo>
                    <a:pt x="33" y="43"/>
                  </a:lnTo>
                  <a:lnTo>
                    <a:pt x="36" y="46"/>
                  </a:lnTo>
                  <a:lnTo>
                    <a:pt x="40" y="46"/>
                  </a:lnTo>
                  <a:lnTo>
                    <a:pt x="45" y="49"/>
                  </a:lnTo>
                  <a:lnTo>
                    <a:pt x="48" y="49"/>
                  </a:lnTo>
                  <a:lnTo>
                    <a:pt x="50" y="51"/>
                  </a:lnTo>
                  <a:lnTo>
                    <a:pt x="50" y="52"/>
                  </a:lnTo>
                  <a:lnTo>
                    <a:pt x="51" y="55"/>
                  </a:lnTo>
                  <a:lnTo>
                    <a:pt x="50" y="57"/>
                  </a:lnTo>
                  <a:lnTo>
                    <a:pt x="48" y="5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199" name="Freeform 212"/>
            <p:cNvSpPr>
              <a:spLocks/>
            </p:cNvSpPr>
            <p:nvPr/>
          </p:nvSpPr>
          <p:spPr bwMode="auto">
            <a:xfrm>
              <a:off x="1898649" y="12383295"/>
              <a:ext cx="92075" cy="200025"/>
            </a:xfrm>
            <a:custGeom>
              <a:avLst/>
              <a:gdLst>
                <a:gd name="T0" fmla="*/ 27 w 118"/>
                <a:gd name="T1" fmla="*/ 115 h 253"/>
                <a:gd name="T2" fmla="*/ 27 w 118"/>
                <a:gd name="T3" fmla="*/ 104 h 253"/>
                <a:gd name="T4" fmla="*/ 22 w 118"/>
                <a:gd name="T5" fmla="*/ 88 h 253"/>
                <a:gd name="T6" fmla="*/ 37 w 118"/>
                <a:gd name="T7" fmla="*/ 80 h 253"/>
                <a:gd name="T8" fmla="*/ 48 w 118"/>
                <a:gd name="T9" fmla="*/ 68 h 253"/>
                <a:gd name="T10" fmla="*/ 55 w 118"/>
                <a:gd name="T11" fmla="*/ 49 h 253"/>
                <a:gd name="T12" fmla="*/ 55 w 118"/>
                <a:gd name="T13" fmla="*/ 36 h 253"/>
                <a:gd name="T14" fmla="*/ 55 w 118"/>
                <a:gd name="T15" fmla="*/ 20 h 253"/>
                <a:gd name="T16" fmla="*/ 53 w 118"/>
                <a:gd name="T17" fmla="*/ 0 h 253"/>
                <a:gd name="T18" fmla="*/ 71 w 118"/>
                <a:gd name="T19" fmla="*/ 18 h 253"/>
                <a:gd name="T20" fmla="*/ 80 w 118"/>
                <a:gd name="T21" fmla="*/ 39 h 253"/>
                <a:gd name="T22" fmla="*/ 93 w 118"/>
                <a:gd name="T23" fmla="*/ 42 h 253"/>
                <a:gd name="T24" fmla="*/ 98 w 118"/>
                <a:gd name="T25" fmla="*/ 68 h 253"/>
                <a:gd name="T26" fmla="*/ 101 w 118"/>
                <a:gd name="T27" fmla="*/ 99 h 253"/>
                <a:gd name="T28" fmla="*/ 96 w 118"/>
                <a:gd name="T29" fmla="*/ 122 h 253"/>
                <a:gd name="T30" fmla="*/ 103 w 118"/>
                <a:gd name="T31" fmla="*/ 144 h 253"/>
                <a:gd name="T32" fmla="*/ 111 w 118"/>
                <a:gd name="T33" fmla="*/ 143 h 253"/>
                <a:gd name="T34" fmla="*/ 111 w 118"/>
                <a:gd name="T35" fmla="*/ 159 h 253"/>
                <a:gd name="T36" fmla="*/ 111 w 118"/>
                <a:gd name="T37" fmla="*/ 183 h 253"/>
                <a:gd name="T38" fmla="*/ 118 w 118"/>
                <a:gd name="T39" fmla="*/ 204 h 253"/>
                <a:gd name="T40" fmla="*/ 108 w 118"/>
                <a:gd name="T41" fmla="*/ 224 h 253"/>
                <a:gd name="T42" fmla="*/ 91 w 118"/>
                <a:gd name="T43" fmla="*/ 220 h 253"/>
                <a:gd name="T44" fmla="*/ 83 w 118"/>
                <a:gd name="T45" fmla="*/ 237 h 253"/>
                <a:gd name="T46" fmla="*/ 80 w 118"/>
                <a:gd name="T47" fmla="*/ 248 h 253"/>
                <a:gd name="T48" fmla="*/ 65 w 118"/>
                <a:gd name="T49" fmla="*/ 253 h 253"/>
                <a:gd name="T50" fmla="*/ 52 w 118"/>
                <a:gd name="T51" fmla="*/ 225 h 253"/>
                <a:gd name="T52" fmla="*/ 47 w 118"/>
                <a:gd name="T53" fmla="*/ 206 h 253"/>
                <a:gd name="T54" fmla="*/ 38 w 118"/>
                <a:gd name="T55" fmla="*/ 191 h 253"/>
                <a:gd name="T56" fmla="*/ 28 w 118"/>
                <a:gd name="T57" fmla="*/ 185 h 253"/>
                <a:gd name="T58" fmla="*/ 18 w 118"/>
                <a:gd name="T59" fmla="*/ 182 h 253"/>
                <a:gd name="T60" fmla="*/ 10 w 118"/>
                <a:gd name="T61" fmla="*/ 167 h 253"/>
                <a:gd name="T62" fmla="*/ 0 w 118"/>
                <a:gd name="T63" fmla="*/ 143 h 253"/>
                <a:gd name="T64" fmla="*/ 17 w 118"/>
                <a:gd name="T65" fmla="*/ 135 h 253"/>
                <a:gd name="T66" fmla="*/ 20 w 118"/>
                <a:gd name="T67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8" h="253">
                  <a:moveTo>
                    <a:pt x="22" y="127"/>
                  </a:moveTo>
                  <a:lnTo>
                    <a:pt x="27" y="115"/>
                  </a:lnTo>
                  <a:lnTo>
                    <a:pt x="27" y="107"/>
                  </a:lnTo>
                  <a:lnTo>
                    <a:pt x="27" y="104"/>
                  </a:lnTo>
                  <a:lnTo>
                    <a:pt x="23" y="97"/>
                  </a:lnTo>
                  <a:lnTo>
                    <a:pt x="22" y="88"/>
                  </a:lnTo>
                  <a:lnTo>
                    <a:pt x="28" y="78"/>
                  </a:lnTo>
                  <a:lnTo>
                    <a:pt x="37" y="80"/>
                  </a:lnTo>
                  <a:lnTo>
                    <a:pt x="43" y="73"/>
                  </a:lnTo>
                  <a:lnTo>
                    <a:pt x="48" y="68"/>
                  </a:lnTo>
                  <a:lnTo>
                    <a:pt x="52" y="57"/>
                  </a:lnTo>
                  <a:lnTo>
                    <a:pt x="55" y="49"/>
                  </a:lnTo>
                  <a:lnTo>
                    <a:pt x="58" y="39"/>
                  </a:lnTo>
                  <a:lnTo>
                    <a:pt x="55" y="36"/>
                  </a:lnTo>
                  <a:lnTo>
                    <a:pt x="55" y="29"/>
                  </a:lnTo>
                  <a:lnTo>
                    <a:pt x="55" y="20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65" y="2"/>
                  </a:lnTo>
                  <a:lnTo>
                    <a:pt x="71" y="18"/>
                  </a:lnTo>
                  <a:lnTo>
                    <a:pt x="76" y="31"/>
                  </a:lnTo>
                  <a:lnTo>
                    <a:pt x="80" y="39"/>
                  </a:lnTo>
                  <a:lnTo>
                    <a:pt x="86" y="41"/>
                  </a:lnTo>
                  <a:lnTo>
                    <a:pt x="93" y="42"/>
                  </a:lnTo>
                  <a:lnTo>
                    <a:pt x="98" y="52"/>
                  </a:lnTo>
                  <a:lnTo>
                    <a:pt x="98" y="68"/>
                  </a:lnTo>
                  <a:lnTo>
                    <a:pt x="100" y="81"/>
                  </a:lnTo>
                  <a:lnTo>
                    <a:pt x="101" y="99"/>
                  </a:lnTo>
                  <a:lnTo>
                    <a:pt x="96" y="109"/>
                  </a:lnTo>
                  <a:lnTo>
                    <a:pt x="96" y="122"/>
                  </a:lnTo>
                  <a:lnTo>
                    <a:pt x="98" y="136"/>
                  </a:lnTo>
                  <a:lnTo>
                    <a:pt x="103" y="144"/>
                  </a:lnTo>
                  <a:lnTo>
                    <a:pt x="108" y="143"/>
                  </a:lnTo>
                  <a:lnTo>
                    <a:pt x="111" y="143"/>
                  </a:lnTo>
                  <a:lnTo>
                    <a:pt x="111" y="146"/>
                  </a:lnTo>
                  <a:lnTo>
                    <a:pt x="111" y="159"/>
                  </a:lnTo>
                  <a:lnTo>
                    <a:pt x="113" y="170"/>
                  </a:lnTo>
                  <a:lnTo>
                    <a:pt x="111" y="183"/>
                  </a:lnTo>
                  <a:lnTo>
                    <a:pt x="114" y="194"/>
                  </a:lnTo>
                  <a:lnTo>
                    <a:pt x="118" y="204"/>
                  </a:lnTo>
                  <a:lnTo>
                    <a:pt x="114" y="214"/>
                  </a:lnTo>
                  <a:lnTo>
                    <a:pt x="108" y="224"/>
                  </a:lnTo>
                  <a:lnTo>
                    <a:pt x="101" y="222"/>
                  </a:lnTo>
                  <a:lnTo>
                    <a:pt x="91" y="220"/>
                  </a:lnTo>
                  <a:lnTo>
                    <a:pt x="81" y="228"/>
                  </a:lnTo>
                  <a:lnTo>
                    <a:pt x="83" y="237"/>
                  </a:lnTo>
                  <a:lnTo>
                    <a:pt x="86" y="243"/>
                  </a:lnTo>
                  <a:lnTo>
                    <a:pt x="80" y="248"/>
                  </a:lnTo>
                  <a:lnTo>
                    <a:pt x="75" y="251"/>
                  </a:lnTo>
                  <a:lnTo>
                    <a:pt x="65" y="253"/>
                  </a:lnTo>
                  <a:lnTo>
                    <a:pt x="57" y="238"/>
                  </a:lnTo>
                  <a:lnTo>
                    <a:pt x="52" y="225"/>
                  </a:lnTo>
                  <a:lnTo>
                    <a:pt x="48" y="214"/>
                  </a:lnTo>
                  <a:lnTo>
                    <a:pt x="47" y="206"/>
                  </a:lnTo>
                  <a:lnTo>
                    <a:pt x="47" y="203"/>
                  </a:lnTo>
                  <a:lnTo>
                    <a:pt x="38" y="191"/>
                  </a:lnTo>
                  <a:lnTo>
                    <a:pt x="33" y="186"/>
                  </a:lnTo>
                  <a:lnTo>
                    <a:pt x="28" y="185"/>
                  </a:lnTo>
                  <a:lnTo>
                    <a:pt x="23" y="186"/>
                  </a:lnTo>
                  <a:lnTo>
                    <a:pt x="18" y="182"/>
                  </a:lnTo>
                  <a:lnTo>
                    <a:pt x="14" y="175"/>
                  </a:lnTo>
                  <a:lnTo>
                    <a:pt x="10" y="167"/>
                  </a:lnTo>
                  <a:lnTo>
                    <a:pt x="2" y="152"/>
                  </a:lnTo>
                  <a:lnTo>
                    <a:pt x="0" y="143"/>
                  </a:lnTo>
                  <a:lnTo>
                    <a:pt x="7" y="133"/>
                  </a:lnTo>
                  <a:lnTo>
                    <a:pt x="17" y="135"/>
                  </a:lnTo>
                  <a:lnTo>
                    <a:pt x="20" y="131"/>
                  </a:lnTo>
                  <a:lnTo>
                    <a:pt x="20" y="128"/>
                  </a:lnTo>
                  <a:lnTo>
                    <a:pt x="22" y="1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0" name="Freeform 213"/>
            <p:cNvSpPr>
              <a:spLocks/>
            </p:cNvSpPr>
            <p:nvPr/>
          </p:nvSpPr>
          <p:spPr bwMode="auto">
            <a:xfrm>
              <a:off x="1990724" y="12202320"/>
              <a:ext cx="19050" cy="30163"/>
            </a:xfrm>
            <a:custGeom>
              <a:avLst/>
              <a:gdLst>
                <a:gd name="T0" fmla="*/ 8 w 25"/>
                <a:gd name="T1" fmla="*/ 26 h 37"/>
                <a:gd name="T2" fmla="*/ 12 w 25"/>
                <a:gd name="T3" fmla="*/ 21 h 37"/>
                <a:gd name="T4" fmla="*/ 12 w 25"/>
                <a:gd name="T5" fmla="*/ 18 h 37"/>
                <a:gd name="T6" fmla="*/ 10 w 25"/>
                <a:gd name="T7" fmla="*/ 16 h 37"/>
                <a:gd name="T8" fmla="*/ 7 w 25"/>
                <a:gd name="T9" fmla="*/ 16 h 37"/>
                <a:gd name="T10" fmla="*/ 3 w 25"/>
                <a:gd name="T11" fmla="*/ 16 h 37"/>
                <a:gd name="T12" fmla="*/ 2 w 25"/>
                <a:gd name="T13" fmla="*/ 11 h 37"/>
                <a:gd name="T14" fmla="*/ 0 w 25"/>
                <a:gd name="T15" fmla="*/ 7 h 37"/>
                <a:gd name="T16" fmla="*/ 0 w 25"/>
                <a:gd name="T17" fmla="*/ 0 h 37"/>
                <a:gd name="T18" fmla="*/ 3 w 25"/>
                <a:gd name="T19" fmla="*/ 0 h 37"/>
                <a:gd name="T20" fmla="*/ 7 w 25"/>
                <a:gd name="T21" fmla="*/ 3 h 37"/>
                <a:gd name="T22" fmla="*/ 8 w 25"/>
                <a:gd name="T23" fmla="*/ 5 h 37"/>
                <a:gd name="T24" fmla="*/ 12 w 25"/>
                <a:gd name="T25" fmla="*/ 7 h 37"/>
                <a:gd name="T26" fmla="*/ 17 w 25"/>
                <a:gd name="T27" fmla="*/ 10 h 37"/>
                <a:gd name="T28" fmla="*/ 18 w 25"/>
                <a:gd name="T29" fmla="*/ 13 h 37"/>
                <a:gd name="T30" fmla="*/ 20 w 25"/>
                <a:gd name="T31" fmla="*/ 15 h 37"/>
                <a:gd name="T32" fmla="*/ 22 w 25"/>
                <a:gd name="T33" fmla="*/ 18 h 37"/>
                <a:gd name="T34" fmla="*/ 25 w 25"/>
                <a:gd name="T35" fmla="*/ 20 h 37"/>
                <a:gd name="T36" fmla="*/ 25 w 25"/>
                <a:gd name="T37" fmla="*/ 24 h 37"/>
                <a:gd name="T38" fmla="*/ 23 w 25"/>
                <a:gd name="T39" fmla="*/ 26 h 37"/>
                <a:gd name="T40" fmla="*/ 22 w 25"/>
                <a:gd name="T41" fmla="*/ 28 h 37"/>
                <a:gd name="T42" fmla="*/ 23 w 25"/>
                <a:gd name="T43" fmla="*/ 31 h 37"/>
                <a:gd name="T44" fmla="*/ 23 w 25"/>
                <a:gd name="T45" fmla="*/ 33 h 37"/>
                <a:gd name="T46" fmla="*/ 23 w 25"/>
                <a:gd name="T47" fmla="*/ 36 h 37"/>
                <a:gd name="T48" fmla="*/ 23 w 25"/>
                <a:gd name="T49" fmla="*/ 37 h 37"/>
                <a:gd name="T50" fmla="*/ 20 w 25"/>
                <a:gd name="T51" fmla="*/ 36 h 37"/>
                <a:gd name="T52" fmla="*/ 17 w 25"/>
                <a:gd name="T53" fmla="*/ 36 h 37"/>
                <a:gd name="T54" fmla="*/ 10 w 25"/>
                <a:gd name="T55" fmla="*/ 33 h 37"/>
                <a:gd name="T56" fmla="*/ 8 w 25"/>
                <a:gd name="T5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" h="37">
                  <a:moveTo>
                    <a:pt x="8" y="26"/>
                  </a:moveTo>
                  <a:lnTo>
                    <a:pt x="12" y="21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7" y="16"/>
                  </a:lnTo>
                  <a:lnTo>
                    <a:pt x="3" y="16"/>
                  </a:lnTo>
                  <a:lnTo>
                    <a:pt x="2" y="11"/>
                  </a:lnTo>
                  <a:lnTo>
                    <a:pt x="0" y="7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3"/>
                  </a:lnTo>
                  <a:lnTo>
                    <a:pt x="8" y="5"/>
                  </a:lnTo>
                  <a:lnTo>
                    <a:pt x="12" y="7"/>
                  </a:lnTo>
                  <a:lnTo>
                    <a:pt x="17" y="10"/>
                  </a:lnTo>
                  <a:lnTo>
                    <a:pt x="18" y="13"/>
                  </a:lnTo>
                  <a:lnTo>
                    <a:pt x="20" y="15"/>
                  </a:lnTo>
                  <a:lnTo>
                    <a:pt x="22" y="18"/>
                  </a:lnTo>
                  <a:lnTo>
                    <a:pt x="25" y="20"/>
                  </a:lnTo>
                  <a:lnTo>
                    <a:pt x="25" y="24"/>
                  </a:lnTo>
                  <a:lnTo>
                    <a:pt x="23" y="26"/>
                  </a:lnTo>
                  <a:lnTo>
                    <a:pt x="22" y="28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3" y="36"/>
                  </a:lnTo>
                  <a:lnTo>
                    <a:pt x="23" y="37"/>
                  </a:lnTo>
                  <a:lnTo>
                    <a:pt x="20" y="36"/>
                  </a:lnTo>
                  <a:lnTo>
                    <a:pt x="17" y="36"/>
                  </a:lnTo>
                  <a:lnTo>
                    <a:pt x="10" y="33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1" name="Freeform 214"/>
            <p:cNvSpPr>
              <a:spLocks/>
            </p:cNvSpPr>
            <p:nvPr/>
          </p:nvSpPr>
          <p:spPr bwMode="auto">
            <a:xfrm>
              <a:off x="1973262" y="12175333"/>
              <a:ext cx="9525" cy="12700"/>
            </a:xfrm>
            <a:custGeom>
              <a:avLst/>
              <a:gdLst>
                <a:gd name="T0" fmla="*/ 11 w 11"/>
                <a:gd name="T1" fmla="*/ 0 h 16"/>
                <a:gd name="T2" fmla="*/ 11 w 11"/>
                <a:gd name="T3" fmla="*/ 3 h 16"/>
                <a:gd name="T4" fmla="*/ 11 w 11"/>
                <a:gd name="T5" fmla="*/ 5 h 16"/>
                <a:gd name="T6" fmla="*/ 9 w 11"/>
                <a:gd name="T7" fmla="*/ 10 h 16"/>
                <a:gd name="T8" fmla="*/ 5 w 11"/>
                <a:gd name="T9" fmla="*/ 16 h 16"/>
                <a:gd name="T10" fmla="*/ 0 w 11"/>
                <a:gd name="T11" fmla="*/ 15 h 16"/>
                <a:gd name="T12" fmla="*/ 0 w 11"/>
                <a:gd name="T13" fmla="*/ 10 h 16"/>
                <a:gd name="T14" fmla="*/ 0 w 11"/>
                <a:gd name="T15" fmla="*/ 5 h 16"/>
                <a:gd name="T16" fmla="*/ 1 w 11"/>
                <a:gd name="T17" fmla="*/ 3 h 16"/>
                <a:gd name="T18" fmla="*/ 5 w 11"/>
                <a:gd name="T19" fmla="*/ 5 h 16"/>
                <a:gd name="T20" fmla="*/ 6 w 11"/>
                <a:gd name="T21" fmla="*/ 5 h 16"/>
                <a:gd name="T22" fmla="*/ 9 w 11"/>
                <a:gd name="T23" fmla="*/ 2 h 16"/>
                <a:gd name="T24" fmla="*/ 11 w 11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6">
                  <a:moveTo>
                    <a:pt x="11" y="0"/>
                  </a:moveTo>
                  <a:lnTo>
                    <a:pt x="11" y="3"/>
                  </a:lnTo>
                  <a:lnTo>
                    <a:pt x="11" y="5"/>
                  </a:lnTo>
                  <a:lnTo>
                    <a:pt x="9" y="10"/>
                  </a:lnTo>
                  <a:lnTo>
                    <a:pt x="5" y="16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0" y="5"/>
                  </a:lnTo>
                  <a:lnTo>
                    <a:pt x="1" y="3"/>
                  </a:lnTo>
                  <a:lnTo>
                    <a:pt x="5" y="5"/>
                  </a:lnTo>
                  <a:lnTo>
                    <a:pt x="6" y="5"/>
                  </a:lnTo>
                  <a:lnTo>
                    <a:pt x="9" y="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2" name="Freeform 216"/>
            <p:cNvSpPr>
              <a:spLocks/>
            </p:cNvSpPr>
            <p:nvPr/>
          </p:nvSpPr>
          <p:spPr bwMode="auto">
            <a:xfrm>
              <a:off x="1973263" y="12286458"/>
              <a:ext cx="12700" cy="30163"/>
            </a:xfrm>
            <a:custGeom>
              <a:avLst/>
              <a:gdLst>
                <a:gd name="T0" fmla="*/ 16 w 16"/>
                <a:gd name="T1" fmla="*/ 23 h 39"/>
                <a:gd name="T2" fmla="*/ 13 w 16"/>
                <a:gd name="T3" fmla="*/ 25 h 39"/>
                <a:gd name="T4" fmla="*/ 13 w 16"/>
                <a:gd name="T5" fmla="*/ 28 h 39"/>
                <a:gd name="T6" fmla="*/ 11 w 16"/>
                <a:gd name="T7" fmla="*/ 33 h 39"/>
                <a:gd name="T8" fmla="*/ 6 w 16"/>
                <a:gd name="T9" fmla="*/ 39 h 39"/>
                <a:gd name="T10" fmla="*/ 3 w 16"/>
                <a:gd name="T11" fmla="*/ 34 h 39"/>
                <a:gd name="T12" fmla="*/ 1 w 16"/>
                <a:gd name="T13" fmla="*/ 29 h 39"/>
                <a:gd name="T14" fmla="*/ 1 w 16"/>
                <a:gd name="T15" fmla="*/ 23 h 39"/>
                <a:gd name="T16" fmla="*/ 0 w 16"/>
                <a:gd name="T17" fmla="*/ 17 h 39"/>
                <a:gd name="T18" fmla="*/ 0 w 16"/>
                <a:gd name="T19" fmla="*/ 12 h 39"/>
                <a:gd name="T20" fmla="*/ 1 w 16"/>
                <a:gd name="T21" fmla="*/ 7 h 39"/>
                <a:gd name="T22" fmla="*/ 8 w 16"/>
                <a:gd name="T23" fmla="*/ 0 h 39"/>
                <a:gd name="T24" fmla="*/ 13 w 16"/>
                <a:gd name="T25" fmla="*/ 5 h 39"/>
                <a:gd name="T26" fmla="*/ 14 w 16"/>
                <a:gd name="T27" fmla="*/ 10 h 39"/>
                <a:gd name="T28" fmla="*/ 16 w 16"/>
                <a:gd name="T29" fmla="*/ 17 h 39"/>
                <a:gd name="T30" fmla="*/ 16 w 16"/>
                <a:gd name="T3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39">
                  <a:moveTo>
                    <a:pt x="16" y="23"/>
                  </a:moveTo>
                  <a:lnTo>
                    <a:pt x="13" y="25"/>
                  </a:lnTo>
                  <a:lnTo>
                    <a:pt x="13" y="28"/>
                  </a:lnTo>
                  <a:lnTo>
                    <a:pt x="11" y="33"/>
                  </a:lnTo>
                  <a:lnTo>
                    <a:pt x="6" y="39"/>
                  </a:lnTo>
                  <a:lnTo>
                    <a:pt x="3" y="34"/>
                  </a:lnTo>
                  <a:lnTo>
                    <a:pt x="1" y="29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8" y="0"/>
                  </a:lnTo>
                  <a:lnTo>
                    <a:pt x="13" y="5"/>
                  </a:lnTo>
                  <a:lnTo>
                    <a:pt x="14" y="10"/>
                  </a:lnTo>
                  <a:lnTo>
                    <a:pt x="16" y="17"/>
                  </a:lnTo>
                  <a:lnTo>
                    <a:pt x="16" y="2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3" name="Freeform 217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617 w 1199"/>
                <a:gd name="T1" fmla="*/ 19 h 1623"/>
                <a:gd name="T2" fmla="*/ 667 w 1199"/>
                <a:gd name="T3" fmla="*/ 65 h 1623"/>
                <a:gd name="T4" fmla="*/ 703 w 1199"/>
                <a:gd name="T5" fmla="*/ 129 h 1623"/>
                <a:gd name="T6" fmla="*/ 716 w 1199"/>
                <a:gd name="T7" fmla="*/ 220 h 1623"/>
                <a:gd name="T8" fmla="*/ 736 w 1199"/>
                <a:gd name="T9" fmla="*/ 290 h 1623"/>
                <a:gd name="T10" fmla="*/ 753 w 1199"/>
                <a:gd name="T11" fmla="*/ 345 h 1623"/>
                <a:gd name="T12" fmla="*/ 743 w 1199"/>
                <a:gd name="T13" fmla="*/ 456 h 1623"/>
                <a:gd name="T14" fmla="*/ 764 w 1199"/>
                <a:gd name="T15" fmla="*/ 599 h 1623"/>
                <a:gd name="T16" fmla="*/ 792 w 1199"/>
                <a:gd name="T17" fmla="*/ 796 h 1623"/>
                <a:gd name="T18" fmla="*/ 869 w 1199"/>
                <a:gd name="T19" fmla="*/ 851 h 1623"/>
                <a:gd name="T20" fmla="*/ 925 w 1199"/>
                <a:gd name="T21" fmla="*/ 982 h 1623"/>
                <a:gd name="T22" fmla="*/ 988 w 1199"/>
                <a:gd name="T23" fmla="*/ 1029 h 1623"/>
                <a:gd name="T24" fmla="*/ 1011 w 1199"/>
                <a:gd name="T25" fmla="*/ 1029 h 1623"/>
                <a:gd name="T26" fmla="*/ 1021 w 1199"/>
                <a:gd name="T27" fmla="*/ 1031 h 1623"/>
                <a:gd name="T28" fmla="*/ 1009 w 1199"/>
                <a:gd name="T29" fmla="*/ 971 h 1623"/>
                <a:gd name="T30" fmla="*/ 996 w 1199"/>
                <a:gd name="T31" fmla="*/ 896 h 1623"/>
                <a:gd name="T32" fmla="*/ 978 w 1199"/>
                <a:gd name="T33" fmla="*/ 880 h 1623"/>
                <a:gd name="T34" fmla="*/ 1070 w 1199"/>
                <a:gd name="T35" fmla="*/ 974 h 1623"/>
                <a:gd name="T36" fmla="*/ 1120 w 1199"/>
                <a:gd name="T37" fmla="*/ 1112 h 1623"/>
                <a:gd name="T38" fmla="*/ 1153 w 1199"/>
                <a:gd name="T39" fmla="*/ 1265 h 1623"/>
                <a:gd name="T40" fmla="*/ 1180 w 1199"/>
                <a:gd name="T41" fmla="*/ 1411 h 1623"/>
                <a:gd name="T42" fmla="*/ 1196 w 1199"/>
                <a:gd name="T43" fmla="*/ 1513 h 1623"/>
                <a:gd name="T44" fmla="*/ 1148 w 1199"/>
                <a:gd name="T45" fmla="*/ 1536 h 1623"/>
                <a:gd name="T46" fmla="*/ 1037 w 1199"/>
                <a:gd name="T47" fmla="*/ 1571 h 1623"/>
                <a:gd name="T48" fmla="*/ 910 w 1199"/>
                <a:gd name="T49" fmla="*/ 1620 h 1623"/>
                <a:gd name="T50" fmla="*/ 812 w 1199"/>
                <a:gd name="T51" fmla="*/ 1591 h 1623"/>
                <a:gd name="T52" fmla="*/ 733 w 1199"/>
                <a:gd name="T53" fmla="*/ 1565 h 1623"/>
                <a:gd name="T54" fmla="*/ 657 w 1199"/>
                <a:gd name="T55" fmla="*/ 1573 h 1623"/>
                <a:gd name="T56" fmla="*/ 587 w 1199"/>
                <a:gd name="T57" fmla="*/ 1604 h 1623"/>
                <a:gd name="T58" fmla="*/ 549 w 1199"/>
                <a:gd name="T59" fmla="*/ 1519 h 1623"/>
                <a:gd name="T60" fmla="*/ 478 w 1199"/>
                <a:gd name="T61" fmla="*/ 1455 h 1623"/>
                <a:gd name="T62" fmla="*/ 392 w 1199"/>
                <a:gd name="T63" fmla="*/ 1482 h 1623"/>
                <a:gd name="T64" fmla="*/ 354 w 1199"/>
                <a:gd name="T65" fmla="*/ 1529 h 1623"/>
                <a:gd name="T66" fmla="*/ 328 w 1199"/>
                <a:gd name="T67" fmla="*/ 1578 h 1623"/>
                <a:gd name="T68" fmla="*/ 273 w 1199"/>
                <a:gd name="T69" fmla="*/ 1587 h 1623"/>
                <a:gd name="T70" fmla="*/ 144 w 1199"/>
                <a:gd name="T71" fmla="*/ 1536 h 1623"/>
                <a:gd name="T72" fmla="*/ 139 w 1199"/>
                <a:gd name="T73" fmla="*/ 1502 h 1623"/>
                <a:gd name="T74" fmla="*/ 174 w 1199"/>
                <a:gd name="T75" fmla="*/ 1502 h 1623"/>
                <a:gd name="T76" fmla="*/ 179 w 1199"/>
                <a:gd name="T77" fmla="*/ 1463 h 1623"/>
                <a:gd name="T78" fmla="*/ 181 w 1199"/>
                <a:gd name="T79" fmla="*/ 1406 h 1623"/>
                <a:gd name="T80" fmla="*/ 164 w 1199"/>
                <a:gd name="T81" fmla="*/ 1324 h 1623"/>
                <a:gd name="T82" fmla="*/ 96 w 1199"/>
                <a:gd name="T83" fmla="*/ 1301 h 1623"/>
                <a:gd name="T84" fmla="*/ 66 w 1199"/>
                <a:gd name="T85" fmla="*/ 1264 h 1623"/>
                <a:gd name="T86" fmla="*/ 93 w 1199"/>
                <a:gd name="T87" fmla="*/ 1220 h 1623"/>
                <a:gd name="T88" fmla="*/ 106 w 1199"/>
                <a:gd name="T89" fmla="*/ 1154 h 1623"/>
                <a:gd name="T90" fmla="*/ 65 w 1199"/>
                <a:gd name="T91" fmla="*/ 1105 h 1623"/>
                <a:gd name="T92" fmla="*/ 27 w 1199"/>
                <a:gd name="T93" fmla="*/ 1058 h 1623"/>
                <a:gd name="T94" fmla="*/ 17 w 1199"/>
                <a:gd name="T95" fmla="*/ 985 h 1623"/>
                <a:gd name="T96" fmla="*/ 65 w 1199"/>
                <a:gd name="T97" fmla="*/ 922 h 1623"/>
                <a:gd name="T98" fmla="*/ 40 w 1199"/>
                <a:gd name="T99" fmla="*/ 872 h 1623"/>
                <a:gd name="T100" fmla="*/ 154 w 1199"/>
                <a:gd name="T101" fmla="*/ 840 h 1623"/>
                <a:gd name="T102" fmla="*/ 235 w 1199"/>
                <a:gd name="T103" fmla="*/ 751 h 1623"/>
                <a:gd name="T104" fmla="*/ 278 w 1199"/>
                <a:gd name="T105" fmla="*/ 686 h 1623"/>
                <a:gd name="T106" fmla="*/ 318 w 1199"/>
                <a:gd name="T107" fmla="*/ 610 h 1623"/>
                <a:gd name="T108" fmla="*/ 354 w 1199"/>
                <a:gd name="T109" fmla="*/ 502 h 1623"/>
                <a:gd name="T110" fmla="*/ 407 w 1199"/>
                <a:gd name="T111" fmla="*/ 430 h 1623"/>
                <a:gd name="T112" fmla="*/ 483 w 1199"/>
                <a:gd name="T113" fmla="*/ 427 h 1623"/>
                <a:gd name="T114" fmla="*/ 541 w 1199"/>
                <a:gd name="T115" fmla="*/ 353 h 1623"/>
                <a:gd name="T116" fmla="*/ 573 w 1199"/>
                <a:gd name="T117" fmla="*/ 296 h 1623"/>
                <a:gd name="T118" fmla="*/ 587 w 1199"/>
                <a:gd name="T119" fmla="*/ 218 h 1623"/>
                <a:gd name="T120" fmla="*/ 548 w 1199"/>
                <a:gd name="T121" fmla="*/ 154 h 1623"/>
                <a:gd name="T122" fmla="*/ 561 w 1199"/>
                <a:gd name="T123" fmla="*/ 3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99" h="1623">
                  <a:moveTo>
                    <a:pt x="582" y="0"/>
                  </a:moveTo>
                  <a:lnTo>
                    <a:pt x="587" y="2"/>
                  </a:lnTo>
                  <a:lnTo>
                    <a:pt x="591" y="8"/>
                  </a:lnTo>
                  <a:lnTo>
                    <a:pt x="596" y="13"/>
                  </a:lnTo>
                  <a:lnTo>
                    <a:pt x="599" y="6"/>
                  </a:lnTo>
                  <a:lnTo>
                    <a:pt x="606" y="13"/>
                  </a:lnTo>
                  <a:lnTo>
                    <a:pt x="609" y="10"/>
                  </a:lnTo>
                  <a:lnTo>
                    <a:pt x="612" y="13"/>
                  </a:lnTo>
                  <a:lnTo>
                    <a:pt x="614" y="10"/>
                  </a:lnTo>
                  <a:lnTo>
                    <a:pt x="617" y="6"/>
                  </a:lnTo>
                  <a:lnTo>
                    <a:pt x="624" y="8"/>
                  </a:lnTo>
                  <a:lnTo>
                    <a:pt x="617" y="19"/>
                  </a:lnTo>
                  <a:lnTo>
                    <a:pt x="622" y="28"/>
                  </a:lnTo>
                  <a:lnTo>
                    <a:pt x="630" y="26"/>
                  </a:lnTo>
                  <a:lnTo>
                    <a:pt x="639" y="28"/>
                  </a:lnTo>
                  <a:lnTo>
                    <a:pt x="645" y="26"/>
                  </a:lnTo>
                  <a:lnTo>
                    <a:pt x="647" y="23"/>
                  </a:lnTo>
                  <a:lnTo>
                    <a:pt x="649" y="19"/>
                  </a:lnTo>
                  <a:lnTo>
                    <a:pt x="654" y="18"/>
                  </a:lnTo>
                  <a:lnTo>
                    <a:pt x="660" y="26"/>
                  </a:lnTo>
                  <a:lnTo>
                    <a:pt x="663" y="39"/>
                  </a:lnTo>
                  <a:lnTo>
                    <a:pt x="667" y="44"/>
                  </a:lnTo>
                  <a:lnTo>
                    <a:pt x="667" y="53"/>
                  </a:lnTo>
                  <a:lnTo>
                    <a:pt x="667" y="65"/>
                  </a:lnTo>
                  <a:lnTo>
                    <a:pt x="670" y="74"/>
                  </a:lnTo>
                  <a:lnTo>
                    <a:pt x="677" y="79"/>
                  </a:lnTo>
                  <a:lnTo>
                    <a:pt x="688" y="86"/>
                  </a:lnTo>
                  <a:lnTo>
                    <a:pt x="688" y="95"/>
                  </a:lnTo>
                  <a:lnTo>
                    <a:pt x="690" y="97"/>
                  </a:lnTo>
                  <a:lnTo>
                    <a:pt x="693" y="99"/>
                  </a:lnTo>
                  <a:lnTo>
                    <a:pt x="697" y="104"/>
                  </a:lnTo>
                  <a:lnTo>
                    <a:pt x="697" y="110"/>
                  </a:lnTo>
                  <a:lnTo>
                    <a:pt x="702" y="113"/>
                  </a:lnTo>
                  <a:lnTo>
                    <a:pt x="705" y="115"/>
                  </a:lnTo>
                  <a:lnTo>
                    <a:pt x="705" y="123"/>
                  </a:lnTo>
                  <a:lnTo>
                    <a:pt x="703" y="129"/>
                  </a:lnTo>
                  <a:lnTo>
                    <a:pt x="700" y="136"/>
                  </a:lnTo>
                  <a:lnTo>
                    <a:pt x="697" y="147"/>
                  </a:lnTo>
                  <a:lnTo>
                    <a:pt x="697" y="162"/>
                  </a:lnTo>
                  <a:lnTo>
                    <a:pt x="698" y="172"/>
                  </a:lnTo>
                  <a:lnTo>
                    <a:pt x="698" y="178"/>
                  </a:lnTo>
                  <a:lnTo>
                    <a:pt x="698" y="183"/>
                  </a:lnTo>
                  <a:lnTo>
                    <a:pt x="700" y="194"/>
                  </a:lnTo>
                  <a:lnTo>
                    <a:pt x="702" y="204"/>
                  </a:lnTo>
                  <a:lnTo>
                    <a:pt x="703" y="210"/>
                  </a:lnTo>
                  <a:lnTo>
                    <a:pt x="705" y="215"/>
                  </a:lnTo>
                  <a:lnTo>
                    <a:pt x="710" y="218"/>
                  </a:lnTo>
                  <a:lnTo>
                    <a:pt x="716" y="220"/>
                  </a:lnTo>
                  <a:lnTo>
                    <a:pt x="721" y="227"/>
                  </a:lnTo>
                  <a:lnTo>
                    <a:pt x="726" y="233"/>
                  </a:lnTo>
                  <a:lnTo>
                    <a:pt x="731" y="239"/>
                  </a:lnTo>
                  <a:lnTo>
                    <a:pt x="735" y="249"/>
                  </a:lnTo>
                  <a:lnTo>
                    <a:pt x="735" y="251"/>
                  </a:lnTo>
                  <a:lnTo>
                    <a:pt x="736" y="254"/>
                  </a:lnTo>
                  <a:lnTo>
                    <a:pt x="740" y="261"/>
                  </a:lnTo>
                  <a:lnTo>
                    <a:pt x="738" y="269"/>
                  </a:lnTo>
                  <a:lnTo>
                    <a:pt x="738" y="277"/>
                  </a:lnTo>
                  <a:lnTo>
                    <a:pt x="738" y="283"/>
                  </a:lnTo>
                  <a:lnTo>
                    <a:pt x="738" y="286"/>
                  </a:lnTo>
                  <a:lnTo>
                    <a:pt x="736" y="290"/>
                  </a:lnTo>
                  <a:lnTo>
                    <a:pt x="738" y="296"/>
                  </a:lnTo>
                  <a:lnTo>
                    <a:pt x="738" y="306"/>
                  </a:lnTo>
                  <a:lnTo>
                    <a:pt x="738" y="312"/>
                  </a:lnTo>
                  <a:lnTo>
                    <a:pt x="741" y="324"/>
                  </a:lnTo>
                  <a:lnTo>
                    <a:pt x="743" y="332"/>
                  </a:lnTo>
                  <a:lnTo>
                    <a:pt x="743" y="337"/>
                  </a:lnTo>
                  <a:lnTo>
                    <a:pt x="740" y="337"/>
                  </a:lnTo>
                  <a:lnTo>
                    <a:pt x="740" y="340"/>
                  </a:lnTo>
                  <a:lnTo>
                    <a:pt x="745" y="340"/>
                  </a:lnTo>
                  <a:lnTo>
                    <a:pt x="748" y="343"/>
                  </a:lnTo>
                  <a:lnTo>
                    <a:pt x="748" y="345"/>
                  </a:lnTo>
                  <a:lnTo>
                    <a:pt x="753" y="345"/>
                  </a:lnTo>
                  <a:lnTo>
                    <a:pt x="756" y="346"/>
                  </a:lnTo>
                  <a:lnTo>
                    <a:pt x="751" y="353"/>
                  </a:lnTo>
                  <a:lnTo>
                    <a:pt x="749" y="358"/>
                  </a:lnTo>
                  <a:lnTo>
                    <a:pt x="745" y="366"/>
                  </a:lnTo>
                  <a:lnTo>
                    <a:pt x="741" y="379"/>
                  </a:lnTo>
                  <a:lnTo>
                    <a:pt x="738" y="390"/>
                  </a:lnTo>
                  <a:lnTo>
                    <a:pt x="738" y="396"/>
                  </a:lnTo>
                  <a:lnTo>
                    <a:pt x="738" y="401"/>
                  </a:lnTo>
                  <a:lnTo>
                    <a:pt x="738" y="413"/>
                  </a:lnTo>
                  <a:lnTo>
                    <a:pt x="738" y="426"/>
                  </a:lnTo>
                  <a:lnTo>
                    <a:pt x="738" y="432"/>
                  </a:lnTo>
                  <a:lnTo>
                    <a:pt x="743" y="456"/>
                  </a:lnTo>
                  <a:lnTo>
                    <a:pt x="745" y="472"/>
                  </a:lnTo>
                  <a:lnTo>
                    <a:pt x="746" y="494"/>
                  </a:lnTo>
                  <a:lnTo>
                    <a:pt x="751" y="516"/>
                  </a:lnTo>
                  <a:lnTo>
                    <a:pt x="753" y="537"/>
                  </a:lnTo>
                  <a:lnTo>
                    <a:pt x="756" y="557"/>
                  </a:lnTo>
                  <a:lnTo>
                    <a:pt x="759" y="566"/>
                  </a:lnTo>
                  <a:lnTo>
                    <a:pt x="761" y="571"/>
                  </a:lnTo>
                  <a:lnTo>
                    <a:pt x="761" y="573"/>
                  </a:lnTo>
                  <a:lnTo>
                    <a:pt x="761" y="576"/>
                  </a:lnTo>
                  <a:lnTo>
                    <a:pt x="764" y="579"/>
                  </a:lnTo>
                  <a:lnTo>
                    <a:pt x="763" y="589"/>
                  </a:lnTo>
                  <a:lnTo>
                    <a:pt x="764" y="599"/>
                  </a:lnTo>
                  <a:lnTo>
                    <a:pt x="766" y="605"/>
                  </a:lnTo>
                  <a:lnTo>
                    <a:pt x="764" y="612"/>
                  </a:lnTo>
                  <a:lnTo>
                    <a:pt x="766" y="629"/>
                  </a:lnTo>
                  <a:lnTo>
                    <a:pt x="771" y="657"/>
                  </a:lnTo>
                  <a:lnTo>
                    <a:pt x="773" y="673"/>
                  </a:lnTo>
                  <a:lnTo>
                    <a:pt x="776" y="691"/>
                  </a:lnTo>
                  <a:lnTo>
                    <a:pt x="778" y="704"/>
                  </a:lnTo>
                  <a:lnTo>
                    <a:pt x="778" y="717"/>
                  </a:lnTo>
                  <a:lnTo>
                    <a:pt x="779" y="739"/>
                  </a:lnTo>
                  <a:lnTo>
                    <a:pt x="784" y="762"/>
                  </a:lnTo>
                  <a:lnTo>
                    <a:pt x="788" y="780"/>
                  </a:lnTo>
                  <a:lnTo>
                    <a:pt x="792" y="796"/>
                  </a:lnTo>
                  <a:lnTo>
                    <a:pt x="796" y="804"/>
                  </a:lnTo>
                  <a:lnTo>
                    <a:pt x="797" y="807"/>
                  </a:lnTo>
                  <a:lnTo>
                    <a:pt x="799" y="812"/>
                  </a:lnTo>
                  <a:lnTo>
                    <a:pt x="809" y="824"/>
                  </a:lnTo>
                  <a:lnTo>
                    <a:pt x="819" y="828"/>
                  </a:lnTo>
                  <a:lnTo>
                    <a:pt x="826" y="830"/>
                  </a:lnTo>
                  <a:lnTo>
                    <a:pt x="832" y="832"/>
                  </a:lnTo>
                  <a:lnTo>
                    <a:pt x="837" y="838"/>
                  </a:lnTo>
                  <a:lnTo>
                    <a:pt x="849" y="843"/>
                  </a:lnTo>
                  <a:lnTo>
                    <a:pt x="852" y="843"/>
                  </a:lnTo>
                  <a:lnTo>
                    <a:pt x="864" y="848"/>
                  </a:lnTo>
                  <a:lnTo>
                    <a:pt x="869" y="851"/>
                  </a:lnTo>
                  <a:lnTo>
                    <a:pt x="874" y="856"/>
                  </a:lnTo>
                  <a:lnTo>
                    <a:pt x="880" y="869"/>
                  </a:lnTo>
                  <a:lnTo>
                    <a:pt x="885" y="877"/>
                  </a:lnTo>
                  <a:lnTo>
                    <a:pt x="888" y="893"/>
                  </a:lnTo>
                  <a:lnTo>
                    <a:pt x="893" y="901"/>
                  </a:lnTo>
                  <a:lnTo>
                    <a:pt x="897" y="906"/>
                  </a:lnTo>
                  <a:lnTo>
                    <a:pt x="902" y="919"/>
                  </a:lnTo>
                  <a:lnTo>
                    <a:pt x="903" y="926"/>
                  </a:lnTo>
                  <a:lnTo>
                    <a:pt x="908" y="935"/>
                  </a:lnTo>
                  <a:lnTo>
                    <a:pt x="913" y="956"/>
                  </a:lnTo>
                  <a:lnTo>
                    <a:pt x="920" y="973"/>
                  </a:lnTo>
                  <a:lnTo>
                    <a:pt x="925" y="982"/>
                  </a:lnTo>
                  <a:lnTo>
                    <a:pt x="926" y="985"/>
                  </a:lnTo>
                  <a:lnTo>
                    <a:pt x="928" y="995"/>
                  </a:lnTo>
                  <a:lnTo>
                    <a:pt x="930" y="998"/>
                  </a:lnTo>
                  <a:lnTo>
                    <a:pt x="933" y="994"/>
                  </a:lnTo>
                  <a:lnTo>
                    <a:pt x="933" y="992"/>
                  </a:lnTo>
                  <a:lnTo>
                    <a:pt x="941" y="995"/>
                  </a:lnTo>
                  <a:lnTo>
                    <a:pt x="948" y="1002"/>
                  </a:lnTo>
                  <a:lnTo>
                    <a:pt x="960" y="1010"/>
                  </a:lnTo>
                  <a:lnTo>
                    <a:pt x="973" y="1016"/>
                  </a:lnTo>
                  <a:lnTo>
                    <a:pt x="979" y="1023"/>
                  </a:lnTo>
                  <a:lnTo>
                    <a:pt x="984" y="1028"/>
                  </a:lnTo>
                  <a:lnTo>
                    <a:pt x="988" y="1029"/>
                  </a:lnTo>
                  <a:lnTo>
                    <a:pt x="991" y="1034"/>
                  </a:lnTo>
                  <a:lnTo>
                    <a:pt x="991" y="1037"/>
                  </a:lnTo>
                  <a:lnTo>
                    <a:pt x="994" y="1039"/>
                  </a:lnTo>
                  <a:lnTo>
                    <a:pt x="998" y="1039"/>
                  </a:lnTo>
                  <a:lnTo>
                    <a:pt x="996" y="1034"/>
                  </a:lnTo>
                  <a:lnTo>
                    <a:pt x="999" y="1031"/>
                  </a:lnTo>
                  <a:lnTo>
                    <a:pt x="1003" y="1036"/>
                  </a:lnTo>
                  <a:lnTo>
                    <a:pt x="1007" y="1037"/>
                  </a:ln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4" name="Freeform 218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1017 w 1199"/>
                <a:gd name="T1" fmla="*/ 1034 h 1623"/>
                <a:gd name="T2" fmla="*/ 1026 w 1199"/>
                <a:gd name="T3" fmla="*/ 1028 h 1623"/>
                <a:gd name="T4" fmla="*/ 1009 w 1199"/>
                <a:gd name="T5" fmla="*/ 963 h 1623"/>
                <a:gd name="T6" fmla="*/ 998 w 1199"/>
                <a:gd name="T7" fmla="*/ 901 h 1623"/>
                <a:gd name="T8" fmla="*/ 968 w 1199"/>
                <a:gd name="T9" fmla="*/ 887 h 1623"/>
                <a:gd name="T10" fmla="*/ 1021 w 1199"/>
                <a:gd name="T11" fmla="*/ 896 h 1623"/>
                <a:gd name="T12" fmla="*/ 1098 w 1199"/>
                <a:gd name="T13" fmla="*/ 1050 h 1623"/>
                <a:gd name="T14" fmla="*/ 1130 w 1199"/>
                <a:gd name="T15" fmla="*/ 1141 h 1623"/>
                <a:gd name="T16" fmla="*/ 1155 w 1199"/>
                <a:gd name="T17" fmla="*/ 1283 h 1623"/>
                <a:gd name="T18" fmla="*/ 1178 w 1199"/>
                <a:gd name="T19" fmla="*/ 1400 h 1623"/>
                <a:gd name="T20" fmla="*/ 1193 w 1199"/>
                <a:gd name="T21" fmla="*/ 1481 h 1623"/>
                <a:gd name="T22" fmla="*/ 1175 w 1199"/>
                <a:gd name="T23" fmla="*/ 1516 h 1623"/>
                <a:gd name="T24" fmla="*/ 1107 w 1199"/>
                <a:gd name="T25" fmla="*/ 1537 h 1623"/>
                <a:gd name="T26" fmla="*/ 989 w 1199"/>
                <a:gd name="T27" fmla="*/ 1587 h 1623"/>
                <a:gd name="T28" fmla="*/ 907 w 1199"/>
                <a:gd name="T29" fmla="*/ 1620 h 1623"/>
                <a:gd name="T30" fmla="*/ 817 w 1199"/>
                <a:gd name="T31" fmla="*/ 1594 h 1623"/>
                <a:gd name="T32" fmla="*/ 761 w 1199"/>
                <a:gd name="T33" fmla="*/ 1568 h 1623"/>
                <a:gd name="T34" fmla="*/ 690 w 1199"/>
                <a:gd name="T35" fmla="*/ 1570 h 1623"/>
                <a:gd name="T36" fmla="*/ 625 w 1199"/>
                <a:gd name="T37" fmla="*/ 1566 h 1623"/>
                <a:gd name="T38" fmla="*/ 559 w 1199"/>
                <a:gd name="T39" fmla="*/ 1604 h 1623"/>
                <a:gd name="T40" fmla="*/ 546 w 1199"/>
                <a:gd name="T41" fmla="*/ 1511 h 1623"/>
                <a:gd name="T42" fmla="*/ 498 w 1199"/>
                <a:gd name="T43" fmla="*/ 1456 h 1623"/>
                <a:gd name="T44" fmla="*/ 401 w 1199"/>
                <a:gd name="T45" fmla="*/ 1468 h 1623"/>
                <a:gd name="T46" fmla="*/ 376 w 1199"/>
                <a:gd name="T47" fmla="*/ 1507 h 1623"/>
                <a:gd name="T48" fmla="*/ 334 w 1199"/>
                <a:gd name="T49" fmla="*/ 1553 h 1623"/>
                <a:gd name="T50" fmla="*/ 318 w 1199"/>
                <a:gd name="T51" fmla="*/ 1581 h 1623"/>
                <a:gd name="T52" fmla="*/ 262 w 1199"/>
                <a:gd name="T53" fmla="*/ 1576 h 1623"/>
                <a:gd name="T54" fmla="*/ 152 w 1199"/>
                <a:gd name="T55" fmla="*/ 1542 h 1623"/>
                <a:gd name="T56" fmla="*/ 136 w 1199"/>
                <a:gd name="T57" fmla="*/ 1505 h 1623"/>
                <a:gd name="T58" fmla="*/ 152 w 1199"/>
                <a:gd name="T59" fmla="*/ 1497 h 1623"/>
                <a:gd name="T60" fmla="*/ 176 w 1199"/>
                <a:gd name="T61" fmla="*/ 1490 h 1623"/>
                <a:gd name="T62" fmla="*/ 184 w 1199"/>
                <a:gd name="T63" fmla="*/ 1455 h 1623"/>
                <a:gd name="T64" fmla="*/ 179 w 1199"/>
                <a:gd name="T65" fmla="*/ 1403 h 1623"/>
                <a:gd name="T66" fmla="*/ 166 w 1199"/>
                <a:gd name="T67" fmla="*/ 1325 h 1623"/>
                <a:gd name="T68" fmla="*/ 113 w 1199"/>
                <a:gd name="T69" fmla="*/ 1301 h 1623"/>
                <a:gd name="T70" fmla="*/ 66 w 1199"/>
                <a:gd name="T71" fmla="*/ 1286 h 1623"/>
                <a:gd name="T72" fmla="*/ 78 w 1199"/>
                <a:gd name="T73" fmla="*/ 1252 h 1623"/>
                <a:gd name="T74" fmla="*/ 88 w 1199"/>
                <a:gd name="T75" fmla="*/ 1204 h 1623"/>
                <a:gd name="T76" fmla="*/ 108 w 1199"/>
                <a:gd name="T77" fmla="*/ 1146 h 1623"/>
                <a:gd name="T78" fmla="*/ 68 w 1199"/>
                <a:gd name="T79" fmla="*/ 1102 h 1623"/>
                <a:gd name="T80" fmla="*/ 40 w 1199"/>
                <a:gd name="T81" fmla="*/ 1063 h 1623"/>
                <a:gd name="T82" fmla="*/ 0 w 1199"/>
                <a:gd name="T83" fmla="*/ 1021 h 1623"/>
                <a:gd name="T84" fmla="*/ 30 w 1199"/>
                <a:gd name="T85" fmla="*/ 951 h 1623"/>
                <a:gd name="T86" fmla="*/ 63 w 1199"/>
                <a:gd name="T87" fmla="*/ 911 h 1623"/>
                <a:gd name="T88" fmla="*/ 42 w 1199"/>
                <a:gd name="T89" fmla="*/ 862 h 1623"/>
                <a:gd name="T90" fmla="*/ 146 w 1199"/>
                <a:gd name="T91" fmla="*/ 846 h 1623"/>
                <a:gd name="T92" fmla="*/ 238 w 1199"/>
                <a:gd name="T93" fmla="*/ 778 h 1623"/>
                <a:gd name="T94" fmla="*/ 268 w 1199"/>
                <a:gd name="T95" fmla="*/ 722 h 1623"/>
                <a:gd name="T96" fmla="*/ 311 w 1199"/>
                <a:gd name="T97" fmla="*/ 655 h 1623"/>
                <a:gd name="T98" fmla="*/ 311 w 1199"/>
                <a:gd name="T99" fmla="*/ 579 h 1623"/>
                <a:gd name="T100" fmla="*/ 353 w 1199"/>
                <a:gd name="T101" fmla="*/ 500 h 1623"/>
                <a:gd name="T102" fmla="*/ 399 w 1199"/>
                <a:gd name="T103" fmla="*/ 435 h 1623"/>
                <a:gd name="T104" fmla="*/ 458 w 1199"/>
                <a:gd name="T105" fmla="*/ 435 h 1623"/>
                <a:gd name="T106" fmla="*/ 518 w 1199"/>
                <a:gd name="T107" fmla="*/ 383 h 1623"/>
                <a:gd name="T108" fmla="*/ 553 w 1199"/>
                <a:gd name="T109" fmla="*/ 316 h 1623"/>
                <a:gd name="T110" fmla="*/ 599 w 1199"/>
                <a:gd name="T111" fmla="*/ 293 h 1623"/>
                <a:gd name="T112" fmla="*/ 577 w 1199"/>
                <a:gd name="T113" fmla="*/ 217 h 1623"/>
                <a:gd name="T114" fmla="*/ 548 w 1199"/>
                <a:gd name="T115" fmla="*/ 163 h 1623"/>
                <a:gd name="T116" fmla="*/ 561 w 1199"/>
                <a:gd name="T117" fmla="*/ 73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99" h="1623">
                  <a:moveTo>
                    <a:pt x="1007" y="1037"/>
                  </a:move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5" name="Freeform 219"/>
            <p:cNvSpPr>
              <a:spLocks/>
            </p:cNvSpPr>
            <p:nvPr/>
          </p:nvSpPr>
          <p:spPr bwMode="auto">
            <a:xfrm>
              <a:off x="2052638" y="10140158"/>
              <a:ext cx="338138" cy="825500"/>
            </a:xfrm>
            <a:custGeom>
              <a:avLst/>
              <a:gdLst>
                <a:gd name="T0" fmla="*/ 9 w 425"/>
                <a:gd name="T1" fmla="*/ 8 h 1039"/>
                <a:gd name="T2" fmla="*/ 24 w 425"/>
                <a:gd name="T3" fmla="*/ 13 h 1039"/>
                <a:gd name="T4" fmla="*/ 32 w 425"/>
                <a:gd name="T5" fmla="*/ 10 h 1039"/>
                <a:gd name="T6" fmla="*/ 35 w 425"/>
                <a:gd name="T7" fmla="*/ 19 h 1039"/>
                <a:gd name="T8" fmla="*/ 57 w 425"/>
                <a:gd name="T9" fmla="*/ 28 h 1039"/>
                <a:gd name="T10" fmla="*/ 67 w 425"/>
                <a:gd name="T11" fmla="*/ 19 h 1039"/>
                <a:gd name="T12" fmla="*/ 81 w 425"/>
                <a:gd name="T13" fmla="*/ 39 h 1039"/>
                <a:gd name="T14" fmla="*/ 85 w 425"/>
                <a:gd name="T15" fmla="*/ 65 h 1039"/>
                <a:gd name="T16" fmla="*/ 106 w 425"/>
                <a:gd name="T17" fmla="*/ 86 h 1039"/>
                <a:gd name="T18" fmla="*/ 111 w 425"/>
                <a:gd name="T19" fmla="*/ 99 h 1039"/>
                <a:gd name="T20" fmla="*/ 120 w 425"/>
                <a:gd name="T21" fmla="*/ 113 h 1039"/>
                <a:gd name="T22" fmla="*/ 121 w 425"/>
                <a:gd name="T23" fmla="*/ 129 h 1039"/>
                <a:gd name="T24" fmla="*/ 115 w 425"/>
                <a:gd name="T25" fmla="*/ 162 h 1039"/>
                <a:gd name="T26" fmla="*/ 116 w 425"/>
                <a:gd name="T27" fmla="*/ 183 h 1039"/>
                <a:gd name="T28" fmla="*/ 121 w 425"/>
                <a:gd name="T29" fmla="*/ 210 h 1039"/>
                <a:gd name="T30" fmla="*/ 134 w 425"/>
                <a:gd name="T31" fmla="*/ 220 h 1039"/>
                <a:gd name="T32" fmla="*/ 149 w 425"/>
                <a:gd name="T33" fmla="*/ 239 h 1039"/>
                <a:gd name="T34" fmla="*/ 154 w 425"/>
                <a:gd name="T35" fmla="*/ 254 h 1039"/>
                <a:gd name="T36" fmla="*/ 156 w 425"/>
                <a:gd name="T37" fmla="*/ 277 h 1039"/>
                <a:gd name="T38" fmla="*/ 154 w 425"/>
                <a:gd name="T39" fmla="*/ 290 h 1039"/>
                <a:gd name="T40" fmla="*/ 156 w 425"/>
                <a:gd name="T41" fmla="*/ 312 h 1039"/>
                <a:gd name="T42" fmla="*/ 161 w 425"/>
                <a:gd name="T43" fmla="*/ 337 h 1039"/>
                <a:gd name="T44" fmla="*/ 163 w 425"/>
                <a:gd name="T45" fmla="*/ 340 h 1039"/>
                <a:gd name="T46" fmla="*/ 171 w 425"/>
                <a:gd name="T47" fmla="*/ 345 h 1039"/>
                <a:gd name="T48" fmla="*/ 167 w 425"/>
                <a:gd name="T49" fmla="*/ 358 h 1039"/>
                <a:gd name="T50" fmla="*/ 156 w 425"/>
                <a:gd name="T51" fmla="*/ 390 h 1039"/>
                <a:gd name="T52" fmla="*/ 156 w 425"/>
                <a:gd name="T53" fmla="*/ 413 h 1039"/>
                <a:gd name="T54" fmla="*/ 161 w 425"/>
                <a:gd name="T55" fmla="*/ 456 h 1039"/>
                <a:gd name="T56" fmla="*/ 169 w 425"/>
                <a:gd name="T57" fmla="*/ 516 h 1039"/>
                <a:gd name="T58" fmla="*/ 177 w 425"/>
                <a:gd name="T59" fmla="*/ 566 h 1039"/>
                <a:gd name="T60" fmla="*/ 179 w 425"/>
                <a:gd name="T61" fmla="*/ 576 h 1039"/>
                <a:gd name="T62" fmla="*/ 182 w 425"/>
                <a:gd name="T63" fmla="*/ 599 h 1039"/>
                <a:gd name="T64" fmla="*/ 184 w 425"/>
                <a:gd name="T65" fmla="*/ 629 h 1039"/>
                <a:gd name="T66" fmla="*/ 194 w 425"/>
                <a:gd name="T67" fmla="*/ 691 h 1039"/>
                <a:gd name="T68" fmla="*/ 197 w 425"/>
                <a:gd name="T69" fmla="*/ 739 h 1039"/>
                <a:gd name="T70" fmla="*/ 210 w 425"/>
                <a:gd name="T71" fmla="*/ 796 h 1039"/>
                <a:gd name="T72" fmla="*/ 217 w 425"/>
                <a:gd name="T73" fmla="*/ 812 h 1039"/>
                <a:gd name="T74" fmla="*/ 244 w 425"/>
                <a:gd name="T75" fmla="*/ 830 h 1039"/>
                <a:gd name="T76" fmla="*/ 267 w 425"/>
                <a:gd name="T77" fmla="*/ 843 h 1039"/>
                <a:gd name="T78" fmla="*/ 287 w 425"/>
                <a:gd name="T79" fmla="*/ 851 h 1039"/>
                <a:gd name="T80" fmla="*/ 303 w 425"/>
                <a:gd name="T81" fmla="*/ 877 h 1039"/>
                <a:gd name="T82" fmla="*/ 315 w 425"/>
                <a:gd name="T83" fmla="*/ 906 h 1039"/>
                <a:gd name="T84" fmla="*/ 326 w 425"/>
                <a:gd name="T85" fmla="*/ 935 h 1039"/>
                <a:gd name="T86" fmla="*/ 343 w 425"/>
                <a:gd name="T87" fmla="*/ 982 h 1039"/>
                <a:gd name="T88" fmla="*/ 348 w 425"/>
                <a:gd name="T89" fmla="*/ 998 h 1039"/>
                <a:gd name="T90" fmla="*/ 359 w 425"/>
                <a:gd name="T91" fmla="*/ 995 h 1039"/>
                <a:gd name="T92" fmla="*/ 391 w 425"/>
                <a:gd name="T93" fmla="*/ 1016 h 1039"/>
                <a:gd name="T94" fmla="*/ 406 w 425"/>
                <a:gd name="T95" fmla="*/ 1029 h 1039"/>
                <a:gd name="T96" fmla="*/ 412 w 425"/>
                <a:gd name="T97" fmla="*/ 1039 h 1039"/>
                <a:gd name="T98" fmla="*/ 417 w 425"/>
                <a:gd name="T99" fmla="*/ 1031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25" h="1039">
                  <a:moveTo>
                    <a:pt x="0" y="0"/>
                  </a:moveTo>
                  <a:lnTo>
                    <a:pt x="5" y="2"/>
                  </a:lnTo>
                  <a:lnTo>
                    <a:pt x="9" y="8"/>
                  </a:lnTo>
                  <a:lnTo>
                    <a:pt x="14" y="13"/>
                  </a:lnTo>
                  <a:lnTo>
                    <a:pt x="17" y="6"/>
                  </a:lnTo>
                  <a:lnTo>
                    <a:pt x="24" y="13"/>
                  </a:lnTo>
                  <a:lnTo>
                    <a:pt x="27" y="10"/>
                  </a:lnTo>
                  <a:lnTo>
                    <a:pt x="30" y="13"/>
                  </a:lnTo>
                  <a:lnTo>
                    <a:pt x="32" y="10"/>
                  </a:lnTo>
                  <a:lnTo>
                    <a:pt x="35" y="6"/>
                  </a:lnTo>
                  <a:lnTo>
                    <a:pt x="42" y="8"/>
                  </a:lnTo>
                  <a:lnTo>
                    <a:pt x="35" y="1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7" y="28"/>
                  </a:lnTo>
                  <a:lnTo>
                    <a:pt x="63" y="26"/>
                  </a:lnTo>
                  <a:lnTo>
                    <a:pt x="65" y="23"/>
                  </a:lnTo>
                  <a:lnTo>
                    <a:pt x="67" y="19"/>
                  </a:lnTo>
                  <a:lnTo>
                    <a:pt x="72" y="18"/>
                  </a:lnTo>
                  <a:lnTo>
                    <a:pt x="78" y="26"/>
                  </a:lnTo>
                  <a:lnTo>
                    <a:pt x="81" y="39"/>
                  </a:lnTo>
                  <a:lnTo>
                    <a:pt x="85" y="44"/>
                  </a:lnTo>
                  <a:lnTo>
                    <a:pt x="85" y="53"/>
                  </a:lnTo>
                  <a:lnTo>
                    <a:pt x="85" y="65"/>
                  </a:lnTo>
                  <a:lnTo>
                    <a:pt x="88" y="74"/>
                  </a:lnTo>
                  <a:lnTo>
                    <a:pt x="95" y="79"/>
                  </a:lnTo>
                  <a:lnTo>
                    <a:pt x="106" y="86"/>
                  </a:lnTo>
                  <a:lnTo>
                    <a:pt x="106" y="95"/>
                  </a:lnTo>
                  <a:lnTo>
                    <a:pt x="108" y="97"/>
                  </a:lnTo>
                  <a:lnTo>
                    <a:pt x="111" y="99"/>
                  </a:lnTo>
                  <a:lnTo>
                    <a:pt x="115" y="104"/>
                  </a:lnTo>
                  <a:lnTo>
                    <a:pt x="115" y="110"/>
                  </a:lnTo>
                  <a:lnTo>
                    <a:pt x="120" y="113"/>
                  </a:lnTo>
                  <a:lnTo>
                    <a:pt x="123" y="115"/>
                  </a:lnTo>
                  <a:lnTo>
                    <a:pt x="123" y="123"/>
                  </a:lnTo>
                  <a:lnTo>
                    <a:pt x="121" y="129"/>
                  </a:lnTo>
                  <a:lnTo>
                    <a:pt x="118" y="136"/>
                  </a:lnTo>
                  <a:lnTo>
                    <a:pt x="115" y="147"/>
                  </a:lnTo>
                  <a:lnTo>
                    <a:pt x="115" y="162"/>
                  </a:lnTo>
                  <a:lnTo>
                    <a:pt x="116" y="172"/>
                  </a:lnTo>
                  <a:lnTo>
                    <a:pt x="116" y="178"/>
                  </a:lnTo>
                  <a:lnTo>
                    <a:pt x="116" y="183"/>
                  </a:lnTo>
                  <a:lnTo>
                    <a:pt x="118" y="194"/>
                  </a:lnTo>
                  <a:lnTo>
                    <a:pt x="120" y="204"/>
                  </a:lnTo>
                  <a:lnTo>
                    <a:pt x="121" y="210"/>
                  </a:lnTo>
                  <a:lnTo>
                    <a:pt x="123" y="215"/>
                  </a:lnTo>
                  <a:lnTo>
                    <a:pt x="128" y="218"/>
                  </a:lnTo>
                  <a:lnTo>
                    <a:pt x="134" y="220"/>
                  </a:lnTo>
                  <a:lnTo>
                    <a:pt x="139" y="227"/>
                  </a:lnTo>
                  <a:lnTo>
                    <a:pt x="144" y="233"/>
                  </a:lnTo>
                  <a:lnTo>
                    <a:pt x="149" y="239"/>
                  </a:lnTo>
                  <a:lnTo>
                    <a:pt x="153" y="249"/>
                  </a:lnTo>
                  <a:lnTo>
                    <a:pt x="153" y="251"/>
                  </a:lnTo>
                  <a:lnTo>
                    <a:pt x="154" y="254"/>
                  </a:lnTo>
                  <a:lnTo>
                    <a:pt x="158" y="261"/>
                  </a:lnTo>
                  <a:lnTo>
                    <a:pt x="156" y="269"/>
                  </a:lnTo>
                  <a:lnTo>
                    <a:pt x="156" y="277"/>
                  </a:lnTo>
                  <a:lnTo>
                    <a:pt x="156" y="283"/>
                  </a:lnTo>
                  <a:lnTo>
                    <a:pt x="156" y="286"/>
                  </a:lnTo>
                  <a:lnTo>
                    <a:pt x="154" y="290"/>
                  </a:lnTo>
                  <a:lnTo>
                    <a:pt x="156" y="296"/>
                  </a:lnTo>
                  <a:lnTo>
                    <a:pt x="156" y="306"/>
                  </a:lnTo>
                  <a:lnTo>
                    <a:pt x="156" y="312"/>
                  </a:lnTo>
                  <a:lnTo>
                    <a:pt x="159" y="324"/>
                  </a:lnTo>
                  <a:lnTo>
                    <a:pt x="161" y="332"/>
                  </a:lnTo>
                  <a:lnTo>
                    <a:pt x="161" y="337"/>
                  </a:lnTo>
                  <a:lnTo>
                    <a:pt x="158" y="337"/>
                  </a:lnTo>
                  <a:lnTo>
                    <a:pt x="158" y="340"/>
                  </a:lnTo>
                  <a:lnTo>
                    <a:pt x="163" y="340"/>
                  </a:lnTo>
                  <a:lnTo>
                    <a:pt x="166" y="343"/>
                  </a:lnTo>
                  <a:lnTo>
                    <a:pt x="166" y="345"/>
                  </a:lnTo>
                  <a:lnTo>
                    <a:pt x="171" y="345"/>
                  </a:lnTo>
                  <a:lnTo>
                    <a:pt x="174" y="346"/>
                  </a:lnTo>
                  <a:lnTo>
                    <a:pt x="169" y="353"/>
                  </a:lnTo>
                  <a:lnTo>
                    <a:pt x="167" y="358"/>
                  </a:lnTo>
                  <a:lnTo>
                    <a:pt x="163" y="366"/>
                  </a:lnTo>
                  <a:lnTo>
                    <a:pt x="159" y="379"/>
                  </a:lnTo>
                  <a:lnTo>
                    <a:pt x="156" y="390"/>
                  </a:lnTo>
                  <a:lnTo>
                    <a:pt x="156" y="396"/>
                  </a:lnTo>
                  <a:lnTo>
                    <a:pt x="156" y="401"/>
                  </a:lnTo>
                  <a:lnTo>
                    <a:pt x="156" y="413"/>
                  </a:lnTo>
                  <a:lnTo>
                    <a:pt x="156" y="426"/>
                  </a:lnTo>
                  <a:lnTo>
                    <a:pt x="156" y="432"/>
                  </a:lnTo>
                  <a:lnTo>
                    <a:pt x="161" y="456"/>
                  </a:lnTo>
                  <a:lnTo>
                    <a:pt x="163" y="472"/>
                  </a:lnTo>
                  <a:lnTo>
                    <a:pt x="164" y="494"/>
                  </a:lnTo>
                  <a:lnTo>
                    <a:pt x="169" y="516"/>
                  </a:lnTo>
                  <a:lnTo>
                    <a:pt x="171" y="537"/>
                  </a:lnTo>
                  <a:lnTo>
                    <a:pt x="174" y="557"/>
                  </a:lnTo>
                  <a:lnTo>
                    <a:pt x="177" y="566"/>
                  </a:lnTo>
                  <a:lnTo>
                    <a:pt x="179" y="571"/>
                  </a:lnTo>
                  <a:lnTo>
                    <a:pt x="179" y="573"/>
                  </a:lnTo>
                  <a:lnTo>
                    <a:pt x="179" y="576"/>
                  </a:lnTo>
                  <a:lnTo>
                    <a:pt x="182" y="579"/>
                  </a:lnTo>
                  <a:lnTo>
                    <a:pt x="181" y="589"/>
                  </a:lnTo>
                  <a:lnTo>
                    <a:pt x="182" y="599"/>
                  </a:lnTo>
                  <a:lnTo>
                    <a:pt x="184" y="605"/>
                  </a:lnTo>
                  <a:lnTo>
                    <a:pt x="182" y="612"/>
                  </a:lnTo>
                  <a:lnTo>
                    <a:pt x="184" y="629"/>
                  </a:lnTo>
                  <a:lnTo>
                    <a:pt x="189" y="657"/>
                  </a:lnTo>
                  <a:lnTo>
                    <a:pt x="191" y="673"/>
                  </a:lnTo>
                  <a:lnTo>
                    <a:pt x="194" y="691"/>
                  </a:lnTo>
                  <a:lnTo>
                    <a:pt x="196" y="704"/>
                  </a:lnTo>
                  <a:lnTo>
                    <a:pt x="196" y="717"/>
                  </a:lnTo>
                  <a:lnTo>
                    <a:pt x="197" y="739"/>
                  </a:lnTo>
                  <a:lnTo>
                    <a:pt x="202" y="762"/>
                  </a:lnTo>
                  <a:lnTo>
                    <a:pt x="206" y="780"/>
                  </a:lnTo>
                  <a:lnTo>
                    <a:pt x="210" y="796"/>
                  </a:lnTo>
                  <a:lnTo>
                    <a:pt x="214" y="804"/>
                  </a:lnTo>
                  <a:lnTo>
                    <a:pt x="215" y="807"/>
                  </a:lnTo>
                  <a:lnTo>
                    <a:pt x="217" y="812"/>
                  </a:lnTo>
                  <a:lnTo>
                    <a:pt x="227" y="824"/>
                  </a:lnTo>
                  <a:lnTo>
                    <a:pt x="237" y="828"/>
                  </a:lnTo>
                  <a:lnTo>
                    <a:pt x="244" y="830"/>
                  </a:lnTo>
                  <a:lnTo>
                    <a:pt x="250" y="832"/>
                  </a:lnTo>
                  <a:lnTo>
                    <a:pt x="255" y="838"/>
                  </a:lnTo>
                  <a:lnTo>
                    <a:pt x="267" y="843"/>
                  </a:lnTo>
                  <a:lnTo>
                    <a:pt x="270" y="843"/>
                  </a:lnTo>
                  <a:lnTo>
                    <a:pt x="282" y="848"/>
                  </a:lnTo>
                  <a:lnTo>
                    <a:pt x="287" y="851"/>
                  </a:lnTo>
                  <a:lnTo>
                    <a:pt x="292" y="856"/>
                  </a:lnTo>
                  <a:lnTo>
                    <a:pt x="298" y="869"/>
                  </a:lnTo>
                  <a:lnTo>
                    <a:pt x="303" y="877"/>
                  </a:lnTo>
                  <a:lnTo>
                    <a:pt x="306" y="893"/>
                  </a:lnTo>
                  <a:lnTo>
                    <a:pt x="311" y="901"/>
                  </a:lnTo>
                  <a:lnTo>
                    <a:pt x="315" y="906"/>
                  </a:lnTo>
                  <a:lnTo>
                    <a:pt x="320" y="919"/>
                  </a:lnTo>
                  <a:lnTo>
                    <a:pt x="321" y="926"/>
                  </a:lnTo>
                  <a:lnTo>
                    <a:pt x="326" y="935"/>
                  </a:lnTo>
                  <a:lnTo>
                    <a:pt x="331" y="956"/>
                  </a:lnTo>
                  <a:lnTo>
                    <a:pt x="338" y="973"/>
                  </a:lnTo>
                  <a:lnTo>
                    <a:pt x="343" y="982"/>
                  </a:lnTo>
                  <a:lnTo>
                    <a:pt x="344" y="985"/>
                  </a:lnTo>
                  <a:lnTo>
                    <a:pt x="346" y="995"/>
                  </a:lnTo>
                  <a:lnTo>
                    <a:pt x="348" y="998"/>
                  </a:lnTo>
                  <a:lnTo>
                    <a:pt x="351" y="994"/>
                  </a:lnTo>
                  <a:lnTo>
                    <a:pt x="351" y="992"/>
                  </a:lnTo>
                  <a:lnTo>
                    <a:pt x="359" y="995"/>
                  </a:lnTo>
                  <a:lnTo>
                    <a:pt x="366" y="1002"/>
                  </a:lnTo>
                  <a:lnTo>
                    <a:pt x="378" y="1010"/>
                  </a:lnTo>
                  <a:lnTo>
                    <a:pt x="391" y="1016"/>
                  </a:lnTo>
                  <a:lnTo>
                    <a:pt x="397" y="1023"/>
                  </a:lnTo>
                  <a:lnTo>
                    <a:pt x="402" y="1028"/>
                  </a:lnTo>
                  <a:lnTo>
                    <a:pt x="406" y="1029"/>
                  </a:lnTo>
                  <a:lnTo>
                    <a:pt x="409" y="1034"/>
                  </a:lnTo>
                  <a:lnTo>
                    <a:pt x="409" y="1037"/>
                  </a:lnTo>
                  <a:lnTo>
                    <a:pt x="412" y="1039"/>
                  </a:lnTo>
                  <a:lnTo>
                    <a:pt x="416" y="1039"/>
                  </a:lnTo>
                  <a:lnTo>
                    <a:pt x="414" y="1034"/>
                  </a:lnTo>
                  <a:lnTo>
                    <a:pt x="417" y="1031"/>
                  </a:lnTo>
                  <a:lnTo>
                    <a:pt x="421" y="1036"/>
                  </a:lnTo>
                  <a:lnTo>
                    <a:pt x="425" y="103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6" name="Freeform 220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829 w 1460"/>
                <a:gd name="T1" fmla="*/ 147 h 1571"/>
                <a:gd name="T2" fmla="*/ 830 w 1460"/>
                <a:gd name="T3" fmla="*/ 195 h 1571"/>
                <a:gd name="T4" fmla="*/ 886 w 1460"/>
                <a:gd name="T5" fmla="*/ 318 h 1571"/>
                <a:gd name="T6" fmla="*/ 938 w 1460"/>
                <a:gd name="T7" fmla="*/ 378 h 1571"/>
                <a:gd name="T8" fmla="*/ 886 w 1460"/>
                <a:gd name="T9" fmla="*/ 404 h 1571"/>
                <a:gd name="T10" fmla="*/ 837 w 1460"/>
                <a:gd name="T11" fmla="*/ 466 h 1571"/>
                <a:gd name="T12" fmla="*/ 858 w 1460"/>
                <a:gd name="T13" fmla="*/ 543 h 1571"/>
                <a:gd name="T14" fmla="*/ 898 w 1460"/>
                <a:gd name="T15" fmla="*/ 568 h 1571"/>
                <a:gd name="T16" fmla="*/ 946 w 1460"/>
                <a:gd name="T17" fmla="*/ 537 h 1571"/>
                <a:gd name="T18" fmla="*/ 962 w 1460"/>
                <a:gd name="T19" fmla="*/ 558 h 1571"/>
                <a:gd name="T20" fmla="*/ 987 w 1460"/>
                <a:gd name="T21" fmla="*/ 571 h 1571"/>
                <a:gd name="T22" fmla="*/ 1001 w 1460"/>
                <a:gd name="T23" fmla="*/ 598 h 1571"/>
                <a:gd name="T24" fmla="*/ 1053 w 1460"/>
                <a:gd name="T25" fmla="*/ 577 h 1571"/>
                <a:gd name="T26" fmla="*/ 1144 w 1460"/>
                <a:gd name="T27" fmla="*/ 561 h 1571"/>
                <a:gd name="T28" fmla="*/ 1260 w 1460"/>
                <a:gd name="T29" fmla="*/ 509 h 1571"/>
                <a:gd name="T30" fmla="*/ 1345 w 1460"/>
                <a:gd name="T31" fmla="*/ 454 h 1571"/>
                <a:gd name="T32" fmla="*/ 1384 w 1460"/>
                <a:gd name="T33" fmla="*/ 459 h 1571"/>
                <a:gd name="T34" fmla="*/ 1437 w 1460"/>
                <a:gd name="T35" fmla="*/ 454 h 1571"/>
                <a:gd name="T36" fmla="*/ 1421 w 1460"/>
                <a:gd name="T37" fmla="*/ 555 h 1571"/>
                <a:gd name="T38" fmla="*/ 1409 w 1460"/>
                <a:gd name="T39" fmla="*/ 644 h 1571"/>
                <a:gd name="T40" fmla="*/ 1460 w 1460"/>
                <a:gd name="T41" fmla="*/ 739 h 1571"/>
                <a:gd name="T42" fmla="*/ 1412 w 1460"/>
                <a:gd name="T43" fmla="*/ 775 h 1571"/>
                <a:gd name="T44" fmla="*/ 1361 w 1460"/>
                <a:gd name="T45" fmla="*/ 865 h 1571"/>
                <a:gd name="T46" fmla="*/ 1272 w 1460"/>
                <a:gd name="T47" fmla="*/ 883 h 1571"/>
                <a:gd name="T48" fmla="*/ 1212 w 1460"/>
                <a:gd name="T49" fmla="*/ 953 h 1571"/>
                <a:gd name="T50" fmla="*/ 1177 w 1460"/>
                <a:gd name="T51" fmla="*/ 1069 h 1571"/>
                <a:gd name="T52" fmla="*/ 1139 w 1460"/>
                <a:gd name="T53" fmla="*/ 1152 h 1571"/>
                <a:gd name="T54" fmla="*/ 1096 w 1460"/>
                <a:gd name="T55" fmla="*/ 1229 h 1571"/>
                <a:gd name="T56" fmla="*/ 984 w 1460"/>
                <a:gd name="T57" fmla="*/ 1309 h 1571"/>
                <a:gd name="T58" fmla="*/ 908 w 1460"/>
                <a:gd name="T59" fmla="*/ 1352 h 1571"/>
                <a:gd name="T60" fmla="*/ 896 w 1460"/>
                <a:gd name="T61" fmla="*/ 1398 h 1571"/>
                <a:gd name="T62" fmla="*/ 862 w 1460"/>
                <a:gd name="T63" fmla="*/ 1488 h 1571"/>
                <a:gd name="T64" fmla="*/ 911 w 1460"/>
                <a:gd name="T65" fmla="*/ 1543 h 1571"/>
                <a:gd name="T66" fmla="*/ 804 w 1460"/>
                <a:gd name="T67" fmla="*/ 1524 h 1571"/>
                <a:gd name="T68" fmla="*/ 607 w 1460"/>
                <a:gd name="T69" fmla="*/ 1477 h 1571"/>
                <a:gd name="T70" fmla="*/ 547 w 1460"/>
                <a:gd name="T71" fmla="*/ 1383 h 1571"/>
                <a:gd name="T72" fmla="*/ 494 w 1460"/>
                <a:gd name="T73" fmla="*/ 1239 h 1571"/>
                <a:gd name="T74" fmla="*/ 370 w 1460"/>
                <a:gd name="T75" fmla="*/ 1181 h 1571"/>
                <a:gd name="T76" fmla="*/ 309 w 1460"/>
                <a:gd name="T77" fmla="*/ 1189 h 1571"/>
                <a:gd name="T78" fmla="*/ 226 w 1460"/>
                <a:gd name="T79" fmla="*/ 1182 h 1571"/>
                <a:gd name="T80" fmla="*/ 99 w 1460"/>
                <a:gd name="T81" fmla="*/ 1174 h 1571"/>
                <a:gd name="T82" fmla="*/ 164 w 1460"/>
                <a:gd name="T83" fmla="*/ 1084 h 1571"/>
                <a:gd name="T84" fmla="*/ 69 w 1460"/>
                <a:gd name="T85" fmla="*/ 946 h 1571"/>
                <a:gd name="T86" fmla="*/ 2 w 1460"/>
                <a:gd name="T87" fmla="*/ 856 h 1571"/>
                <a:gd name="T88" fmla="*/ 48 w 1460"/>
                <a:gd name="T89" fmla="*/ 788 h 1571"/>
                <a:gd name="T90" fmla="*/ 45 w 1460"/>
                <a:gd name="T91" fmla="*/ 686 h 1571"/>
                <a:gd name="T92" fmla="*/ 56 w 1460"/>
                <a:gd name="T93" fmla="*/ 592 h 1571"/>
                <a:gd name="T94" fmla="*/ 84 w 1460"/>
                <a:gd name="T95" fmla="*/ 483 h 1571"/>
                <a:gd name="T96" fmla="*/ 91 w 1460"/>
                <a:gd name="T97" fmla="*/ 427 h 1571"/>
                <a:gd name="T98" fmla="*/ 190 w 1460"/>
                <a:gd name="T99" fmla="*/ 423 h 1571"/>
                <a:gd name="T100" fmla="*/ 220 w 1460"/>
                <a:gd name="T101" fmla="*/ 375 h 1571"/>
                <a:gd name="T102" fmla="*/ 248 w 1460"/>
                <a:gd name="T103" fmla="*/ 317 h 1571"/>
                <a:gd name="T104" fmla="*/ 299 w 1460"/>
                <a:gd name="T105" fmla="*/ 254 h 1571"/>
                <a:gd name="T106" fmla="*/ 326 w 1460"/>
                <a:gd name="T107" fmla="*/ 173 h 1571"/>
                <a:gd name="T108" fmla="*/ 351 w 1460"/>
                <a:gd name="T109" fmla="*/ 71 h 1571"/>
                <a:gd name="T110" fmla="*/ 413 w 1460"/>
                <a:gd name="T111" fmla="*/ 34 h 1571"/>
                <a:gd name="T112" fmla="*/ 481 w 1460"/>
                <a:gd name="T113" fmla="*/ 1 h 1571"/>
                <a:gd name="T114" fmla="*/ 600 w 1460"/>
                <a:gd name="T115" fmla="*/ 6 h 1571"/>
                <a:gd name="T116" fmla="*/ 637 w 1460"/>
                <a:gd name="T117" fmla="*/ 29 h 1571"/>
                <a:gd name="T118" fmla="*/ 754 w 1460"/>
                <a:gd name="T119" fmla="*/ 34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60" h="1571">
                  <a:moveTo>
                    <a:pt x="774" y="38"/>
                  </a:moveTo>
                  <a:lnTo>
                    <a:pt x="777" y="48"/>
                  </a:lnTo>
                  <a:lnTo>
                    <a:pt x="777" y="59"/>
                  </a:lnTo>
                  <a:lnTo>
                    <a:pt x="782" y="71"/>
                  </a:lnTo>
                  <a:lnTo>
                    <a:pt x="786" y="77"/>
                  </a:lnTo>
                  <a:lnTo>
                    <a:pt x="787" y="84"/>
                  </a:lnTo>
                  <a:lnTo>
                    <a:pt x="790" y="95"/>
                  </a:lnTo>
                  <a:lnTo>
                    <a:pt x="800" y="113"/>
                  </a:lnTo>
                  <a:lnTo>
                    <a:pt x="802" y="116"/>
                  </a:lnTo>
                  <a:lnTo>
                    <a:pt x="815" y="134"/>
                  </a:lnTo>
                  <a:lnTo>
                    <a:pt x="824" y="144"/>
                  </a:lnTo>
                  <a:lnTo>
                    <a:pt x="825" y="145"/>
                  </a:lnTo>
                  <a:lnTo>
                    <a:pt x="829" y="147"/>
                  </a:lnTo>
                  <a:lnTo>
                    <a:pt x="830" y="150"/>
                  </a:lnTo>
                  <a:lnTo>
                    <a:pt x="829" y="152"/>
                  </a:lnTo>
                  <a:lnTo>
                    <a:pt x="825" y="150"/>
                  </a:lnTo>
                  <a:lnTo>
                    <a:pt x="825" y="155"/>
                  </a:lnTo>
                  <a:lnTo>
                    <a:pt x="825" y="160"/>
                  </a:lnTo>
                  <a:lnTo>
                    <a:pt x="827" y="163"/>
                  </a:lnTo>
                  <a:lnTo>
                    <a:pt x="829" y="174"/>
                  </a:lnTo>
                  <a:lnTo>
                    <a:pt x="832" y="182"/>
                  </a:lnTo>
                  <a:lnTo>
                    <a:pt x="832" y="186"/>
                  </a:lnTo>
                  <a:lnTo>
                    <a:pt x="833" y="190"/>
                  </a:lnTo>
                  <a:lnTo>
                    <a:pt x="833" y="194"/>
                  </a:lnTo>
                  <a:lnTo>
                    <a:pt x="833" y="195"/>
                  </a:lnTo>
                  <a:lnTo>
                    <a:pt x="830" y="195"/>
                  </a:lnTo>
                  <a:lnTo>
                    <a:pt x="830" y="199"/>
                  </a:lnTo>
                  <a:lnTo>
                    <a:pt x="837" y="208"/>
                  </a:lnTo>
                  <a:lnTo>
                    <a:pt x="845" y="223"/>
                  </a:lnTo>
                  <a:lnTo>
                    <a:pt x="848" y="234"/>
                  </a:lnTo>
                  <a:lnTo>
                    <a:pt x="852" y="239"/>
                  </a:lnTo>
                  <a:lnTo>
                    <a:pt x="853" y="244"/>
                  </a:lnTo>
                  <a:lnTo>
                    <a:pt x="855" y="249"/>
                  </a:lnTo>
                  <a:lnTo>
                    <a:pt x="853" y="250"/>
                  </a:lnTo>
                  <a:lnTo>
                    <a:pt x="853" y="252"/>
                  </a:lnTo>
                  <a:lnTo>
                    <a:pt x="858" y="263"/>
                  </a:lnTo>
                  <a:lnTo>
                    <a:pt x="867" y="283"/>
                  </a:lnTo>
                  <a:lnTo>
                    <a:pt x="880" y="307"/>
                  </a:lnTo>
                  <a:lnTo>
                    <a:pt x="886" y="318"/>
                  </a:lnTo>
                  <a:lnTo>
                    <a:pt x="895" y="326"/>
                  </a:lnTo>
                  <a:lnTo>
                    <a:pt x="903" y="336"/>
                  </a:lnTo>
                  <a:lnTo>
                    <a:pt x="910" y="341"/>
                  </a:lnTo>
                  <a:lnTo>
                    <a:pt x="915" y="344"/>
                  </a:lnTo>
                  <a:lnTo>
                    <a:pt x="916" y="346"/>
                  </a:lnTo>
                  <a:lnTo>
                    <a:pt x="926" y="352"/>
                  </a:lnTo>
                  <a:lnTo>
                    <a:pt x="931" y="357"/>
                  </a:lnTo>
                  <a:lnTo>
                    <a:pt x="936" y="365"/>
                  </a:lnTo>
                  <a:lnTo>
                    <a:pt x="938" y="368"/>
                  </a:lnTo>
                  <a:lnTo>
                    <a:pt x="939" y="372"/>
                  </a:lnTo>
                  <a:lnTo>
                    <a:pt x="941" y="375"/>
                  </a:lnTo>
                  <a:lnTo>
                    <a:pt x="941" y="380"/>
                  </a:lnTo>
                  <a:lnTo>
                    <a:pt x="938" y="378"/>
                  </a:lnTo>
                  <a:lnTo>
                    <a:pt x="933" y="373"/>
                  </a:lnTo>
                  <a:lnTo>
                    <a:pt x="929" y="370"/>
                  </a:lnTo>
                  <a:lnTo>
                    <a:pt x="924" y="365"/>
                  </a:lnTo>
                  <a:lnTo>
                    <a:pt x="918" y="365"/>
                  </a:lnTo>
                  <a:lnTo>
                    <a:pt x="911" y="372"/>
                  </a:lnTo>
                  <a:lnTo>
                    <a:pt x="906" y="378"/>
                  </a:lnTo>
                  <a:lnTo>
                    <a:pt x="905" y="383"/>
                  </a:lnTo>
                  <a:lnTo>
                    <a:pt x="903" y="388"/>
                  </a:lnTo>
                  <a:lnTo>
                    <a:pt x="901" y="391"/>
                  </a:lnTo>
                  <a:lnTo>
                    <a:pt x="898" y="394"/>
                  </a:lnTo>
                  <a:lnTo>
                    <a:pt x="893" y="396"/>
                  </a:lnTo>
                  <a:lnTo>
                    <a:pt x="888" y="399"/>
                  </a:lnTo>
                  <a:lnTo>
                    <a:pt x="886" y="404"/>
                  </a:lnTo>
                  <a:lnTo>
                    <a:pt x="885" y="409"/>
                  </a:lnTo>
                  <a:lnTo>
                    <a:pt x="880" y="414"/>
                  </a:lnTo>
                  <a:lnTo>
                    <a:pt x="872" y="415"/>
                  </a:lnTo>
                  <a:lnTo>
                    <a:pt x="865" y="417"/>
                  </a:lnTo>
                  <a:lnTo>
                    <a:pt x="863" y="420"/>
                  </a:lnTo>
                  <a:lnTo>
                    <a:pt x="862" y="423"/>
                  </a:lnTo>
                  <a:lnTo>
                    <a:pt x="855" y="427"/>
                  </a:lnTo>
                  <a:lnTo>
                    <a:pt x="853" y="428"/>
                  </a:lnTo>
                  <a:lnTo>
                    <a:pt x="847" y="430"/>
                  </a:lnTo>
                  <a:lnTo>
                    <a:pt x="843" y="433"/>
                  </a:lnTo>
                  <a:lnTo>
                    <a:pt x="835" y="446"/>
                  </a:lnTo>
                  <a:lnTo>
                    <a:pt x="835" y="457"/>
                  </a:lnTo>
                  <a:lnTo>
                    <a:pt x="837" y="466"/>
                  </a:lnTo>
                  <a:lnTo>
                    <a:pt x="835" y="470"/>
                  </a:lnTo>
                  <a:lnTo>
                    <a:pt x="835" y="472"/>
                  </a:lnTo>
                  <a:lnTo>
                    <a:pt x="837" y="483"/>
                  </a:lnTo>
                  <a:lnTo>
                    <a:pt x="840" y="490"/>
                  </a:lnTo>
                  <a:lnTo>
                    <a:pt x="845" y="495"/>
                  </a:lnTo>
                  <a:lnTo>
                    <a:pt x="845" y="504"/>
                  </a:lnTo>
                  <a:lnTo>
                    <a:pt x="843" y="511"/>
                  </a:lnTo>
                  <a:lnTo>
                    <a:pt x="843" y="514"/>
                  </a:lnTo>
                  <a:lnTo>
                    <a:pt x="843" y="517"/>
                  </a:lnTo>
                  <a:lnTo>
                    <a:pt x="847" y="525"/>
                  </a:lnTo>
                  <a:lnTo>
                    <a:pt x="852" y="532"/>
                  </a:lnTo>
                  <a:lnTo>
                    <a:pt x="855" y="537"/>
                  </a:lnTo>
                  <a:lnTo>
                    <a:pt x="858" y="543"/>
                  </a:lnTo>
                  <a:lnTo>
                    <a:pt x="858" y="545"/>
                  </a:lnTo>
                  <a:lnTo>
                    <a:pt x="862" y="546"/>
                  </a:lnTo>
                  <a:lnTo>
                    <a:pt x="863" y="548"/>
                  </a:lnTo>
                  <a:lnTo>
                    <a:pt x="865" y="548"/>
                  </a:lnTo>
                  <a:lnTo>
                    <a:pt x="867" y="550"/>
                  </a:lnTo>
                  <a:lnTo>
                    <a:pt x="873" y="556"/>
                  </a:lnTo>
                  <a:lnTo>
                    <a:pt x="878" y="561"/>
                  </a:lnTo>
                  <a:lnTo>
                    <a:pt x="883" y="566"/>
                  </a:lnTo>
                  <a:lnTo>
                    <a:pt x="885" y="564"/>
                  </a:lnTo>
                  <a:lnTo>
                    <a:pt x="885" y="559"/>
                  </a:lnTo>
                  <a:lnTo>
                    <a:pt x="890" y="558"/>
                  </a:lnTo>
                  <a:lnTo>
                    <a:pt x="891" y="563"/>
                  </a:lnTo>
                  <a:lnTo>
                    <a:pt x="898" y="568"/>
                  </a:lnTo>
                  <a:lnTo>
                    <a:pt x="906" y="564"/>
                  </a:lnTo>
                  <a:lnTo>
                    <a:pt x="910" y="558"/>
                  </a:lnTo>
                  <a:lnTo>
                    <a:pt x="915" y="551"/>
                  </a:lnTo>
                  <a:lnTo>
                    <a:pt x="923" y="553"/>
                  </a:lnTo>
                  <a:lnTo>
                    <a:pt x="929" y="553"/>
                  </a:lnTo>
                  <a:lnTo>
                    <a:pt x="933" y="548"/>
                  </a:lnTo>
                  <a:lnTo>
                    <a:pt x="934" y="546"/>
                  </a:lnTo>
                  <a:lnTo>
                    <a:pt x="936" y="543"/>
                  </a:lnTo>
                  <a:lnTo>
                    <a:pt x="938" y="542"/>
                  </a:lnTo>
                  <a:lnTo>
                    <a:pt x="939" y="540"/>
                  </a:lnTo>
                  <a:lnTo>
                    <a:pt x="941" y="540"/>
                  </a:lnTo>
                  <a:lnTo>
                    <a:pt x="944" y="538"/>
                  </a:lnTo>
                  <a:lnTo>
                    <a:pt x="946" y="537"/>
                  </a:lnTo>
                  <a:lnTo>
                    <a:pt x="949" y="538"/>
                  </a:lnTo>
                  <a:lnTo>
                    <a:pt x="953" y="542"/>
                  </a:lnTo>
                  <a:lnTo>
                    <a:pt x="949" y="545"/>
                  </a:lnTo>
                  <a:lnTo>
                    <a:pt x="951" y="548"/>
                  </a:lnTo>
                  <a:lnTo>
                    <a:pt x="944" y="551"/>
                  </a:lnTo>
                  <a:lnTo>
                    <a:pt x="943" y="555"/>
                  </a:lnTo>
                  <a:lnTo>
                    <a:pt x="941" y="559"/>
                  </a:lnTo>
                  <a:lnTo>
                    <a:pt x="944" y="561"/>
                  </a:lnTo>
                  <a:lnTo>
                    <a:pt x="949" y="566"/>
                  </a:lnTo>
                  <a:lnTo>
                    <a:pt x="951" y="568"/>
                  </a:lnTo>
                  <a:lnTo>
                    <a:pt x="958" y="564"/>
                  </a:lnTo>
                  <a:lnTo>
                    <a:pt x="961" y="561"/>
                  </a:lnTo>
                  <a:lnTo>
                    <a:pt x="962" y="558"/>
                  </a:lnTo>
                  <a:lnTo>
                    <a:pt x="966" y="556"/>
                  </a:lnTo>
                  <a:lnTo>
                    <a:pt x="967" y="561"/>
                  </a:lnTo>
                  <a:lnTo>
                    <a:pt x="967" y="563"/>
                  </a:lnTo>
                  <a:lnTo>
                    <a:pt x="972" y="563"/>
                  </a:lnTo>
                  <a:lnTo>
                    <a:pt x="976" y="566"/>
                  </a:lnTo>
                  <a:lnTo>
                    <a:pt x="972" y="569"/>
                  </a:lnTo>
                  <a:lnTo>
                    <a:pt x="971" y="572"/>
                  </a:lnTo>
                  <a:lnTo>
                    <a:pt x="971" y="576"/>
                  </a:lnTo>
                  <a:lnTo>
                    <a:pt x="969" y="577"/>
                  </a:lnTo>
                  <a:lnTo>
                    <a:pt x="974" y="576"/>
                  </a:lnTo>
                  <a:lnTo>
                    <a:pt x="977" y="577"/>
                  </a:lnTo>
                  <a:lnTo>
                    <a:pt x="982" y="574"/>
                  </a:lnTo>
                  <a:lnTo>
                    <a:pt x="987" y="571"/>
                  </a:lnTo>
                  <a:lnTo>
                    <a:pt x="989" y="571"/>
                  </a:lnTo>
                  <a:lnTo>
                    <a:pt x="991" y="568"/>
                  </a:lnTo>
                  <a:lnTo>
                    <a:pt x="994" y="564"/>
                  </a:lnTo>
                  <a:lnTo>
                    <a:pt x="994" y="571"/>
                  </a:lnTo>
                  <a:lnTo>
                    <a:pt x="996" y="576"/>
                  </a:lnTo>
                  <a:lnTo>
                    <a:pt x="992" y="580"/>
                  </a:lnTo>
                  <a:lnTo>
                    <a:pt x="992" y="584"/>
                  </a:lnTo>
                  <a:lnTo>
                    <a:pt x="996" y="585"/>
                  </a:lnTo>
                  <a:lnTo>
                    <a:pt x="999" y="589"/>
                  </a:lnTo>
                  <a:lnTo>
                    <a:pt x="999" y="590"/>
                  </a:lnTo>
                  <a:lnTo>
                    <a:pt x="997" y="595"/>
                  </a:lnTo>
                  <a:lnTo>
                    <a:pt x="999" y="597"/>
                  </a:lnTo>
                  <a:lnTo>
                    <a:pt x="1001" y="598"/>
                  </a:lnTo>
                  <a:lnTo>
                    <a:pt x="1005" y="595"/>
                  </a:lnTo>
                  <a:lnTo>
                    <a:pt x="1009" y="590"/>
                  </a:lnTo>
                  <a:lnTo>
                    <a:pt x="1010" y="585"/>
                  </a:lnTo>
                  <a:lnTo>
                    <a:pt x="1014" y="589"/>
                  </a:lnTo>
                  <a:lnTo>
                    <a:pt x="1012" y="592"/>
                  </a:lnTo>
                  <a:lnTo>
                    <a:pt x="1014" y="593"/>
                  </a:lnTo>
                  <a:lnTo>
                    <a:pt x="1015" y="597"/>
                  </a:lnTo>
                  <a:lnTo>
                    <a:pt x="1024" y="595"/>
                  </a:lnTo>
                  <a:lnTo>
                    <a:pt x="1030" y="590"/>
                  </a:lnTo>
                  <a:lnTo>
                    <a:pt x="1035" y="587"/>
                  </a:lnTo>
                  <a:lnTo>
                    <a:pt x="1044" y="582"/>
                  </a:lnTo>
                  <a:lnTo>
                    <a:pt x="1048" y="580"/>
                  </a:lnTo>
                  <a:lnTo>
                    <a:pt x="1053" y="577"/>
                  </a:lnTo>
                  <a:lnTo>
                    <a:pt x="1070" y="579"/>
                  </a:lnTo>
                  <a:lnTo>
                    <a:pt x="1087" y="585"/>
                  </a:lnTo>
                  <a:lnTo>
                    <a:pt x="1091" y="585"/>
                  </a:lnTo>
                  <a:lnTo>
                    <a:pt x="1096" y="587"/>
                  </a:lnTo>
                  <a:lnTo>
                    <a:pt x="1108" y="589"/>
                  </a:lnTo>
                  <a:lnTo>
                    <a:pt x="1113" y="582"/>
                  </a:lnTo>
                  <a:lnTo>
                    <a:pt x="1118" y="576"/>
                  </a:lnTo>
                  <a:lnTo>
                    <a:pt x="1123" y="574"/>
                  </a:lnTo>
                  <a:lnTo>
                    <a:pt x="1128" y="572"/>
                  </a:lnTo>
                  <a:lnTo>
                    <a:pt x="1134" y="571"/>
                  </a:lnTo>
                  <a:lnTo>
                    <a:pt x="1141" y="568"/>
                  </a:lnTo>
                  <a:lnTo>
                    <a:pt x="1144" y="564"/>
                  </a:lnTo>
                  <a:lnTo>
                    <a:pt x="1144" y="561"/>
                  </a:lnTo>
                  <a:lnTo>
                    <a:pt x="1143" y="556"/>
                  </a:lnTo>
                  <a:lnTo>
                    <a:pt x="1144" y="548"/>
                  </a:lnTo>
                  <a:lnTo>
                    <a:pt x="1153" y="534"/>
                  </a:ln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7" name="Freeform 221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1242 w 1460"/>
                <a:gd name="T1" fmla="*/ 509 h 1571"/>
                <a:gd name="T2" fmla="*/ 1328 w 1460"/>
                <a:gd name="T3" fmla="*/ 469 h 1571"/>
                <a:gd name="T4" fmla="*/ 1353 w 1460"/>
                <a:gd name="T5" fmla="*/ 446 h 1571"/>
                <a:gd name="T6" fmla="*/ 1399 w 1460"/>
                <a:gd name="T7" fmla="*/ 461 h 1571"/>
                <a:gd name="T8" fmla="*/ 1437 w 1460"/>
                <a:gd name="T9" fmla="*/ 454 h 1571"/>
                <a:gd name="T10" fmla="*/ 1419 w 1460"/>
                <a:gd name="T11" fmla="*/ 524 h 1571"/>
                <a:gd name="T12" fmla="*/ 1406 w 1460"/>
                <a:gd name="T13" fmla="*/ 614 h 1571"/>
                <a:gd name="T14" fmla="*/ 1435 w 1460"/>
                <a:gd name="T15" fmla="*/ 668 h 1571"/>
                <a:gd name="T16" fmla="*/ 1457 w 1460"/>
                <a:gd name="T17" fmla="*/ 744 h 1571"/>
                <a:gd name="T18" fmla="*/ 1411 w 1460"/>
                <a:gd name="T19" fmla="*/ 767 h 1571"/>
                <a:gd name="T20" fmla="*/ 1376 w 1460"/>
                <a:gd name="T21" fmla="*/ 834 h 1571"/>
                <a:gd name="T22" fmla="*/ 1316 w 1460"/>
                <a:gd name="T23" fmla="*/ 886 h 1571"/>
                <a:gd name="T24" fmla="*/ 1257 w 1460"/>
                <a:gd name="T25" fmla="*/ 886 h 1571"/>
                <a:gd name="T26" fmla="*/ 1211 w 1460"/>
                <a:gd name="T27" fmla="*/ 951 h 1571"/>
                <a:gd name="T28" fmla="*/ 1169 w 1460"/>
                <a:gd name="T29" fmla="*/ 1030 h 1571"/>
                <a:gd name="T30" fmla="*/ 1169 w 1460"/>
                <a:gd name="T31" fmla="*/ 1106 h 1571"/>
                <a:gd name="T32" fmla="*/ 1126 w 1460"/>
                <a:gd name="T33" fmla="*/ 1173 h 1571"/>
                <a:gd name="T34" fmla="*/ 1096 w 1460"/>
                <a:gd name="T35" fmla="*/ 1229 h 1571"/>
                <a:gd name="T36" fmla="*/ 1004 w 1460"/>
                <a:gd name="T37" fmla="*/ 1297 h 1571"/>
                <a:gd name="T38" fmla="*/ 900 w 1460"/>
                <a:gd name="T39" fmla="*/ 1313 h 1571"/>
                <a:gd name="T40" fmla="*/ 921 w 1460"/>
                <a:gd name="T41" fmla="*/ 1362 h 1571"/>
                <a:gd name="T42" fmla="*/ 888 w 1460"/>
                <a:gd name="T43" fmla="*/ 1402 h 1571"/>
                <a:gd name="T44" fmla="*/ 858 w 1460"/>
                <a:gd name="T45" fmla="*/ 1472 h 1571"/>
                <a:gd name="T46" fmla="*/ 898 w 1460"/>
                <a:gd name="T47" fmla="*/ 1514 h 1571"/>
                <a:gd name="T48" fmla="*/ 918 w 1460"/>
                <a:gd name="T49" fmla="*/ 1563 h 1571"/>
                <a:gd name="T50" fmla="*/ 787 w 1460"/>
                <a:gd name="T51" fmla="*/ 1517 h 1571"/>
                <a:gd name="T52" fmla="*/ 612 w 1460"/>
                <a:gd name="T53" fmla="*/ 1482 h 1571"/>
                <a:gd name="T54" fmla="*/ 546 w 1460"/>
                <a:gd name="T55" fmla="*/ 1428 h 1571"/>
                <a:gd name="T56" fmla="*/ 527 w 1460"/>
                <a:gd name="T57" fmla="*/ 1302 h 1571"/>
                <a:gd name="T58" fmla="*/ 458 w 1460"/>
                <a:gd name="T59" fmla="*/ 1215 h 1571"/>
                <a:gd name="T60" fmla="*/ 370 w 1460"/>
                <a:gd name="T61" fmla="*/ 1181 h 1571"/>
                <a:gd name="T62" fmla="*/ 319 w 1460"/>
                <a:gd name="T63" fmla="*/ 1160 h 1571"/>
                <a:gd name="T64" fmla="*/ 278 w 1460"/>
                <a:gd name="T65" fmla="*/ 1197 h 1571"/>
                <a:gd name="T66" fmla="*/ 197 w 1460"/>
                <a:gd name="T67" fmla="*/ 1192 h 1571"/>
                <a:gd name="T68" fmla="*/ 102 w 1460"/>
                <a:gd name="T69" fmla="*/ 1165 h 1571"/>
                <a:gd name="T70" fmla="*/ 162 w 1460"/>
                <a:gd name="T71" fmla="*/ 1100 h 1571"/>
                <a:gd name="T72" fmla="*/ 107 w 1460"/>
                <a:gd name="T73" fmla="*/ 980 h 1571"/>
                <a:gd name="T74" fmla="*/ 13 w 1460"/>
                <a:gd name="T75" fmla="*/ 922 h 1571"/>
                <a:gd name="T76" fmla="*/ 8 w 1460"/>
                <a:gd name="T77" fmla="*/ 838 h 1571"/>
                <a:gd name="T78" fmla="*/ 53 w 1460"/>
                <a:gd name="T79" fmla="*/ 792 h 1571"/>
                <a:gd name="T80" fmla="*/ 46 w 1460"/>
                <a:gd name="T81" fmla="*/ 724 h 1571"/>
                <a:gd name="T82" fmla="*/ 46 w 1460"/>
                <a:gd name="T83" fmla="*/ 640 h 1571"/>
                <a:gd name="T84" fmla="*/ 59 w 1460"/>
                <a:gd name="T85" fmla="*/ 579 h 1571"/>
                <a:gd name="T86" fmla="*/ 84 w 1460"/>
                <a:gd name="T87" fmla="*/ 483 h 1571"/>
                <a:gd name="T88" fmla="*/ 74 w 1460"/>
                <a:gd name="T89" fmla="*/ 441 h 1571"/>
                <a:gd name="T90" fmla="*/ 150 w 1460"/>
                <a:gd name="T91" fmla="*/ 402 h 1571"/>
                <a:gd name="T92" fmla="*/ 231 w 1460"/>
                <a:gd name="T93" fmla="*/ 423 h 1571"/>
                <a:gd name="T94" fmla="*/ 223 w 1460"/>
                <a:gd name="T95" fmla="*/ 365 h 1571"/>
                <a:gd name="T96" fmla="*/ 253 w 1460"/>
                <a:gd name="T97" fmla="*/ 320 h 1571"/>
                <a:gd name="T98" fmla="*/ 263 w 1460"/>
                <a:gd name="T99" fmla="*/ 291 h 1571"/>
                <a:gd name="T100" fmla="*/ 329 w 1460"/>
                <a:gd name="T101" fmla="*/ 220 h 1571"/>
                <a:gd name="T102" fmla="*/ 319 w 1460"/>
                <a:gd name="T103" fmla="*/ 163 h 1571"/>
                <a:gd name="T104" fmla="*/ 352 w 1460"/>
                <a:gd name="T105" fmla="*/ 84 h 1571"/>
                <a:gd name="T106" fmla="*/ 397 w 1460"/>
                <a:gd name="T107" fmla="*/ 43 h 1571"/>
                <a:gd name="T108" fmla="*/ 440 w 1460"/>
                <a:gd name="T109" fmla="*/ 27 h 1571"/>
                <a:gd name="T110" fmla="*/ 506 w 1460"/>
                <a:gd name="T111" fmla="*/ 3 h 1571"/>
                <a:gd name="T112" fmla="*/ 600 w 1460"/>
                <a:gd name="T113" fmla="*/ 6 h 1571"/>
                <a:gd name="T114" fmla="*/ 625 w 1460"/>
                <a:gd name="T115" fmla="*/ 16 h 1571"/>
                <a:gd name="T116" fmla="*/ 699 w 1460"/>
                <a:gd name="T117" fmla="*/ 43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60" h="1571">
                  <a:moveTo>
                    <a:pt x="1153" y="534"/>
                  </a:move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8" name="Freeform 222"/>
            <p:cNvSpPr>
              <a:spLocks/>
            </p:cNvSpPr>
            <p:nvPr/>
          </p:nvSpPr>
          <p:spPr bwMode="auto">
            <a:xfrm>
              <a:off x="1524000" y="9813133"/>
              <a:ext cx="300038" cy="444500"/>
            </a:xfrm>
            <a:custGeom>
              <a:avLst/>
              <a:gdLst>
                <a:gd name="T0" fmla="*/ 3 w 379"/>
                <a:gd name="T1" fmla="*/ 21 h 560"/>
                <a:gd name="T2" fmla="*/ 13 w 379"/>
                <a:gd name="T3" fmla="*/ 46 h 560"/>
                <a:gd name="T4" fmla="*/ 28 w 379"/>
                <a:gd name="T5" fmla="*/ 78 h 560"/>
                <a:gd name="T6" fmla="*/ 51 w 379"/>
                <a:gd name="T7" fmla="*/ 107 h 560"/>
                <a:gd name="T8" fmla="*/ 55 w 379"/>
                <a:gd name="T9" fmla="*/ 114 h 560"/>
                <a:gd name="T10" fmla="*/ 51 w 379"/>
                <a:gd name="T11" fmla="*/ 122 h 560"/>
                <a:gd name="T12" fmla="*/ 58 w 379"/>
                <a:gd name="T13" fmla="*/ 144 h 560"/>
                <a:gd name="T14" fmla="*/ 59 w 379"/>
                <a:gd name="T15" fmla="*/ 156 h 560"/>
                <a:gd name="T16" fmla="*/ 56 w 379"/>
                <a:gd name="T17" fmla="*/ 161 h 560"/>
                <a:gd name="T18" fmla="*/ 74 w 379"/>
                <a:gd name="T19" fmla="*/ 196 h 560"/>
                <a:gd name="T20" fmla="*/ 81 w 379"/>
                <a:gd name="T21" fmla="*/ 211 h 560"/>
                <a:gd name="T22" fmla="*/ 84 w 379"/>
                <a:gd name="T23" fmla="*/ 225 h 560"/>
                <a:gd name="T24" fmla="*/ 112 w 379"/>
                <a:gd name="T25" fmla="*/ 280 h 560"/>
                <a:gd name="T26" fmla="*/ 136 w 379"/>
                <a:gd name="T27" fmla="*/ 303 h 560"/>
                <a:gd name="T28" fmla="*/ 152 w 379"/>
                <a:gd name="T29" fmla="*/ 314 h 560"/>
                <a:gd name="T30" fmla="*/ 164 w 379"/>
                <a:gd name="T31" fmla="*/ 330 h 560"/>
                <a:gd name="T32" fmla="*/ 167 w 379"/>
                <a:gd name="T33" fmla="*/ 342 h 560"/>
                <a:gd name="T34" fmla="*/ 155 w 379"/>
                <a:gd name="T35" fmla="*/ 332 h 560"/>
                <a:gd name="T36" fmla="*/ 137 w 379"/>
                <a:gd name="T37" fmla="*/ 334 h 560"/>
                <a:gd name="T38" fmla="*/ 129 w 379"/>
                <a:gd name="T39" fmla="*/ 350 h 560"/>
                <a:gd name="T40" fmla="*/ 119 w 379"/>
                <a:gd name="T41" fmla="*/ 358 h 560"/>
                <a:gd name="T42" fmla="*/ 111 w 379"/>
                <a:gd name="T43" fmla="*/ 371 h 560"/>
                <a:gd name="T44" fmla="*/ 91 w 379"/>
                <a:gd name="T45" fmla="*/ 379 h 560"/>
                <a:gd name="T46" fmla="*/ 81 w 379"/>
                <a:gd name="T47" fmla="*/ 389 h 560"/>
                <a:gd name="T48" fmla="*/ 69 w 379"/>
                <a:gd name="T49" fmla="*/ 395 h 560"/>
                <a:gd name="T50" fmla="*/ 63 w 379"/>
                <a:gd name="T51" fmla="*/ 428 h 560"/>
                <a:gd name="T52" fmla="*/ 63 w 379"/>
                <a:gd name="T53" fmla="*/ 445 h 560"/>
                <a:gd name="T54" fmla="*/ 71 w 379"/>
                <a:gd name="T55" fmla="*/ 466 h 560"/>
                <a:gd name="T56" fmla="*/ 69 w 379"/>
                <a:gd name="T57" fmla="*/ 479 h 560"/>
                <a:gd name="T58" fmla="*/ 81 w 379"/>
                <a:gd name="T59" fmla="*/ 499 h 560"/>
                <a:gd name="T60" fmla="*/ 88 w 379"/>
                <a:gd name="T61" fmla="*/ 508 h 560"/>
                <a:gd name="T62" fmla="*/ 93 w 379"/>
                <a:gd name="T63" fmla="*/ 512 h 560"/>
                <a:gd name="T64" fmla="*/ 109 w 379"/>
                <a:gd name="T65" fmla="*/ 528 h 560"/>
                <a:gd name="T66" fmla="*/ 116 w 379"/>
                <a:gd name="T67" fmla="*/ 520 h 560"/>
                <a:gd name="T68" fmla="*/ 132 w 379"/>
                <a:gd name="T69" fmla="*/ 526 h 560"/>
                <a:gd name="T70" fmla="*/ 149 w 379"/>
                <a:gd name="T71" fmla="*/ 515 h 560"/>
                <a:gd name="T72" fmla="*/ 160 w 379"/>
                <a:gd name="T73" fmla="*/ 508 h 560"/>
                <a:gd name="T74" fmla="*/ 165 w 379"/>
                <a:gd name="T75" fmla="*/ 502 h 560"/>
                <a:gd name="T76" fmla="*/ 172 w 379"/>
                <a:gd name="T77" fmla="*/ 499 h 560"/>
                <a:gd name="T78" fmla="*/ 175 w 379"/>
                <a:gd name="T79" fmla="*/ 507 h 560"/>
                <a:gd name="T80" fmla="*/ 169 w 379"/>
                <a:gd name="T81" fmla="*/ 517 h 560"/>
                <a:gd name="T82" fmla="*/ 175 w 379"/>
                <a:gd name="T83" fmla="*/ 528 h 560"/>
                <a:gd name="T84" fmla="*/ 187 w 379"/>
                <a:gd name="T85" fmla="*/ 523 h 560"/>
                <a:gd name="T86" fmla="*/ 193 w 379"/>
                <a:gd name="T87" fmla="*/ 523 h 560"/>
                <a:gd name="T88" fmla="*/ 202 w 379"/>
                <a:gd name="T89" fmla="*/ 528 h 560"/>
                <a:gd name="T90" fmla="*/ 197 w 379"/>
                <a:gd name="T91" fmla="*/ 538 h 560"/>
                <a:gd name="T92" fmla="*/ 203 w 379"/>
                <a:gd name="T93" fmla="*/ 539 h 560"/>
                <a:gd name="T94" fmla="*/ 215 w 379"/>
                <a:gd name="T95" fmla="*/ 533 h 560"/>
                <a:gd name="T96" fmla="*/ 220 w 379"/>
                <a:gd name="T97" fmla="*/ 533 h 560"/>
                <a:gd name="T98" fmla="*/ 218 w 379"/>
                <a:gd name="T99" fmla="*/ 546 h 560"/>
                <a:gd name="T100" fmla="*/ 225 w 379"/>
                <a:gd name="T101" fmla="*/ 552 h 560"/>
                <a:gd name="T102" fmla="*/ 227 w 379"/>
                <a:gd name="T103" fmla="*/ 560 h 560"/>
                <a:gd name="T104" fmla="*/ 236 w 379"/>
                <a:gd name="T105" fmla="*/ 547 h 560"/>
                <a:gd name="T106" fmla="*/ 240 w 379"/>
                <a:gd name="T107" fmla="*/ 555 h 560"/>
                <a:gd name="T108" fmla="*/ 256 w 379"/>
                <a:gd name="T109" fmla="*/ 552 h 560"/>
                <a:gd name="T110" fmla="*/ 274 w 379"/>
                <a:gd name="T111" fmla="*/ 542 h 560"/>
                <a:gd name="T112" fmla="*/ 313 w 379"/>
                <a:gd name="T113" fmla="*/ 547 h 560"/>
                <a:gd name="T114" fmla="*/ 334 w 379"/>
                <a:gd name="T115" fmla="*/ 551 h 560"/>
                <a:gd name="T116" fmla="*/ 349 w 379"/>
                <a:gd name="T117" fmla="*/ 536 h 560"/>
                <a:gd name="T118" fmla="*/ 367 w 379"/>
                <a:gd name="T119" fmla="*/ 530 h 560"/>
                <a:gd name="T120" fmla="*/ 369 w 379"/>
                <a:gd name="T121" fmla="*/ 518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79" h="560">
                  <a:moveTo>
                    <a:pt x="0" y="0"/>
                  </a:moveTo>
                  <a:lnTo>
                    <a:pt x="3" y="10"/>
                  </a:lnTo>
                  <a:lnTo>
                    <a:pt x="3" y="21"/>
                  </a:lnTo>
                  <a:lnTo>
                    <a:pt x="8" y="33"/>
                  </a:lnTo>
                  <a:lnTo>
                    <a:pt x="12" y="39"/>
                  </a:lnTo>
                  <a:lnTo>
                    <a:pt x="13" y="46"/>
                  </a:lnTo>
                  <a:lnTo>
                    <a:pt x="16" y="57"/>
                  </a:lnTo>
                  <a:lnTo>
                    <a:pt x="26" y="75"/>
                  </a:lnTo>
                  <a:lnTo>
                    <a:pt x="28" y="78"/>
                  </a:lnTo>
                  <a:lnTo>
                    <a:pt x="41" y="96"/>
                  </a:lnTo>
                  <a:lnTo>
                    <a:pt x="50" y="106"/>
                  </a:lnTo>
                  <a:lnTo>
                    <a:pt x="51" y="107"/>
                  </a:lnTo>
                  <a:lnTo>
                    <a:pt x="55" y="109"/>
                  </a:lnTo>
                  <a:lnTo>
                    <a:pt x="56" y="112"/>
                  </a:lnTo>
                  <a:lnTo>
                    <a:pt x="55" y="114"/>
                  </a:lnTo>
                  <a:lnTo>
                    <a:pt x="51" y="112"/>
                  </a:lnTo>
                  <a:lnTo>
                    <a:pt x="51" y="117"/>
                  </a:lnTo>
                  <a:lnTo>
                    <a:pt x="51" y="122"/>
                  </a:lnTo>
                  <a:lnTo>
                    <a:pt x="53" y="125"/>
                  </a:lnTo>
                  <a:lnTo>
                    <a:pt x="55" y="136"/>
                  </a:lnTo>
                  <a:lnTo>
                    <a:pt x="58" y="144"/>
                  </a:lnTo>
                  <a:lnTo>
                    <a:pt x="58" y="148"/>
                  </a:lnTo>
                  <a:lnTo>
                    <a:pt x="59" y="152"/>
                  </a:lnTo>
                  <a:lnTo>
                    <a:pt x="59" y="156"/>
                  </a:lnTo>
                  <a:lnTo>
                    <a:pt x="59" y="157"/>
                  </a:lnTo>
                  <a:lnTo>
                    <a:pt x="56" y="157"/>
                  </a:lnTo>
                  <a:lnTo>
                    <a:pt x="56" y="161"/>
                  </a:lnTo>
                  <a:lnTo>
                    <a:pt x="63" y="170"/>
                  </a:lnTo>
                  <a:lnTo>
                    <a:pt x="71" y="185"/>
                  </a:lnTo>
                  <a:lnTo>
                    <a:pt x="74" y="196"/>
                  </a:lnTo>
                  <a:lnTo>
                    <a:pt x="78" y="201"/>
                  </a:lnTo>
                  <a:lnTo>
                    <a:pt x="79" y="206"/>
                  </a:lnTo>
                  <a:lnTo>
                    <a:pt x="81" y="211"/>
                  </a:lnTo>
                  <a:lnTo>
                    <a:pt x="79" y="212"/>
                  </a:lnTo>
                  <a:lnTo>
                    <a:pt x="79" y="214"/>
                  </a:lnTo>
                  <a:lnTo>
                    <a:pt x="84" y="225"/>
                  </a:lnTo>
                  <a:lnTo>
                    <a:pt x="93" y="245"/>
                  </a:lnTo>
                  <a:lnTo>
                    <a:pt x="106" y="269"/>
                  </a:lnTo>
                  <a:lnTo>
                    <a:pt x="112" y="280"/>
                  </a:lnTo>
                  <a:lnTo>
                    <a:pt x="121" y="288"/>
                  </a:lnTo>
                  <a:lnTo>
                    <a:pt x="129" y="298"/>
                  </a:lnTo>
                  <a:lnTo>
                    <a:pt x="136" y="303"/>
                  </a:lnTo>
                  <a:lnTo>
                    <a:pt x="141" y="306"/>
                  </a:lnTo>
                  <a:lnTo>
                    <a:pt x="142" y="308"/>
                  </a:lnTo>
                  <a:lnTo>
                    <a:pt x="152" y="314"/>
                  </a:lnTo>
                  <a:lnTo>
                    <a:pt x="157" y="319"/>
                  </a:lnTo>
                  <a:lnTo>
                    <a:pt x="162" y="327"/>
                  </a:lnTo>
                  <a:lnTo>
                    <a:pt x="164" y="330"/>
                  </a:lnTo>
                  <a:lnTo>
                    <a:pt x="165" y="334"/>
                  </a:lnTo>
                  <a:lnTo>
                    <a:pt x="167" y="337"/>
                  </a:lnTo>
                  <a:lnTo>
                    <a:pt x="167" y="342"/>
                  </a:lnTo>
                  <a:lnTo>
                    <a:pt x="164" y="340"/>
                  </a:lnTo>
                  <a:lnTo>
                    <a:pt x="159" y="335"/>
                  </a:lnTo>
                  <a:lnTo>
                    <a:pt x="155" y="332"/>
                  </a:lnTo>
                  <a:lnTo>
                    <a:pt x="150" y="327"/>
                  </a:lnTo>
                  <a:lnTo>
                    <a:pt x="144" y="327"/>
                  </a:lnTo>
                  <a:lnTo>
                    <a:pt x="137" y="334"/>
                  </a:lnTo>
                  <a:lnTo>
                    <a:pt x="132" y="340"/>
                  </a:lnTo>
                  <a:lnTo>
                    <a:pt x="131" y="345"/>
                  </a:lnTo>
                  <a:lnTo>
                    <a:pt x="129" y="350"/>
                  </a:lnTo>
                  <a:lnTo>
                    <a:pt x="127" y="353"/>
                  </a:lnTo>
                  <a:lnTo>
                    <a:pt x="124" y="356"/>
                  </a:lnTo>
                  <a:lnTo>
                    <a:pt x="119" y="358"/>
                  </a:lnTo>
                  <a:lnTo>
                    <a:pt x="114" y="361"/>
                  </a:lnTo>
                  <a:lnTo>
                    <a:pt x="112" y="366"/>
                  </a:lnTo>
                  <a:lnTo>
                    <a:pt x="111" y="371"/>
                  </a:lnTo>
                  <a:lnTo>
                    <a:pt x="106" y="376"/>
                  </a:lnTo>
                  <a:lnTo>
                    <a:pt x="98" y="377"/>
                  </a:lnTo>
                  <a:lnTo>
                    <a:pt x="91" y="379"/>
                  </a:lnTo>
                  <a:lnTo>
                    <a:pt x="89" y="382"/>
                  </a:lnTo>
                  <a:lnTo>
                    <a:pt x="88" y="385"/>
                  </a:lnTo>
                  <a:lnTo>
                    <a:pt x="81" y="389"/>
                  </a:lnTo>
                  <a:lnTo>
                    <a:pt x="79" y="390"/>
                  </a:lnTo>
                  <a:lnTo>
                    <a:pt x="73" y="392"/>
                  </a:lnTo>
                  <a:lnTo>
                    <a:pt x="69" y="395"/>
                  </a:lnTo>
                  <a:lnTo>
                    <a:pt x="61" y="408"/>
                  </a:lnTo>
                  <a:lnTo>
                    <a:pt x="61" y="419"/>
                  </a:lnTo>
                  <a:lnTo>
                    <a:pt x="63" y="428"/>
                  </a:lnTo>
                  <a:lnTo>
                    <a:pt x="61" y="432"/>
                  </a:lnTo>
                  <a:lnTo>
                    <a:pt x="61" y="434"/>
                  </a:lnTo>
                  <a:lnTo>
                    <a:pt x="63" y="445"/>
                  </a:lnTo>
                  <a:lnTo>
                    <a:pt x="66" y="452"/>
                  </a:lnTo>
                  <a:lnTo>
                    <a:pt x="71" y="457"/>
                  </a:lnTo>
                  <a:lnTo>
                    <a:pt x="71" y="466"/>
                  </a:lnTo>
                  <a:lnTo>
                    <a:pt x="69" y="473"/>
                  </a:lnTo>
                  <a:lnTo>
                    <a:pt x="69" y="476"/>
                  </a:lnTo>
                  <a:lnTo>
                    <a:pt x="69" y="479"/>
                  </a:lnTo>
                  <a:lnTo>
                    <a:pt x="73" y="487"/>
                  </a:lnTo>
                  <a:lnTo>
                    <a:pt x="78" y="494"/>
                  </a:lnTo>
                  <a:lnTo>
                    <a:pt x="81" y="499"/>
                  </a:lnTo>
                  <a:lnTo>
                    <a:pt x="84" y="505"/>
                  </a:lnTo>
                  <a:lnTo>
                    <a:pt x="84" y="507"/>
                  </a:lnTo>
                  <a:lnTo>
                    <a:pt x="88" y="508"/>
                  </a:lnTo>
                  <a:lnTo>
                    <a:pt x="89" y="510"/>
                  </a:lnTo>
                  <a:lnTo>
                    <a:pt x="91" y="510"/>
                  </a:lnTo>
                  <a:lnTo>
                    <a:pt x="93" y="512"/>
                  </a:lnTo>
                  <a:lnTo>
                    <a:pt x="99" y="518"/>
                  </a:lnTo>
                  <a:lnTo>
                    <a:pt x="104" y="523"/>
                  </a:lnTo>
                  <a:lnTo>
                    <a:pt x="109" y="528"/>
                  </a:lnTo>
                  <a:lnTo>
                    <a:pt x="111" y="526"/>
                  </a:lnTo>
                  <a:lnTo>
                    <a:pt x="111" y="521"/>
                  </a:lnTo>
                  <a:lnTo>
                    <a:pt x="116" y="520"/>
                  </a:lnTo>
                  <a:lnTo>
                    <a:pt x="117" y="525"/>
                  </a:lnTo>
                  <a:lnTo>
                    <a:pt x="124" y="530"/>
                  </a:lnTo>
                  <a:lnTo>
                    <a:pt x="132" y="526"/>
                  </a:lnTo>
                  <a:lnTo>
                    <a:pt x="136" y="520"/>
                  </a:lnTo>
                  <a:lnTo>
                    <a:pt x="141" y="513"/>
                  </a:lnTo>
                  <a:lnTo>
                    <a:pt x="149" y="515"/>
                  </a:lnTo>
                  <a:lnTo>
                    <a:pt x="155" y="515"/>
                  </a:lnTo>
                  <a:lnTo>
                    <a:pt x="159" y="510"/>
                  </a:lnTo>
                  <a:lnTo>
                    <a:pt x="160" y="508"/>
                  </a:lnTo>
                  <a:lnTo>
                    <a:pt x="162" y="505"/>
                  </a:lnTo>
                  <a:lnTo>
                    <a:pt x="164" y="504"/>
                  </a:lnTo>
                  <a:lnTo>
                    <a:pt x="165" y="502"/>
                  </a:lnTo>
                  <a:lnTo>
                    <a:pt x="167" y="502"/>
                  </a:lnTo>
                  <a:lnTo>
                    <a:pt x="170" y="500"/>
                  </a:lnTo>
                  <a:lnTo>
                    <a:pt x="172" y="499"/>
                  </a:lnTo>
                  <a:lnTo>
                    <a:pt x="175" y="500"/>
                  </a:lnTo>
                  <a:lnTo>
                    <a:pt x="179" y="504"/>
                  </a:lnTo>
                  <a:lnTo>
                    <a:pt x="175" y="507"/>
                  </a:lnTo>
                  <a:lnTo>
                    <a:pt x="177" y="510"/>
                  </a:lnTo>
                  <a:lnTo>
                    <a:pt x="170" y="513"/>
                  </a:lnTo>
                  <a:lnTo>
                    <a:pt x="169" y="517"/>
                  </a:lnTo>
                  <a:lnTo>
                    <a:pt x="167" y="521"/>
                  </a:lnTo>
                  <a:lnTo>
                    <a:pt x="170" y="523"/>
                  </a:lnTo>
                  <a:lnTo>
                    <a:pt x="175" y="528"/>
                  </a:lnTo>
                  <a:lnTo>
                    <a:pt x="177" y="530"/>
                  </a:lnTo>
                  <a:lnTo>
                    <a:pt x="184" y="526"/>
                  </a:lnTo>
                  <a:lnTo>
                    <a:pt x="187" y="523"/>
                  </a:lnTo>
                  <a:lnTo>
                    <a:pt x="188" y="520"/>
                  </a:lnTo>
                  <a:lnTo>
                    <a:pt x="192" y="518"/>
                  </a:lnTo>
                  <a:lnTo>
                    <a:pt x="193" y="523"/>
                  </a:lnTo>
                  <a:lnTo>
                    <a:pt x="193" y="525"/>
                  </a:lnTo>
                  <a:lnTo>
                    <a:pt x="198" y="525"/>
                  </a:lnTo>
                  <a:lnTo>
                    <a:pt x="202" y="528"/>
                  </a:lnTo>
                  <a:lnTo>
                    <a:pt x="198" y="531"/>
                  </a:lnTo>
                  <a:lnTo>
                    <a:pt x="197" y="534"/>
                  </a:lnTo>
                  <a:lnTo>
                    <a:pt x="197" y="538"/>
                  </a:lnTo>
                  <a:lnTo>
                    <a:pt x="195" y="539"/>
                  </a:lnTo>
                  <a:lnTo>
                    <a:pt x="200" y="538"/>
                  </a:lnTo>
                  <a:lnTo>
                    <a:pt x="203" y="539"/>
                  </a:lnTo>
                  <a:lnTo>
                    <a:pt x="208" y="536"/>
                  </a:lnTo>
                  <a:lnTo>
                    <a:pt x="213" y="533"/>
                  </a:lnTo>
                  <a:lnTo>
                    <a:pt x="215" y="533"/>
                  </a:lnTo>
                  <a:lnTo>
                    <a:pt x="217" y="530"/>
                  </a:lnTo>
                  <a:lnTo>
                    <a:pt x="220" y="526"/>
                  </a:lnTo>
                  <a:lnTo>
                    <a:pt x="220" y="533"/>
                  </a:lnTo>
                  <a:lnTo>
                    <a:pt x="222" y="538"/>
                  </a:lnTo>
                  <a:lnTo>
                    <a:pt x="218" y="542"/>
                  </a:lnTo>
                  <a:lnTo>
                    <a:pt x="218" y="546"/>
                  </a:lnTo>
                  <a:lnTo>
                    <a:pt x="222" y="547"/>
                  </a:lnTo>
                  <a:lnTo>
                    <a:pt x="225" y="551"/>
                  </a:lnTo>
                  <a:lnTo>
                    <a:pt x="225" y="552"/>
                  </a:lnTo>
                  <a:lnTo>
                    <a:pt x="223" y="557"/>
                  </a:lnTo>
                  <a:lnTo>
                    <a:pt x="225" y="559"/>
                  </a:lnTo>
                  <a:lnTo>
                    <a:pt x="227" y="560"/>
                  </a:lnTo>
                  <a:lnTo>
                    <a:pt x="231" y="557"/>
                  </a:lnTo>
                  <a:lnTo>
                    <a:pt x="235" y="552"/>
                  </a:lnTo>
                  <a:lnTo>
                    <a:pt x="236" y="547"/>
                  </a:lnTo>
                  <a:lnTo>
                    <a:pt x="240" y="551"/>
                  </a:lnTo>
                  <a:lnTo>
                    <a:pt x="238" y="554"/>
                  </a:lnTo>
                  <a:lnTo>
                    <a:pt x="240" y="555"/>
                  </a:lnTo>
                  <a:lnTo>
                    <a:pt x="241" y="559"/>
                  </a:lnTo>
                  <a:lnTo>
                    <a:pt x="250" y="557"/>
                  </a:lnTo>
                  <a:lnTo>
                    <a:pt x="256" y="552"/>
                  </a:lnTo>
                  <a:lnTo>
                    <a:pt x="261" y="549"/>
                  </a:lnTo>
                  <a:lnTo>
                    <a:pt x="270" y="544"/>
                  </a:lnTo>
                  <a:lnTo>
                    <a:pt x="274" y="542"/>
                  </a:lnTo>
                  <a:lnTo>
                    <a:pt x="279" y="539"/>
                  </a:lnTo>
                  <a:lnTo>
                    <a:pt x="296" y="541"/>
                  </a:lnTo>
                  <a:lnTo>
                    <a:pt x="313" y="547"/>
                  </a:lnTo>
                  <a:lnTo>
                    <a:pt x="317" y="547"/>
                  </a:lnTo>
                  <a:lnTo>
                    <a:pt x="322" y="549"/>
                  </a:lnTo>
                  <a:lnTo>
                    <a:pt x="334" y="551"/>
                  </a:lnTo>
                  <a:lnTo>
                    <a:pt x="339" y="544"/>
                  </a:lnTo>
                  <a:lnTo>
                    <a:pt x="344" y="538"/>
                  </a:lnTo>
                  <a:lnTo>
                    <a:pt x="349" y="536"/>
                  </a:lnTo>
                  <a:lnTo>
                    <a:pt x="354" y="534"/>
                  </a:lnTo>
                  <a:lnTo>
                    <a:pt x="360" y="533"/>
                  </a:lnTo>
                  <a:lnTo>
                    <a:pt x="367" y="530"/>
                  </a:lnTo>
                  <a:lnTo>
                    <a:pt x="370" y="526"/>
                  </a:lnTo>
                  <a:lnTo>
                    <a:pt x="370" y="523"/>
                  </a:lnTo>
                  <a:lnTo>
                    <a:pt x="369" y="518"/>
                  </a:lnTo>
                  <a:lnTo>
                    <a:pt x="370" y="510"/>
                  </a:lnTo>
                  <a:lnTo>
                    <a:pt x="379" y="4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09" name="Freeform 223"/>
            <p:cNvSpPr>
              <a:spLocks/>
            </p:cNvSpPr>
            <p:nvPr/>
          </p:nvSpPr>
          <p:spPr bwMode="auto">
            <a:xfrm>
              <a:off x="2178050" y="9906795"/>
              <a:ext cx="152400" cy="160338"/>
            </a:xfrm>
            <a:custGeom>
              <a:avLst/>
              <a:gdLst>
                <a:gd name="T0" fmla="*/ 14 w 191"/>
                <a:gd name="T1" fmla="*/ 18 h 201"/>
                <a:gd name="T2" fmla="*/ 38 w 191"/>
                <a:gd name="T3" fmla="*/ 13 h 201"/>
                <a:gd name="T4" fmla="*/ 59 w 191"/>
                <a:gd name="T5" fmla="*/ 10 h 201"/>
                <a:gd name="T6" fmla="*/ 76 w 191"/>
                <a:gd name="T7" fmla="*/ 9 h 201"/>
                <a:gd name="T8" fmla="*/ 94 w 191"/>
                <a:gd name="T9" fmla="*/ 23 h 201"/>
                <a:gd name="T10" fmla="*/ 112 w 191"/>
                <a:gd name="T11" fmla="*/ 22 h 201"/>
                <a:gd name="T12" fmla="*/ 117 w 191"/>
                <a:gd name="T13" fmla="*/ 28 h 201"/>
                <a:gd name="T14" fmla="*/ 132 w 191"/>
                <a:gd name="T15" fmla="*/ 34 h 201"/>
                <a:gd name="T16" fmla="*/ 143 w 191"/>
                <a:gd name="T17" fmla="*/ 36 h 201"/>
                <a:gd name="T18" fmla="*/ 150 w 191"/>
                <a:gd name="T19" fmla="*/ 36 h 201"/>
                <a:gd name="T20" fmla="*/ 163 w 191"/>
                <a:gd name="T21" fmla="*/ 22 h 201"/>
                <a:gd name="T22" fmla="*/ 168 w 191"/>
                <a:gd name="T23" fmla="*/ 9 h 201"/>
                <a:gd name="T24" fmla="*/ 165 w 191"/>
                <a:gd name="T25" fmla="*/ 0 h 201"/>
                <a:gd name="T26" fmla="*/ 175 w 191"/>
                <a:gd name="T27" fmla="*/ 4 h 201"/>
                <a:gd name="T28" fmla="*/ 183 w 191"/>
                <a:gd name="T29" fmla="*/ 10 h 201"/>
                <a:gd name="T30" fmla="*/ 190 w 191"/>
                <a:gd name="T31" fmla="*/ 23 h 201"/>
                <a:gd name="T32" fmla="*/ 186 w 191"/>
                <a:gd name="T33" fmla="*/ 34 h 201"/>
                <a:gd name="T34" fmla="*/ 180 w 191"/>
                <a:gd name="T35" fmla="*/ 44 h 201"/>
                <a:gd name="T36" fmla="*/ 177 w 191"/>
                <a:gd name="T37" fmla="*/ 52 h 201"/>
                <a:gd name="T38" fmla="*/ 167 w 191"/>
                <a:gd name="T39" fmla="*/ 67 h 201"/>
                <a:gd name="T40" fmla="*/ 158 w 191"/>
                <a:gd name="T41" fmla="*/ 77 h 201"/>
                <a:gd name="T42" fmla="*/ 155 w 191"/>
                <a:gd name="T43" fmla="*/ 89 h 201"/>
                <a:gd name="T44" fmla="*/ 153 w 191"/>
                <a:gd name="T45" fmla="*/ 96 h 201"/>
                <a:gd name="T46" fmla="*/ 155 w 191"/>
                <a:gd name="T47" fmla="*/ 99 h 201"/>
                <a:gd name="T48" fmla="*/ 160 w 191"/>
                <a:gd name="T49" fmla="*/ 111 h 201"/>
                <a:gd name="T50" fmla="*/ 167 w 191"/>
                <a:gd name="T51" fmla="*/ 123 h 201"/>
                <a:gd name="T52" fmla="*/ 170 w 191"/>
                <a:gd name="T53" fmla="*/ 130 h 201"/>
                <a:gd name="T54" fmla="*/ 163 w 191"/>
                <a:gd name="T55" fmla="*/ 133 h 201"/>
                <a:gd name="T56" fmla="*/ 142 w 191"/>
                <a:gd name="T57" fmla="*/ 141 h 201"/>
                <a:gd name="T58" fmla="*/ 134 w 191"/>
                <a:gd name="T59" fmla="*/ 154 h 201"/>
                <a:gd name="T60" fmla="*/ 120 w 191"/>
                <a:gd name="T61" fmla="*/ 166 h 201"/>
                <a:gd name="T62" fmla="*/ 112 w 191"/>
                <a:gd name="T63" fmla="*/ 185 h 201"/>
                <a:gd name="T64" fmla="*/ 91 w 191"/>
                <a:gd name="T65" fmla="*/ 185 h 201"/>
                <a:gd name="T66" fmla="*/ 69 w 191"/>
                <a:gd name="T67" fmla="*/ 193 h 201"/>
                <a:gd name="T68" fmla="*/ 56 w 191"/>
                <a:gd name="T69" fmla="*/ 201 h 201"/>
                <a:gd name="T70" fmla="*/ 43 w 191"/>
                <a:gd name="T71" fmla="*/ 188 h 201"/>
                <a:gd name="T72" fmla="*/ 28 w 191"/>
                <a:gd name="T73" fmla="*/ 188 h 201"/>
                <a:gd name="T74" fmla="*/ 18 w 191"/>
                <a:gd name="T75" fmla="*/ 191 h 201"/>
                <a:gd name="T76" fmla="*/ 24 w 191"/>
                <a:gd name="T77" fmla="*/ 182 h 201"/>
                <a:gd name="T78" fmla="*/ 24 w 191"/>
                <a:gd name="T79" fmla="*/ 153 h 201"/>
                <a:gd name="T80" fmla="*/ 18 w 191"/>
                <a:gd name="T81" fmla="*/ 132 h 201"/>
                <a:gd name="T82" fmla="*/ 13 w 191"/>
                <a:gd name="T83" fmla="*/ 117 h 201"/>
                <a:gd name="T84" fmla="*/ 5 w 191"/>
                <a:gd name="T85" fmla="*/ 112 h 201"/>
                <a:gd name="T86" fmla="*/ 21 w 191"/>
                <a:gd name="T87" fmla="*/ 104 h 201"/>
                <a:gd name="T88" fmla="*/ 21 w 191"/>
                <a:gd name="T89" fmla="*/ 85 h 201"/>
                <a:gd name="T90" fmla="*/ 23 w 191"/>
                <a:gd name="T91" fmla="*/ 64 h 201"/>
                <a:gd name="T92" fmla="*/ 19 w 191"/>
                <a:gd name="T93" fmla="*/ 47 h 201"/>
                <a:gd name="T94" fmla="*/ 16 w 191"/>
                <a:gd name="T95" fmla="*/ 34 h 201"/>
                <a:gd name="T96" fmla="*/ 5 w 191"/>
                <a:gd name="T97" fmla="*/ 26 h 201"/>
                <a:gd name="T98" fmla="*/ 0 w 191"/>
                <a:gd name="T99" fmla="*/ 23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1" h="201">
                  <a:moveTo>
                    <a:pt x="5" y="20"/>
                  </a:moveTo>
                  <a:lnTo>
                    <a:pt x="14" y="18"/>
                  </a:lnTo>
                  <a:lnTo>
                    <a:pt x="21" y="15"/>
                  </a:lnTo>
                  <a:lnTo>
                    <a:pt x="38" y="13"/>
                  </a:lnTo>
                  <a:lnTo>
                    <a:pt x="48" y="12"/>
                  </a:lnTo>
                  <a:lnTo>
                    <a:pt x="59" y="10"/>
                  </a:lnTo>
                  <a:lnTo>
                    <a:pt x="67" y="7"/>
                  </a:lnTo>
                  <a:lnTo>
                    <a:pt x="76" y="9"/>
                  </a:lnTo>
                  <a:lnTo>
                    <a:pt x="87" y="18"/>
                  </a:lnTo>
                  <a:lnTo>
                    <a:pt x="94" y="23"/>
                  </a:lnTo>
                  <a:lnTo>
                    <a:pt x="107" y="23"/>
                  </a:lnTo>
                  <a:lnTo>
                    <a:pt x="112" y="22"/>
                  </a:lnTo>
                  <a:lnTo>
                    <a:pt x="115" y="25"/>
                  </a:lnTo>
                  <a:lnTo>
                    <a:pt x="117" y="28"/>
                  </a:lnTo>
                  <a:lnTo>
                    <a:pt x="124" y="34"/>
                  </a:lnTo>
                  <a:lnTo>
                    <a:pt x="132" y="34"/>
                  </a:lnTo>
                  <a:lnTo>
                    <a:pt x="137" y="30"/>
                  </a:lnTo>
                  <a:lnTo>
                    <a:pt x="143" y="36"/>
                  </a:lnTo>
                  <a:lnTo>
                    <a:pt x="147" y="36"/>
                  </a:lnTo>
                  <a:lnTo>
                    <a:pt x="150" y="36"/>
                  </a:lnTo>
                  <a:lnTo>
                    <a:pt x="160" y="31"/>
                  </a:lnTo>
                  <a:lnTo>
                    <a:pt x="163" y="22"/>
                  </a:lnTo>
                  <a:lnTo>
                    <a:pt x="167" y="13"/>
                  </a:lnTo>
                  <a:lnTo>
                    <a:pt x="168" y="9"/>
                  </a:lnTo>
                  <a:lnTo>
                    <a:pt x="167" y="4"/>
                  </a:lnTo>
                  <a:lnTo>
                    <a:pt x="165" y="0"/>
                  </a:lnTo>
                  <a:lnTo>
                    <a:pt x="170" y="0"/>
                  </a:lnTo>
                  <a:lnTo>
                    <a:pt x="175" y="4"/>
                  </a:lnTo>
                  <a:lnTo>
                    <a:pt x="180" y="5"/>
                  </a:lnTo>
                  <a:lnTo>
                    <a:pt x="183" y="10"/>
                  </a:lnTo>
                  <a:lnTo>
                    <a:pt x="181" y="17"/>
                  </a:lnTo>
                  <a:lnTo>
                    <a:pt x="190" y="23"/>
                  </a:lnTo>
                  <a:lnTo>
                    <a:pt x="191" y="30"/>
                  </a:lnTo>
                  <a:lnTo>
                    <a:pt x="186" y="34"/>
                  </a:lnTo>
                  <a:lnTo>
                    <a:pt x="181" y="39"/>
                  </a:lnTo>
                  <a:lnTo>
                    <a:pt x="180" y="44"/>
                  </a:lnTo>
                  <a:lnTo>
                    <a:pt x="178" y="49"/>
                  </a:lnTo>
                  <a:lnTo>
                    <a:pt x="177" y="52"/>
                  </a:lnTo>
                  <a:lnTo>
                    <a:pt x="172" y="60"/>
                  </a:lnTo>
                  <a:lnTo>
                    <a:pt x="167" y="67"/>
                  </a:lnTo>
                  <a:lnTo>
                    <a:pt x="162" y="72"/>
                  </a:lnTo>
                  <a:lnTo>
                    <a:pt x="158" y="77"/>
                  </a:lnTo>
                  <a:lnTo>
                    <a:pt x="157" y="83"/>
                  </a:lnTo>
                  <a:lnTo>
                    <a:pt x="155" y="89"/>
                  </a:lnTo>
                  <a:lnTo>
                    <a:pt x="153" y="93"/>
                  </a:lnTo>
                  <a:lnTo>
                    <a:pt x="153" y="96"/>
                  </a:lnTo>
                  <a:lnTo>
                    <a:pt x="153" y="98"/>
                  </a:lnTo>
                  <a:lnTo>
                    <a:pt x="155" y="99"/>
                  </a:lnTo>
                  <a:lnTo>
                    <a:pt x="160" y="102"/>
                  </a:lnTo>
                  <a:lnTo>
                    <a:pt x="160" y="111"/>
                  </a:lnTo>
                  <a:lnTo>
                    <a:pt x="167" y="115"/>
                  </a:lnTo>
                  <a:lnTo>
                    <a:pt x="167" y="123"/>
                  </a:lnTo>
                  <a:lnTo>
                    <a:pt x="168" y="125"/>
                  </a:lnTo>
                  <a:lnTo>
                    <a:pt x="170" y="130"/>
                  </a:lnTo>
                  <a:lnTo>
                    <a:pt x="173" y="135"/>
                  </a:lnTo>
                  <a:lnTo>
                    <a:pt x="163" y="133"/>
                  </a:lnTo>
                  <a:lnTo>
                    <a:pt x="152" y="133"/>
                  </a:lnTo>
                  <a:lnTo>
                    <a:pt x="142" y="141"/>
                  </a:lnTo>
                  <a:lnTo>
                    <a:pt x="140" y="151"/>
                  </a:lnTo>
                  <a:lnTo>
                    <a:pt x="134" y="154"/>
                  </a:lnTo>
                  <a:lnTo>
                    <a:pt x="127" y="156"/>
                  </a:lnTo>
                  <a:lnTo>
                    <a:pt x="120" y="166"/>
                  </a:lnTo>
                  <a:lnTo>
                    <a:pt x="115" y="177"/>
                  </a:lnTo>
                  <a:lnTo>
                    <a:pt x="112" y="185"/>
                  </a:lnTo>
                  <a:lnTo>
                    <a:pt x="104" y="188"/>
                  </a:lnTo>
                  <a:lnTo>
                    <a:pt x="91" y="185"/>
                  </a:lnTo>
                  <a:lnTo>
                    <a:pt x="76" y="190"/>
                  </a:lnTo>
                  <a:lnTo>
                    <a:pt x="69" y="193"/>
                  </a:lnTo>
                  <a:lnTo>
                    <a:pt x="64" y="196"/>
                  </a:lnTo>
                  <a:lnTo>
                    <a:pt x="56" y="201"/>
                  </a:lnTo>
                  <a:lnTo>
                    <a:pt x="49" y="193"/>
                  </a:lnTo>
                  <a:lnTo>
                    <a:pt x="43" y="188"/>
                  </a:lnTo>
                  <a:lnTo>
                    <a:pt x="36" y="187"/>
                  </a:lnTo>
                  <a:lnTo>
                    <a:pt x="28" y="188"/>
                  </a:lnTo>
                  <a:lnTo>
                    <a:pt x="23" y="193"/>
                  </a:lnTo>
                  <a:lnTo>
                    <a:pt x="18" y="191"/>
                  </a:lnTo>
                  <a:lnTo>
                    <a:pt x="18" y="183"/>
                  </a:lnTo>
                  <a:lnTo>
                    <a:pt x="24" y="182"/>
                  </a:lnTo>
                  <a:lnTo>
                    <a:pt x="23" y="170"/>
                  </a:lnTo>
                  <a:lnTo>
                    <a:pt x="24" y="153"/>
                  </a:lnTo>
                  <a:lnTo>
                    <a:pt x="19" y="136"/>
                  </a:lnTo>
                  <a:lnTo>
                    <a:pt x="18" y="132"/>
                  </a:lnTo>
                  <a:lnTo>
                    <a:pt x="14" y="125"/>
                  </a:lnTo>
                  <a:lnTo>
                    <a:pt x="13" y="117"/>
                  </a:lnTo>
                  <a:lnTo>
                    <a:pt x="9" y="114"/>
                  </a:lnTo>
                  <a:lnTo>
                    <a:pt x="5" y="112"/>
                  </a:lnTo>
                  <a:lnTo>
                    <a:pt x="11" y="111"/>
                  </a:lnTo>
                  <a:lnTo>
                    <a:pt x="21" y="104"/>
                  </a:lnTo>
                  <a:lnTo>
                    <a:pt x="24" y="96"/>
                  </a:lnTo>
                  <a:lnTo>
                    <a:pt x="21" y="85"/>
                  </a:lnTo>
                  <a:lnTo>
                    <a:pt x="23" y="75"/>
                  </a:lnTo>
                  <a:lnTo>
                    <a:pt x="23" y="64"/>
                  </a:lnTo>
                  <a:lnTo>
                    <a:pt x="23" y="57"/>
                  </a:lnTo>
                  <a:lnTo>
                    <a:pt x="19" y="47"/>
                  </a:lnTo>
                  <a:lnTo>
                    <a:pt x="18" y="41"/>
                  </a:lnTo>
                  <a:lnTo>
                    <a:pt x="16" y="34"/>
                  </a:lnTo>
                  <a:lnTo>
                    <a:pt x="9" y="28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5" y="2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0" name="Freeform 224"/>
            <p:cNvSpPr>
              <a:spLocks/>
            </p:cNvSpPr>
            <p:nvPr/>
          </p:nvSpPr>
          <p:spPr bwMode="auto">
            <a:xfrm>
              <a:off x="2217738" y="9724233"/>
              <a:ext cx="104775" cy="117475"/>
            </a:xfrm>
            <a:custGeom>
              <a:avLst/>
              <a:gdLst>
                <a:gd name="T0" fmla="*/ 124 w 130"/>
                <a:gd name="T1" fmla="*/ 60 h 149"/>
                <a:gd name="T2" fmla="*/ 130 w 130"/>
                <a:gd name="T3" fmla="*/ 75 h 149"/>
                <a:gd name="T4" fmla="*/ 129 w 130"/>
                <a:gd name="T5" fmla="*/ 89 h 149"/>
                <a:gd name="T6" fmla="*/ 126 w 130"/>
                <a:gd name="T7" fmla="*/ 96 h 149"/>
                <a:gd name="T8" fmla="*/ 130 w 130"/>
                <a:gd name="T9" fmla="*/ 110 h 149"/>
                <a:gd name="T10" fmla="*/ 127 w 130"/>
                <a:gd name="T11" fmla="*/ 118 h 149"/>
                <a:gd name="T12" fmla="*/ 126 w 130"/>
                <a:gd name="T13" fmla="*/ 126 h 149"/>
                <a:gd name="T14" fmla="*/ 122 w 130"/>
                <a:gd name="T15" fmla="*/ 133 h 149"/>
                <a:gd name="T16" fmla="*/ 119 w 130"/>
                <a:gd name="T17" fmla="*/ 142 h 149"/>
                <a:gd name="T18" fmla="*/ 126 w 130"/>
                <a:gd name="T19" fmla="*/ 149 h 149"/>
                <a:gd name="T20" fmla="*/ 106 w 130"/>
                <a:gd name="T21" fmla="*/ 136 h 149"/>
                <a:gd name="T22" fmla="*/ 81 w 130"/>
                <a:gd name="T23" fmla="*/ 120 h 149"/>
                <a:gd name="T24" fmla="*/ 59 w 130"/>
                <a:gd name="T25" fmla="*/ 112 h 149"/>
                <a:gd name="T26" fmla="*/ 46 w 130"/>
                <a:gd name="T27" fmla="*/ 109 h 149"/>
                <a:gd name="T28" fmla="*/ 28 w 130"/>
                <a:gd name="T29" fmla="*/ 100 h 149"/>
                <a:gd name="T30" fmla="*/ 21 w 130"/>
                <a:gd name="T31" fmla="*/ 92 h 149"/>
                <a:gd name="T32" fmla="*/ 18 w 130"/>
                <a:gd name="T33" fmla="*/ 84 h 149"/>
                <a:gd name="T34" fmla="*/ 23 w 130"/>
                <a:gd name="T35" fmla="*/ 76 h 149"/>
                <a:gd name="T36" fmla="*/ 16 w 130"/>
                <a:gd name="T37" fmla="*/ 60 h 149"/>
                <a:gd name="T38" fmla="*/ 5 w 130"/>
                <a:gd name="T39" fmla="*/ 55 h 149"/>
                <a:gd name="T40" fmla="*/ 1 w 130"/>
                <a:gd name="T41" fmla="*/ 44 h 149"/>
                <a:gd name="T42" fmla="*/ 3 w 130"/>
                <a:gd name="T43" fmla="*/ 34 h 149"/>
                <a:gd name="T44" fmla="*/ 8 w 130"/>
                <a:gd name="T45" fmla="*/ 21 h 149"/>
                <a:gd name="T46" fmla="*/ 15 w 130"/>
                <a:gd name="T47" fmla="*/ 15 h 149"/>
                <a:gd name="T48" fmla="*/ 21 w 130"/>
                <a:gd name="T49" fmla="*/ 10 h 149"/>
                <a:gd name="T50" fmla="*/ 30 w 130"/>
                <a:gd name="T51" fmla="*/ 7 h 149"/>
                <a:gd name="T52" fmla="*/ 35 w 130"/>
                <a:gd name="T53" fmla="*/ 2 h 149"/>
                <a:gd name="T54" fmla="*/ 41 w 130"/>
                <a:gd name="T55" fmla="*/ 11 h 149"/>
                <a:gd name="T56" fmla="*/ 51 w 130"/>
                <a:gd name="T57" fmla="*/ 16 h 149"/>
                <a:gd name="T58" fmla="*/ 56 w 130"/>
                <a:gd name="T59" fmla="*/ 5 h 149"/>
                <a:gd name="T60" fmla="*/ 66 w 130"/>
                <a:gd name="T61" fmla="*/ 0 h 149"/>
                <a:gd name="T62" fmla="*/ 76 w 130"/>
                <a:gd name="T63" fmla="*/ 2 h 149"/>
                <a:gd name="T64" fmla="*/ 81 w 130"/>
                <a:gd name="T65" fmla="*/ 11 h 149"/>
                <a:gd name="T66" fmla="*/ 92 w 130"/>
                <a:gd name="T67" fmla="*/ 11 h 149"/>
                <a:gd name="T68" fmla="*/ 102 w 130"/>
                <a:gd name="T69" fmla="*/ 11 h 149"/>
                <a:gd name="T70" fmla="*/ 109 w 130"/>
                <a:gd name="T71" fmla="*/ 13 h 149"/>
                <a:gd name="T72" fmla="*/ 106 w 130"/>
                <a:gd name="T73" fmla="*/ 26 h 149"/>
                <a:gd name="T74" fmla="*/ 107 w 130"/>
                <a:gd name="T75" fmla="*/ 36 h 149"/>
                <a:gd name="T76" fmla="*/ 114 w 130"/>
                <a:gd name="T77" fmla="*/ 32 h 149"/>
                <a:gd name="T78" fmla="*/ 121 w 130"/>
                <a:gd name="T79" fmla="*/ 34 h 149"/>
                <a:gd name="T80" fmla="*/ 122 w 130"/>
                <a:gd name="T81" fmla="*/ 41 h 149"/>
                <a:gd name="T82" fmla="*/ 124 w 130"/>
                <a:gd name="T83" fmla="*/ 47 h 149"/>
                <a:gd name="T84" fmla="*/ 126 w 130"/>
                <a:gd name="T85" fmla="*/ 50 h 149"/>
                <a:gd name="T86" fmla="*/ 126 w 130"/>
                <a:gd name="T87" fmla="*/ 5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126" y="55"/>
                  </a:moveTo>
                  <a:lnTo>
                    <a:pt x="124" y="60"/>
                  </a:lnTo>
                  <a:lnTo>
                    <a:pt x="130" y="65"/>
                  </a:lnTo>
                  <a:lnTo>
                    <a:pt x="130" y="75"/>
                  </a:lnTo>
                  <a:lnTo>
                    <a:pt x="129" y="83"/>
                  </a:lnTo>
                  <a:lnTo>
                    <a:pt x="129" y="89"/>
                  </a:lnTo>
                  <a:lnTo>
                    <a:pt x="130" y="92"/>
                  </a:lnTo>
                  <a:lnTo>
                    <a:pt x="126" y="96"/>
                  </a:lnTo>
                  <a:lnTo>
                    <a:pt x="127" y="104"/>
                  </a:lnTo>
                  <a:lnTo>
                    <a:pt x="130" y="110"/>
                  </a:lnTo>
                  <a:lnTo>
                    <a:pt x="130" y="115"/>
                  </a:lnTo>
                  <a:lnTo>
                    <a:pt x="127" y="118"/>
                  </a:lnTo>
                  <a:lnTo>
                    <a:pt x="124" y="120"/>
                  </a:lnTo>
                  <a:lnTo>
                    <a:pt x="126" y="126"/>
                  </a:lnTo>
                  <a:lnTo>
                    <a:pt x="129" y="131"/>
                  </a:lnTo>
                  <a:lnTo>
                    <a:pt x="122" y="133"/>
                  </a:lnTo>
                  <a:lnTo>
                    <a:pt x="117" y="136"/>
                  </a:lnTo>
                  <a:lnTo>
                    <a:pt x="119" y="142"/>
                  </a:lnTo>
                  <a:lnTo>
                    <a:pt x="124" y="146"/>
                  </a:lnTo>
                  <a:lnTo>
                    <a:pt x="126" y="149"/>
                  </a:lnTo>
                  <a:lnTo>
                    <a:pt x="117" y="146"/>
                  </a:lnTo>
                  <a:lnTo>
                    <a:pt x="106" y="136"/>
                  </a:lnTo>
                  <a:lnTo>
                    <a:pt x="94" y="128"/>
                  </a:lnTo>
                  <a:lnTo>
                    <a:pt x="81" y="120"/>
                  </a:lnTo>
                  <a:lnTo>
                    <a:pt x="69" y="117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46" y="109"/>
                  </a:lnTo>
                  <a:lnTo>
                    <a:pt x="36" y="107"/>
                  </a:lnTo>
                  <a:lnTo>
                    <a:pt x="28" y="100"/>
                  </a:lnTo>
                  <a:lnTo>
                    <a:pt x="23" y="96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18" y="84"/>
                  </a:lnTo>
                  <a:lnTo>
                    <a:pt x="18" y="81"/>
                  </a:lnTo>
                  <a:lnTo>
                    <a:pt x="23" y="76"/>
                  </a:lnTo>
                  <a:lnTo>
                    <a:pt x="18" y="68"/>
                  </a:lnTo>
                  <a:lnTo>
                    <a:pt x="16" y="60"/>
                  </a:lnTo>
                  <a:lnTo>
                    <a:pt x="10" y="58"/>
                  </a:lnTo>
                  <a:lnTo>
                    <a:pt x="5" y="55"/>
                  </a:lnTo>
                  <a:lnTo>
                    <a:pt x="5" y="49"/>
                  </a:lnTo>
                  <a:lnTo>
                    <a:pt x="1" y="44"/>
                  </a:lnTo>
                  <a:lnTo>
                    <a:pt x="0" y="37"/>
                  </a:lnTo>
                  <a:lnTo>
                    <a:pt x="3" y="34"/>
                  </a:lnTo>
                  <a:lnTo>
                    <a:pt x="6" y="26"/>
                  </a:lnTo>
                  <a:lnTo>
                    <a:pt x="8" y="21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21" y="11"/>
                  </a:lnTo>
                  <a:lnTo>
                    <a:pt x="21" y="10"/>
                  </a:lnTo>
                  <a:lnTo>
                    <a:pt x="23" y="7"/>
                  </a:lnTo>
                  <a:lnTo>
                    <a:pt x="30" y="7"/>
                  </a:lnTo>
                  <a:lnTo>
                    <a:pt x="31" y="3"/>
                  </a:lnTo>
                  <a:lnTo>
                    <a:pt x="35" y="2"/>
                  </a:lnTo>
                  <a:lnTo>
                    <a:pt x="40" y="5"/>
                  </a:lnTo>
                  <a:lnTo>
                    <a:pt x="41" y="11"/>
                  </a:lnTo>
                  <a:lnTo>
                    <a:pt x="44" y="16"/>
                  </a:lnTo>
                  <a:lnTo>
                    <a:pt x="51" y="16"/>
                  </a:lnTo>
                  <a:lnTo>
                    <a:pt x="54" y="8"/>
                  </a:lnTo>
                  <a:lnTo>
                    <a:pt x="56" y="5"/>
                  </a:lnTo>
                  <a:lnTo>
                    <a:pt x="61" y="2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76" y="2"/>
                  </a:lnTo>
                  <a:lnTo>
                    <a:pt x="78" y="7"/>
                  </a:lnTo>
                  <a:lnTo>
                    <a:pt x="81" y="11"/>
                  </a:lnTo>
                  <a:lnTo>
                    <a:pt x="86" y="10"/>
                  </a:lnTo>
                  <a:lnTo>
                    <a:pt x="92" y="11"/>
                  </a:lnTo>
                  <a:lnTo>
                    <a:pt x="97" y="11"/>
                  </a:lnTo>
                  <a:lnTo>
                    <a:pt x="102" y="11"/>
                  </a:lnTo>
                  <a:lnTo>
                    <a:pt x="106" y="13"/>
                  </a:lnTo>
                  <a:lnTo>
                    <a:pt x="109" y="13"/>
                  </a:lnTo>
                  <a:lnTo>
                    <a:pt x="107" y="21"/>
                  </a:lnTo>
                  <a:lnTo>
                    <a:pt x="106" y="26"/>
                  </a:lnTo>
                  <a:lnTo>
                    <a:pt x="106" y="29"/>
                  </a:lnTo>
                  <a:lnTo>
                    <a:pt x="107" y="36"/>
                  </a:lnTo>
                  <a:lnTo>
                    <a:pt x="111" y="37"/>
                  </a:lnTo>
                  <a:lnTo>
                    <a:pt x="114" y="32"/>
                  </a:lnTo>
                  <a:lnTo>
                    <a:pt x="117" y="32"/>
                  </a:lnTo>
                  <a:lnTo>
                    <a:pt x="121" y="34"/>
                  </a:lnTo>
                  <a:lnTo>
                    <a:pt x="119" y="36"/>
                  </a:lnTo>
                  <a:lnTo>
                    <a:pt x="122" y="41"/>
                  </a:lnTo>
                  <a:lnTo>
                    <a:pt x="124" y="44"/>
                  </a:lnTo>
                  <a:lnTo>
                    <a:pt x="124" y="47"/>
                  </a:lnTo>
                  <a:lnTo>
                    <a:pt x="126" y="49"/>
                  </a:lnTo>
                  <a:lnTo>
                    <a:pt x="126" y="50"/>
                  </a:lnTo>
                  <a:lnTo>
                    <a:pt x="126" y="53"/>
                  </a:lnTo>
                  <a:lnTo>
                    <a:pt x="126" y="5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1" name="Freeform 225"/>
            <p:cNvSpPr>
              <a:spLocks/>
            </p:cNvSpPr>
            <p:nvPr/>
          </p:nvSpPr>
          <p:spPr bwMode="auto">
            <a:xfrm>
              <a:off x="2093913" y="9444833"/>
              <a:ext cx="33338" cy="57150"/>
            </a:xfrm>
            <a:custGeom>
              <a:avLst/>
              <a:gdLst>
                <a:gd name="T0" fmla="*/ 15 w 43"/>
                <a:gd name="T1" fmla="*/ 3 h 73"/>
                <a:gd name="T2" fmla="*/ 20 w 43"/>
                <a:gd name="T3" fmla="*/ 5 h 73"/>
                <a:gd name="T4" fmla="*/ 21 w 43"/>
                <a:gd name="T5" fmla="*/ 2 h 73"/>
                <a:gd name="T6" fmla="*/ 25 w 43"/>
                <a:gd name="T7" fmla="*/ 0 h 73"/>
                <a:gd name="T8" fmla="*/ 31 w 43"/>
                <a:gd name="T9" fmla="*/ 2 h 73"/>
                <a:gd name="T10" fmla="*/ 31 w 43"/>
                <a:gd name="T11" fmla="*/ 6 h 73"/>
                <a:gd name="T12" fmla="*/ 34 w 43"/>
                <a:gd name="T13" fmla="*/ 11 h 73"/>
                <a:gd name="T14" fmla="*/ 33 w 43"/>
                <a:gd name="T15" fmla="*/ 19 h 73"/>
                <a:gd name="T16" fmla="*/ 34 w 43"/>
                <a:gd name="T17" fmla="*/ 23 h 73"/>
                <a:gd name="T18" fmla="*/ 38 w 43"/>
                <a:gd name="T19" fmla="*/ 23 h 73"/>
                <a:gd name="T20" fmla="*/ 39 w 43"/>
                <a:gd name="T21" fmla="*/ 26 h 73"/>
                <a:gd name="T22" fmla="*/ 39 w 43"/>
                <a:gd name="T23" fmla="*/ 31 h 73"/>
                <a:gd name="T24" fmla="*/ 39 w 43"/>
                <a:gd name="T25" fmla="*/ 36 h 73"/>
                <a:gd name="T26" fmla="*/ 43 w 43"/>
                <a:gd name="T27" fmla="*/ 37 h 73"/>
                <a:gd name="T28" fmla="*/ 39 w 43"/>
                <a:gd name="T29" fmla="*/ 40 h 73"/>
                <a:gd name="T30" fmla="*/ 34 w 43"/>
                <a:gd name="T31" fmla="*/ 44 h 73"/>
                <a:gd name="T32" fmla="*/ 34 w 43"/>
                <a:gd name="T33" fmla="*/ 50 h 73"/>
                <a:gd name="T34" fmla="*/ 31 w 43"/>
                <a:gd name="T35" fmla="*/ 55 h 73"/>
                <a:gd name="T36" fmla="*/ 25 w 43"/>
                <a:gd name="T37" fmla="*/ 58 h 73"/>
                <a:gd name="T38" fmla="*/ 28 w 43"/>
                <a:gd name="T39" fmla="*/ 63 h 73"/>
                <a:gd name="T40" fmla="*/ 29 w 43"/>
                <a:gd name="T41" fmla="*/ 65 h 73"/>
                <a:gd name="T42" fmla="*/ 26 w 43"/>
                <a:gd name="T43" fmla="*/ 66 h 73"/>
                <a:gd name="T44" fmla="*/ 20 w 43"/>
                <a:gd name="T45" fmla="*/ 65 h 73"/>
                <a:gd name="T46" fmla="*/ 16 w 43"/>
                <a:gd name="T47" fmla="*/ 65 h 73"/>
                <a:gd name="T48" fmla="*/ 16 w 43"/>
                <a:gd name="T49" fmla="*/ 70 h 73"/>
                <a:gd name="T50" fmla="*/ 16 w 43"/>
                <a:gd name="T51" fmla="*/ 73 h 73"/>
                <a:gd name="T52" fmla="*/ 13 w 43"/>
                <a:gd name="T53" fmla="*/ 71 h 73"/>
                <a:gd name="T54" fmla="*/ 13 w 43"/>
                <a:gd name="T55" fmla="*/ 63 h 73"/>
                <a:gd name="T56" fmla="*/ 10 w 43"/>
                <a:gd name="T57" fmla="*/ 63 h 73"/>
                <a:gd name="T58" fmla="*/ 8 w 43"/>
                <a:gd name="T59" fmla="*/ 65 h 73"/>
                <a:gd name="T60" fmla="*/ 5 w 43"/>
                <a:gd name="T61" fmla="*/ 61 h 73"/>
                <a:gd name="T62" fmla="*/ 1 w 43"/>
                <a:gd name="T63" fmla="*/ 60 h 73"/>
                <a:gd name="T64" fmla="*/ 0 w 43"/>
                <a:gd name="T65" fmla="*/ 53 h 73"/>
                <a:gd name="T66" fmla="*/ 1 w 43"/>
                <a:gd name="T67" fmla="*/ 50 h 73"/>
                <a:gd name="T68" fmla="*/ 3 w 43"/>
                <a:gd name="T69" fmla="*/ 47 h 73"/>
                <a:gd name="T70" fmla="*/ 10 w 43"/>
                <a:gd name="T71" fmla="*/ 44 h 73"/>
                <a:gd name="T72" fmla="*/ 11 w 43"/>
                <a:gd name="T73" fmla="*/ 37 h 73"/>
                <a:gd name="T74" fmla="*/ 13 w 43"/>
                <a:gd name="T75" fmla="*/ 31 h 73"/>
                <a:gd name="T76" fmla="*/ 13 w 43"/>
                <a:gd name="T77" fmla="*/ 26 h 73"/>
                <a:gd name="T78" fmla="*/ 11 w 43"/>
                <a:gd name="T79" fmla="*/ 23 h 73"/>
                <a:gd name="T80" fmla="*/ 10 w 43"/>
                <a:gd name="T81" fmla="*/ 21 h 73"/>
                <a:gd name="T82" fmla="*/ 8 w 43"/>
                <a:gd name="T83" fmla="*/ 19 h 73"/>
                <a:gd name="T84" fmla="*/ 6 w 43"/>
                <a:gd name="T85" fmla="*/ 16 h 73"/>
                <a:gd name="T86" fmla="*/ 5 w 43"/>
                <a:gd name="T87" fmla="*/ 15 h 73"/>
                <a:gd name="T88" fmla="*/ 3 w 43"/>
                <a:gd name="T89" fmla="*/ 11 h 73"/>
                <a:gd name="T90" fmla="*/ 3 w 43"/>
                <a:gd name="T91" fmla="*/ 6 h 73"/>
                <a:gd name="T92" fmla="*/ 5 w 43"/>
                <a:gd name="T93" fmla="*/ 3 h 73"/>
                <a:gd name="T94" fmla="*/ 6 w 43"/>
                <a:gd name="T95" fmla="*/ 2 h 73"/>
                <a:gd name="T96" fmla="*/ 10 w 43"/>
                <a:gd name="T97" fmla="*/ 0 h 73"/>
                <a:gd name="T98" fmla="*/ 11 w 43"/>
                <a:gd name="T99" fmla="*/ 2 h 73"/>
                <a:gd name="T100" fmla="*/ 15 w 43"/>
                <a:gd name="T101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" h="73">
                  <a:moveTo>
                    <a:pt x="15" y="3"/>
                  </a:moveTo>
                  <a:lnTo>
                    <a:pt x="20" y="5"/>
                  </a:lnTo>
                  <a:lnTo>
                    <a:pt x="21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34" y="11"/>
                  </a:lnTo>
                  <a:lnTo>
                    <a:pt x="33" y="19"/>
                  </a:lnTo>
                  <a:lnTo>
                    <a:pt x="34" y="23"/>
                  </a:lnTo>
                  <a:lnTo>
                    <a:pt x="38" y="23"/>
                  </a:lnTo>
                  <a:lnTo>
                    <a:pt x="39" y="26"/>
                  </a:lnTo>
                  <a:lnTo>
                    <a:pt x="39" y="31"/>
                  </a:lnTo>
                  <a:lnTo>
                    <a:pt x="39" y="36"/>
                  </a:lnTo>
                  <a:lnTo>
                    <a:pt x="43" y="37"/>
                  </a:lnTo>
                  <a:lnTo>
                    <a:pt x="39" y="40"/>
                  </a:lnTo>
                  <a:lnTo>
                    <a:pt x="34" y="44"/>
                  </a:lnTo>
                  <a:lnTo>
                    <a:pt x="34" y="50"/>
                  </a:lnTo>
                  <a:lnTo>
                    <a:pt x="31" y="55"/>
                  </a:lnTo>
                  <a:lnTo>
                    <a:pt x="25" y="58"/>
                  </a:lnTo>
                  <a:lnTo>
                    <a:pt x="28" y="63"/>
                  </a:lnTo>
                  <a:lnTo>
                    <a:pt x="29" y="65"/>
                  </a:lnTo>
                  <a:lnTo>
                    <a:pt x="26" y="66"/>
                  </a:lnTo>
                  <a:lnTo>
                    <a:pt x="20" y="65"/>
                  </a:lnTo>
                  <a:lnTo>
                    <a:pt x="16" y="65"/>
                  </a:lnTo>
                  <a:lnTo>
                    <a:pt x="16" y="70"/>
                  </a:lnTo>
                  <a:lnTo>
                    <a:pt x="16" y="73"/>
                  </a:lnTo>
                  <a:lnTo>
                    <a:pt x="13" y="71"/>
                  </a:lnTo>
                  <a:lnTo>
                    <a:pt x="13" y="63"/>
                  </a:lnTo>
                  <a:lnTo>
                    <a:pt x="10" y="63"/>
                  </a:lnTo>
                  <a:lnTo>
                    <a:pt x="8" y="65"/>
                  </a:lnTo>
                  <a:lnTo>
                    <a:pt x="5" y="61"/>
                  </a:lnTo>
                  <a:lnTo>
                    <a:pt x="1" y="60"/>
                  </a:lnTo>
                  <a:lnTo>
                    <a:pt x="0" y="53"/>
                  </a:lnTo>
                  <a:lnTo>
                    <a:pt x="1" y="50"/>
                  </a:lnTo>
                  <a:lnTo>
                    <a:pt x="3" y="47"/>
                  </a:lnTo>
                  <a:lnTo>
                    <a:pt x="10" y="44"/>
                  </a:lnTo>
                  <a:lnTo>
                    <a:pt x="11" y="37"/>
                  </a:lnTo>
                  <a:lnTo>
                    <a:pt x="13" y="31"/>
                  </a:lnTo>
                  <a:lnTo>
                    <a:pt x="13" y="26"/>
                  </a:lnTo>
                  <a:lnTo>
                    <a:pt x="11" y="23"/>
                  </a:lnTo>
                  <a:lnTo>
                    <a:pt x="10" y="21"/>
                  </a:lnTo>
                  <a:lnTo>
                    <a:pt x="8" y="19"/>
                  </a:lnTo>
                  <a:lnTo>
                    <a:pt x="6" y="16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6"/>
                  </a:lnTo>
                  <a:lnTo>
                    <a:pt x="5" y="3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15" y="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2" name="Freeform 226"/>
            <p:cNvSpPr>
              <a:spLocks/>
            </p:cNvSpPr>
            <p:nvPr/>
          </p:nvSpPr>
          <p:spPr bwMode="auto">
            <a:xfrm>
              <a:off x="1960563" y="9941720"/>
              <a:ext cx="38100" cy="38100"/>
            </a:xfrm>
            <a:custGeom>
              <a:avLst/>
              <a:gdLst>
                <a:gd name="T0" fmla="*/ 22 w 50"/>
                <a:gd name="T1" fmla="*/ 49 h 49"/>
                <a:gd name="T2" fmla="*/ 18 w 50"/>
                <a:gd name="T3" fmla="*/ 49 h 49"/>
                <a:gd name="T4" fmla="*/ 15 w 50"/>
                <a:gd name="T5" fmla="*/ 47 h 49"/>
                <a:gd name="T6" fmla="*/ 13 w 50"/>
                <a:gd name="T7" fmla="*/ 45 h 49"/>
                <a:gd name="T8" fmla="*/ 12 w 50"/>
                <a:gd name="T9" fmla="*/ 45 h 49"/>
                <a:gd name="T10" fmla="*/ 8 w 50"/>
                <a:gd name="T11" fmla="*/ 42 h 49"/>
                <a:gd name="T12" fmla="*/ 2 w 50"/>
                <a:gd name="T13" fmla="*/ 41 h 49"/>
                <a:gd name="T14" fmla="*/ 0 w 50"/>
                <a:gd name="T15" fmla="*/ 36 h 49"/>
                <a:gd name="T16" fmla="*/ 2 w 50"/>
                <a:gd name="T17" fmla="*/ 34 h 49"/>
                <a:gd name="T18" fmla="*/ 0 w 50"/>
                <a:gd name="T19" fmla="*/ 28 h 49"/>
                <a:gd name="T20" fmla="*/ 3 w 50"/>
                <a:gd name="T21" fmla="*/ 26 h 49"/>
                <a:gd name="T22" fmla="*/ 7 w 50"/>
                <a:gd name="T23" fmla="*/ 28 h 49"/>
                <a:gd name="T24" fmla="*/ 10 w 50"/>
                <a:gd name="T25" fmla="*/ 23 h 49"/>
                <a:gd name="T26" fmla="*/ 7 w 50"/>
                <a:gd name="T27" fmla="*/ 16 h 49"/>
                <a:gd name="T28" fmla="*/ 12 w 50"/>
                <a:gd name="T29" fmla="*/ 16 h 49"/>
                <a:gd name="T30" fmla="*/ 15 w 50"/>
                <a:gd name="T31" fmla="*/ 16 h 49"/>
                <a:gd name="T32" fmla="*/ 20 w 50"/>
                <a:gd name="T33" fmla="*/ 10 h 49"/>
                <a:gd name="T34" fmla="*/ 23 w 50"/>
                <a:gd name="T35" fmla="*/ 7 h 49"/>
                <a:gd name="T36" fmla="*/ 26 w 50"/>
                <a:gd name="T37" fmla="*/ 7 h 49"/>
                <a:gd name="T38" fmla="*/ 25 w 50"/>
                <a:gd name="T39" fmla="*/ 2 h 49"/>
                <a:gd name="T40" fmla="*/ 28 w 50"/>
                <a:gd name="T41" fmla="*/ 0 h 49"/>
                <a:gd name="T42" fmla="*/ 33 w 50"/>
                <a:gd name="T43" fmla="*/ 2 h 49"/>
                <a:gd name="T44" fmla="*/ 36 w 50"/>
                <a:gd name="T45" fmla="*/ 2 h 49"/>
                <a:gd name="T46" fmla="*/ 41 w 50"/>
                <a:gd name="T47" fmla="*/ 3 h 49"/>
                <a:gd name="T48" fmla="*/ 46 w 50"/>
                <a:gd name="T49" fmla="*/ 5 h 49"/>
                <a:gd name="T50" fmla="*/ 50 w 50"/>
                <a:gd name="T51" fmla="*/ 8 h 49"/>
                <a:gd name="T52" fmla="*/ 46 w 50"/>
                <a:gd name="T53" fmla="*/ 13 h 49"/>
                <a:gd name="T54" fmla="*/ 46 w 50"/>
                <a:gd name="T55" fmla="*/ 18 h 49"/>
                <a:gd name="T56" fmla="*/ 45 w 50"/>
                <a:gd name="T57" fmla="*/ 21 h 49"/>
                <a:gd name="T58" fmla="*/ 48 w 50"/>
                <a:gd name="T59" fmla="*/ 21 h 49"/>
                <a:gd name="T60" fmla="*/ 48 w 50"/>
                <a:gd name="T61" fmla="*/ 24 h 49"/>
                <a:gd name="T62" fmla="*/ 45 w 50"/>
                <a:gd name="T63" fmla="*/ 26 h 49"/>
                <a:gd name="T64" fmla="*/ 48 w 50"/>
                <a:gd name="T65" fmla="*/ 33 h 49"/>
                <a:gd name="T66" fmla="*/ 43 w 50"/>
                <a:gd name="T67" fmla="*/ 33 h 49"/>
                <a:gd name="T68" fmla="*/ 40 w 50"/>
                <a:gd name="T69" fmla="*/ 36 h 49"/>
                <a:gd name="T70" fmla="*/ 41 w 50"/>
                <a:gd name="T71" fmla="*/ 44 h 49"/>
                <a:gd name="T72" fmla="*/ 38 w 50"/>
                <a:gd name="T73" fmla="*/ 44 h 49"/>
                <a:gd name="T74" fmla="*/ 33 w 50"/>
                <a:gd name="T75" fmla="*/ 47 h 49"/>
                <a:gd name="T76" fmla="*/ 31 w 50"/>
                <a:gd name="T77" fmla="*/ 49 h 49"/>
                <a:gd name="T78" fmla="*/ 25 w 50"/>
                <a:gd name="T79" fmla="*/ 49 h 49"/>
                <a:gd name="T80" fmla="*/ 22 w 50"/>
                <a:gd name="T8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" h="49">
                  <a:moveTo>
                    <a:pt x="22" y="49"/>
                  </a:moveTo>
                  <a:lnTo>
                    <a:pt x="18" y="49"/>
                  </a:lnTo>
                  <a:lnTo>
                    <a:pt x="15" y="47"/>
                  </a:lnTo>
                  <a:lnTo>
                    <a:pt x="13" y="45"/>
                  </a:lnTo>
                  <a:lnTo>
                    <a:pt x="12" y="45"/>
                  </a:lnTo>
                  <a:lnTo>
                    <a:pt x="8" y="42"/>
                  </a:lnTo>
                  <a:lnTo>
                    <a:pt x="2" y="41"/>
                  </a:lnTo>
                  <a:lnTo>
                    <a:pt x="0" y="36"/>
                  </a:lnTo>
                  <a:lnTo>
                    <a:pt x="2" y="34"/>
                  </a:lnTo>
                  <a:lnTo>
                    <a:pt x="0" y="28"/>
                  </a:lnTo>
                  <a:lnTo>
                    <a:pt x="3" y="26"/>
                  </a:lnTo>
                  <a:lnTo>
                    <a:pt x="7" y="28"/>
                  </a:lnTo>
                  <a:lnTo>
                    <a:pt x="10" y="23"/>
                  </a:lnTo>
                  <a:lnTo>
                    <a:pt x="7" y="16"/>
                  </a:lnTo>
                  <a:lnTo>
                    <a:pt x="12" y="16"/>
                  </a:lnTo>
                  <a:lnTo>
                    <a:pt x="15" y="16"/>
                  </a:lnTo>
                  <a:lnTo>
                    <a:pt x="20" y="10"/>
                  </a:lnTo>
                  <a:lnTo>
                    <a:pt x="23" y="7"/>
                  </a:lnTo>
                  <a:lnTo>
                    <a:pt x="26" y="7"/>
                  </a:lnTo>
                  <a:lnTo>
                    <a:pt x="25" y="2"/>
                  </a:lnTo>
                  <a:lnTo>
                    <a:pt x="28" y="0"/>
                  </a:lnTo>
                  <a:lnTo>
                    <a:pt x="33" y="2"/>
                  </a:lnTo>
                  <a:lnTo>
                    <a:pt x="36" y="2"/>
                  </a:lnTo>
                  <a:lnTo>
                    <a:pt x="41" y="3"/>
                  </a:lnTo>
                  <a:lnTo>
                    <a:pt x="46" y="5"/>
                  </a:lnTo>
                  <a:lnTo>
                    <a:pt x="50" y="8"/>
                  </a:lnTo>
                  <a:lnTo>
                    <a:pt x="46" y="13"/>
                  </a:lnTo>
                  <a:lnTo>
                    <a:pt x="46" y="18"/>
                  </a:lnTo>
                  <a:lnTo>
                    <a:pt x="45" y="21"/>
                  </a:lnTo>
                  <a:lnTo>
                    <a:pt x="48" y="21"/>
                  </a:lnTo>
                  <a:lnTo>
                    <a:pt x="48" y="24"/>
                  </a:lnTo>
                  <a:lnTo>
                    <a:pt x="45" y="26"/>
                  </a:lnTo>
                  <a:lnTo>
                    <a:pt x="48" y="33"/>
                  </a:lnTo>
                  <a:lnTo>
                    <a:pt x="43" y="33"/>
                  </a:lnTo>
                  <a:lnTo>
                    <a:pt x="40" y="36"/>
                  </a:lnTo>
                  <a:lnTo>
                    <a:pt x="41" y="44"/>
                  </a:lnTo>
                  <a:lnTo>
                    <a:pt x="38" y="44"/>
                  </a:lnTo>
                  <a:lnTo>
                    <a:pt x="33" y="47"/>
                  </a:lnTo>
                  <a:lnTo>
                    <a:pt x="31" y="49"/>
                  </a:lnTo>
                  <a:lnTo>
                    <a:pt x="25" y="49"/>
                  </a:lnTo>
                  <a:lnTo>
                    <a:pt x="22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3" name="Freeform 227"/>
            <p:cNvSpPr>
              <a:spLocks/>
            </p:cNvSpPr>
            <p:nvPr/>
          </p:nvSpPr>
          <p:spPr bwMode="auto">
            <a:xfrm>
              <a:off x="2190750" y="10078245"/>
              <a:ext cx="26988" cy="34925"/>
            </a:xfrm>
            <a:custGeom>
              <a:avLst/>
              <a:gdLst>
                <a:gd name="T0" fmla="*/ 23 w 35"/>
                <a:gd name="T1" fmla="*/ 19 h 43"/>
                <a:gd name="T2" fmla="*/ 25 w 35"/>
                <a:gd name="T3" fmla="*/ 26 h 43"/>
                <a:gd name="T4" fmla="*/ 30 w 35"/>
                <a:gd name="T5" fmla="*/ 29 h 43"/>
                <a:gd name="T6" fmla="*/ 32 w 35"/>
                <a:gd name="T7" fmla="*/ 29 h 43"/>
                <a:gd name="T8" fmla="*/ 35 w 35"/>
                <a:gd name="T9" fmla="*/ 27 h 43"/>
                <a:gd name="T10" fmla="*/ 33 w 35"/>
                <a:gd name="T11" fmla="*/ 34 h 43"/>
                <a:gd name="T12" fmla="*/ 28 w 35"/>
                <a:gd name="T13" fmla="*/ 39 h 43"/>
                <a:gd name="T14" fmla="*/ 20 w 35"/>
                <a:gd name="T15" fmla="*/ 42 h 43"/>
                <a:gd name="T16" fmla="*/ 13 w 35"/>
                <a:gd name="T17" fmla="*/ 43 h 43"/>
                <a:gd name="T18" fmla="*/ 5 w 35"/>
                <a:gd name="T19" fmla="*/ 42 h 43"/>
                <a:gd name="T20" fmla="*/ 0 w 35"/>
                <a:gd name="T21" fmla="*/ 39 h 43"/>
                <a:gd name="T22" fmla="*/ 3 w 35"/>
                <a:gd name="T23" fmla="*/ 34 h 43"/>
                <a:gd name="T24" fmla="*/ 10 w 35"/>
                <a:gd name="T25" fmla="*/ 30 h 43"/>
                <a:gd name="T26" fmla="*/ 10 w 35"/>
                <a:gd name="T27" fmla="*/ 26 h 43"/>
                <a:gd name="T28" fmla="*/ 8 w 35"/>
                <a:gd name="T29" fmla="*/ 19 h 43"/>
                <a:gd name="T30" fmla="*/ 12 w 35"/>
                <a:gd name="T31" fmla="*/ 13 h 43"/>
                <a:gd name="T32" fmla="*/ 17 w 35"/>
                <a:gd name="T33" fmla="*/ 6 h 43"/>
                <a:gd name="T34" fmla="*/ 18 w 35"/>
                <a:gd name="T35" fmla="*/ 3 h 43"/>
                <a:gd name="T36" fmla="*/ 22 w 35"/>
                <a:gd name="T37" fmla="*/ 1 h 43"/>
                <a:gd name="T38" fmla="*/ 23 w 35"/>
                <a:gd name="T39" fmla="*/ 0 h 43"/>
                <a:gd name="T40" fmla="*/ 27 w 35"/>
                <a:gd name="T41" fmla="*/ 5 h 43"/>
                <a:gd name="T42" fmla="*/ 25 w 35"/>
                <a:gd name="T43" fmla="*/ 8 h 43"/>
                <a:gd name="T44" fmla="*/ 23 w 35"/>
                <a:gd name="T45" fmla="*/ 11 h 43"/>
                <a:gd name="T46" fmla="*/ 23 w 35"/>
                <a:gd name="T47" fmla="*/ 14 h 43"/>
                <a:gd name="T48" fmla="*/ 23 w 35"/>
                <a:gd name="T49" fmla="*/ 18 h 43"/>
                <a:gd name="T50" fmla="*/ 23 w 35"/>
                <a:gd name="T51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" h="43">
                  <a:moveTo>
                    <a:pt x="23" y="19"/>
                  </a:moveTo>
                  <a:lnTo>
                    <a:pt x="25" y="26"/>
                  </a:lnTo>
                  <a:lnTo>
                    <a:pt x="30" y="29"/>
                  </a:lnTo>
                  <a:lnTo>
                    <a:pt x="32" y="29"/>
                  </a:lnTo>
                  <a:lnTo>
                    <a:pt x="35" y="27"/>
                  </a:lnTo>
                  <a:lnTo>
                    <a:pt x="33" y="34"/>
                  </a:lnTo>
                  <a:lnTo>
                    <a:pt x="28" y="39"/>
                  </a:lnTo>
                  <a:lnTo>
                    <a:pt x="20" y="42"/>
                  </a:lnTo>
                  <a:lnTo>
                    <a:pt x="13" y="43"/>
                  </a:lnTo>
                  <a:lnTo>
                    <a:pt x="5" y="42"/>
                  </a:lnTo>
                  <a:lnTo>
                    <a:pt x="0" y="39"/>
                  </a:lnTo>
                  <a:lnTo>
                    <a:pt x="3" y="34"/>
                  </a:lnTo>
                  <a:lnTo>
                    <a:pt x="10" y="30"/>
                  </a:lnTo>
                  <a:lnTo>
                    <a:pt x="10" y="26"/>
                  </a:lnTo>
                  <a:lnTo>
                    <a:pt x="8" y="19"/>
                  </a:lnTo>
                  <a:lnTo>
                    <a:pt x="12" y="13"/>
                  </a:lnTo>
                  <a:lnTo>
                    <a:pt x="17" y="6"/>
                  </a:lnTo>
                  <a:lnTo>
                    <a:pt x="18" y="3"/>
                  </a:lnTo>
                  <a:lnTo>
                    <a:pt x="22" y="1"/>
                  </a:lnTo>
                  <a:lnTo>
                    <a:pt x="23" y="0"/>
                  </a:lnTo>
                  <a:lnTo>
                    <a:pt x="27" y="5"/>
                  </a:lnTo>
                  <a:lnTo>
                    <a:pt x="25" y="8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8"/>
                  </a:lnTo>
                  <a:lnTo>
                    <a:pt x="23" y="1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4" name="Freeform 228"/>
            <p:cNvSpPr>
              <a:spLocks/>
            </p:cNvSpPr>
            <p:nvPr/>
          </p:nvSpPr>
          <p:spPr bwMode="auto">
            <a:xfrm>
              <a:off x="1960563" y="9865520"/>
              <a:ext cx="17463" cy="30163"/>
            </a:xfrm>
            <a:custGeom>
              <a:avLst/>
              <a:gdLst>
                <a:gd name="T0" fmla="*/ 18 w 23"/>
                <a:gd name="T1" fmla="*/ 37 h 39"/>
                <a:gd name="T2" fmla="*/ 17 w 23"/>
                <a:gd name="T3" fmla="*/ 39 h 39"/>
                <a:gd name="T4" fmla="*/ 13 w 23"/>
                <a:gd name="T5" fmla="*/ 36 h 39"/>
                <a:gd name="T6" fmla="*/ 12 w 23"/>
                <a:gd name="T7" fmla="*/ 34 h 39"/>
                <a:gd name="T8" fmla="*/ 12 w 23"/>
                <a:gd name="T9" fmla="*/ 31 h 39"/>
                <a:gd name="T10" fmla="*/ 7 w 23"/>
                <a:gd name="T11" fmla="*/ 29 h 39"/>
                <a:gd name="T12" fmla="*/ 7 w 23"/>
                <a:gd name="T13" fmla="*/ 26 h 39"/>
                <a:gd name="T14" fmla="*/ 5 w 23"/>
                <a:gd name="T15" fmla="*/ 23 h 39"/>
                <a:gd name="T16" fmla="*/ 3 w 23"/>
                <a:gd name="T17" fmla="*/ 21 h 39"/>
                <a:gd name="T18" fmla="*/ 5 w 23"/>
                <a:gd name="T19" fmla="*/ 18 h 39"/>
                <a:gd name="T20" fmla="*/ 5 w 23"/>
                <a:gd name="T21" fmla="*/ 15 h 39"/>
                <a:gd name="T22" fmla="*/ 3 w 23"/>
                <a:gd name="T23" fmla="*/ 8 h 39"/>
                <a:gd name="T24" fmla="*/ 0 w 23"/>
                <a:gd name="T25" fmla="*/ 3 h 39"/>
                <a:gd name="T26" fmla="*/ 3 w 23"/>
                <a:gd name="T27" fmla="*/ 2 h 39"/>
                <a:gd name="T28" fmla="*/ 7 w 23"/>
                <a:gd name="T29" fmla="*/ 0 h 39"/>
                <a:gd name="T30" fmla="*/ 10 w 23"/>
                <a:gd name="T31" fmla="*/ 2 h 39"/>
                <a:gd name="T32" fmla="*/ 12 w 23"/>
                <a:gd name="T33" fmla="*/ 7 h 39"/>
                <a:gd name="T34" fmla="*/ 15 w 23"/>
                <a:gd name="T35" fmla="*/ 10 h 39"/>
                <a:gd name="T36" fmla="*/ 22 w 23"/>
                <a:gd name="T37" fmla="*/ 10 h 39"/>
                <a:gd name="T38" fmla="*/ 22 w 23"/>
                <a:gd name="T39" fmla="*/ 15 h 39"/>
                <a:gd name="T40" fmla="*/ 22 w 23"/>
                <a:gd name="T41" fmla="*/ 21 h 39"/>
                <a:gd name="T42" fmla="*/ 23 w 23"/>
                <a:gd name="T43" fmla="*/ 28 h 39"/>
                <a:gd name="T44" fmla="*/ 22 w 23"/>
                <a:gd name="T45" fmla="*/ 34 h 39"/>
                <a:gd name="T46" fmla="*/ 18 w 23"/>
                <a:gd name="T47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" h="39">
                  <a:moveTo>
                    <a:pt x="18" y="37"/>
                  </a:moveTo>
                  <a:lnTo>
                    <a:pt x="17" y="39"/>
                  </a:lnTo>
                  <a:lnTo>
                    <a:pt x="13" y="36"/>
                  </a:lnTo>
                  <a:lnTo>
                    <a:pt x="12" y="34"/>
                  </a:lnTo>
                  <a:lnTo>
                    <a:pt x="12" y="31"/>
                  </a:lnTo>
                  <a:lnTo>
                    <a:pt x="7" y="29"/>
                  </a:lnTo>
                  <a:lnTo>
                    <a:pt x="7" y="26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5" y="18"/>
                  </a:lnTo>
                  <a:lnTo>
                    <a:pt x="5" y="15"/>
                  </a:lnTo>
                  <a:lnTo>
                    <a:pt x="3" y="8"/>
                  </a:lnTo>
                  <a:lnTo>
                    <a:pt x="0" y="3"/>
                  </a:lnTo>
                  <a:lnTo>
                    <a:pt x="3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7"/>
                  </a:lnTo>
                  <a:lnTo>
                    <a:pt x="15" y="10"/>
                  </a:lnTo>
                  <a:lnTo>
                    <a:pt x="22" y="10"/>
                  </a:lnTo>
                  <a:lnTo>
                    <a:pt x="22" y="15"/>
                  </a:lnTo>
                  <a:lnTo>
                    <a:pt x="22" y="21"/>
                  </a:lnTo>
                  <a:lnTo>
                    <a:pt x="23" y="28"/>
                  </a:lnTo>
                  <a:lnTo>
                    <a:pt x="22" y="34"/>
                  </a:lnTo>
                  <a:lnTo>
                    <a:pt x="18" y="3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5" name="Freeform 229"/>
            <p:cNvSpPr>
              <a:spLocks/>
            </p:cNvSpPr>
            <p:nvPr/>
          </p:nvSpPr>
          <p:spPr bwMode="auto">
            <a:xfrm>
              <a:off x="1960563" y="10071895"/>
              <a:ext cx="14288" cy="22225"/>
            </a:xfrm>
            <a:custGeom>
              <a:avLst/>
              <a:gdLst>
                <a:gd name="T0" fmla="*/ 8 w 16"/>
                <a:gd name="T1" fmla="*/ 21 h 27"/>
                <a:gd name="T2" fmla="*/ 8 w 16"/>
                <a:gd name="T3" fmla="*/ 24 h 27"/>
                <a:gd name="T4" fmla="*/ 6 w 16"/>
                <a:gd name="T5" fmla="*/ 26 h 27"/>
                <a:gd name="T6" fmla="*/ 3 w 16"/>
                <a:gd name="T7" fmla="*/ 27 h 27"/>
                <a:gd name="T8" fmla="*/ 1 w 16"/>
                <a:gd name="T9" fmla="*/ 24 h 27"/>
                <a:gd name="T10" fmla="*/ 0 w 16"/>
                <a:gd name="T11" fmla="*/ 21 h 27"/>
                <a:gd name="T12" fmla="*/ 0 w 16"/>
                <a:gd name="T13" fmla="*/ 17 h 27"/>
                <a:gd name="T14" fmla="*/ 1 w 16"/>
                <a:gd name="T15" fmla="*/ 14 h 27"/>
                <a:gd name="T16" fmla="*/ 3 w 16"/>
                <a:gd name="T17" fmla="*/ 8 h 27"/>
                <a:gd name="T18" fmla="*/ 5 w 16"/>
                <a:gd name="T19" fmla="*/ 1 h 27"/>
                <a:gd name="T20" fmla="*/ 11 w 16"/>
                <a:gd name="T21" fmla="*/ 0 h 27"/>
                <a:gd name="T22" fmla="*/ 15 w 16"/>
                <a:gd name="T23" fmla="*/ 3 h 27"/>
                <a:gd name="T24" fmla="*/ 15 w 16"/>
                <a:gd name="T25" fmla="*/ 8 h 27"/>
                <a:gd name="T26" fmla="*/ 16 w 16"/>
                <a:gd name="T27" fmla="*/ 13 h 27"/>
                <a:gd name="T28" fmla="*/ 13 w 16"/>
                <a:gd name="T29" fmla="*/ 16 h 27"/>
                <a:gd name="T30" fmla="*/ 8 w 16"/>
                <a:gd name="T31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7">
                  <a:moveTo>
                    <a:pt x="8" y="21"/>
                  </a:moveTo>
                  <a:lnTo>
                    <a:pt x="8" y="24"/>
                  </a:lnTo>
                  <a:lnTo>
                    <a:pt x="6" y="26"/>
                  </a:lnTo>
                  <a:lnTo>
                    <a:pt x="3" y="27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17"/>
                  </a:lnTo>
                  <a:lnTo>
                    <a:pt x="1" y="14"/>
                  </a:lnTo>
                  <a:lnTo>
                    <a:pt x="3" y="8"/>
                  </a:lnTo>
                  <a:lnTo>
                    <a:pt x="5" y="1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8"/>
                  </a:lnTo>
                  <a:lnTo>
                    <a:pt x="16" y="13"/>
                  </a:lnTo>
                  <a:lnTo>
                    <a:pt x="13" y="16"/>
                  </a:lnTo>
                  <a:lnTo>
                    <a:pt x="8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6" name="Freeform 230"/>
            <p:cNvSpPr>
              <a:spLocks/>
            </p:cNvSpPr>
            <p:nvPr/>
          </p:nvSpPr>
          <p:spPr bwMode="auto">
            <a:xfrm>
              <a:off x="1965325" y="10009983"/>
              <a:ext cx="12700" cy="9525"/>
            </a:xfrm>
            <a:custGeom>
              <a:avLst/>
              <a:gdLst>
                <a:gd name="T0" fmla="*/ 11 w 16"/>
                <a:gd name="T1" fmla="*/ 5 h 13"/>
                <a:gd name="T2" fmla="*/ 13 w 16"/>
                <a:gd name="T3" fmla="*/ 6 h 13"/>
                <a:gd name="T4" fmla="*/ 15 w 16"/>
                <a:gd name="T5" fmla="*/ 5 h 13"/>
                <a:gd name="T6" fmla="*/ 16 w 16"/>
                <a:gd name="T7" fmla="*/ 10 h 13"/>
                <a:gd name="T8" fmla="*/ 11 w 16"/>
                <a:gd name="T9" fmla="*/ 13 h 13"/>
                <a:gd name="T10" fmla="*/ 6 w 16"/>
                <a:gd name="T11" fmla="*/ 11 h 13"/>
                <a:gd name="T12" fmla="*/ 0 w 16"/>
                <a:gd name="T13" fmla="*/ 10 h 13"/>
                <a:gd name="T14" fmla="*/ 0 w 16"/>
                <a:gd name="T15" fmla="*/ 6 h 13"/>
                <a:gd name="T16" fmla="*/ 1 w 16"/>
                <a:gd name="T17" fmla="*/ 3 h 13"/>
                <a:gd name="T18" fmla="*/ 5 w 16"/>
                <a:gd name="T19" fmla="*/ 2 h 13"/>
                <a:gd name="T20" fmla="*/ 8 w 16"/>
                <a:gd name="T21" fmla="*/ 0 h 13"/>
                <a:gd name="T22" fmla="*/ 10 w 16"/>
                <a:gd name="T23" fmla="*/ 3 h 13"/>
                <a:gd name="T24" fmla="*/ 11 w 16"/>
                <a:gd name="T2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3">
                  <a:moveTo>
                    <a:pt x="11" y="5"/>
                  </a:moveTo>
                  <a:lnTo>
                    <a:pt x="13" y="6"/>
                  </a:lnTo>
                  <a:lnTo>
                    <a:pt x="15" y="5"/>
                  </a:lnTo>
                  <a:lnTo>
                    <a:pt x="16" y="10"/>
                  </a:lnTo>
                  <a:lnTo>
                    <a:pt x="11" y="13"/>
                  </a:lnTo>
                  <a:lnTo>
                    <a:pt x="6" y="11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2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7" name="Freeform 231"/>
            <p:cNvSpPr>
              <a:spLocks/>
            </p:cNvSpPr>
            <p:nvPr/>
          </p:nvSpPr>
          <p:spPr bwMode="auto">
            <a:xfrm>
              <a:off x="2208213" y="10151270"/>
              <a:ext cx="12700" cy="7938"/>
            </a:xfrm>
            <a:custGeom>
              <a:avLst/>
              <a:gdLst>
                <a:gd name="T0" fmla="*/ 13 w 16"/>
                <a:gd name="T1" fmla="*/ 10 h 10"/>
                <a:gd name="T2" fmla="*/ 10 w 16"/>
                <a:gd name="T3" fmla="*/ 6 h 10"/>
                <a:gd name="T4" fmla="*/ 5 w 16"/>
                <a:gd name="T5" fmla="*/ 5 h 10"/>
                <a:gd name="T6" fmla="*/ 1 w 16"/>
                <a:gd name="T7" fmla="*/ 3 h 10"/>
                <a:gd name="T8" fmla="*/ 0 w 16"/>
                <a:gd name="T9" fmla="*/ 2 h 10"/>
                <a:gd name="T10" fmla="*/ 1 w 16"/>
                <a:gd name="T11" fmla="*/ 0 h 10"/>
                <a:gd name="T12" fmla="*/ 5 w 16"/>
                <a:gd name="T13" fmla="*/ 0 h 10"/>
                <a:gd name="T14" fmla="*/ 6 w 16"/>
                <a:gd name="T15" fmla="*/ 2 h 10"/>
                <a:gd name="T16" fmla="*/ 11 w 16"/>
                <a:gd name="T17" fmla="*/ 3 h 10"/>
                <a:gd name="T18" fmla="*/ 13 w 16"/>
                <a:gd name="T19" fmla="*/ 0 h 10"/>
                <a:gd name="T20" fmla="*/ 16 w 16"/>
                <a:gd name="T21" fmla="*/ 0 h 10"/>
                <a:gd name="T22" fmla="*/ 14 w 16"/>
                <a:gd name="T23" fmla="*/ 5 h 10"/>
                <a:gd name="T24" fmla="*/ 13 w 16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0">
                  <a:moveTo>
                    <a:pt x="13" y="10"/>
                  </a:moveTo>
                  <a:lnTo>
                    <a:pt x="10" y="6"/>
                  </a:lnTo>
                  <a:lnTo>
                    <a:pt x="5" y="5"/>
                  </a:lnTo>
                  <a:lnTo>
                    <a:pt x="1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4" y="5"/>
                  </a:lnTo>
                  <a:lnTo>
                    <a:pt x="13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8" name="Freeform 232"/>
            <p:cNvSpPr>
              <a:spLocks/>
            </p:cNvSpPr>
            <p:nvPr/>
          </p:nvSpPr>
          <p:spPr bwMode="auto">
            <a:xfrm>
              <a:off x="2174875" y="10146508"/>
              <a:ext cx="6350" cy="7938"/>
            </a:xfrm>
            <a:custGeom>
              <a:avLst/>
              <a:gdLst>
                <a:gd name="T0" fmla="*/ 5 w 9"/>
                <a:gd name="T1" fmla="*/ 4 h 10"/>
                <a:gd name="T2" fmla="*/ 9 w 9"/>
                <a:gd name="T3" fmla="*/ 5 h 10"/>
                <a:gd name="T4" fmla="*/ 7 w 9"/>
                <a:gd name="T5" fmla="*/ 9 h 10"/>
                <a:gd name="T6" fmla="*/ 4 w 9"/>
                <a:gd name="T7" fmla="*/ 10 h 10"/>
                <a:gd name="T8" fmla="*/ 2 w 9"/>
                <a:gd name="T9" fmla="*/ 7 h 10"/>
                <a:gd name="T10" fmla="*/ 0 w 9"/>
                <a:gd name="T11" fmla="*/ 4 h 10"/>
                <a:gd name="T12" fmla="*/ 2 w 9"/>
                <a:gd name="T13" fmla="*/ 2 h 10"/>
                <a:gd name="T14" fmla="*/ 4 w 9"/>
                <a:gd name="T15" fmla="*/ 0 h 10"/>
                <a:gd name="T16" fmla="*/ 5 w 9"/>
                <a:gd name="T17" fmla="*/ 0 h 10"/>
                <a:gd name="T18" fmla="*/ 5 w 9"/>
                <a:gd name="T1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5" y="4"/>
                  </a:moveTo>
                  <a:lnTo>
                    <a:pt x="9" y="5"/>
                  </a:lnTo>
                  <a:lnTo>
                    <a:pt x="7" y="9"/>
                  </a:lnTo>
                  <a:lnTo>
                    <a:pt x="4" y="10"/>
                  </a:lnTo>
                  <a:lnTo>
                    <a:pt x="2" y="7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19" name="Freeform 233"/>
            <p:cNvSpPr>
              <a:spLocks/>
            </p:cNvSpPr>
            <p:nvPr/>
          </p:nvSpPr>
          <p:spPr bwMode="auto">
            <a:xfrm>
              <a:off x="746125" y="11118058"/>
              <a:ext cx="161925" cy="381000"/>
            </a:xfrm>
            <a:custGeom>
              <a:avLst/>
              <a:gdLst>
                <a:gd name="T0" fmla="*/ 123 w 205"/>
                <a:gd name="T1" fmla="*/ 86 h 479"/>
                <a:gd name="T2" fmla="*/ 134 w 205"/>
                <a:gd name="T3" fmla="*/ 112 h 479"/>
                <a:gd name="T4" fmla="*/ 159 w 205"/>
                <a:gd name="T5" fmla="*/ 125 h 479"/>
                <a:gd name="T6" fmla="*/ 187 w 205"/>
                <a:gd name="T7" fmla="*/ 104 h 479"/>
                <a:gd name="T8" fmla="*/ 202 w 205"/>
                <a:gd name="T9" fmla="*/ 131 h 479"/>
                <a:gd name="T10" fmla="*/ 195 w 205"/>
                <a:gd name="T11" fmla="*/ 143 h 479"/>
                <a:gd name="T12" fmla="*/ 185 w 205"/>
                <a:gd name="T13" fmla="*/ 169 h 479"/>
                <a:gd name="T14" fmla="*/ 167 w 205"/>
                <a:gd name="T15" fmla="*/ 188 h 479"/>
                <a:gd name="T16" fmla="*/ 167 w 205"/>
                <a:gd name="T17" fmla="*/ 209 h 479"/>
                <a:gd name="T18" fmla="*/ 177 w 205"/>
                <a:gd name="T19" fmla="*/ 232 h 479"/>
                <a:gd name="T20" fmla="*/ 156 w 205"/>
                <a:gd name="T21" fmla="*/ 229 h 479"/>
                <a:gd name="T22" fmla="*/ 149 w 205"/>
                <a:gd name="T23" fmla="*/ 254 h 479"/>
                <a:gd name="T24" fmla="*/ 172 w 205"/>
                <a:gd name="T25" fmla="*/ 297 h 479"/>
                <a:gd name="T26" fmla="*/ 202 w 205"/>
                <a:gd name="T27" fmla="*/ 309 h 479"/>
                <a:gd name="T28" fmla="*/ 199 w 205"/>
                <a:gd name="T29" fmla="*/ 348 h 479"/>
                <a:gd name="T30" fmla="*/ 182 w 205"/>
                <a:gd name="T31" fmla="*/ 356 h 479"/>
                <a:gd name="T32" fmla="*/ 164 w 205"/>
                <a:gd name="T33" fmla="*/ 348 h 479"/>
                <a:gd name="T34" fmla="*/ 151 w 205"/>
                <a:gd name="T35" fmla="*/ 371 h 479"/>
                <a:gd name="T36" fmla="*/ 164 w 205"/>
                <a:gd name="T37" fmla="*/ 397 h 479"/>
                <a:gd name="T38" fmla="*/ 169 w 205"/>
                <a:gd name="T39" fmla="*/ 431 h 479"/>
                <a:gd name="T40" fmla="*/ 147 w 205"/>
                <a:gd name="T41" fmla="*/ 423 h 479"/>
                <a:gd name="T42" fmla="*/ 131 w 205"/>
                <a:gd name="T43" fmla="*/ 397 h 479"/>
                <a:gd name="T44" fmla="*/ 108 w 205"/>
                <a:gd name="T45" fmla="*/ 398 h 479"/>
                <a:gd name="T46" fmla="*/ 88 w 205"/>
                <a:gd name="T47" fmla="*/ 429 h 479"/>
                <a:gd name="T48" fmla="*/ 71 w 205"/>
                <a:gd name="T49" fmla="*/ 470 h 479"/>
                <a:gd name="T50" fmla="*/ 46 w 205"/>
                <a:gd name="T51" fmla="*/ 471 h 479"/>
                <a:gd name="T52" fmla="*/ 35 w 205"/>
                <a:gd name="T53" fmla="*/ 458 h 479"/>
                <a:gd name="T54" fmla="*/ 30 w 205"/>
                <a:gd name="T55" fmla="*/ 439 h 479"/>
                <a:gd name="T56" fmla="*/ 42 w 205"/>
                <a:gd name="T57" fmla="*/ 421 h 479"/>
                <a:gd name="T58" fmla="*/ 37 w 205"/>
                <a:gd name="T59" fmla="*/ 408 h 479"/>
                <a:gd name="T60" fmla="*/ 40 w 205"/>
                <a:gd name="T61" fmla="*/ 395 h 479"/>
                <a:gd name="T62" fmla="*/ 25 w 205"/>
                <a:gd name="T63" fmla="*/ 366 h 479"/>
                <a:gd name="T64" fmla="*/ 15 w 205"/>
                <a:gd name="T65" fmla="*/ 350 h 479"/>
                <a:gd name="T66" fmla="*/ 8 w 205"/>
                <a:gd name="T67" fmla="*/ 334 h 479"/>
                <a:gd name="T68" fmla="*/ 35 w 205"/>
                <a:gd name="T69" fmla="*/ 334 h 479"/>
                <a:gd name="T70" fmla="*/ 33 w 205"/>
                <a:gd name="T71" fmla="*/ 309 h 479"/>
                <a:gd name="T72" fmla="*/ 8 w 205"/>
                <a:gd name="T73" fmla="*/ 298 h 479"/>
                <a:gd name="T74" fmla="*/ 3 w 205"/>
                <a:gd name="T75" fmla="*/ 274 h 479"/>
                <a:gd name="T76" fmla="*/ 23 w 205"/>
                <a:gd name="T77" fmla="*/ 256 h 479"/>
                <a:gd name="T78" fmla="*/ 17 w 205"/>
                <a:gd name="T79" fmla="*/ 235 h 479"/>
                <a:gd name="T80" fmla="*/ 37 w 205"/>
                <a:gd name="T81" fmla="*/ 224 h 479"/>
                <a:gd name="T82" fmla="*/ 35 w 205"/>
                <a:gd name="T83" fmla="*/ 185 h 479"/>
                <a:gd name="T84" fmla="*/ 28 w 205"/>
                <a:gd name="T85" fmla="*/ 178 h 479"/>
                <a:gd name="T86" fmla="*/ 22 w 205"/>
                <a:gd name="T87" fmla="*/ 157 h 479"/>
                <a:gd name="T88" fmla="*/ 30 w 205"/>
                <a:gd name="T89" fmla="*/ 123 h 479"/>
                <a:gd name="T90" fmla="*/ 48 w 205"/>
                <a:gd name="T91" fmla="*/ 104 h 479"/>
                <a:gd name="T92" fmla="*/ 43 w 205"/>
                <a:gd name="T93" fmla="*/ 52 h 479"/>
                <a:gd name="T94" fmla="*/ 32 w 205"/>
                <a:gd name="T95" fmla="*/ 5 h 479"/>
                <a:gd name="T96" fmla="*/ 48 w 205"/>
                <a:gd name="T97" fmla="*/ 5 h 479"/>
                <a:gd name="T98" fmla="*/ 73 w 205"/>
                <a:gd name="T99" fmla="*/ 20 h 479"/>
                <a:gd name="T100" fmla="*/ 96 w 205"/>
                <a:gd name="T101" fmla="*/ 54 h 479"/>
                <a:gd name="T102" fmla="*/ 98 w 205"/>
                <a:gd name="T103" fmla="*/ 76 h 479"/>
                <a:gd name="T104" fmla="*/ 106 w 205"/>
                <a:gd name="T105" fmla="*/ 9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5" h="479">
                  <a:moveTo>
                    <a:pt x="106" y="96"/>
                  </a:moveTo>
                  <a:lnTo>
                    <a:pt x="111" y="93"/>
                  </a:lnTo>
                  <a:lnTo>
                    <a:pt x="118" y="89"/>
                  </a:lnTo>
                  <a:lnTo>
                    <a:pt x="123" y="86"/>
                  </a:lnTo>
                  <a:lnTo>
                    <a:pt x="129" y="88"/>
                  </a:lnTo>
                  <a:lnTo>
                    <a:pt x="129" y="96"/>
                  </a:lnTo>
                  <a:lnTo>
                    <a:pt x="129" y="101"/>
                  </a:lnTo>
                  <a:lnTo>
                    <a:pt x="134" y="112"/>
                  </a:lnTo>
                  <a:lnTo>
                    <a:pt x="139" y="119"/>
                  </a:lnTo>
                  <a:lnTo>
                    <a:pt x="147" y="123"/>
                  </a:lnTo>
                  <a:lnTo>
                    <a:pt x="152" y="127"/>
                  </a:lnTo>
                  <a:lnTo>
                    <a:pt x="159" y="125"/>
                  </a:lnTo>
                  <a:lnTo>
                    <a:pt x="166" y="123"/>
                  </a:lnTo>
                  <a:lnTo>
                    <a:pt x="175" y="119"/>
                  </a:lnTo>
                  <a:lnTo>
                    <a:pt x="179" y="110"/>
                  </a:lnTo>
                  <a:lnTo>
                    <a:pt x="187" y="104"/>
                  </a:lnTo>
                  <a:lnTo>
                    <a:pt x="197" y="107"/>
                  </a:lnTo>
                  <a:lnTo>
                    <a:pt x="197" y="117"/>
                  </a:lnTo>
                  <a:lnTo>
                    <a:pt x="199" y="127"/>
                  </a:lnTo>
                  <a:lnTo>
                    <a:pt x="202" y="131"/>
                  </a:lnTo>
                  <a:lnTo>
                    <a:pt x="204" y="135"/>
                  </a:lnTo>
                  <a:lnTo>
                    <a:pt x="205" y="136"/>
                  </a:lnTo>
                  <a:lnTo>
                    <a:pt x="204" y="141"/>
                  </a:lnTo>
                  <a:lnTo>
                    <a:pt x="195" y="143"/>
                  </a:lnTo>
                  <a:lnTo>
                    <a:pt x="190" y="151"/>
                  </a:lnTo>
                  <a:lnTo>
                    <a:pt x="192" y="161"/>
                  </a:lnTo>
                  <a:lnTo>
                    <a:pt x="192" y="169"/>
                  </a:lnTo>
                  <a:lnTo>
                    <a:pt x="185" y="169"/>
                  </a:lnTo>
                  <a:lnTo>
                    <a:pt x="177" y="165"/>
                  </a:lnTo>
                  <a:lnTo>
                    <a:pt x="175" y="174"/>
                  </a:lnTo>
                  <a:lnTo>
                    <a:pt x="169" y="182"/>
                  </a:lnTo>
                  <a:lnTo>
                    <a:pt x="167" y="188"/>
                  </a:lnTo>
                  <a:lnTo>
                    <a:pt x="167" y="193"/>
                  </a:lnTo>
                  <a:lnTo>
                    <a:pt x="167" y="195"/>
                  </a:lnTo>
                  <a:lnTo>
                    <a:pt x="171" y="203"/>
                  </a:lnTo>
                  <a:lnTo>
                    <a:pt x="167" y="209"/>
                  </a:lnTo>
                  <a:lnTo>
                    <a:pt x="169" y="211"/>
                  </a:lnTo>
                  <a:lnTo>
                    <a:pt x="180" y="225"/>
                  </a:lnTo>
                  <a:lnTo>
                    <a:pt x="184" y="230"/>
                  </a:lnTo>
                  <a:lnTo>
                    <a:pt x="177" y="232"/>
                  </a:lnTo>
                  <a:lnTo>
                    <a:pt x="172" y="230"/>
                  </a:lnTo>
                  <a:lnTo>
                    <a:pt x="167" y="225"/>
                  </a:lnTo>
                  <a:lnTo>
                    <a:pt x="159" y="225"/>
                  </a:lnTo>
                  <a:lnTo>
                    <a:pt x="156" y="229"/>
                  </a:lnTo>
                  <a:lnTo>
                    <a:pt x="152" y="237"/>
                  </a:lnTo>
                  <a:lnTo>
                    <a:pt x="151" y="240"/>
                  </a:lnTo>
                  <a:lnTo>
                    <a:pt x="147" y="250"/>
                  </a:lnTo>
                  <a:lnTo>
                    <a:pt x="149" y="254"/>
                  </a:lnTo>
                  <a:lnTo>
                    <a:pt x="157" y="277"/>
                  </a:lnTo>
                  <a:lnTo>
                    <a:pt x="159" y="280"/>
                  </a:lnTo>
                  <a:lnTo>
                    <a:pt x="166" y="285"/>
                  </a:lnTo>
                  <a:lnTo>
                    <a:pt x="172" y="297"/>
                  </a:lnTo>
                  <a:lnTo>
                    <a:pt x="174" y="306"/>
                  </a:lnTo>
                  <a:lnTo>
                    <a:pt x="182" y="314"/>
                  </a:lnTo>
                  <a:lnTo>
                    <a:pt x="190" y="314"/>
                  </a:lnTo>
                  <a:lnTo>
                    <a:pt x="202" y="309"/>
                  </a:lnTo>
                  <a:lnTo>
                    <a:pt x="202" y="318"/>
                  </a:lnTo>
                  <a:lnTo>
                    <a:pt x="202" y="329"/>
                  </a:lnTo>
                  <a:lnTo>
                    <a:pt x="205" y="343"/>
                  </a:lnTo>
                  <a:lnTo>
                    <a:pt x="199" y="348"/>
                  </a:lnTo>
                  <a:lnTo>
                    <a:pt x="194" y="353"/>
                  </a:lnTo>
                  <a:lnTo>
                    <a:pt x="195" y="358"/>
                  </a:lnTo>
                  <a:lnTo>
                    <a:pt x="189" y="361"/>
                  </a:lnTo>
                  <a:lnTo>
                    <a:pt x="182" y="356"/>
                  </a:lnTo>
                  <a:lnTo>
                    <a:pt x="175" y="353"/>
                  </a:lnTo>
                  <a:lnTo>
                    <a:pt x="171" y="353"/>
                  </a:lnTo>
                  <a:lnTo>
                    <a:pt x="166" y="350"/>
                  </a:lnTo>
                  <a:lnTo>
                    <a:pt x="164" y="348"/>
                  </a:lnTo>
                  <a:lnTo>
                    <a:pt x="156" y="348"/>
                  </a:lnTo>
                  <a:lnTo>
                    <a:pt x="152" y="352"/>
                  </a:lnTo>
                  <a:lnTo>
                    <a:pt x="152" y="356"/>
                  </a:lnTo>
                  <a:lnTo>
                    <a:pt x="151" y="371"/>
                  </a:lnTo>
                  <a:lnTo>
                    <a:pt x="151" y="379"/>
                  </a:lnTo>
                  <a:lnTo>
                    <a:pt x="154" y="384"/>
                  </a:lnTo>
                  <a:lnTo>
                    <a:pt x="161" y="390"/>
                  </a:lnTo>
                  <a:lnTo>
                    <a:pt x="164" y="397"/>
                  </a:lnTo>
                  <a:lnTo>
                    <a:pt x="161" y="403"/>
                  </a:lnTo>
                  <a:lnTo>
                    <a:pt x="161" y="411"/>
                  </a:lnTo>
                  <a:lnTo>
                    <a:pt x="164" y="423"/>
                  </a:lnTo>
                  <a:lnTo>
                    <a:pt x="169" y="431"/>
                  </a:lnTo>
                  <a:lnTo>
                    <a:pt x="162" y="436"/>
                  </a:lnTo>
                  <a:lnTo>
                    <a:pt x="157" y="432"/>
                  </a:lnTo>
                  <a:lnTo>
                    <a:pt x="154" y="426"/>
                  </a:lnTo>
                  <a:lnTo>
                    <a:pt x="147" y="423"/>
                  </a:lnTo>
                  <a:lnTo>
                    <a:pt x="139" y="424"/>
                  </a:lnTo>
                  <a:lnTo>
                    <a:pt x="137" y="416"/>
                  </a:lnTo>
                  <a:lnTo>
                    <a:pt x="137" y="410"/>
                  </a:lnTo>
                  <a:lnTo>
                    <a:pt x="131" y="397"/>
                  </a:lnTo>
                  <a:lnTo>
                    <a:pt x="128" y="390"/>
                  </a:lnTo>
                  <a:lnTo>
                    <a:pt x="123" y="394"/>
                  </a:lnTo>
                  <a:lnTo>
                    <a:pt x="116" y="395"/>
                  </a:lnTo>
                  <a:lnTo>
                    <a:pt x="108" y="398"/>
                  </a:lnTo>
                  <a:lnTo>
                    <a:pt x="99" y="405"/>
                  </a:lnTo>
                  <a:lnTo>
                    <a:pt x="94" y="410"/>
                  </a:lnTo>
                  <a:lnTo>
                    <a:pt x="91" y="415"/>
                  </a:lnTo>
                  <a:lnTo>
                    <a:pt x="88" y="429"/>
                  </a:lnTo>
                  <a:lnTo>
                    <a:pt x="86" y="449"/>
                  </a:lnTo>
                  <a:lnTo>
                    <a:pt x="85" y="462"/>
                  </a:lnTo>
                  <a:lnTo>
                    <a:pt x="78" y="465"/>
                  </a:lnTo>
                  <a:lnTo>
                    <a:pt x="71" y="470"/>
                  </a:lnTo>
                  <a:lnTo>
                    <a:pt x="65" y="478"/>
                  </a:lnTo>
                  <a:lnTo>
                    <a:pt x="55" y="479"/>
                  </a:lnTo>
                  <a:lnTo>
                    <a:pt x="48" y="478"/>
                  </a:lnTo>
                  <a:lnTo>
                    <a:pt x="46" y="471"/>
                  </a:lnTo>
                  <a:lnTo>
                    <a:pt x="48" y="465"/>
                  </a:lnTo>
                  <a:lnTo>
                    <a:pt x="48" y="460"/>
                  </a:lnTo>
                  <a:lnTo>
                    <a:pt x="43" y="458"/>
                  </a:lnTo>
                  <a:lnTo>
                    <a:pt x="35" y="458"/>
                  </a:lnTo>
                  <a:lnTo>
                    <a:pt x="30" y="455"/>
                  </a:lnTo>
                  <a:lnTo>
                    <a:pt x="32" y="447"/>
                  </a:lnTo>
                  <a:lnTo>
                    <a:pt x="28" y="444"/>
                  </a:lnTo>
                  <a:lnTo>
                    <a:pt x="30" y="439"/>
                  </a:lnTo>
                  <a:lnTo>
                    <a:pt x="35" y="437"/>
                  </a:lnTo>
                  <a:lnTo>
                    <a:pt x="38" y="434"/>
                  </a:lnTo>
                  <a:lnTo>
                    <a:pt x="42" y="428"/>
                  </a:lnTo>
                  <a:lnTo>
                    <a:pt x="42" y="421"/>
                  </a:lnTo>
                  <a:lnTo>
                    <a:pt x="42" y="418"/>
                  </a:lnTo>
                  <a:lnTo>
                    <a:pt x="42" y="415"/>
                  </a:lnTo>
                  <a:lnTo>
                    <a:pt x="40" y="411"/>
                  </a:lnTo>
                  <a:lnTo>
                    <a:pt x="37" y="408"/>
                  </a:lnTo>
                  <a:lnTo>
                    <a:pt x="33" y="408"/>
                  </a:lnTo>
                  <a:lnTo>
                    <a:pt x="33" y="402"/>
                  </a:lnTo>
                  <a:lnTo>
                    <a:pt x="37" y="398"/>
                  </a:lnTo>
                  <a:lnTo>
                    <a:pt x="40" y="395"/>
                  </a:lnTo>
                  <a:lnTo>
                    <a:pt x="40" y="389"/>
                  </a:lnTo>
                  <a:lnTo>
                    <a:pt x="37" y="379"/>
                  </a:lnTo>
                  <a:lnTo>
                    <a:pt x="30" y="371"/>
                  </a:lnTo>
                  <a:lnTo>
                    <a:pt x="25" y="366"/>
                  </a:lnTo>
                  <a:lnTo>
                    <a:pt x="23" y="365"/>
                  </a:lnTo>
                  <a:lnTo>
                    <a:pt x="18" y="363"/>
                  </a:lnTo>
                  <a:lnTo>
                    <a:pt x="15" y="356"/>
                  </a:lnTo>
                  <a:lnTo>
                    <a:pt x="15" y="350"/>
                  </a:lnTo>
                  <a:lnTo>
                    <a:pt x="13" y="348"/>
                  </a:lnTo>
                  <a:lnTo>
                    <a:pt x="5" y="345"/>
                  </a:lnTo>
                  <a:lnTo>
                    <a:pt x="3" y="335"/>
                  </a:lnTo>
                  <a:lnTo>
                    <a:pt x="8" y="334"/>
                  </a:lnTo>
                  <a:lnTo>
                    <a:pt x="15" y="334"/>
                  </a:lnTo>
                  <a:lnTo>
                    <a:pt x="20" y="335"/>
                  </a:lnTo>
                  <a:lnTo>
                    <a:pt x="27" y="334"/>
                  </a:lnTo>
                  <a:lnTo>
                    <a:pt x="35" y="334"/>
                  </a:lnTo>
                  <a:lnTo>
                    <a:pt x="38" y="329"/>
                  </a:lnTo>
                  <a:lnTo>
                    <a:pt x="40" y="324"/>
                  </a:lnTo>
                  <a:lnTo>
                    <a:pt x="38" y="318"/>
                  </a:lnTo>
                  <a:lnTo>
                    <a:pt x="33" y="309"/>
                  </a:lnTo>
                  <a:lnTo>
                    <a:pt x="30" y="308"/>
                  </a:lnTo>
                  <a:lnTo>
                    <a:pt x="27" y="305"/>
                  </a:lnTo>
                  <a:lnTo>
                    <a:pt x="18" y="301"/>
                  </a:lnTo>
                  <a:lnTo>
                    <a:pt x="8" y="298"/>
                  </a:lnTo>
                  <a:lnTo>
                    <a:pt x="3" y="295"/>
                  </a:lnTo>
                  <a:lnTo>
                    <a:pt x="2" y="287"/>
                  </a:lnTo>
                  <a:lnTo>
                    <a:pt x="0" y="280"/>
                  </a:lnTo>
                  <a:lnTo>
                    <a:pt x="3" y="274"/>
                  </a:lnTo>
                  <a:lnTo>
                    <a:pt x="12" y="271"/>
                  </a:lnTo>
                  <a:lnTo>
                    <a:pt x="18" y="266"/>
                  </a:lnTo>
                  <a:lnTo>
                    <a:pt x="25" y="263"/>
                  </a:lnTo>
                  <a:lnTo>
                    <a:pt x="23" y="256"/>
                  </a:lnTo>
                  <a:lnTo>
                    <a:pt x="20" y="250"/>
                  </a:lnTo>
                  <a:lnTo>
                    <a:pt x="20" y="246"/>
                  </a:lnTo>
                  <a:lnTo>
                    <a:pt x="20" y="242"/>
                  </a:lnTo>
                  <a:lnTo>
                    <a:pt x="17" y="235"/>
                  </a:lnTo>
                  <a:lnTo>
                    <a:pt x="15" y="227"/>
                  </a:lnTo>
                  <a:lnTo>
                    <a:pt x="23" y="230"/>
                  </a:lnTo>
                  <a:lnTo>
                    <a:pt x="32" y="232"/>
                  </a:lnTo>
                  <a:lnTo>
                    <a:pt x="37" y="224"/>
                  </a:lnTo>
                  <a:lnTo>
                    <a:pt x="40" y="216"/>
                  </a:lnTo>
                  <a:lnTo>
                    <a:pt x="42" y="201"/>
                  </a:lnTo>
                  <a:lnTo>
                    <a:pt x="38" y="190"/>
                  </a:lnTo>
                  <a:lnTo>
                    <a:pt x="35" y="185"/>
                  </a:lnTo>
                  <a:lnTo>
                    <a:pt x="28" y="183"/>
                  </a:lnTo>
                  <a:lnTo>
                    <a:pt x="32" y="180"/>
                  </a:lnTo>
                  <a:lnTo>
                    <a:pt x="35" y="178"/>
                  </a:lnTo>
                  <a:lnTo>
                    <a:pt x="28" y="178"/>
                  </a:lnTo>
                  <a:lnTo>
                    <a:pt x="22" y="177"/>
                  </a:lnTo>
                  <a:lnTo>
                    <a:pt x="17" y="172"/>
                  </a:lnTo>
                  <a:lnTo>
                    <a:pt x="22" y="165"/>
                  </a:lnTo>
                  <a:lnTo>
                    <a:pt x="22" y="157"/>
                  </a:lnTo>
                  <a:lnTo>
                    <a:pt x="18" y="148"/>
                  </a:lnTo>
                  <a:lnTo>
                    <a:pt x="17" y="138"/>
                  </a:lnTo>
                  <a:lnTo>
                    <a:pt x="20" y="130"/>
                  </a:lnTo>
                  <a:lnTo>
                    <a:pt x="30" y="123"/>
                  </a:lnTo>
                  <a:lnTo>
                    <a:pt x="38" y="122"/>
                  </a:lnTo>
                  <a:lnTo>
                    <a:pt x="45" y="119"/>
                  </a:lnTo>
                  <a:lnTo>
                    <a:pt x="46" y="107"/>
                  </a:lnTo>
                  <a:lnTo>
                    <a:pt x="48" y="104"/>
                  </a:lnTo>
                  <a:lnTo>
                    <a:pt x="50" y="99"/>
                  </a:lnTo>
                  <a:lnTo>
                    <a:pt x="50" y="83"/>
                  </a:lnTo>
                  <a:lnTo>
                    <a:pt x="46" y="70"/>
                  </a:lnTo>
                  <a:lnTo>
                    <a:pt x="43" y="52"/>
                  </a:lnTo>
                  <a:lnTo>
                    <a:pt x="38" y="39"/>
                  </a:lnTo>
                  <a:lnTo>
                    <a:pt x="33" y="21"/>
                  </a:lnTo>
                  <a:lnTo>
                    <a:pt x="32" y="10"/>
                  </a:lnTo>
                  <a:lnTo>
                    <a:pt x="32" y="5"/>
                  </a:lnTo>
                  <a:lnTo>
                    <a:pt x="35" y="2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48" y="5"/>
                  </a:lnTo>
                  <a:lnTo>
                    <a:pt x="51" y="7"/>
                  </a:lnTo>
                  <a:lnTo>
                    <a:pt x="58" y="10"/>
                  </a:lnTo>
                  <a:lnTo>
                    <a:pt x="65" y="12"/>
                  </a:lnTo>
                  <a:lnTo>
                    <a:pt x="73" y="20"/>
                  </a:lnTo>
                  <a:lnTo>
                    <a:pt x="86" y="25"/>
                  </a:lnTo>
                  <a:lnTo>
                    <a:pt x="91" y="33"/>
                  </a:lnTo>
                  <a:lnTo>
                    <a:pt x="94" y="46"/>
                  </a:lnTo>
                  <a:lnTo>
                    <a:pt x="96" y="54"/>
                  </a:lnTo>
                  <a:lnTo>
                    <a:pt x="99" y="59"/>
                  </a:lnTo>
                  <a:lnTo>
                    <a:pt x="99" y="62"/>
                  </a:lnTo>
                  <a:lnTo>
                    <a:pt x="98" y="67"/>
                  </a:lnTo>
                  <a:lnTo>
                    <a:pt x="98" y="76"/>
                  </a:lnTo>
                  <a:lnTo>
                    <a:pt x="99" y="85"/>
                  </a:lnTo>
                  <a:lnTo>
                    <a:pt x="101" y="86"/>
                  </a:lnTo>
                  <a:lnTo>
                    <a:pt x="101" y="91"/>
                  </a:lnTo>
                  <a:lnTo>
                    <a:pt x="106" y="96"/>
                  </a:lnTo>
                  <a:close/>
                </a:path>
              </a:pathLst>
            </a:custGeom>
            <a:solidFill>
              <a:srgbClr val="F79646">
                <a:lumMod val="75000"/>
              </a:srgb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0" name="Freeform 234"/>
            <p:cNvSpPr>
              <a:spLocks/>
            </p:cNvSpPr>
            <p:nvPr/>
          </p:nvSpPr>
          <p:spPr bwMode="auto">
            <a:xfrm>
              <a:off x="828675" y="11622883"/>
              <a:ext cx="22225" cy="25400"/>
            </a:xfrm>
            <a:custGeom>
              <a:avLst/>
              <a:gdLst>
                <a:gd name="T0" fmla="*/ 14 w 28"/>
                <a:gd name="T1" fmla="*/ 26 h 31"/>
                <a:gd name="T2" fmla="*/ 14 w 28"/>
                <a:gd name="T3" fmla="*/ 29 h 31"/>
                <a:gd name="T4" fmla="*/ 12 w 28"/>
                <a:gd name="T5" fmla="*/ 31 h 31"/>
                <a:gd name="T6" fmla="*/ 10 w 28"/>
                <a:gd name="T7" fmla="*/ 31 h 31"/>
                <a:gd name="T8" fmla="*/ 5 w 28"/>
                <a:gd name="T9" fmla="*/ 31 h 31"/>
                <a:gd name="T10" fmla="*/ 0 w 28"/>
                <a:gd name="T11" fmla="*/ 25 h 31"/>
                <a:gd name="T12" fmla="*/ 0 w 28"/>
                <a:gd name="T13" fmla="*/ 15 h 31"/>
                <a:gd name="T14" fmla="*/ 10 w 28"/>
                <a:gd name="T15" fmla="*/ 8 h 31"/>
                <a:gd name="T16" fmla="*/ 12 w 28"/>
                <a:gd name="T17" fmla="*/ 4 h 31"/>
                <a:gd name="T18" fmla="*/ 17 w 28"/>
                <a:gd name="T19" fmla="*/ 0 h 31"/>
                <a:gd name="T20" fmla="*/ 20 w 28"/>
                <a:gd name="T21" fmla="*/ 4 h 31"/>
                <a:gd name="T22" fmla="*/ 28 w 28"/>
                <a:gd name="T23" fmla="*/ 0 h 31"/>
                <a:gd name="T24" fmla="*/ 28 w 28"/>
                <a:gd name="T25" fmla="*/ 8 h 31"/>
                <a:gd name="T26" fmla="*/ 24 w 28"/>
                <a:gd name="T27" fmla="*/ 13 h 31"/>
                <a:gd name="T28" fmla="*/ 19 w 28"/>
                <a:gd name="T29" fmla="*/ 20 h 31"/>
                <a:gd name="T30" fmla="*/ 14 w 28"/>
                <a:gd name="T31" fmla="*/ 2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31">
                  <a:moveTo>
                    <a:pt x="14" y="26"/>
                  </a:moveTo>
                  <a:lnTo>
                    <a:pt x="14" y="29"/>
                  </a:lnTo>
                  <a:lnTo>
                    <a:pt x="12" y="31"/>
                  </a:lnTo>
                  <a:lnTo>
                    <a:pt x="10" y="31"/>
                  </a:lnTo>
                  <a:lnTo>
                    <a:pt x="5" y="31"/>
                  </a:lnTo>
                  <a:lnTo>
                    <a:pt x="0" y="25"/>
                  </a:lnTo>
                  <a:lnTo>
                    <a:pt x="0" y="15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4" y="13"/>
                  </a:lnTo>
                  <a:lnTo>
                    <a:pt x="19" y="20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1" name="Freeform 235"/>
            <p:cNvSpPr>
              <a:spLocks/>
            </p:cNvSpPr>
            <p:nvPr/>
          </p:nvSpPr>
          <p:spPr bwMode="auto">
            <a:xfrm>
              <a:off x="831850" y="11465720"/>
              <a:ext cx="28575" cy="12700"/>
            </a:xfrm>
            <a:custGeom>
              <a:avLst/>
              <a:gdLst>
                <a:gd name="T0" fmla="*/ 28 w 35"/>
                <a:gd name="T1" fmla="*/ 17 h 17"/>
                <a:gd name="T2" fmla="*/ 15 w 35"/>
                <a:gd name="T3" fmla="*/ 17 h 17"/>
                <a:gd name="T4" fmla="*/ 7 w 35"/>
                <a:gd name="T5" fmla="*/ 17 h 17"/>
                <a:gd name="T6" fmla="*/ 0 w 35"/>
                <a:gd name="T7" fmla="*/ 15 h 17"/>
                <a:gd name="T8" fmla="*/ 0 w 35"/>
                <a:gd name="T9" fmla="*/ 7 h 17"/>
                <a:gd name="T10" fmla="*/ 5 w 35"/>
                <a:gd name="T11" fmla="*/ 2 h 17"/>
                <a:gd name="T12" fmla="*/ 9 w 35"/>
                <a:gd name="T13" fmla="*/ 0 h 17"/>
                <a:gd name="T14" fmla="*/ 12 w 35"/>
                <a:gd name="T15" fmla="*/ 0 h 17"/>
                <a:gd name="T16" fmla="*/ 17 w 35"/>
                <a:gd name="T17" fmla="*/ 4 h 17"/>
                <a:gd name="T18" fmla="*/ 25 w 35"/>
                <a:gd name="T19" fmla="*/ 2 h 17"/>
                <a:gd name="T20" fmla="*/ 32 w 35"/>
                <a:gd name="T21" fmla="*/ 8 h 17"/>
                <a:gd name="T22" fmla="*/ 35 w 35"/>
                <a:gd name="T23" fmla="*/ 13 h 17"/>
                <a:gd name="T24" fmla="*/ 28 w 35"/>
                <a:gd name="T2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7">
                  <a:moveTo>
                    <a:pt x="28" y="17"/>
                  </a:moveTo>
                  <a:lnTo>
                    <a:pt x="15" y="17"/>
                  </a:lnTo>
                  <a:lnTo>
                    <a:pt x="7" y="17"/>
                  </a:lnTo>
                  <a:lnTo>
                    <a:pt x="0" y="15"/>
                  </a:lnTo>
                  <a:lnTo>
                    <a:pt x="0" y="7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7" y="4"/>
                  </a:lnTo>
                  <a:lnTo>
                    <a:pt x="25" y="2"/>
                  </a:lnTo>
                  <a:lnTo>
                    <a:pt x="32" y="8"/>
                  </a:lnTo>
                  <a:lnTo>
                    <a:pt x="35" y="13"/>
                  </a:lnTo>
                  <a:lnTo>
                    <a:pt x="28" y="1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2" name="Freeform 236"/>
            <p:cNvSpPr>
              <a:spLocks/>
            </p:cNvSpPr>
            <p:nvPr/>
          </p:nvSpPr>
          <p:spPr bwMode="auto">
            <a:xfrm>
              <a:off x="920750" y="11237120"/>
              <a:ext cx="9525" cy="19050"/>
            </a:xfrm>
            <a:custGeom>
              <a:avLst/>
              <a:gdLst>
                <a:gd name="T0" fmla="*/ 7 w 13"/>
                <a:gd name="T1" fmla="*/ 0 h 25"/>
                <a:gd name="T2" fmla="*/ 12 w 13"/>
                <a:gd name="T3" fmla="*/ 2 h 25"/>
                <a:gd name="T4" fmla="*/ 13 w 13"/>
                <a:gd name="T5" fmla="*/ 12 h 25"/>
                <a:gd name="T6" fmla="*/ 13 w 13"/>
                <a:gd name="T7" fmla="*/ 18 h 25"/>
                <a:gd name="T8" fmla="*/ 13 w 13"/>
                <a:gd name="T9" fmla="*/ 25 h 25"/>
                <a:gd name="T10" fmla="*/ 8 w 13"/>
                <a:gd name="T11" fmla="*/ 25 h 25"/>
                <a:gd name="T12" fmla="*/ 5 w 13"/>
                <a:gd name="T13" fmla="*/ 16 h 25"/>
                <a:gd name="T14" fmla="*/ 2 w 13"/>
                <a:gd name="T15" fmla="*/ 10 h 25"/>
                <a:gd name="T16" fmla="*/ 0 w 13"/>
                <a:gd name="T17" fmla="*/ 7 h 25"/>
                <a:gd name="T18" fmla="*/ 0 w 13"/>
                <a:gd name="T19" fmla="*/ 5 h 25"/>
                <a:gd name="T20" fmla="*/ 0 w 13"/>
                <a:gd name="T21" fmla="*/ 0 h 25"/>
                <a:gd name="T22" fmla="*/ 2 w 13"/>
                <a:gd name="T23" fmla="*/ 0 h 25"/>
                <a:gd name="T24" fmla="*/ 3 w 13"/>
                <a:gd name="T25" fmla="*/ 0 h 25"/>
                <a:gd name="T26" fmla="*/ 7 w 13"/>
                <a:gd name="T2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5">
                  <a:moveTo>
                    <a:pt x="7" y="0"/>
                  </a:moveTo>
                  <a:lnTo>
                    <a:pt x="12" y="2"/>
                  </a:lnTo>
                  <a:lnTo>
                    <a:pt x="13" y="12"/>
                  </a:lnTo>
                  <a:lnTo>
                    <a:pt x="13" y="18"/>
                  </a:lnTo>
                  <a:lnTo>
                    <a:pt x="13" y="25"/>
                  </a:lnTo>
                  <a:lnTo>
                    <a:pt x="8" y="25"/>
                  </a:lnTo>
                  <a:lnTo>
                    <a:pt x="5" y="16"/>
                  </a:lnTo>
                  <a:lnTo>
                    <a:pt x="2" y="10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3" name="Freeform 237"/>
            <p:cNvSpPr>
              <a:spLocks/>
            </p:cNvSpPr>
            <p:nvPr/>
          </p:nvSpPr>
          <p:spPr bwMode="auto">
            <a:xfrm>
              <a:off x="831850" y="11506995"/>
              <a:ext cx="23813" cy="12700"/>
            </a:xfrm>
            <a:custGeom>
              <a:avLst/>
              <a:gdLst>
                <a:gd name="T0" fmla="*/ 12 w 30"/>
                <a:gd name="T1" fmla="*/ 0 h 16"/>
                <a:gd name="T2" fmla="*/ 17 w 30"/>
                <a:gd name="T3" fmla="*/ 2 h 16"/>
                <a:gd name="T4" fmla="*/ 23 w 30"/>
                <a:gd name="T5" fmla="*/ 3 h 16"/>
                <a:gd name="T6" fmla="*/ 30 w 30"/>
                <a:gd name="T7" fmla="*/ 3 h 16"/>
                <a:gd name="T8" fmla="*/ 22 w 30"/>
                <a:gd name="T9" fmla="*/ 13 h 16"/>
                <a:gd name="T10" fmla="*/ 14 w 30"/>
                <a:gd name="T11" fmla="*/ 7 h 16"/>
                <a:gd name="T12" fmla="*/ 5 w 30"/>
                <a:gd name="T13" fmla="*/ 10 h 16"/>
                <a:gd name="T14" fmla="*/ 0 w 30"/>
                <a:gd name="T15" fmla="*/ 16 h 16"/>
                <a:gd name="T16" fmla="*/ 0 w 30"/>
                <a:gd name="T17" fmla="*/ 8 h 16"/>
                <a:gd name="T18" fmla="*/ 5 w 30"/>
                <a:gd name="T19" fmla="*/ 3 h 16"/>
                <a:gd name="T20" fmla="*/ 7 w 30"/>
                <a:gd name="T21" fmla="*/ 0 h 16"/>
                <a:gd name="T22" fmla="*/ 9 w 30"/>
                <a:gd name="T23" fmla="*/ 0 h 16"/>
                <a:gd name="T24" fmla="*/ 12 w 3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16">
                  <a:moveTo>
                    <a:pt x="12" y="0"/>
                  </a:moveTo>
                  <a:lnTo>
                    <a:pt x="17" y="2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22" y="13"/>
                  </a:lnTo>
                  <a:lnTo>
                    <a:pt x="14" y="7"/>
                  </a:lnTo>
                  <a:lnTo>
                    <a:pt x="5" y="10"/>
                  </a:lnTo>
                  <a:lnTo>
                    <a:pt x="0" y="16"/>
                  </a:lnTo>
                  <a:lnTo>
                    <a:pt x="0" y="8"/>
                  </a:lnTo>
                  <a:lnTo>
                    <a:pt x="5" y="3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4" name="Freeform 238"/>
            <p:cNvSpPr>
              <a:spLocks/>
            </p:cNvSpPr>
            <p:nvPr/>
          </p:nvSpPr>
          <p:spPr bwMode="auto">
            <a:xfrm>
              <a:off x="798513" y="11708608"/>
              <a:ext cx="12700" cy="20638"/>
            </a:xfrm>
            <a:custGeom>
              <a:avLst/>
              <a:gdLst>
                <a:gd name="T0" fmla="*/ 5 w 15"/>
                <a:gd name="T1" fmla="*/ 5 h 26"/>
                <a:gd name="T2" fmla="*/ 12 w 15"/>
                <a:gd name="T3" fmla="*/ 0 h 26"/>
                <a:gd name="T4" fmla="*/ 15 w 15"/>
                <a:gd name="T5" fmla="*/ 8 h 26"/>
                <a:gd name="T6" fmla="*/ 12 w 15"/>
                <a:gd name="T7" fmla="*/ 18 h 26"/>
                <a:gd name="T8" fmla="*/ 10 w 15"/>
                <a:gd name="T9" fmla="*/ 24 h 26"/>
                <a:gd name="T10" fmla="*/ 7 w 15"/>
                <a:gd name="T11" fmla="*/ 26 h 26"/>
                <a:gd name="T12" fmla="*/ 3 w 15"/>
                <a:gd name="T13" fmla="*/ 23 h 26"/>
                <a:gd name="T14" fmla="*/ 0 w 15"/>
                <a:gd name="T15" fmla="*/ 18 h 26"/>
                <a:gd name="T16" fmla="*/ 2 w 15"/>
                <a:gd name="T17" fmla="*/ 13 h 26"/>
                <a:gd name="T18" fmla="*/ 5 w 15"/>
                <a:gd name="T1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5" y="5"/>
                  </a:moveTo>
                  <a:lnTo>
                    <a:pt x="12" y="0"/>
                  </a:lnTo>
                  <a:lnTo>
                    <a:pt x="15" y="8"/>
                  </a:lnTo>
                  <a:lnTo>
                    <a:pt x="12" y="18"/>
                  </a:lnTo>
                  <a:lnTo>
                    <a:pt x="10" y="24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5" name="Freeform 239"/>
            <p:cNvSpPr>
              <a:spLocks/>
            </p:cNvSpPr>
            <p:nvPr/>
          </p:nvSpPr>
          <p:spPr bwMode="auto">
            <a:xfrm>
              <a:off x="904875" y="11321258"/>
              <a:ext cx="11113" cy="11113"/>
            </a:xfrm>
            <a:custGeom>
              <a:avLst/>
              <a:gdLst>
                <a:gd name="T0" fmla="*/ 13 w 13"/>
                <a:gd name="T1" fmla="*/ 8 h 13"/>
                <a:gd name="T2" fmla="*/ 12 w 13"/>
                <a:gd name="T3" fmla="*/ 13 h 13"/>
                <a:gd name="T4" fmla="*/ 2 w 13"/>
                <a:gd name="T5" fmla="*/ 13 h 13"/>
                <a:gd name="T6" fmla="*/ 0 w 13"/>
                <a:gd name="T7" fmla="*/ 7 h 13"/>
                <a:gd name="T8" fmla="*/ 2 w 13"/>
                <a:gd name="T9" fmla="*/ 2 h 13"/>
                <a:gd name="T10" fmla="*/ 8 w 13"/>
                <a:gd name="T11" fmla="*/ 0 h 13"/>
                <a:gd name="T12" fmla="*/ 8 w 13"/>
                <a:gd name="T13" fmla="*/ 3 h 13"/>
                <a:gd name="T14" fmla="*/ 8 w 13"/>
                <a:gd name="T15" fmla="*/ 7 h 13"/>
                <a:gd name="T16" fmla="*/ 12 w 13"/>
                <a:gd name="T17" fmla="*/ 5 h 13"/>
                <a:gd name="T18" fmla="*/ 13 w 13"/>
                <a:gd name="T1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3">
                  <a:moveTo>
                    <a:pt x="13" y="8"/>
                  </a:moveTo>
                  <a:lnTo>
                    <a:pt x="12" y="13"/>
                  </a:lnTo>
                  <a:lnTo>
                    <a:pt x="2" y="13"/>
                  </a:lnTo>
                  <a:lnTo>
                    <a:pt x="0" y="7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3"/>
                  </a:lnTo>
                  <a:lnTo>
                    <a:pt x="8" y="7"/>
                  </a:lnTo>
                  <a:lnTo>
                    <a:pt x="12" y="5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6" name="Freeform 240"/>
            <p:cNvSpPr>
              <a:spLocks/>
            </p:cNvSpPr>
            <p:nvPr/>
          </p:nvSpPr>
          <p:spPr bwMode="auto">
            <a:xfrm>
              <a:off x="928688" y="11489533"/>
              <a:ext cx="7938" cy="14288"/>
            </a:xfrm>
            <a:custGeom>
              <a:avLst/>
              <a:gdLst>
                <a:gd name="T0" fmla="*/ 10 w 10"/>
                <a:gd name="T1" fmla="*/ 0 h 18"/>
                <a:gd name="T2" fmla="*/ 8 w 10"/>
                <a:gd name="T3" fmla="*/ 7 h 18"/>
                <a:gd name="T4" fmla="*/ 5 w 10"/>
                <a:gd name="T5" fmla="*/ 11 h 18"/>
                <a:gd name="T6" fmla="*/ 3 w 10"/>
                <a:gd name="T7" fmla="*/ 16 h 18"/>
                <a:gd name="T8" fmla="*/ 0 w 10"/>
                <a:gd name="T9" fmla="*/ 18 h 18"/>
                <a:gd name="T10" fmla="*/ 0 w 10"/>
                <a:gd name="T11" fmla="*/ 13 h 18"/>
                <a:gd name="T12" fmla="*/ 0 w 10"/>
                <a:gd name="T13" fmla="*/ 5 h 18"/>
                <a:gd name="T14" fmla="*/ 10 w 10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10" y="0"/>
                  </a:moveTo>
                  <a:lnTo>
                    <a:pt x="8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0" y="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7" name="Freeform 241"/>
            <p:cNvSpPr>
              <a:spLocks/>
            </p:cNvSpPr>
            <p:nvPr/>
          </p:nvSpPr>
          <p:spPr bwMode="auto">
            <a:xfrm>
              <a:off x="1066800" y="8657433"/>
              <a:ext cx="771525" cy="1246188"/>
            </a:xfrm>
            <a:custGeom>
              <a:avLst/>
              <a:gdLst>
                <a:gd name="T0" fmla="*/ 940 w 971"/>
                <a:gd name="T1" fmla="*/ 104 h 1570"/>
                <a:gd name="T2" fmla="*/ 966 w 971"/>
                <a:gd name="T3" fmla="*/ 139 h 1570"/>
                <a:gd name="T4" fmla="*/ 951 w 971"/>
                <a:gd name="T5" fmla="*/ 181 h 1570"/>
                <a:gd name="T6" fmla="*/ 915 w 971"/>
                <a:gd name="T7" fmla="*/ 172 h 1570"/>
                <a:gd name="T8" fmla="*/ 879 w 971"/>
                <a:gd name="T9" fmla="*/ 212 h 1570"/>
                <a:gd name="T10" fmla="*/ 852 w 971"/>
                <a:gd name="T11" fmla="*/ 296 h 1570"/>
                <a:gd name="T12" fmla="*/ 812 w 971"/>
                <a:gd name="T13" fmla="*/ 353 h 1570"/>
                <a:gd name="T14" fmla="*/ 804 w 971"/>
                <a:gd name="T15" fmla="*/ 390 h 1570"/>
                <a:gd name="T16" fmla="*/ 783 w 971"/>
                <a:gd name="T17" fmla="*/ 382 h 1570"/>
                <a:gd name="T18" fmla="*/ 728 w 971"/>
                <a:gd name="T19" fmla="*/ 443 h 1570"/>
                <a:gd name="T20" fmla="*/ 703 w 971"/>
                <a:gd name="T21" fmla="*/ 508 h 1570"/>
                <a:gd name="T22" fmla="*/ 672 w 971"/>
                <a:gd name="T23" fmla="*/ 537 h 1570"/>
                <a:gd name="T24" fmla="*/ 682 w 971"/>
                <a:gd name="T25" fmla="*/ 583 h 1570"/>
                <a:gd name="T26" fmla="*/ 683 w 971"/>
                <a:gd name="T27" fmla="*/ 655 h 1570"/>
                <a:gd name="T28" fmla="*/ 712 w 971"/>
                <a:gd name="T29" fmla="*/ 709 h 1570"/>
                <a:gd name="T30" fmla="*/ 677 w 971"/>
                <a:gd name="T31" fmla="*/ 735 h 1570"/>
                <a:gd name="T32" fmla="*/ 616 w 971"/>
                <a:gd name="T33" fmla="*/ 718 h 1570"/>
                <a:gd name="T34" fmla="*/ 569 w 971"/>
                <a:gd name="T35" fmla="*/ 775 h 1570"/>
                <a:gd name="T36" fmla="*/ 606 w 971"/>
                <a:gd name="T37" fmla="*/ 833 h 1570"/>
                <a:gd name="T38" fmla="*/ 639 w 971"/>
                <a:gd name="T39" fmla="*/ 869 h 1570"/>
                <a:gd name="T40" fmla="*/ 649 w 971"/>
                <a:gd name="T41" fmla="*/ 893 h 1570"/>
                <a:gd name="T42" fmla="*/ 611 w 971"/>
                <a:gd name="T43" fmla="*/ 913 h 1570"/>
                <a:gd name="T44" fmla="*/ 581 w 971"/>
                <a:gd name="T45" fmla="*/ 969 h 1570"/>
                <a:gd name="T46" fmla="*/ 559 w 971"/>
                <a:gd name="T47" fmla="*/ 1026 h 1570"/>
                <a:gd name="T48" fmla="*/ 581 w 971"/>
                <a:gd name="T49" fmla="*/ 1071 h 1570"/>
                <a:gd name="T50" fmla="*/ 597 w 971"/>
                <a:gd name="T51" fmla="*/ 1115 h 1570"/>
                <a:gd name="T52" fmla="*/ 571 w 971"/>
                <a:gd name="T53" fmla="*/ 1165 h 1570"/>
                <a:gd name="T54" fmla="*/ 576 w 971"/>
                <a:gd name="T55" fmla="*/ 1235 h 1570"/>
                <a:gd name="T56" fmla="*/ 564 w 971"/>
                <a:gd name="T57" fmla="*/ 1304 h 1570"/>
                <a:gd name="T58" fmla="*/ 569 w 971"/>
                <a:gd name="T59" fmla="*/ 1421 h 1570"/>
                <a:gd name="T60" fmla="*/ 561 w 971"/>
                <a:gd name="T61" fmla="*/ 1455 h 1570"/>
                <a:gd name="T62" fmla="*/ 449 w 971"/>
                <a:gd name="T63" fmla="*/ 1455 h 1570"/>
                <a:gd name="T64" fmla="*/ 406 w 971"/>
                <a:gd name="T65" fmla="*/ 1426 h 1570"/>
                <a:gd name="T66" fmla="*/ 291 w 971"/>
                <a:gd name="T67" fmla="*/ 1418 h 1570"/>
                <a:gd name="T68" fmla="*/ 222 w 971"/>
                <a:gd name="T69" fmla="*/ 1455 h 1570"/>
                <a:gd name="T70" fmla="*/ 151 w 971"/>
                <a:gd name="T71" fmla="*/ 1482 h 1570"/>
                <a:gd name="T72" fmla="*/ 105 w 971"/>
                <a:gd name="T73" fmla="*/ 1534 h 1570"/>
                <a:gd name="T74" fmla="*/ 27 w 971"/>
                <a:gd name="T75" fmla="*/ 1492 h 1570"/>
                <a:gd name="T76" fmla="*/ 2 w 971"/>
                <a:gd name="T77" fmla="*/ 1372 h 1570"/>
                <a:gd name="T78" fmla="*/ 75 w 971"/>
                <a:gd name="T79" fmla="*/ 1301 h 1570"/>
                <a:gd name="T80" fmla="*/ 174 w 971"/>
                <a:gd name="T81" fmla="*/ 1189 h 1570"/>
                <a:gd name="T82" fmla="*/ 278 w 971"/>
                <a:gd name="T83" fmla="*/ 1120 h 1570"/>
                <a:gd name="T84" fmla="*/ 320 w 971"/>
                <a:gd name="T85" fmla="*/ 1055 h 1570"/>
                <a:gd name="T86" fmla="*/ 270 w 971"/>
                <a:gd name="T87" fmla="*/ 905 h 1570"/>
                <a:gd name="T88" fmla="*/ 318 w 971"/>
                <a:gd name="T89" fmla="*/ 777 h 1570"/>
                <a:gd name="T90" fmla="*/ 288 w 971"/>
                <a:gd name="T91" fmla="*/ 689 h 1570"/>
                <a:gd name="T92" fmla="*/ 305 w 971"/>
                <a:gd name="T93" fmla="*/ 592 h 1570"/>
                <a:gd name="T94" fmla="*/ 359 w 971"/>
                <a:gd name="T95" fmla="*/ 489 h 1570"/>
                <a:gd name="T96" fmla="*/ 325 w 971"/>
                <a:gd name="T97" fmla="*/ 403 h 1570"/>
                <a:gd name="T98" fmla="*/ 298 w 971"/>
                <a:gd name="T99" fmla="*/ 335 h 1570"/>
                <a:gd name="T100" fmla="*/ 311 w 971"/>
                <a:gd name="T101" fmla="*/ 241 h 1570"/>
                <a:gd name="T102" fmla="*/ 396 w 971"/>
                <a:gd name="T103" fmla="*/ 210 h 1570"/>
                <a:gd name="T104" fmla="*/ 401 w 971"/>
                <a:gd name="T105" fmla="*/ 118 h 1570"/>
                <a:gd name="T106" fmla="*/ 449 w 971"/>
                <a:gd name="T107" fmla="*/ 78 h 1570"/>
                <a:gd name="T108" fmla="*/ 495 w 971"/>
                <a:gd name="T109" fmla="*/ 71 h 1570"/>
                <a:gd name="T110" fmla="*/ 518 w 971"/>
                <a:gd name="T111" fmla="*/ 16 h 1570"/>
                <a:gd name="T112" fmla="*/ 578 w 971"/>
                <a:gd name="T113" fmla="*/ 19 h 1570"/>
                <a:gd name="T114" fmla="*/ 621 w 971"/>
                <a:gd name="T115" fmla="*/ 47 h 1570"/>
                <a:gd name="T116" fmla="*/ 677 w 971"/>
                <a:gd name="T117" fmla="*/ 71 h 1570"/>
                <a:gd name="T118" fmla="*/ 750 w 971"/>
                <a:gd name="T119" fmla="*/ 68 h 1570"/>
                <a:gd name="T120" fmla="*/ 819 w 971"/>
                <a:gd name="T121" fmla="*/ 73 h 1570"/>
                <a:gd name="T122" fmla="*/ 910 w 971"/>
                <a:gd name="T123" fmla="*/ 44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1" h="1570">
                  <a:moveTo>
                    <a:pt x="951" y="36"/>
                  </a:moveTo>
                  <a:lnTo>
                    <a:pt x="953" y="36"/>
                  </a:lnTo>
                  <a:lnTo>
                    <a:pt x="951" y="42"/>
                  </a:lnTo>
                  <a:lnTo>
                    <a:pt x="948" y="45"/>
                  </a:lnTo>
                  <a:lnTo>
                    <a:pt x="945" y="52"/>
                  </a:lnTo>
                  <a:lnTo>
                    <a:pt x="941" y="57"/>
                  </a:lnTo>
                  <a:lnTo>
                    <a:pt x="938" y="63"/>
                  </a:lnTo>
                  <a:lnTo>
                    <a:pt x="936" y="70"/>
                  </a:lnTo>
                  <a:lnTo>
                    <a:pt x="936" y="79"/>
                  </a:lnTo>
                  <a:lnTo>
                    <a:pt x="936" y="86"/>
                  </a:lnTo>
                  <a:lnTo>
                    <a:pt x="938" y="91"/>
                  </a:lnTo>
                  <a:lnTo>
                    <a:pt x="938" y="95"/>
                  </a:lnTo>
                  <a:lnTo>
                    <a:pt x="940" y="104"/>
                  </a:lnTo>
                  <a:lnTo>
                    <a:pt x="943" y="110"/>
                  </a:lnTo>
                  <a:lnTo>
                    <a:pt x="943" y="113"/>
                  </a:lnTo>
                  <a:lnTo>
                    <a:pt x="945" y="117"/>
                  </a:lnTo>
                  <a:lnTo>
                    <a:pt x="948" y="121"/>
                  </a:lnTo>
                  <a:lnTo>
                    <a:pt x="950" y="123"/>
                  </a:lnTo>
                  <a:lnTo>
                    <a:pt x="951" y="125"/>
                  </a:lnTo>
                  <a:lnTo>
                    <a:pt x="956" y="123"/>
                  </a:lnTo>
                  <a:lnTo>
                    <a:pt x="961" y="125"/>
                  </a:lnTo>
                  <a:lnTo>
                    <a:pt x="960" y="129"/>
                  </a:lnTo>
                  <a:lnTo>
                    <a:pt x="960" y="133"/>
                  </a:lnTo>
                  <a:lnTo>
                    <a:pt x="961" y="134"/>
                  </a:lnTo>
                  <a:lnTo>
                    <a:pt x="965" y="136"/>
                  </a:lnTo>
                  <a:lnTo>
                    <a:pt x="966" y="139"/>
                  </a:lnTo>
                  <a:lnTo>
                    <a:pt x="970" y="139"/>
                  </a:lnTo>
                  <a:lnTo>
                    <a:pt x="971" y="144"/>
                  </a:lnTo>
                  <a:lnTo>
                    <a:pt x="970" y="147"/>
                  </a:lnTo>
                  <a:lnTo>
                    <a:pt x="966" y="152"/>
                  </a:lnTo>
                  <a:lnTo>
                    <a:pt x="965" y="152"/>
                  </a:lnTo>
                  <a:lnTo>
                    <a:pt x="960" y="155"/>
                  </a:lnTo>
                  <a:lnTo>
                    <a:pt x="958" y="157"/>
                  </a:lnTo>
                  <a:lnTo>
                    <a:pt x="960" y="162"/>
                  </a:lnTo>
                  <a:lnTo>
                    <a:pt x="960" y="167"/>
                  </a:lnTo>
                  <a:lnTo>
                    <a:pt x="960" y="172"/>
                  </a:lnTo>
                  <a:lnTo>
                    <a:pt x="956" y="173"/>
                  </a:lnTo>
                  <a:lnTo>
                    <a:pt x="955" y="178"/>
                  </a:lnTo>
                  <a:lnTo>
                    <a:pt x="951" y="181"/>
                  </a:lnTo>
                  <a:lnTo>
                    <a:pt x="946" y="184"/>
                  </a:lnTo>
                  <a:lnTo>
                    <a:pt x="945" y="181"/>
                  </a:lnTo>
                  <a:lnTo>
                    <a:pt x="943" y="175"/>
                  </a:lnTo>
                  <a:lnTo>
                    <a:pt x="941" y="172"/>
                  </a:lnTo>
                  <a:lnTo>
                    <a:pt x="940" y="170"/>
                  </a:lnTo>
                  <a:lnTo>
                    <a:pt x="938" y="168"/>
                  </a:lnTo>
                  <a:lnTo>
                    <a:pt x="936" y="165"/>
                  </a:lnTo>
                  <a:lnTo>
                    <a:pt x="935" y="160"/>
                  </a:lnTo>
                  <a:lnTo>
                    <a:pt x="930" y="157"/>
                  </a:lnTo>
                  <a:lnTo>
                    <a:pt x="927" y="160"/>
                  </a:lnTo>
                  <a:lnTo>
                    <a:pt x="922" y="165"/>
                  </a:lnTo>
                  <a:lnTo>
                    <a:pt x="917" y="170"/>
                  </a:lnTo>
                  <a:lnTo>
                    <a:pt x="915" y="172"/>
                  </a:lnTo>
                  <a:lnTo>
                    <a:pt x="910" y="173"/>
                  </a:lnTo>
                  <a:lnTo>
                    <a:pt x="907" y="172"/>
                  </a:lnTo>
                  <a:lnTo>
                    <a:pt x="905" y="172"/>
                  </a:lnTo>
                  <a:lnTo>
                    <a:pt x="900" y="172"/>
                  </a:lnTo>
                  <a:lnTo>
                    <a:pt x="893" y="172"/>
                  </a:lnTo>
                  <a:lnTo>
                    <a:pt x="887" y="176"/>
                  </a:lnTo>
                  <a:lnTo>
                    <a:pt x="884" y="181"/>
                  </a:lnTo>
                  <a:lnTo>
                    <a:pt x="880" y="186"/>
                  </a:lnTo>
                  <a:lnTo>
                    <a:pt x="879" y="189"/>
                  </a:lnTo>
                  <a:lnTo>
                    <a:pt x="879" y="194"/>
                  </a:lnTo>
                  <a:lnTo>
                    <a:pt x="879" y="201"/>
                  </a:lnTo>
                  <a:lnTo>
                    <a:pt x="879" y="207"/>
                  </a:lnTo>
                  <a:lnTo>
                    <a:pt x="879" y="212"/>
                  </a:lnTo>
                  <a:lnTo>
                    <a:pt x="880" y="217"/>
                  </a:lnTo>
                  <a:lnTo>
                    <a:pt x="877" y="227"/>
                  </a:lnTo>
                  <a:lnTo>
                    <a:pt x="874" y="235"/>
                  </a:lnTo>
                  <a:lnTo>
                    <a:pt x="870" y="243"/>
                  </a:lnTo>
                  <a:lnTo>
                    <a:pt x="869" y="249"/>
                  </a:lnTo>
                  <a:lnTo>
                    <a:pt x="867" y="252"/>
                  </a:lnTo>
                  <a:lnTo>
                    <a:pt x="865" y="256"/>
                  </a:lnTo>
                  <a:lnTo>
                    <a:pt x="864" y="261"/>
                  </a:lnTo>
                  <a:lnTo>
                    <a:pt x="859" y="269"/>
                  </a:lnTo>
                  <a:lnTo>
                    <a:pt x="855" y="275"/>
                  </a:lnTo>
                  <a:lnTo>
                    <a:pt x="855" y="285"/>
                  </a:lnTo>
                  <a:lnTo>
                    <a:pt x="855" y="291"/>
                  </a:lnTo>
                  <a:lnTo>
                    <a:pt x="852" y="296"/>
                  </a:lnTo>
                  <a:lnTo>
                    <a:pt x="847" y="303"/>
                  </a:lnTo>
                  <a:lnTo>
                    <a:pt x="844" y="309"/>
                  </a:lnTo>
                  <a:lnTo>
                    <a:pt x="841" y="311"/>
                  </a:lnTo>
                  <a:lnTo>
                    <a:pt x="837" y="312"/>
                  </a:lnTo>
                  <a:lnTo>
                    <a:pt x="832" y="319"/>
                  </a:lnTo>
                  <a:lnTo>
                    <a:pt x="829" y="324"/>
                  </a:lnTo>
                  <a:lnTo>
                    <a:pt x="827" y="330"/>
                  </a:lnTo>
                  <a:lnTo>
                    <a:pt x="826" y="335"/>
                  </a:lnTo>
                  <a:lnTo>
                    <a:pt x="826" y="340"/>
                  </a:lnTo>
                  <a:lnTo>
                    <a:pt x="826" y="343"/>
                  </a:lnTo>
                  <a:lnTo>
                    <a:pt x="819" y="351"/>
                  </a:lnTo>
                  <a:lnTo>
                    <a:pt x="817" y="353"/>
                  </a:lnTo>
                  <a:lnTo>
                    <a:pt x="812" y="353"/>
                  </a:lnTo>
                  <a:lnTo>
                    <a:pt x="809" y="356"/>
                  </a:lnTo>
                  <a:lnTo>
                    <a:pt x="804" y="361"/>
                  </a:lnTo>
                  <a:lnTo>
                    <a:pt x="801" y="364"/>
                  </a:lnTo>
                  <a:lnTo>
                    <a:pt x="798" y="367"/>
                  </a:lnTo>
                  <a:lnTo>
                    <a:pt x="798" y="372"/>
                  </a:lnTo>
                  <a:lnTo>
                    <a:pt x="796" y="377"/>
                  </a:lnTo>
                  <a:lnTo>
                    <a:pt x="796" y="380"/>
                  </a:lnTo>
                  <a:lnTo>
                    <a:pt x="798" y="384"/>
                  </a:lnTo>
                  <a:lnTo>
                    <a:pt x="798" y="385"/>
                  </a:lnTo>
                  <a:lnTo>
                    <a:pt x="801" y="385"/>
                  </a:lnTo>
                  <a:lnTo>
                    <a:pt x="803" y="384"/>
                  </a:lnTo>
                  <a:lnTo>
                    <a:pt x="806" y="385"/>
                  </a:lnTo>
                  <a:lnTo>
                    <a:pt x="804" y="390"/>
                  </a:lnTo>
                  <a:lnTo>
                    <a:pt x="803" y="393"/>
                  </a:lnTo>
                  <a:lnTo>
                    <a:pt x="801" y="395"/>
                  </a:lnTo>
                  <a:lnTo>
                    <a:pt x="799" y="396"/>
                  </a:lnTo>
                  <a:lnTo>
                    <a:pt x="798" y="398"/>
                  </a:lnTo>
                  <a:lnTo>
                    <a:pt x="796" y="400"/>
                  </a:lnTo>
                  <a:lnTo>
                    <a:pt x="794" y="400"/>
                  </a:lnTo>
                  <a:lnTo>
                    <a:pt x="793" y="395"/>
                  </a:lnTo>
                  <a:lnTo>
                    <a:pt x="793" y="390"/>
                  </a:lnTo>
                  <a:lnTo>
                    <a:pt x="793" y="388"/>
                  </a:lnTo>
                  <a:lnTo>
                    <a:pt x="791" y="387"/>
                  </a:lnTo>
                  <a:lnTo>
                    <a:pt x="791" y="384"/>
                  </a:lnTo>
                  <a:lnTo>
                    <a:pt x="786" y="382"/>
                  </a:lnTo>
                  <a:lnTo>
                    <a:pt x="783" y="382"/>
                  </a:lnTo>
                  <a:lnTo>
                    <a:pt x="779" y="382"/>
                  </a:lnTo>
                  <a:lnTo>
                    <a:pt x="774" y="382"/>
                  </a:lnTo>
                  <a:lnTo>
                    <a:pt x="769" y="384"/>
                  </a:lnTo>
                  <a:lnTo>
                    <a:pt x="766" y="385"/>
                  </a:lnTo>
                  <a:lnTo>
                    <a:pt x="763" y="387"/>
                  </a:lnTo>
                  <a:lnTo>
                    <a:pt x="756" y="393"/>
                  </a:lnTo>
                  <a:lnTo>
                    <a:pt x="746" y="405"/>
                  </a:lnTo>
                  <a:lnTo>
                    <a:pt x="743" y="414"/>
                  </a:lnTo>
                  <a:lnTo>
                    <a:pt x="740" y="421"/>
                  </a:lnTo>
                  <a:lnTo>
                    <a:pt x="735" y="427"/>
                  </a:lnTo>
                  <a:lnTo>
                    <a:pt x="731" y="432"/>
                  </a:lnTo>
                  <a:lnTo>
                    <a:pt x="730" y="439"/>
                  </a:lnTo>
                  <a:lnTo>
                    <a:pt x="728" y="443"/>
                  </a:lnTo>
                  <a:lnTo>
                    <a:pt x="726" y="447"/>
                  </a:lnTo>
                  <a:lnTo>
                    <a:pt x="726" y="451"/>
                  </a:lnTo>
                  <a:lnTo>
                    <a:pt x="723" y="455"/>
                  </a:lnTo>
                  <a:lnTo>
                    <a:pt x="720" y="458"/>
                  </a:lnTo>
                  <a:lnTo>
                    <a:pt x="715" y="463"/>
                  </a:lnTo>
                  <a:lnTo>
                    <a:pt x="712" y="468"/>
                  </a:lnTo>
                  <a:lnTo>
                    <a:pt x="712" y="474"/>
                  </a:lnTo>
                  <a:lnTo>
                    <a:pt x="712" y="484"/>
                  </a:lnTo>
                  <a:lnTo>
                    <a:pt x="713" y="487"/>
                  </a:lnTo>
                  <a:lnTo>
                    <a:pt x="713" y="492"/>
                  </a:lnTo>
                  <a:lnTo>
                    <a:pt x="710" y="498"/>
                  </a:lnTo>
                  <a:lnTo>
                    <a:pt x="705" y="503"/>
                  </a:lnTo>
                  <a:lnTo>
                    <a:pt x="703" y="508"/>
                  </a:lnTo>
                  <a:lnTo>
                    <a:pt x="703" y="513"/>
                  </a:lnTo>
                  <a:lnTo>
                    <a:pt x="703" y="516"/>
                  </a:lnTo>
                  <a:lnTo>
                    <a:pt x="705" y="519"/>
                  </a:lnTo>
                  <a:lnTo>
                    <a:pt x="707" y="523"/>
                  </a:lnTo>
                  <a:lnTo>
                    <a:pt x="707" y="528"/>
                  </a:lnTo>
                  <a:lnTo>
                    <a:pt x="705" y="531"/>
                  </a:lnTo>
                  <a:lnTo>
                    <a:pt x="703" y="536"/>
                  </a:lnTo>
                  <a:lnTo>
                    <a:pt x="698" y="537"/>
                  </a:lnTo>
                  <a:lnTo>
                    <a:pt x="692" y="540"/>
                  </a:lnTo>
                  <a:lnTo>
                    <a:pt x="690" y="542"/>
                  </a:lnTo>
                  <a:lnTo>
                    <a:pt x="685" y="542"/>
                  </a:lnTo>
                  <a:lnTo>
                    <a:pt x="677" y="540"/>
                  </a:lnTo>
                  <a:lnTo>
                    <a:pt x="672" y="537"/>
                  </a:lnTo>
                  <a:lnTo>
                    <a:pt x="665" y="547"/>
                  </a:lnTo>
                  <a:lnTo>
                    <a:pt x="665" y="558"/>
                  </a:lnTo>
                  <a:lnTo>
                    <a:pt x="667" y="565"/>
                  </a:lnTo>
                  <a:lnTo>
                    <a:pt x="670" y="571"/>
                  </a:lnTo>
                  <a:lnTo>
                    <a:pt x="674" y="574"/>
                  </a:lnTo>
                  <a:lnTo>
                    <a:pt x="680" y="573"/>
                  </a:lnTo>
                  <a:lnTo>
                    <a:pt x="683" y="571"/>
                  </a:lnTo>
                  <a:lnTo>
                    <a:pt x="687" y="568"/>
                  </a:lnTo>
                  <a:lnTo>
                    <a:pt x="690" y="566"/>
                  </a:lnTo>
                  <a:lnTo>
                    <a:pt x="693" y="565"/>
                  </a:lnTo>
                  <a:lnTo>
                    <a:pt x="693" y="573"/>
                  </a:lnTo>
                  <a:lnTo>
                    <a:pt x="688" y="578"/>
                  </a:lnTo>
                  <a:lnTo>
                    <a:pt x="682" y="583"/>
                  </a:lnTo>
                  <a:lnTo>
                    <a:pt x="677" y="587"/>
                  </a:lnTo>
                  <a:lnTo>
                    <a:pt x="670" y="587"/>
                  </a:lnTo>
                  <a:lnTo>
                    <a:pt x="665" y="587"/>
                  </a:lnTo>
                  <a:lnTo>
                    <a:pt x="662" y="587"/>
                  </a:lnTo>
                  <a:lnTo>
                    <a:pt x="655" y="591"/>
                  </a:lnTo>
                  <a:lnTo>
                    <a:pt x="654" y="594"/>
                  </a:lnTo>
                  <a:lnTo>
                    <a:pt x="652" y="605"/>
                  </a:lnTo>
                  <a:lnTo>
                    <a:pt x="655" y="615"/>
                  </a:lnTo>
                  <a:lnTo>
                    <a:pt x="659" y="623"/>
                  </a:lnTo>
                  <a:lnTo>
                    <a:pt x="664" y="633"/>
                  </a:lnTo>
                  <a:lnTo>
                    <a:pt x="672" y="642"/>
                  </a:lnTo>
                  <a:lnTo>
                    <a:pt x="678" y="647"/>
                  </a:lnTo>
                  <a:lnTo>
                    <a:pt x="683" y="655"/>
                  </a:lnTo>
                  <a:lnTo>
                    <a:pt x="690" y="660"/>
                  </a:lnTo>
                  <a:lnTo>
                    <a:pt x="695" y="663"/>
                  </a:lnTo>
                  <a:lnTo>
                    <a:pt x="700" y="665"/>
                  </a:lnTo>
                  <a:lnTo>
                    <a:pt x="705" y="668"/>
                  </a:lnTo>
                  <a:lnTo>
                    <a:pt x="707" y="673"/>
                  </a:lnTo>
                  <a:lnTo>
                    <a:pt x="708" y="676"/>
                  </a:lnTo>
                  <a:lnTo>
                    <a:pt x="712" y="678"/>
                  </a:lnTo>
                  <a:lnTo>
                    <a:pt x="713" y="683"/>
                  </a:lnTo>
                  <a:lnTo>
                    <a:pt x="712" y="684"/>
                  </a:lnTo>
                  <a:lnTo>
                    <a:pt x="710" y="689"/>
                  </a:lnTo>
                  <a:lnTo>
                    <a:pt x="708" y="694"/>
                  </a:lnTo>
                  <a:lnTo>
                    <a:pt x="707" y="701"/>
                  </a:lnTo>
                  <a:lnTo>
                    <a:pt x="712" y="709"/>
                  </a:lnTo>
                  <a:lnTo>
                    <a:pt x="713" y="717"/>
                  </a:lnTo>
                  <a:lnTo>
                    <a:pt x="715" y="722"/>
                  </a:lnTo>
                  <a:lnTo>
                    <a:pt x="713" y="728"/>
                  </a:lnTo>
                  <a:lnTo>
                    <a:pt x="708" y="733"/>
                  </a:lnTo>
                  <a:lnTo>
                    <a:pt x="707" y="738"/>
                  </a:lnTo>
                  <a:lnTo>
                    <a:pt x="702" y="741"/>
                  </a:lnTo>
                  <a:lnTo>
                    <a:pt x="698" y="738"/>
                  </a:lnTo>
                  <a:lnTo>
                    <a:pt x="693" y="736"/>
                  </a:lnTo>
                  <a:lnTo>
                    <a:pt x="690" y="735"/>
                  </a:lnTo>
                  <a:lnTo>
                    <a:pt x="688" y="733"/>
                  </a:lnTo>
                  <a:lnTo>
                    <a:pt x="687" y="730"/>
                  </a:lnTo>
                  <a:lnTo>
                    <a:pt x="682" y="730"/>
                  </a:lnTo>
                  <a:lnTo>
                    <a:pt x="677" y="735"/>
                  </a:lnTo>
                  <a:lnTo>
                    <a:pt x="674" y="740"/>
                  </a:lnTo>
                  <a:lnTo>
                    <a:pt x="670" y="743"/>
                  </a:lnTo>
                  <a:lnTo>
                    <a:pt x="669" y="746"/>
                  </a:lnTo>
                  <a:lnTo>
                    <a:pt x="667" y="749"/>
                  </a:lnTo>
                  <a:lnTo>
                    <a:pt x="662" y="749"/>
                  </a:lnTo>
                  <a:lnTo>
                    <a:pt x="659" y="744"/>
                  </a:lnTo>
                  <a:lnTo>
                    <a:pt x="655" y="741"/>
                  </a:ln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8" name="Freeform 242"/>
            <p:cNvSpPr>
              <a:spLocks/>
            </p:cNvSpPr>
            <p:nvPr/>
          </p:nvSpPr>
          <p:spPr bwMode="auto">
            <a:xfrm>
              <a:off x="1066800" y="8657433"/>
              <a:ext cx="755650" cy="1246188"/>
            </a:xfrm>
            <a:custGeom>
              <a:avLst/>
              <a:gdLst>
                <a:gd name="T0" fmla="*/ 597 w 951"/>
                <a:gd name="T1" fmla="*/ 725 h 1570"/>
                <a:gd name="T2" fmla="*/ 569 w 951"/>
                <a:gd name="T3" fmla="*/ 775 h 1570"/>
                <a:gd name="T4" fmla="*/ 602 w 951"/>
                <a:gd name="T5" fmla="*/ 827 h 1570"/>
                <a:gd name="T6" fmla="*/ 629 w 951"/>
                <a:gd name="T7" fmla="*/ 845 h 1570"/>
                <a:gd name="T8" fmla="*/ 657 w 951"/>
                <a:gd name="T9" fmla="*/ 874 h 1570"/>
                <a:gd name="T10" fmla="*/ 645 w 951"/>
                <a:gd name="T11" fmla="*/ 893 h 1570"/>
                <a:gd name="T12" fmla="*/ 614 w 951"/>
                <a:gd name="T13" fmla="*/ 906 h 1570"/>
                <a:gd name="T14" fmla="*/ 596 w 951"/>
                <a:gd name="T15" fmla="*/ 943 h 1570"/>
                <a:gd name="T16" fmla="*/ 564 w 951"/>
                <a:gd name="T17" fmla="*/ 1003 h 1570"/>
                <a:gd name="T18" fmla="*/ 561 w 951"/>
                <a:gd name="T19" fmla="*/ 1029 h 1570"/>
                <a:gd name="T20" fmla="*/ 576 w 951"/>
                <a:gd name="T21" fmla="*/ 1062 h 1570"/>
                <a:gd name="T22" fmla="*/ 592 w 951"/>
                <a:gd name="T23" fmla="*/ 1100 h 1570"/>
                <a:gd name="T24" fmla="*/ 576 w 951"/>
                <a:gd name="T25" fmla="*/ 1120 h 1570"/>
                <a:gd name="T26" fmla="*/ 576 w 951"/>
                <a:gd name="T27" fmla="*/ 1181 h 1570"/>
                <a:gd name="T28" fmla="*/ 576 w 951"/>
                <a:gd name="T29" fmla="*/ 1235 h 1570"/>
                <a:gd name="T30" fmla="*/ 581 w 951"/>
                <a:gd name="T31" fmla="*/ 1295 h 1570"/>
                <a:gd name="T32" fmla="*/ 559 w 951"/>
                <a:gd name="T33" fmla="*/ 1354 h 1570"/>
                <a:gd name="T34" fmla="*/ 574 w 951"/>
                <a:gd name="T35" fmla="*/ 1434 h 1570"/>
                <a:gd name="T36" fmla="*/ 556 w 951"/>
                <a:gd name="T37" fmla="*/ 1452 h 1570"/>
                <a:gd name="T38" fmla="*/ 467 w 951"/>
                <a:gd name="T39" fmla="*/ 1456 h 1570"/>
                <a:gd name="T40" fmla="*/ 414 w 951"/>
                <a:gd name="T41" fmla="*/ 1427 h 1570"/>
                <a:gd name="T42" fmla="*/ 372 w 951"/>
                <a:gd name="T43" fmla="*/ 1429 h 1570"/>
                <a:gd name="T44" fmla="*/ 280 w 951"/>
                <a:gd name="T45" fmla="*/ 1421 h 1570"/>
                <a:gd name="T46" fmla="*/ 225 w 951"/>
                <a:gd name="T47" fmla="*/ 1453 h 1570"/>
                <a:gd name="T48" fmla="*/ 172 w 951"/>
                <a:gd name="T49" fmla="*/ 1471 h 1570"/>
                <a:gd name="T50" fmla="*/ 131 w 951"/>
                <a:gd name="T51" fmla="*/ 1550 h 1570"/>
                <a:gd name="T52" fmla="*/ 83 w 951"/>
                <a:gd name="T53" fmla="*/ 1528 h 1570"/>
                <a:gd name="T54" fmla="*/ 27 w 951"/>
                <a:gd name="T55" fmla="*/ 1492 h 1570"/>
                <a:gd name="T56" fmla="*/ 4 w 951"/>
                <a:gd name="T57" fmla="*/ 1393 h 1570"/>
                <a:gd name="T58" fmla="*/ 40 w 951"/>
                <a:gd name="T59" fmla="*/ 1338 h 1570"/>
                <a:gd name="T60" fmla="*/ 101 w 951"/>
                <a:gd name="T61" fmla="*/ 1249 h 1570"/>
                <a:gd name="T62" fmla="*/ 191 w 951"/>
                <a:gd name="T63" fmla="*/ 1189 h 1570"/>
                <a:gd name="T64" fmla="*/ 257 w 951"/>
                <a:gd name="T65" fmla="*/ 1128 h 1570"/>
                <a:gd name="T66" fmla="*/ 295 w 951"/>
                <a:gd name="T67" fmla="*/ 1083 h 1570"/>
                <a:gd name="T68" fmla="*/ 328 w 951"/>
                <a:gd name="T69" fmla="*/ 1005 h 1570"/>
                <a:gd name="T70" fmla="*/ 286 w 951"/>
                <a:gd name="T71" fmla="*/ 885 h 1570"/>
                <a:gd name="T72" fmla="*/ 308 w 951"/>
                <a:gd name="T73" fmla="*/ 795 h 1570"/>
                <a:gd name="T74" fmla="*/ 329 w 951"/>
                <a:gd name="T75" fmla="*/ 709 h 1570"/>
                <a:gd name="T76" fmla="*/ 286 w 951"/>
                <a:gd name="T77" fmla="*/ 642 h 1570"/>
                <a:gd name="T78" fmla="*/ 325 w 951"/>
                <a:gd name="T79" fmla="*/ 566 h 1570"/>
                <a:gd name="T80" fmla="*/ 359 w 951"/>
                <a:gd name="T81" fmla="*/ 489 h 1570"/>
                <a:gd name="T82" fmla="*/ 334 w 951"/>
                <a:gd name="T83" fmla="*/ 417 h 1570"/>
                <a:gd name="T84" fmla="*/ 291 w 951"/>
                <a:gd name="T85" fmla="*/ 375 h 1570"/>
                <a:gd name="T86" fmla="*/ 300 w 951"/>
                <a:gd name="T87" fmla="*/ 304 h 1570"/>
                <a:gd name="T88" fmla="*/ 313 w 951"/>
                <a:gd name="T89" fmla="*/ 233 h 1570"/>
                <a:gd name="T90" fmla="*/ 372 w 951"/>
                <a:gd name="T91" fmla="*/ 222 h 1570"/>
                <a:gd name="T92" fmla="*/ 422 w 951"/>
                <a:gd name="T93" fmla="*/ 160 h 1570"/>
                <a:gd name="T94" fmla="*/ 424 w 951"/>
                <a:gd name="T95" fmla="*/ 73 h 1570"/>
                <a:gd name="T96" fmla="*/ 455 w 951"/>
                <a:gd name="T97" fmla="*/ 78 h 1570"/>
                <a:gd name="T98" fmla="*/ 492 w 951"/>
                <a:gd name="T99" fmla="*/ 76 h 1570"/>
                <a:gd name="T100" fmla="*/ 513 w 951"/>
                <a:gd name="T101" fmla="*/ 31 h 1570"/>
                <a:gd name="T102" fmla="*/ 561 w 951"/>
                <a:gd name="T103" fmla="*/ 2 h 1570"/>
                <a:gd name="T104" fmla="*/ 588 w 951"/>
                <a:gd name="T105" fmla="*/ 24 h 1570"/>
                <a:gd name="T106" fmla="*/ 621 w 951"/>
                <a:gd name="T107" fmla="*/ 47 h 1570"/>
                <a:gd name="T108" fmla="*/ 664 w 951"/>
                <a:gd name="T109" fmla="*/ 66 h 1570"/>
                <a:gd name="T110" fmla="*/ 713 w 951"/>
                <a:gd name="T111" fmla="*/ 78 h 1570"/>
                <a:gd name="T112" fmla="*/ 769 w 951"/>
                <a:gd name="T113" fmla="*/ 73 h 1570"/>
                <a:gd name="T114" fmla="*/ 826 w 951"/>
                <a:gd name="T115" fmla="*/ 79 h 1570"/>
                <a:gd name="T116" fmla="*/ 900 w 951"/>
                <a:gd name="T117" fmla="*/ 49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1" h="1570">
                  <a:moveTo>
                    <a:pt x="655" y="741"/>
                  </a:move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29" name="Freeform 243"/>
            <p:cNvSpPr>
              <a:spLocks/>
            </p:cNvSpPr>
            <p:nvPr/>
          </p:nvSpPr>
          <p:spPr bwMode="auto">
            <a:xfrm>
              <a:off x="1584325" y="8686008"/>
              <a:ext cx="254000" cy="566738"/>
            </a:xfrm>
            <a:custGeom>
              <a:avLst/>
              <a:gdLst>
                <a:gd name="T0" fmla="*/ 296 w 319"/>
                <a:gd name="T1" fmla="*/ 9 h 713"/>
                <a:gd name="T2" fmla="*/ 284 w 319"/>
                <a:gd name="T3" fmla="*/ 34 h 713"/>
                <a:gd name="T4" fmla="*/ 286 w 319"/>
                <a:gd name="T5" fmla="*/ 59 h 713"/>
                <a:gd name="T6" fmla="*/ 293 w 319"/>
                <a:gd name="T7" fmla="*/ 81 h 713"/>
                <a:gd name="T8" fmla="*/ 304 w 319"/>
                <a:gd name="T9" fmla="*/ 87 h 713"/>
                <a:gd name="T10" fmla="*/ 309 w 319"/>
                <a:gd name="T11" fmla="*/ 98 h 713"/>
                <a:gd name="T12" fmla="*/ 319 w 319"/>
                <a:gd name="T13" fmla="*/ 108 h 713"/>
                <a:gd name="T14" fmla="*/ 308 w 319"/>
                <a:gd name="T15" fmla="*/ 119 h 713"/>
                <a:gd name="T16" fmla="*/ 308 w 319"/>
                <a:gd name="T17" fmla="*/ 136 h 713"/>
                <a:gd name="T18" fmla="*/ 294 w 319"/>
                <a:gd name="T19" fmla="*/ 148 h 713"/>
                <a:gd name="T20" fmla="*/ 288 w 319"/>
                <a:gd name="T21" fmla="*/ 134 h 713"/>
                <a:gd name="T22" fmla="*/ 278 w 319"/>
                <a:gd name="T23" fmla="*/ 121 h 713"/>
                <a:gd name="T24" fmla="*/ 263 w 319"/>
                <a:gd name="T25" fmla="*/ 136 h 713"/>
                <a:gd name="T26" fmla="*/ 248 w 319"/>
                <a:gd name="T27" fmla="*/ 136 h 713"/>
                <a:gd name="T28" fmla="*/ 228 w 319"/>
                <a:gd name="T29" fmla="*/ 150 h 713"/>
                <a:gd name="T30" fmla="*/ 227 w 319"/>
                <a:gd name="T31" fmla="*/ 171 h 713"/>
                <a:gd name="T32" fmla="*/ 222 w 319"/>
                <a:gd name="T33" fmla="*/ 199 h 713"/>
                <a:gd name="T34" fmla="*/ 213 w 319"/>
                <a:gd name="T35" fmla="*/ 220 h 713"/>
                <a:gd name="T36" fmla="*/ 203 w 319"/>
                <a:gd name="T37" fmla="*/ 249 h 713"/>
                <a:gd name="T38" fmla="*/ 192 w 319"/>
                <a:gd name="T39" fmla="*/ 273 h 713"/>
                <a:gd name="T40" fmla="*/ 177 w 319"/>
                <a:gd name="T41" fmla="*/ 288 h 713"/>
                <a:gd name="T42" fmla="*/ 174 w 319"/>
                <a:gd name="T43" fmla="*/ 307 h 713"/>
                <a:gd name="T44" fmla="*/ 157 w 319"/>
                <a:gd name="T45" fmla="*/ 320 h 713"/>
                <a:gd name="T46" fmla="*/ 146 w 319"/>
                <a:gd name="T47" fmla="*/ 336 h 713"/>
                <a:gd name="T48" fmla="*/ 146 w 319"/>
                <a:gd name="T49" fmla="*/ 349 h 713"/>
                <a:gd name="T50" fmla="*/ 152 w 319"/>
                <a:gd name="T51" fmla="*/ 354 h 713"/>
                <a:gd name="T52" fmla="*/ 146 w 319"/>
                <a:gd name="T53" fmla="*/ 362 h 713"/>
                <a:gd name="T54" fmla="*/ 141 w 319"/>
                <a:gd name="T55" fmla="*/ 354 h 713"/>
                <a:gd name="T56" fmla="*/ 134 w 319"/>
                <a:gd name="T57" fmla="*/ 346 h 713"/>
                <a:gd name="T58" fmla="*/ 117 w 319"/>
                <a:gd name="T59" fmla="*/ 348 h 713"/>
                <a:gd name="T60" fmla="*/ 94 w 319"/>
                <a:gd name="T61" fmla="*/ 369 h 713"/>
                <a:gd name="T62" fmla="*/ 79 w 319"/>
                <a:gd name="T63" fmla="*/ 396 h 713"/>
                <a:gd name="T64" fmla="*/ 74 w 319"/>
                <a:gd name="T65" fmla="*/ 415 h 713"/>
                <a:gd name="T66" fmla="*/ 60 w 319"/>
                <a:gd name="T67" fmla="*/ 432 h 713"/>
                <a:gd name="T68" fmla="*/ 61 w 319"/>
                <a:gd name="T69" fmla="*/ 456 h 713"/>
                <a:gd name="T70" fmla="*/ 51 w 319"/>
                <a:gd name="T71" fmla="*/ 477 h 713"/>
                <a:gd name="T72" fmla="*/ 55 w 319"/>
                <a:gd name="T73" fmla="*/ 492 h 713"/>
                <a:gd name="T74" fmla="*/ 40 w 319"/>
                <a:gd name="T75" fmla="*/ 504 h 713"/>
                <a:gd name="T76" fmla="*/ 20 w 319"/>
                <a:gd name="T77" fmla="*/ 501 h 713"/>
                <a:gd name="T78" fmla="*/ 18 w 319"/>
                <a:gd name="T79" fmla="*/ 535 h 713"/>
                <a:gd name="T80" fmla="*/ 35 w 319"/>
                <a:gd name="T81" fmla="*/ 532 h 713"/>
                <a:gd name="T82" fmla="*/ 36 w 319"/>
                <a:gd name="T83" fmla="*/ 542 h 713"/>
                <a:gd name="T84" fmla="*/ 13 w 319"/>
                <a:gd name="T85" fmla="*/ 551 h 713"/>
                <a:gd name="T86" fmla="*/ 0 w 319"/>
                <a:gd name="T87" fmla="*/ 569 h 713"/>
                <a:gd name="T88" fmla="*/ 20 w 319"/>
                <a:gd name="T89" fmla="*/ 606 h 713"/>
                <a:gd name="T90" fmla="*/ 43 w 319"/>
                <a:gd name="T91" fmla="*/ 627 h 713"/>
                <a:gd name="T92" fmla="*/ 56 w 319"/>
                <a:gd name="T93" fmla="*/ 640 h 713"/>
                <a:gd name="T94" fmla="*/ 58 w 319"/>
                <a:gd name="T95" fmla="*/ 653 h 713"/>
                <a:gd name="T96" fmla="*/ 61 w 319"/>
                <a:gd name="T97" fmla="*/ 681 h 713"/>
                <a:gd name="T98" fmla="*/ 55 w 319"/>
                <a:gd name="T99" fmla="*/ 702 h 713"/>
                <a:gd name="T100" fmla="*/ 38 w 319"/>
                <a:gd name="T101" fmla="*/ 699 h 713"/>
                <a:gd name="T102" fmla="*/ 25 w 319"/>
                <a:gd name="T103" fmla="*/ 699 h 713"/>
                <a:gd name="T104" fmla="*/ 15 w 319"/>
                <a:gd name="T105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9" h="713">
                  <a:moveTo>
                    <a:pt x="299" y="0"/>
                  </a:moveTo>
                  <a:lnTo>
                    <a:pt x="301" y="0"/>
                  </a:lnTo>
                  <a:lnTo>
                    <a:pt x="299" y="6"/>
                  </a:lnTo>
                  <a:lnTo>
                    <a:pt x="296" y="9"/>
                  </a:lnTo>
                  <a:lnTo>
                    <a:pt x="293" y="16"/>
                  </a:lnTo>
                  <a:lnTo>
                    <a:pt x="289" y="21"/>
                  </a:lnTo>
                  <a:lnTo>
                    <a:pt x="286" y="27"/>
                  </a:lnTo>
                  <a:lnTo>
                    <a:pt x="284" y="34"/>
                  </a:lnTo>
                  <a:lnTo>
                    <a:pt x="284" y="43"/>
                  </a:lnTo>
                  <a:lnTo>
                    <a:pt x="284" y="50"/>
                  </a:lnTo>
                  <a:lnTo>
                    <a:pt x="286" y="55"/>
                  </a:lnTo>
                  <a:lnTo>
                    <a:pt x="286" y="59"/>
                  </a:lnTo>
                  <a:lnTo>
                    <a:pt x="288" y="68"/>
                  </a:lnTo>
                  <a:lnTo>
                    <a:pt x="291" y="74"/>
                  </a:lnTo>
                  <a:lnTo>
                    <a:pt x="291" y="77"/>
                  </a:lnTo>
                  <a:lnTo>
                    <a:pt x="293" y="81"/>
                  </a:lnTo>
                  <a:lnTo>
                    <a:pt x="296" y="85"/>
                  </a:lnTo>
                  <a:lnTo>
                    <a:pt x="298" y="87"/>
                  </a:lnTo>
                  <a:lnTo>
                    <a:pt x="299" y="89"/>
                  </a:lnTo>
                  <a:lnTo>
                    <a:pt x="304" y="87"/>
                  </a:lnTo>
                  <a:lnTo>
                    <a:pt x="309" y="89"/>
                  </a:lnTo>
                  <a:lnTo>
                    <a:pt x="308" y="93"/>
                  </a:lnTo>
                  <a:lnTo>
                    <a:pt x="308" y="97"/>
                  </a:lnTo>
                  <a:lnTo>
                    <a:pt x="309" y="98"/>
                  </a:lnTo>
                  <a:lnTo>
                    <a:pt x="313" y="100"/>
                  </a:lnTo>
                  <a:lnTo>
                    <a:pt x="314" y="103"/>
                  </a:lnTo>
                  <a:lnTo>
                    <a:pt x="318" y="103"/>
                  </a:lnTo>
                  <a:lnTo>
                    <a:pt x="319" y="108"/>
                  </a:lnTo>
                  <a:lnTo>
                    <a:pt x="318" y="111"/>
                  </a:lnTo>
                  <a:lnTo>
                    <a:pt x="314" y="116"/>
                  </a:lnTo>
                  <a:lnTo>
                    <a:pt x="313" y="116"/>
                  </a:lnTo>
                  <a:lnTo>
                    <a:pt x="308" y="119"/>
                  </a:lnTo>
                  <a:lnTo>
                    <a:pt x="306" y="121"/>
                  </a:lnTo>
                  <a:lnTo>
                    <a:pt x="308" y="126"/>
                  </a:lnTo>
                  <a:lnTo>
                    <a:pt x="308" y="131"/>
                  </a:lnTo>
                  <a:lnTo>
                    <a:pt x="308" y="136"/>
                  </a:lnTo>
                  <a:lnTo>
                    <a:pt x="304" y="137"/>
                  </a:lnTo>
                  <a:lnTo>
                    <a:pt x="303" y="142"/>
                  </a:lnTo>
                  <a:lnTo>
                    <a:pt x="299" y="145"/>
                  </a:lnTo>
                  <a:lnTo>
                    <a:pt x="294" y="148"/>
                  </a:lnTo>
                  <a:lnTo>
                    <a:pt x="293" y="145"/>
                  </a:lnTo>
                  <a:lnTo>
                    <a:pt x="291" y="139"/>
                  </a:lnTo>
                  <a:lnTo>
                    <a:pt x="289" y="136"/>
                  </a:lnTo>
                  <a:lnTo>
                    <a:pt x="288" y="134"/>
                  </a:lnTo>
                  <a:lnTo>
                    <a:pt x="286" y="132"/>
                  </a:lnTo>
                  <a:lnTo>
                    <a:pt x="284" y="129"/>
                  </a:lnTo>
                  <a:lnTo>
                    <a:pt x="283" y="124"/>
                  </a:lnTo>
                  <a:lnTo>
                    <a:pt x="278" y="121"/>
                  </a:lnTo>
                  <a:lnTo>
                    <a:pt x="275" y="124"/>
                  </a:lnTo>
                  <a:lnTo>
                    <a:pt x="270" y="129"/>
                  </a:lnTo>
                  <a:lnTo>
                    <a:pt x="265" y="134"/>
                  </a:lnTo>
                  <a:lnTo>
                    <a:pt x="263" y="136"/>
                  </a:lnTo>
                  <a:lnTo>
                    <a:pt x="258" y="137"/>
                  </a:lnTo>
                  <a:lnTo>
                    <a:pt x="255" y="136"/>
                  </a:lnTo>
                  <a:lnTo>
                    <a:pt x="253" y="136"/>
                  </a:lnTo>
                  <a:lnTo>
                    <a:pt x="248" y="136"/>
                  </a:lnTo>
                  <a:lnTo>
                    <a:pt x="241" y="136"/>
                  </a:lnTo>
                  <a:lnTo>
                    <a:pt x="235" y="140"/>
                  </a:lnTo>
                  <a:lnTo>
                    <a:pt x="232" y="145"/>
                  </a:lnTo>
                  <a:lnTo>
                    <a:pt x="228" y="150"/>
                  </a:lnTo>
                  <a:lnTo>
                    <a:pt x="227" y="153"/>
                  </a:lnTo>
                  <a:lnTo>
                    <a:pt x="227" y="158"/>
                  </a:lnTo>
                  <a:lnTo>
                    <a:pt x="227" y="165"/>
                  </a:lnTo>
                  <a:lnTo>
                    <a:pt x="227" y="171"/>
                  </a:lnTo>
                  <a:lnTo>
                    <a:pt x="227" y="176"/>
                  </a:lnTo>
                  <a:lnTo>
                    <a:pt x="228" y="181"/>
                  </a:lnTo>
                  <a:lnTo>
                    <a:pt x="225" y="191"/>
                  </a:lnTo>
                  <a:lnTo>
                    <a:pt x="222" y="199"/>
                  </a:lnTo>
                  <a:lnTo>
                    <a:pt x="218" y="207"/>
                  </a:lnTo>
                  <a:lnTo>
                    <a:pt x="217" y="213"/>
                  </a:lnTo>
                  <a:lnTo>
                    <a:pt x="215" y="216"/>
                  </a:lnTo>
                  <a:lnTo>
                    <a:pt x="213" y="220"/>
                  </a:lnTo>
                  <a:lnTo>
                    <a:pt x="212" y="225"/>
                  </a:lnTo>
                  <a:lnTo>
                    <a:pt x="207" y="233"/>
                  </a:lnTo>
                  <a:lnTo>
                    <a:pt x="203" y="239"/>
                  </a:lnTo>
                  <a:lnTo>
                    <a:pt x="203" y="249"/>
                  </a:lnTo>
                  <a:lnTo>
                    <a:pt x="203" y="255"/>
                  </a:lnTo>
                  <a:lnTo>
                    <a:pt x="200" y="260"/>
                  </a:lnTo>
                  <a:lnTo>
                    <a:pt x="195" y="267"/>
                  </a:lnTo>
                  <a:lnTo>
                    <a:pt x="192" y="273"/>
                  </a:lnTo>
                  <a:lnTo>
                    <a:pt x="189" y="275"/>
                  </a:lnTo>
                  <a:lnTo>
                    <a:pt x="185" y="276"/>
                  </a:lnTo>
                  <a:lnTo>
                    <a:pt x="180" y="283"/>
                  </a:lnTo>
                  <a:lnTo>
                    <a:pt x="177" y="288"/>
                  </a:lnTo>
                  <a:lnTo>
                    <a:pt x="175" y="294"/>
                  </a:lnTo>
                  <a:lnTo>
                    <a:pt x="174" y="299"/>
                  </a:lnTo>
                  <a:lnTo>
                    <a:pt x="174" y="304"/>
                  </a:lnTo>
                  <a:lnTo>
                    <a:pt x="174" y="307"/>
                  </a:lnTo>
                  <a:lnTo>
                    <a:pt x="167" y="315"/>
                  </a:lnTo>
                  <a:lnTo>
                    <a:pt x="165" y="317"/>
                  </a:lnTo>
                  <a:lnTo>
                    <a:pt x="160" y="317"/>
                  </a:lnTo>
                  <a:lnTo>
                    <a:pt x="157" y="320"/>
                  </a:lnTo>
                  <a:lnTo>
                    <a:pt x="152" y="325"/>
                  </a:lnTo>
                  <a:lnTo>
                    <a:pt x="149" y="328"/>
                  </a:lnTo>
                  <a:lnTo>
                    <a:pt x="146" y="331"/>
                  </a:lnTo>
                  <a:lnTo>
                    <a:pt x="146" y="336"/>
                  </a:lnTo>
                  <a:lnTo>
                    <a:pt x="144" y="341"/>
                  </a:lnTo>
                  <a:lnTo>
                    <a:pt x="144" y="344"/>
                  </a:lnTo>
                  <a:lnTo>
                    <a:pt x="146" y="348"/>
                  </a:lnTo>
                  <a:lnTo>
                    <a:pt x="146" y="349"/>
                  </a:lnTo>
                  <a:lnTo>
                    <a:pt x="149" y="349"/>
                  </a:lnTo>
                  <a:lnTo>
                    <a:pt x="151" y="348"/>
                  </a:lnTo>
                  <a:lnTo>
                    <a:pt x="154" y="349"/>
                  </a:lnTo>
                  <a:lnTo>
                    <a:pt x="152" y="354"/>
                  </a:lnTo>
                  <a:lnTo>
                    <a:pt x="151" y="357"/>
                  </a:lnTo>
                  <a:lnTo>
                    <a:pt x="149" y="359"/>
                  </a:lnTo>
                  <a:lnTo>
                    <a:pt x="147" y="360"/>
                  </a:lnTo>
                  <a:lnTo>
                    <a:pt x="146" y="362"/>
                  </a:lnTo>
                  <a:lnTo>
                    <a:pt x="144" y="364"/>
                  </a:lnTo>
                  <a:lnTo>
                    <a:pt x="142" y="364"/>
                  </a:lnTo>
                  <a:lnTo>
                    <a:pt x="141" y="359"/>
                  </a:lnTo>
                  <a:lnTo>
                    <a:pt x="141" y="354"/>
                  </a:lnTo>
                  <a:lnTo>
                    <a:pt x="141" y="352"/>
                  </a:lnTo>
                  <a:lnTo>
                    <a:pt x="139" y="351"/>
                  </a:lnTo>
                  <a:lnTo>
                    <a:pt x="139" y="348"/>
                  </a:lnTo>
                  <a:lnTo>
                    <a:pt x="134" y="346"/>
                  </a:lnTo>
                  <a:lnTo>
                    <a:pt x="131" y="346"/>
                  </a:lnTo>
                  <a:lnTo>
                    <a:pt x="127" y="346"/>
                  </a:lnTo>
                  <a:lnTo>
                    <a:pt x="122" y="346"/>
                  </a:lnTo>
                  <a:lnTo>
                    <a:pt x="117" y="348"/>
                  </a:lnTo>
                  <a:lnTo>
                    <a:pt x="114" y="349"/>
                  </a:lnTo>
                  <a:lnTo>
                    <a:pt x="111" y="351"/>
                  </a:lnTo>
                  <a:lnTo>
                    <a:pt x="104" y="357"/>
                  </a:lnTo>
                  <a:lnTo>
                    <a:pt x="94" y="369"/>
                  </a:lnTo>
                  <a:lnTo>
                    <a:pt x="91" y="378"/>
                  </a:lnTo>
                  <a:lnTo>
                    <a:pt x="88" y="385"/>
                  </a:lnTo>
                  <a:lnTo>
                    <a:pt x="83" y="391"/>
                  </a:lnTo>
                  <a:lnTo>
                    <a:pt x="79" y="396"/>
                  </a:lnTo>
                  <a:lnTo>
                    <a:pt x="78" y="403"/>
                  </a:lnTo>
                  <a:lnTo>
                    <a:pt x="76" y="407"/>
                  </a:lnTo>
                  <a:lnTo>
                    <a:pt x="74" y="411"/>
                  </a:lnTo>
                  <a:lnTo>
                    <a:pt x="74" y="415"/>
                  </a:lnTo>
                  <a:lnTo>
                    <a:pt x="71" y="419"/>
                  </a:lnTo>
                  <a:lnTo>
                    <a:pt x="68" y="422"/>
                  </a:lnTo>
                  <a:lnTo>
                    <a:pt x="63" y="427"/>
                  </a:lnTo>
                  <a:lnTo>
                    <a:pt x="60" y="432"/>
                  </a:lnTo>
                  <a:lnTo>
                    <a:pt x="60" y="438"/>
                  </a:lnTo>
                  <a:lnTo>
                    <a:pt x="60" y="448"/>
                  </a:lnTo>
                  <a:lnTo>
                    <a:pt x="61" y="451"/>
                  </a:lnTo>
                  <a:lnTo>
                    <a:pt x="61" y="456"/>
                  </a:lnTo>
                  <a:lnTo>
                    <a:pt x="58" y="462"/>
                  </a:lnTo>
                  <a:lnTo>
                    <a:pt x="53" y="467"/>
                  </a:lnTo>
                  <a:lnTo>
                    <a:pt x="51" y="472"/>
                  </a:lnTo>
                  <a:lnTo>
                    <a:pt x="51" y="477"/>
                  </a:lnTo>
                  <a:lnTo>
                    <a:pt x="51" y="480"/>
                  </a:lnTo>
                  <a:lnTo>
                    <a:pt x="53" y="483"/>
                  </a:lnTo>
                  <a:lnTo>
                    <a:pt x="55" y="487"/>
                  </a:lnTo>
                  <a:lnTo>
                    <a:pt x="55" y="492"/>
                  </a:lnTo>
                  <a:lnTo>
                    <a:pt x="53" y="495"/>
                  </a:lnTo>
                  <a:lnTo>
                    <a:pt x="51" y="500"/>
                  </a:lnTo>
                  <a:lnTo>
                    <a:pt x="46" y="501"/>
                  </a:lnTo>
                  <a:lnTo>
                    <a:pt x="40" y="504"/>
                  </a:lnTo>
                  <a:lnTo>
                    <a:pt x="38" y="506"/>
                  </a:lnTo>
                  <a:lnTo>
                    <a:pt x="33" y="506"/>
                  </a:lnTo>
                  <a:lnTo>
                    <a:pt x="25" y="504"/>
                  </a:lnTo>
                  <a:lnTo>
                    <a:pt x="20" y="501"/>
                  </a:lnTo>
                  <a:lnTo>
                    <a:pt x="13" y="511"/>
                  </a:lnTo>
                  <a:lnTo>
                    <a:pt x="13" y="522"/>
                  </a:lnTo>
                  <a:lnTo>
                    <a:pt x="15" y="529"/>
                  </a:lnTo>
                  <a:lnTo>
                    <a:pt x="18" y="535"/>
                  </a:lnTo>
                  <a:lnTo>
                    <a:pt x="22" y="538"/>
                  </a:lnTo>
                  <a:lnTo>
                    <a:pt x="28" y="537"/>
                  </a:lnTo>
                  <a:lnTo>
                    <a:pt x="31" y="535"/>
                  </a:lnTo>
                  <a:lnTo>
                    <a:pt x="35" y="532"/>
                  </a:lnTo>
                  <a:lnTo>
                    <a:pt x="38" y="530"/>
                  </a:lnTo>
                  <a:lnTo>
                    <a:pt x="41" y="529"/>
                  </a:lnTo>
                  <a:lnTo>
                    <a:pt x="41" y="537"/>
                  </a:lnTo>
                  <a:lnTo>
                    <a:pt x="36" y="542"/>
                  </a:lnTo>
                  <a:lnTo>
                    <a:pt x="30" y="547"/>
                  </a:lnTo>
                  <a:lnTo>
                    <a:pt x="25" y="551"/>
                  </a:lnTo>
                  <a:lnTo>
                    <a:pt x="18" y="551"/>
                  </a:lnTo>
                  <a:lnTo>
                    <a:pt x="13" y="551"/>
                  </a:lnTo>
                  <a:lnTo>
                    <a:pt x="10" y="551"/>
                  </a:lnTo>
                  <a:lnTo>
                    <a:pt x="3" y="555"/>
                  </a:lnTo>
                  <a:lnTo>
                    <a:pt x="2" y="558"/>
                  </a:lnTo>
                  <a:lnTo>
                    <a:pt x="0" y="569"/>
                  </a:lnTo>
                  <a:lnTo>
                    <a:pt x="3" y="579"/>
                  </a:lnTo>
                  <a:lnTo>
                    <a:pt x="7" y="587"/>
                  </a:lnTo>
                  <a:lnTo>
                    <a:pt x="12" y="597"/>
                  </a:lnTo>
                  <a:lnTo>
                    <a:pt x="20" y="606"/>
                  </a:lnTo>
                  <a:lnTo>
                    <a:pt x="26" y="611"/>
                  </a:lnTo>
                  <a:lnTo>
                    <a:pt x="31" y="619"/>
                  </a:lnTo>
                  <a:lnTo>
                    <a:pt x="38" y="624"/>
                  </a:lnTo>
                  <a:lnTo>
                    <a:pt x="43" y="627"/>
                  </a:lnTo>
                  <a:lnTo>
                    <a:pt x="48" y="629"/>
                  </a:lnTo>
                  <a:lnTo>
                    <a:pt x="53" y="632"/>
                  </a:lnTo>
                  <a:lnTo>
                    <a:pt x="55" y="637"/>
                  </a:lnTo>
                  <a:lnTo>
                    <a:pt x="56" y="640"/>
                  </a:lnTo>
                  <a:lnTo>
                    <a:pt x="60" y="642"/>
                  </a:lnTo>
                  <a:lnTo>
                    <a:pt x="61" y="647"/>
                  </a:lnTo>
                  <a:lnTo>
                    <a:pt x="60" y="648"/>
                  </a:lnTo>
                  <a:lnTo>
                    <a:pt x="58" y="653"/>
                  </a:lnTo>
                  <a:lnTo>
                    <a:pt x="56" y="658"/>
                  </a:lnTo>
                  <a:lnTo>
                    <a:pt x="55" y="665"/>
                  </a:lnTo>
                  <a:lnTo>
                    <a:pt x="60" y="673"/>
                  </a:lnTo>
                  <a:lnTo>
                    <a:pt x="61" y="681"/>
                  </a:lnTo>
                  <a:lnTo>
                    <a:pt x="63" y="686"/>
                  </a:lnTo>
                  <a:lnTo>
                    <a:pt x="61" y="692"/>
                  </a:lnTo>
                  <a:lnTo>
                    <a:pt x="56" y="697"/>
                  </a:lnTo>
                  <a:lnTo>
                    <a:pt x="55" y="702"/>
                  </a:lnTo>
                  <a:lnTo>
                    <a:pt x="50" y="705"/>
                  </a:lnTo>
                  <a:lnTo>
                    <a:pt x="46" y="702"/>
                  </a:lnTo>
                  <a:lnTo>
                    <a:pt x="41" y="700"/>
                  </a:lnTo>
                  <a:lnTo>
                    <a:pt x="38" y="699"/>
                  </a:lnTo>
                  <a:lnTo>
                    <a:pt x="36" y="697"/>
                  </a:lnTo>
                  <a:lnTo>
                    <a:pt x="35" y="694"/>
                  </a:lnTo>
                  <a:lnTo>
                    <a:pt x="30" y="694"/>
                  </a:lnTo>
                  <a:lnTo>
                    <a:pt x="25" y="699"/>
                  </a:lnTo>
                  <a:lnTo>
                    <a:pt x="22" y="704"/>
                  </a:lnTo>
                  <a:lnTo>
                    <a:pt x="18" y="707"/>
                  </a:lnTo>
                  <a:lnTo>
                    <a:pt x="17" y="710"/>
                  </a:lnTo>
                  <a:lnTo>
                    <a:pt x="15" y="713"/>
                  </a:lnTo>
                  <a:lnTo>
                    <a:pt x="10" y="713"/>
                  </a:lnTo>
                  <a:lnTo>
                    <a:pt x="7" y="708"/>
                  </a:lnTo>
                  <a:lnTo>
                    <a:pt x="3" y="70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0" name="Freeform 244"/>
            <p:cNvSpPr>
              <a:spLocks/>
            </p:cNvSpPr>
            <p:nvPr/>
          </p:nvSpPr>
          <p:spPr bwMode="auto">
            <a:xfrm>
              <a:off x="1793875" y="8806658"/>
              <a:ext cx="20638" cy="22225"/>
            </a:xfrm>
            <a:custGeom>
              <a:avLst/>
              <a:gdLst>
                <a:gd name="T0" fmla="*/ 13 w 24"/>
                <a:gd name="T1" fmla="*/ 8 h 27"/>
                <a:gd name="T2" fmla="*/ 13 w 24"/>
                <a:gd name="T3" fmla="*/ 5 h 27"/>
                <a:gd name="T4" fmla="*/ 15 w 24"/>
                <a:gd name="T5" fmla="*/ 1 h 27"/>
                <a:gd name="T6" fmla="*/ 18 w 24"/>
                <a:gd name="T7" fmla="*/ 0 h 27"/>
                <a:gd name="T8" fmla="*/ 21 w 24"/>
                <a:gd name="T9" fmla="*/ 0 h 27"/>
                <a:gd name="T10" fmla="*/ 24 w 24"/>
                <a:gd name="T11" fmla="*/ 1 h 27"/>
                <a:gd name="T12" fmla="*/ 21 w 24"/>
                <a:gd name="T13" fmla="*/ 8 h 27"/>
                <a:gd name="T14" fmla="*/ 16 w 24"/>
                <a:gd name="T15" fmla="*/ 13 h 27"/>
                <a:gd name="T16" fmla="*/ 13 w 24"/>
                <a:gd name="T17" fmla="*/ 18 h 27"/>
                <a:gd name="T18" fmla="*/ 8 w 24"/>
                <a:gd name="T19" fmla="*/ 22 h 27"/>
                <a:gd name="T20" fmla="*/ 5 w 24"/>
                <a:gd name="T21" fmla="*/ 26 h 27"/>
                <a:gd name="T22" fmla="*/ 0 w 24"/>
                <a:gd name="T23" fmla="*/ 27 h 27"/>
                <a:gd name="T24" fmla="*/ 1 w 24"/>
                <a:gd name="T25" fmla="*/ 21 h 27"/>
                <a:gd name="T26" fmla="*/ 3 w 24"/>
                <a:gd name="T27" fmla="*/ 16 h 27"/>
                <a:gd name="T28" fmla="*/ 6 w 24"/>
                <a:gd name="T29" fmla="*/ 14 h 27"/>
                <a:gd name="T30" fmla="*/ 8 w 24"/>
                <a:gd name="T31" fmla="*/ 11 h 27"/>
                <a:gd name="T32" fmla="*/ 8 w 24"/>
                <a:gd name="T33" fmla="*/ 9 h 27"/>
                <a:gd name="T34" fmla="*/ 10 w 24"/>
                <a:gd name="T35" fmla="*/ 8 h 27"/>
                <a:gd name="T36" fmla="*/ 13 w 24"/>
                <a:gd name="T37" fmla="*/ 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27">
                  <a:moveTo>
                    <a:pt x="13" y="8"/>
                  </a:moveTo>
                  <a:lnTo>
                    <a:pt x="13" y="5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1" y="8"/>
                  </a:lnTo>
                  <a:lnTo>
                    <a:pt x="16" y="13"/>
                  </a:lnTo>
                  <a:lnTo>
                    <a:pt x="13" y="18"/>
                  </a:lnTo>
                  <a:lnTo>
                    <a:pt x="8" y="22"/>
                  </a:lnTo>
                  <a:lnTo>
                    <a:pt x="5" y="26"/>
                  </a:lnTo>
                  <a:lnTo>
                    <a:pt x="0" y="27"/>
                  </a:lnTo>
                  <a:lnTo>
                    <a:pt x="1" y="21"/>
                  </a:lnTo>
                  <a:lnTo>
                    <a:pt x="3" y="16"/>
                  </a:lnTo>
                  <a:lnTo>
                    <a:pt x="6" y="14"/>
                  </a:lnTo>
                  <a:lnTo>
                    <a:pt x="8" y="11"/>
                  </a:lnTo>
                  <a:lnTo>
                    <a:pt x="8" y="9"/>
                  </a:lnTo>
                  <a:lnTo>
                    <a:pt x="10" y="8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1" name="Freeform 245"/>
            <p:cNvSpPr>
              <a:spLocks/>
            </p:cNvSpPr>
            <p:nvPr/>
          </p:nvSpPr>
          <p:spPr bwMode="auto">
            <a:xfrm>
              <a:off x="1682750" y="9198770"/>
              <a:ext cx="12700" cy="15875"/>
            </a:xfrm>
            <a:custGeom>
              <a:avLst/>
              <a:gdLst>
                <a:gd name="T0" fmla="*/ 5 w 17"/>
                <a:gd name="T1" fmla="*/ 12 h 21"/>
                <a:gd name="T2" fmla="*/ 8 w 17"/>
                <a:gd name="T3" fmla="*/ 8 h 21"/>
                <a:gd name="T4" fmla="*/ 10 w 17"/>
                <a:gd name="T5" fmla="*/ 7 h 21"/>
                <a:gd name="T6" fmla="*/ 12 w 17"/>
                <a:gd name="T7" fmla="*/ 3 h 21"/>
                <a:gd name="T8" fmla="*/ 13 w 17"/>
                <a:gd name="T9" fmla="*/ 0 h 21"/>
                <a:gd name="T10" fmla="*/ 17 w 17"/>
                <a:gd name="T11" fmla="*/ 0 h 21"/>
                <a:gd name="T12" fmla="*/ 15 w 17"/>
                <a:gd name="T13" fmla="*/ 8 h 21"/>
                <a:gd name="T14" fmla="*/ 15 w 17"/>
                <a:gd name="T15" fmla="*/ 13 h 21"/>
                <a:gd name="T16" fmla="*/ 12 w 17"/>
                <a:gd name="T17" fmla="*/ 16 h 21"/>
                <a:gd name="T18" fmla="*/ 7 w 17"/>
                <a:gd name="T19" fmla="*/ 20 h 21"/>
                <a:gd name="T20" fmla="*/ 3 w 17"/>
                <a:gd name="T21" fmla="*/ 21 h 21"/>
                <a:gd name="T22" fmla="*/ 0 w 17"/>
                <a:gd name="T23" fmla="*/ 21 h 21"/>
                <a:gd name="T24" fmla="*/ 0 w 17"/>
                <a:gd name="T25" fmla="*/ 18 h 21"/>
                <a:gd name="T26" fmla="*/ 2 w 17"/>
                <a:gd name="T27" fmla="*/ 16 h 21"/>
                <a:gd name="T28" fmla="*/ 5 w 17"/>
                <a:gd name="T29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1">
                  <a:moveTo>
                    <a:pt x="5" y="12"/>
                  </a:moveTo>
                  <a:lnTo>
                    <a:pt x="8" y="8"/>
                  </a:lnTo>
                  <a:lnTo>
                    <a:pt x="10" y="7"/>
                  </a:lnTo>
                  <a:lnTo>
                    <a:pt x="12" y="3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5" y="8"/>
                  </a:lnTo>
                  <a:lnTo>
                    <a:pt x="15" y="13"/>
                  </a:lnTo>
                  <a:lnTo>
                    <a:pt x="12" y="16"/>
                  </a:lnTo>
                  <a:lnTo>
                    <a:pt x="7" y="20"/>
                  </a:lnTo>
                  <a:lnTo>
                    <a:pt x="3" y="21"/>
                  </a:lnTo>
                  <a:lnTo>
                    <a:pt x="0" y="21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2" name="Freeform 246"/>
            <p:cNvSpPr>
              <a:spLocks/>
            </p:cNvSpPr>
            <p:nvPr/>
          </p:nvSpPr>
          <p:spPr bwMode="auto">
            <a:xfrm>
              <a:off x="1606550" y="9327358"/>
              <a:ext cx="7938" cy="9525"/>
            </a:xfrm>
            <a:custGeom>
              <a:avLst/>
              <a:gdLst>
                <a:gd name="T0" fmla="*/ 5 w 10"/>
                <a:gd name="T1" fmla="*/ 2 h 13"/>
                <a:gd name="T2" fmla="*/ 8 w 10"/>
                <a:gd name="T3" fmla="*/ 0 h 13"/>
                <a:gd name="T4" fmla="*/ 10 w 10"/>
                <a:gd name="T5" fmla="*/ 3 h 13"/>
                <a:gd name="T6" fmla="*/ 10 w 10"/>
                <a:gd name="T7" fmla="*/ 8 h 13"/>
                <a:gd name="T8" fmla="*/ 7 w 10"/>
                <a:gd name="T9" fmla="*/ 11 h 13"/>
                <a:gd name="T10" fmla="*/ 3 w 10"/>
                <a:gd name="T11" fmla="*/ 13 h 13"/>
                <a:gd name="T12" fmla="*/ 2 w 10"/>
                <a:gd name="T13" fmla="*/ 11 h 13"/>
                <a:gd name="T14" fmla="*/ 0 w 10"/>
                <a:gd name="T15" fmla="*/ 10 h 13"/>
                <a:gd name="T16" fmla="*/ 0 w 10"/>
                <a:gd name="T17" fmla="*/ 7 h 13"/>
                <a:gd name="T18" fmla="*/ 0 w 10"/>
                <a:gd name="T19" fmla="*/ 2 h 13"/>
                <a:gd name="T20" fmla="*/ 2 w 10"/>
                <a:gd name="T21" fmla="*/ 0 h 13"/>
                <a:gd name="T22" fmla="*/ 5 w 10"/>
                <a:gd name="T2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3">
                  <a:moveTo>
                    <a:pt x="5" y="2"/>
                  </a:moveTo>
                  <a:lnTo>
                    <a:pt x="8" y="0"/>
                  </a:lnTo>
                  <a:lnTo>
                    <a:pt x="10" y="3"/>
                  </a:lnTo>
                  <a:lnTo>
                    <a:pt x="10" y="8"/>
                  </a:lnTo>
                  <a:lnTo>
                    <a:pt x="7" y="11"/>
                  </a:lnTo>
                  <a:lnTo>
                    <a:pt x="3" y="13"/>
                  </a:lnTo>
                  <a:lnTo>
                    <a:pt x="2" y="11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3" name="Freeform 247"/>
            <p:cNvSpPr>
              <a:spLocks/>
            </p:cNvSpPr>
            <p:nvPr/>
          </p:nvSpPr>
          <p:spPr bwMode="auto">
            <a:xfrm>
              <a:off x="1636713" y="9162258"/>
              <a:ext cx="12700" cy="14288"/>
            </a:xfrm>
            <a:custGeom>
              <a:avLst/>
              <a:gdLst>
                <a:gd name="T0" fmla="*/ 3 w 17"/>
                <a:gd name="T1" fmla="*/ 18 h 18"/>
                <a:gd name="T2" fmla="*/ 0 w 17"/>
                <a:gd name="T3" fmla="*/ 15 h 18"/>
                <a:gd name="T4" fmla="*/ 0 w 17"/>
                <a:gd name="T5" fmla="*/ 11 h 18"/>
                <a:gd name="T6" fmla="*/ 2 w 17"/>
                <a:gd name="T7" fmla="*/ 8 h 18"/>
                <a:gd name="T8" fmla="*/ 7 w 17"/>
                <a:gd name="T9" fmla="*/ 10 h 18"/>
                <a:gd name="T10" fmla="*/ 7 w 17"/>
                <a:gd name="T11" fmla="*/ 8 h 18"/>
                <a:gd name="T12" fmla="*/ 7 w 17"/>
                <a:gd name="T13" fmla="*/ 5 h 18"/>
                <a:gd name="T14" fmla="*/ 8 w 17"/>
                <a:gd name="T15" fmla="*/ 0 h 18"/>
                <a:gd name="T16" fmla="*/ 12 w 17"/>
                <a:gd name="T17" fmla="*/ 6 h 18"/>
                <a:gd name="T18" fmla="*/ 17 w 17"/>
                <a:gd name="T19" fmla="*/ 10 h 18"/>
                <a:gd name="T20" fmla="*/ 15 w 17"/>
                <a:gd name="T21" fmla="*/ 15 h 18"/>
                <a:gd name="T22" fmla="*/ 10 w 17"/>
                <a:gd name="T23" fmla="*/ 16 h 18"/>
                <a:gd name="T24" fmla="*/ 7 w 17"/>
                <a:gd name="T25" fmla="*/ 18 h 18"/>
                <a:gd name="T26" fmla="*/ 3 w 17"/>
                <a:gd name="T2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18">
                  <a:moveTo>
                    <a:pt x="3" y="18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2" y="8"/>
                  </a:lnTo>
                  <a:lnTo>
                    <a:pt x="7" y="10"/>
                  </a:lnTo>
                  <a:lnTo>
                    <a:pt x="7" y="8"/>
                  </a:lnTo>
                  <a:lnTo>
                    <a:pt x="7" y="5"/>
                  </a:lnTo>
                  <a:lnTo>
                    <a:pt x="8" y="0"/>
                  </a:lnTo>
                  <a:lnTo>
                    <a:pt x="12" y="6"/>
                  </a:lnTo>
                  <a:lnTo>
                    <a:pt x="17" y="10"/>
                  </a:lnTo>
                  <a:lnTo>
                    <a:pt x="15" y="15"/>
                  </a:lnTo>
                  <a:lnTo>
                    <a:pt x="10" y="16"/>
                  </a:lnTo>
                  <a:lnTo>
                    <a:pt x="7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4" name="Freeform 248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505 w 865"/>
                <a:gd name="T1" fmla="*/ 864 h 1116"/>
                <a:gd name="T2" fmla="*/ 526 w 865"/>
                <a:gd name="T3" fmla="*/ 818 h 1116"/>
                <a:gd name="T4" fmla="*/ 493 w 865"/>
                <a:gd name="T5" fmla="*/ 822 h 1116"/>
                <a:gd name="T6" fmla="*/ 500 w 865"/>
                <a:gd name="T7" fmla="*/ 788 h 1116"/>
                <a:gd name="T8" fmla="*/ 447 w 865"/>
                <a:gd name="T9" fmla="*/ 867 h 1116"/>
                <a:gd name="T10" fmla="*/ 397 w 865"/>
                <a:gd name="T11" fmla="*/ 812 h 1116"/>
                <a:gd name="T12" fmla="*/ 376 w 865"/>
                <a:gd name="T13" fmla="*/ 762 h 1116"/>
                <a:gd name="T14" fmla="*/ 371 w 865"/>
                <a:gd name="T15" fmla="*/ 738 h 1116"/>
                <a:gd name="T16" fmla="*/ 379 w 865"/>
                <a:gd name="T17" fmla="*/ 689 h 1116"/>
                <a:gd name="T18" fmla="*/ 362 w 865"/>
                <a:gd name="T19" fmla="*/ 666 h 1116"/>
                <a:gd name="T20" fmla="*/ 351 w 865"/>
                <a:gd name="T21" fmla="*/ 734 h 1116"/>
                <a:gd name="T22" fmla="*/ 344 w 865"/>
                <a:gd name="T23" fmla="*/ 668 h 1116"/>
                <a:gd name="T24" fmla="*/ 303 w 865"/>
                <a:gd name="T25" fmla="*/ 684 h 1116"/>
                <a:gd name="T26" fmla="*/ 296 w 865"/>
                <a:gd name="T27" fmla="*/ 691 h 1116"/>
                <a:gd name="T28" fmla="*/ 258 w 865"/>
                <a:gd name="T29" fmla="*/ 721 h 1116"/>
                <a:gd name="T30" fmla="*/ 210 w 865"/>
                <a:gd name="T31" fmla="*/ 702 h 1116"/>
                <a:gd name="T32" fmla="*/ 142 w 865"/>
                <a:gd name="T33" fmla="*/ 684 h 1116"/>
                <a:gd name="T34" fmla="*/ 142 w 865"/>
                <a:gd name="T35" fmla="*/ 592 h 1116"/>
                <a:gd name="T36" fmla="*/ 136 w 865"/>
                <a:gd name="T37" fmla="*/ 560 h 1116"/>
                <a:gd name="T38" fmla="*/ 141 w 865"/>
                <a:gd name="T39" fmla="*/ 508 h 1116"/>
                <a:gd name="T40" fmla="*/ 126 w 865"/>
                <a:gd name="T41" fmla="*/ 451 h 1116"/>
                <a:gd name="T42" fmla="*/ 113 w 865"/>
                <a:gd name="T43" fmla="*/ 469 h 1116"/>
                <a:gd name="T44" fmla="*/ 103 w 865"/>
                <a:gd name="T45" fmla="*/ 430 h 1116"/>
                <a:gd name="T46" fmla="*/ 89 w 865"/>
                <a:gd name="T47" fmla="*/ 380 h 1116"/>
                <a:gd name="T48" fmla="*/ 79 w 865"/>
                <a:gd name="T49" fmla="*/ 364 h 1116"/>
                <a:gd name="T50" fmla="*/ 66 w 865"/>
                <a:gd name="T51" fmla="*/ 406 h 1116"/>
                <a:gd name="T52" fmla="*/ 25 w 865"/>
                <a:gd name="T53" fmla="*/ 430 h 1116"/>
                <a:gd name="T54" fmla="*/ 8 w 865"/>
                <a:gd name="T55" fmla="*/ 403 h 1116"/>
                <a:gd name="T56" fmla="*/ 20 w 865"/>
                <a:gd name="T57" fmla="*/ 362 h 1116"/>
                <a:gd name="T58" fmla="*/ 58 w 865"/>
                <a:gd name="T59" fmla="*/ 315 h 1116"/>
                <a:gd name="T60" fmla="*/ 43 w 865"/>
                <a:gd name="T61" fmla="*/ 278 h 1116"/>
                <a:gd name="T62" fmla="*/ 30 w 865"/>
                <a:gd name="T63" fmla="*/ 199 h 1116"/>
                <a:gd name="T64" fmla="*/ 89 w 865"/>
                <a:gd name="T65" fmla="*/ 82 h 1116"/>
                <a:gd name="T66" fmla="*/ 162 w 865"/>
                <a:gd name="T67" fmla="*/ 14 h 1116"/>
                <a:gd name="T68" fmla="*/ 296 w 865"/>
                <a:gd name="T69" fmla="*/ 82 h 1116"/>
                <a:gd name="T70" fmla="*/ 359 w 865"/>
                <a:gd name="T71" fmla="*/ 244 h 1116"/>
                <a:gd name="T72" fmla="*/ 448 w 865"/>
                <a:gd name="T73" fmla="*/ 348 h 1116"/>
                <a:gd name="T74" fmla="*/ 678 w 865"/>
                <a:gd name="T75" fmla="*/ 406 h 1116"/>
                <a:gd name="T76" fmla="*/ 776 w 865"/>
                <a:gd name="T77" fmla="*/ 445 h 1116"/>
                <a:gd name="T78" fmla="*/ 758 w 865"/>
                <a:gd name="T79" fmla="*/ 530 h 1116"/>
                <a:gd name="T80" fmla="*/ 734 w 865"/>
                <a:gd name="T81" fmla="*/ 585 h 1116"/>
                <a:gd name="T82" fmla="*/ 815 w 865"/>
                <a:gd name="T83" fmla="*/ 615 h 1116"/>
                <a:gd name="T84" fmla="*/ 847 w 865"/>
                <a:gd name="T85" fmla="*/ 702 h 1116"/>
                <a:gd name="T86" fmla="*/ 844 w 865"/>
                <a:gd name="T87" fmla="*/ 772 h 1116"/>
                <a:gd name="T88" fmla="*/ 820 w 865"/>
                <a:gd name="T89" fmla="*/ 796 h 1116"/>
                <a:gd name="T90" fmla="*/ 796 w 865"/>
                <a:gd name="T91" fmla="*/ 814 h 1116"/>
                <a:gd name="T92" fmla="*/ 716 w 865"/>
                <a:gd name="T93" fmla="*/ 906 h 1116"/>
                <a:gd name="T94" fmla="*/ 748 w 865"/>
                <a:gd name="T95" fmla="*/ 1058 h 1116"/>
                <a:gd name="T96" fmla="*/ 688 w 865"/>
                <a:gd name="T97" fmla="*/ 1116 h 1116"/>
                <a:gd name="T98" fmla="*/ 630 w 865"/>
                <a:gd name="T99" fmla="*/ 1106 h 1116"/>
                <a:gd name="T100" fmla="*/ 637 w 865"/>
                <a:gd name="T101" fmla="*/ 1039 h 1116"/>
                <a:gd name="T102" fmla="*/ 609 w 865"/>
                <a:gd name="T103" fmla="*/ 1060 h 1116"/>
                <a:gd name="T104" fmla="*/ 559 w 865"/>
                <a:gd name="T105" fmla="*/ 1026 h 1116"/>
                <a:gd name="T106" fmla="*/ 592 w 865"/>
                <a:gd name="T107" fmla="*/ 959 h 1116"/>
                <a:gd name="T108" fmla="*/ 551 w 865"/>
                <a:gd name="T109" fmla="*/ 972 h 1116"/>
                <a:gd name="T110" fmla="*/ 536 w 865"/>
                <a:gd name="T111" fmla="*/ 1024 h 1116"/>
                <a:gd name="T112" fmla="*/ 476 w 865"/>
                <a:gd name="T113" fmla="*/ 1060 h 1116"/>
                <a:gd name="T114" fmla="*/ 452 w 865"/>
                <a:gd name="T115" fmla="*/ 1058 h 1116"/>
                <a:gd name="T116" fmla="*/ 440 w 865"/>
                <a:gd name="T117" fmla="*/ 988 h 1116"/>
                <a:gd name="T118" fmla="*/ 443 w 865"/>
                <a:gd name="T119" fmla="*/ 933 h 1116"/>
                <a:gd name="T120" fmla="*/ 503 w 865"/>
                <a:gd name="T121" fmla="*/ 920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65" h="1116">
                  <a:moveTo>
                    <a:pt x="516" y="916"/>
                  </a:moveTo>
                  <a:lnTo>
                    <a:pt x="511" y="916"/>
                  </a:lnTo>
                  <a:lnTo>
                    <a:pt x="508" y="917"/>
                  </a:lnTo>
                  <a:lnTo>
                    <a:pt x="503" y="917"/>
                  </a:lnTo>
                  <a:lnTo>
                    <a:pt x="496" y="916"/>
                  </a:lnTo>
                  <a:lnTo>
                    <a:pt x="495" y="911"/>
                  </a:lnTo>
                  <a:lnTo>
                    <a:pt x="493" y="907"/>
                  </a:lnTo>
                  <a:lnTo>
                    <a:pt x="486" y="901"/>
                  </a:lnTo>
                  <a:lnTo>
                    <a:pt x="480" y="901"/>
                  </a:lnTo>
                  <a:lnTo>
                    <a:pt x="480" y="895"/>
                  </a:lnTo>
                  <a:lnTo>
                    <a:pt x="480" y="890"/>
                  </a:lnTo>
                  <a:lnTo>
                    <a:pt x="483" y="885"/>
                  </a:lnTo>
                  <a:lnTo>
                    <a:pt x="491" y="880"/>
                  </a:lnTo>
                  <a:lnTo>
                    <a:pt x="496" y="872"/>
                  </a:lnTo>
                  <a:lnTo>
                    <a:pt x="505" y="864"/>
                  </a:lnTo>
                  <a:lnTo>
                    <a:pt x="513" y="859"/>
                  </a:lnTo>
                  <a:lnTo>
                    <a:pt x="514" y="856"/>
                  </a:lnTo>
                  <a:lnTo>
                    <a:pt x="511" y="856"/>
                  </a:lnTo>
                  <a:lnTo>
                    <a:pt x="509" y="857"/>
                  </a:lnTo>
                  <a:lnTo>
                    <a:pt x="505" y="861"/>
                  </a:lnTo>
                  <a:lnTo>
                    <a:pt x="500" y="862"/>
                  </a:lnTo>
                  <a:lnTo>
                    <a:pt x="500" y="859"/>
                  </a:lnTo>
                  <a:lnTo>
                    <a:pt x="501" y="852"/>
                  </a:lnTo>
                  <a:lnTo>
                    <a:pt x="503" y="848"/>
                  </a:lnTo>
                  <a:lnTo>
                    <a:pt x="505" y="841"/>
                  </a:lnTo>
                  <a:lnTo>
                    <a:pt x="505" y="836"/>
                  </a:lnTo>
                  <a:lnTo>
                    <a:pt x="506" y="830"/>
                  </a:lnTo>
                  <a:lnTo>
                    <a:pt x="509" y="827"/>
                  </a:lnTo>
                  <a:lnTo>
                    <a:pt x="514" y="823"/>
                  </a:lnTo>
                  <a:lnTo>
                    <a:pt x="526" y="818"/>
                  </a:lnTo>
                  <a:lnTo>
                    <a:pt x="521" y="818"/>
                  </a:lnTo>
                  <a:lnTo>
                    <a:pt x="514" y="820"/>
                  </a:lnTo>
                  <a:lnTo>
                    <a:pt x="518" y="817"/>
                  </a:lnTo>
                  <a:lnTo>
                    <a:pt x="521" y="812"/>
                  </a:lnTo>
                  <a:lnTo>
                    <a:pt x="516" y="814"/>
                  </a:lnTo>
                  <a:lnTo>
                    <a:pt x="513" y="815"/>
                  </a:lnTo>
                  <a:lnTo>
                    <a:pt x="508" y="820"/>
                  </a:lnTo>
                  <a:lnTo>
                    <a:pt x="501" y="828"/>
                  </a:lnTo>
                  <a:lnTo>
                    <a:pt x="495" y="833"/>
                  </a:lnTo>
                  <a:lnTo>
                    <a:pt x="490" y="835"/>
                  </a:lnTo>
                  <a:lnTo>
                    <a:pt x="488" y="831"/>
                  </a:lnTo>
                  <a:lnTo>
                    <a:pt x="488" y="828"/>
                  </a:lnTo>
                  <a:lnTo>
                    <a:pt x="490" y="828"/>
                  </a:lnTo>
                  <a:lnTo>
                    <a:pt x="491" y="827"/>
                  </a:lnTo>
                  <a:lnTo>
                    <a:pt x="493" y="822"/>
                  </a:lnTo>
                  <a:lnTo>
                    <a:pt x="496" y="817"/>
                  </a:lnTo>
                  <a:lnTo>
                    <a:pt x="503" y="809"/>
                  </a:lnTo>
                  <a:lnTo>
                    <a:pt x="513" y="804"/>
                  </a:lnTo>
                  <a:lnTo>
                    <a:pt x="523" y="799"/>
                  </a:lnTo>
                  <a:lnTo>
                    <a:pt x="523" y="789"/>
                  </a:lnTo>
                  <a:lnTo>
                    <a:pt x="524" y="786"/>
                  </a:lnTo>
                  <a:lnTo>
                    <a:pt x="528" y="780"/>
                  </a:lnTo>
                  <a:lnTo>
                    <a:pt x="523" y="781"/>
                  </a:lnTo>
                  <a:lnTo>
                    <a:pt x="524" y="783"/>
                  </a:lnTo>
                  <a:lnTo>
                    <a:pt x="519" y="788"/>
                  </a:lnTo>
                  <a:lnTo>
                    <a:pt x="514" y="796"/>
                  </a:lnTo>
                  <a:lnTo>
                    <a:pt x="508" y="797"/>
                  </a:lnTo>
                  <a:lnTo>
                    <a:pt x="503" y="799"/>
                  </a:lnTo>
                  <a:lnTo>
                    <a:pt x="500" y="794"/>
                  </a:lnTo>
                  <a:lnTo>
                    <a:pt x="500" y="788"/>
                  </a:lnTo>
                  <a:lnTo>
                    <a:pt x="496" y="784"/>
                  </a:lnTo>
                  <a:lnTo>
                    <a:pt x="496" y="788"/>
                  </a:lnTo>
                  <a:lnTo>
                    <a:pt x="498" y="793"/>
                  </a:lnTo>
                  <a:lnTo>
                    <a:pt x="495" y="797"/>
                  </a:lnTo>
                  <a:lnTo>
                    <a:pt x="488" y="802"/>
                  </a:lnTo>
                  <a:lnTo>
                    <a:pt x="485" y="809"/>
                  </a:lnTo>
                  <a:lnTo>
                    <a:pt x="485" y="810"/>
                  </a:lnTo>
                  <a:lnTo>
                    <a:pt x="483" y="817"/>
                  </a:lnTo>
                  <a:lnTo>
                    <a:pt x="481" y="827"/>
                  </a:lnTo>
                  <a:lnTo>
                    <a:pt x="476" y="836"/>
                  </a:lnTo>
                  <a:lnTo>
                    <a:pt x="473" y="841"/>
                  </a:lnTo>
                  <a:lnTo>
                    <a:pt x="473" y="846"/>
                  </a:lnTo>
                  <a:lnTo>
                    <a:pt x="468" y="852"/>
                  </a:lnTo>
                  <a:lnTo>
                    <a:pt x="458" y="857"/>
                  </a:lnTo>
                  <a:lnTo>
                    <a:pt x="447" y="867"/>
                  </a:lnTo>
                  <a:lnTo>
                    <a:pt x="443" y="867"/>
                  </a:lnTo>
                  <a:lnTo>
                    <a:pt x="440" y="862"/>
                  </a:lnTo>
                  <a:lnTo>
                    <a:pt x="433" y="848"/>
                  </a:lnTo>
                  <a:lnTo>
                    <a:pt x="428" y="839"/>
                  </a:lnTo>
                  <a:lnTo>
                    <a:pt x="427" y="833"/>
                  </a:lnTo>
                  <a:lnTo>
                    <a:pt x="425" y="828"/>
                  </a:lnTo>
                  <a:lnTo>
                    <a:pt x="422" y="825"/>
                  </a:lnTo>
                  <a:lnTo>
                    <a:pt x="419" y="818"/>
                  </a:lnTo>
                  <a:lnTo>
                    <a:pt x="414" y="812"/>
                  </a:lnTo>
                  <a:lnTo>
                    <a:pt x="409" y="809"/>
                  </a:lnTo>
                  <a:lnTo>
                    <a:pt x="404" y="801"/>
                  </a:lnTo>
                  <a:lnTo>
                    <a:pt x="402" y="804"/>
                  </a:lnTo>
                  <a:lnTo>
                    <a:pt x="402" y="807"/>
                  </a:lnTo>
                  <a:lnTo>
                    <a:pt x="400" y="810"/>
                  </a:lnTo>
                  <a:lnTo>
                    <a:pt x="397" y="812"/>
                  </a:lnTo>
                  <a:lnTo>
                    <a:pt x="394" y="812"/>
                  </a:lnTo>
                  <a:lnTo>
                    <a:pt x="385" y="814"/>
                  </a:lnTo>
                  <a:lnTo>
                    <a:pt x="380" y="817"/>
                  </a:lnTo>
                  <a:lnTo>
                    <a:pt x="379" y="812"/>
                  </a:lnTo>
                  <a:lnTo>
                    <a:pt x="377" y="806"/>
                  </a:lnTo>
                  <a:lnTo>
                    <a:pt x="374" y="801"/>
                  </a:lnTo>
                  <a:lnTo>
                    <a:pt x="374" y="799"/>
                  </a:lnTo>
                  <a:lnTo>
                    <a:pt x="367" y="788"/>
                  </a:lnTo>
                  <a:lnTo>
                    <a:pt x="354" y="770"/>
                  </a:lnTo>
                  <a:lnTo>
                    <a:pt x="347" y="754"/>
                  </a:lnTo>
                  <a:lnTo>
                    <a:pt x="359" y="750"/>
                  </a:lnTo>
                  <a:lnTo>
                    <a:pt x="364" y="757"/>
                  </a:lnTo>
                  <a:lnTo>
                    <a:pt x="367" y="762"/>
                  </a:lnTo>
                  <a:lnTo>
                    <a:pt x="371" y="762"/>
                  </a:lnTo>
                  <a:lnTo>
                    <a:pt x="376" y="762"/>
                  </a:lnTo>
                  <a:lnTo>
                    <a:pt x="382" y="757"/>
                  </a:lnTo>
                  <a:lnTo>
                    <a:pt x="392" y="754"/>
                  </a:lnTo>
                  <a:lnTo>
                    <a:pt x="395" y="750"/>
                  </a:lnTo>
                  <a:lnTo>
                    <a:pt x="399" y="744"/>
                  </a:lnTo>
                  <a:lnTo>
                    <a:pt x="404" y="738"/>
                  </a:lnTo>
                  <a:lnTo>
                    <a:pt x="397" y="736"/>
                  </a:lnTo>
                  <a:lnTo>
                    <a:pt x="394" y="739"/>
                  </a:lnTo>
                  <a:lnTo>
                    <a:pt x="392" y="744"/>
                  </a:lnTo>
                  <a:lnTo>
                    <a:pt x="390" y="749"/>
                  </a:lnTo>
                  <a:lnTo>
                    <a:pt x="385" y="752"/>
                  </a:lnTo>
                  <a:lnTo>
                    <a:pt x="380" y="755"/>
                  </a:lnTo>
                  <a:lnTo>
                    <a:pt x="372" y="759"/>
                  </a:lnTo>
                  <a:lnTo>
                    <a:pt x="371" y="752"/>
                  </a:lnTo>
                  <a:lnTo>
                    <a:pt x="369" y="744"/>
                  </a:lnTo>
                  <a:lnTo>
                    <a:pt x="371" y="738"/>
                  </a:lnTo>
                  <a:lnTo>
                    <a:pt x="366" y="739"/>
                  </a:lnTo>
                  <a:lnTo>
                    <a:pt x="366" y="738"/>
                  </a:lnTo>
                  <a:lnTo>
                    <a:pt x="366" y="734"/>
                  </a:lnTo>
                  <a:lnTo>
                    <a:pt x="369" y="726"/>
                  </a:lnTo>
                  <a:lnTo>
                    <a:pt x="372" y="718"/>
                  </a:lnTo>
                  <a:lnTo>
                    <a:pt x="374" y="712"/>
                  </a:lnTo>
                  <a:lnTo>
                    <a:pt x="379" y="699"/>
                  </a:lnTo>
                  <a:lnTo>
                    <a:pt x="382" y="687"/>
                  </a:lnTo>
                  <a:lnTo>
                    <a:pt x="389" y="683"/>
                  </a:lnTo>
                  <a:lnTo>
                    <a:pt x="394" y="679"/>
                  </a:lnTo>
                  <a:lnTo>
                    <a:pt x="399" y="673"/>
                  </a:lnTo>
                  <a:lnTo>
                    <a:pt x="394" y="673"/>
                  </a:lnTo>
                  <a:lnTo>
                    <a:pt x="387" y="674"/>
                  </a:lnTo>
                  <a:lnTo>
                    <a:pt x="382" y="678"/>
                  </a:lnTo>
                  <a:lnTo>
                    <a:pt x="379" y="689"/>
                  </a:lnTo>
                  <a:lnTo>
                    <a:pt x="379" y="691"/>
                  </a:lnTo>
                  <a:lnTo>
                    <a:pt x="376" y="699"/>
                  </a:lnTo>
                  <a:lnTo>
                    <a:pt x="376" y="689"/>
                  </a:lnTo>
                  <a:lnTo>
                    <a:pt x="374" y="697"/>
                  </a:lnTo>
                  <a:lnTo>
                    <a:pt x="366" y="710"/>
                  </a:lnTo>
                  <a:lnTo>
                    <a:pt x="361" y="710"/>
                  </a:lnTo>
                  <a:lnTo>
                    <a:pt x="362" y="704"/>
                  </a:lnTo>
                  <a:lnTo>
                    <a:pt x="366" y="694"/>
                  </a:lnTo>
                  <a:lnTo>
                    <a:pt x="364" y="687"/>
                  </a:lnTo>
                  <a:lnTo>
                    <a:pt x="357" y="681"/>
                  </a:lnTo>
                  <a:lnTo>
                    <a:pt x="359" y="674"/>
                  </a:lnTo>
                  <a:lnTo>
                    <a:pt x="367" y="671"/>
                  </a:lnTo>
                  <a:lnTo>
                    <a:pt x="369" y="665"/>
                  </a:lnTo>
                  <a:lnTo>
                    <a:pt x="366" y="665"/>
                  </a:lnTo>
                  <a:lnTo>
                    <a:pt x="362" y="666"/>
                  </a:lnTo>
                  <a:lnTo>
                    <a:pt x="356" y="670"/>
                  </a:lnTo>
                  <a:lnTo>
                    <a:pt x="351" y="676"/>
                  </a:lnTo>
                  <a:lnTo>
                    <a:pt x="349" y="684"/>
                  </a:lnTo>
                  <a:lnTo>
                    <a:pt x="354" y="689"/>
                  </a:lnTo>
                  <a:lnTo>
                    <a:pt x="359" y="691"/>
                  </a:lnTo>
                  <a:lnTo>
                    <a:pt x="361" y="694"/>
                  </a:lnTo>
                  <a:lnTo>
                    <a:pt x="359" y="697"/>
                  </a:lnTo>
                  <a:lnTo>
                    <a:pt x="357" y="704"/>
                  </a:lnTo>
                  <a:lnTo>
                    <a:pt x="357" y="710"/>
                  </a:lnTo>
                  <a:lnTo>
                    <a:pt x="364" y="717"/>
                  </a:lnTo>
                  <a:lnTo>
                    <a:pt x="366" y="723"/>
                  </a:lnTo>
                  <a:lnTo>
                    <a:pt x="362" y="729"/>
                  </a:lnTo>
                  <a:lnTo>
                    <a:pt x="361" y="741"/>
                  </a:lnTo>
                  <a:lnTo>
                    <a:pt x="356" y="739"/>
                  </a:lnTo>
                  <a:lnTo>
                    <a:pt x="351" y="734"/>
                  </a:lnTo>
                  <a:lnTo>
                    <a:pt x="342" y="723"/>
                  </a:lnTo>
                  <a:lnTo>
                    <a:pt x="333" y="713"/>
                  </a:lnTo>
                  <a:lnTo>
                    <a:pt x="326" y="705"/>
                  </a:lnTo>
                  <a:lnTo>
                    <a:pt x="329" y="697"/>
                  </a:lnTo>
                  <a:lnTo>
                    <a:pt x="331" y="691"/>
                  </a:lnTo>
                  <a:lnTo>
                    <a:pt x="331" y="689"/>
                  </a:lnTo>
                  <a:lnTo>
                    <a:pt x="331" y="684"/>
                  </a:lnTo>
                  <a:lnTo>
                    <a:pt x="331" y="679"/>
                  </a:lnTo>
                  <a:lnTo>
                    <a:pt x="333" y="681"/>
                  </a:lnTo>
                  <a:lnTo>
                    <a:pt x="339" y="681"/>
                  </a:lnTo>
                  <a:lnTo>
                    <a:pt x="342" y="681"/>
                  </a:lnTo>
                  <a:lnTo>
                    <a:pt x="344" y="678"/>
                  </a:lnTo>
                  <a:lnTo>
                    <a:pt x="344" y="673"/>
                  </a:lnTo>
                  <a:lnTo>
                    <a:pt x="344" y="670"/>
                  </a:lnTo>
                  <a:lnTo>
                    <a:pt x="344" y="668"/>
                  </a:lnTo>
                  <a:lnTo>
                    <a:pt x="342" y="661"/>
                  </a:lnTo>
                  <a:lnTo>
                    <a:pt x="341" y="665"/>
                  </a:lnTo>
                  <a:lnTo>
                    <a:pt x="341" y="671"/>
                  </a:lnTo>
                  <a:lnTo>
                    <a:pt x="339" y="676"/>
                  </a:lnTo>
                  <a:lnTo>
                    <a:pt x="334" y="676"/>
                  </a:lnTo>
                  <a:lnTo>
                    <a:pt x="329" y="676"/>
                  </a:lnTo>
                  <a:lnTo>
                    <a:pt x="324" y="668"/>
                  </a:lnTo>
                  <a:lnTo>
                    <a:pt x="324" y="674"/>
                  </a:lnTo>
                  <a:lnTo>
                    <a:pt x="324" y="676"/>
                  </a:lnTo>
                  <a:lnTo>
                    <a:pt x="326" y="684"/>
                  </a:lnTo>
                  <a:lnTo>
                    <a:pt x="323" y="689"/>
                  </a:lnTo>
                  <a:lnTo>
                    <a:pt x="318" y="691"/>
                  </a:lnTo>
                  <a:lnTo>
                    <a:pt x="314" y="692"/>
                  </a:lnTo>
                  <a:lnTo>
                    <a:pt x="308" y="689"/>
                  </a:lnTo>
                  <a:lnTo>
                    <a:pt x="303" y="684"/>
                  </a:lnTo>
                  <a:lnTo>
                    <a:pt x="293" y="679"/>
                  </a:lnTo>
                  <a:lnTo>
                    <a:pt x="288" y="681"/>
                  </a:lnTo>
                  <a:lnTo>
                    <a:pt x="285" y="678"/>
                  </a:lnTo>
                  <a:lnTo>
                    <a:pt x="286" y="673"/>
                  </a:lnTo>
                  <a:lnTo>
                    <a:pt x="285" y="666"/>
                  </a:lnTo>
                  <a:lnTo>
                    <a:pt x="281" y="668"/>
                  </a:lnTo>
                  <a:lnTo>
                    <a:pt x="285" y="673"/>
                  </a:lnTo>
                  <a:lnTo>
                    <a:pt x="281" y="676"/>
                  </a:lnTo>
                  <a:lnTo>
                    <a:pt x="281" y="681"/>
                  </a:lnTo>
                  <a:lnTo>
                    <a:pt x="278" y="687"/>
                  </a:lnTo>
                  <a:lnTo>
                    <a:pt x="278" y="695"/>
                  </a:lnTo>
                  <a:lnTo>
                    <a:pt x="283" y="691"/>
                  </a:lnTo>
                  <a:lnTo>
                    <a:pt x="285" y="686"/>
                  </a:lnTo>
                  <a:lnTo>
                    <a:pt x="294" y="686"/>
                  </a:lnTo>
                  <a:lnTo>
                    <a:pt x="296" y="691"/>
                  </a:lnTo>
                  <a:lnTo>
                    <a:pt x="290" y="694"/>
                  </a:lnTo>
                  <a:lnTo>
                    <a:pt x="293" y="697"/>
                  </a:lnTo>
                  <a:lnTo>
                    <a:pt x="298" y="694"/>
                  </a:lnTo>
                  <a:lnTo>
                    <a:pt x="304" y="691"/>
                  </a:lnTo>
                  <a:lnTo>
                    <a:pt x="306" y="697"/>
                  </a:lnTo>
                  <a:lnTo>
                    <a:pt x="304" y="702"/>
                  </a:lnTo>
                  <a:lnTo>
                    <a:pt x="301" y="707"/>
                  </a:lnTo>
                  <a:lnTo>
                    <a:pt x="296" y="710"/>
                  </a:lnTo>
                  <a:lnTo>
                    <a:pt x="290" y="713"/>
                  </a:lnTo>
                  <a:lnTo>
                    <a:pt x="285" y="718"/>
                  </a:lnTo>
                  <a:lnTo>
                    <a:pt x="278" y="718"/>
                  </a:lnTo>
                  <a:lnTo>
                    <a:pt x="270" y="712"/>
                  </a:lnTo>
                  <a:lnTo>
                    <a:pt x="263" y="715"/>
                  </a:lnTo>
                  <a:lnTo>
                    <a:pt x="261" y="717"/>
                  </a:lnTo>
                  <a:lnTo>
                    <a:pt x="258" y="721"/>
                  </a:lnTo>
                  <a:lnTo>
                    <a:pt x="253" y="725"/>
                  </a:lnTo>
                  <a:lnTo>
                    <a:pt x="248" y="728"/>
                  </a:lnTo>
                  <a:lnTo>
                    <a:pt x="242" y="731"/>
                  </a:lnTo>
                  <a:lnTo>
                    <a:pt x="245" y="739"/>
                  </a:lnTo>
                  <a:lnTo>
                    <a:pt x="242" y="741"/>
                  </a:lnTo>
                  <a:lnTo>
                    <a:pt x="237" y="739"/>
                  </a:lnTo>
                  <a:lnTo>
                    <a:pt x="233" y="736"/>
                  </a:lnTo>
                  <a:lnTo>
                    <a:pt x="235" y="731"/>
                  </a:lnTo>
                  <a:lnTo>
                    <a:pt x="233" y="728"/>
                  </a:lnTo>
                  <a:lnTo>
                    <a:pt x="227" y="728"/>
                  </a:lnTo>
                  <a:lnTo>
                    <a:pt x="225" y="723"/>
                  </a:lnTo>
                  <a:lnTo>
                    <a:pt x="227" y="718"/>
                  </a:lnTo>
                  <a:lnTo>
                    <a:pt x="223" y="713"/>
                  </a:lnTo>
                  <a:lnTo>
                    <a:pt x="218" y="710"/>
                  </a:lnTo>
                  <a:lnTo>
                    <a:pt x="210" y="702"/>
                  </a:lnTo>
                  <a:lnTo>
                    <a:pt x="204" y="697"/>
                  </a:lnTo>
                  <a:lnTo>
                    <a:pt x="195" y="691"/>
                  </a:lnTo>
                  <a:lnTo>
                    <a:pt x="190" y="691"/>
                  </a:lnTo>
                  <a:lnTo>
                    <a:pt x="189" y="694"/>
                  </a:lnTo>
                  <a:lnTo>
                    <a:pt x="184" y="695"/>
                  </a:lnTo>
                  <a:lnTo>
                    <a:pt x="175" y="697"/>
                  </a:lnTo>
                  <a:lnTo>
                    <a:pt x="170" y="699"/>
                  </a:lnTo>
                  <a:lnTo>
                    <a:pt x="167" y="708"/>
                  </a:lnTo>
                  <a:lnTo>
                    <a:pt x="162" y="721"/>
                  </a:lnTo>
                  <a:lnTo>
                    <a:pt x="157" y="718"/>
                  </a:lnTo>
                  <a:lnTo>
                    <a:pt x="156" y="715"/>
                  </a:lnTo>
                  <a:lnTo>
                    <a:pt x="156" y="710"/>
                  </a:lnTo>
                  <a:lnTo>
                    <a:pt x="154" y="699"/>
                  </a:lnTo>
                  <a:lnTo>
                    <a:pt x="151" y="691"/>
                  </a:lnTo>
                  <a:lnTo>
                    <a:pt x="142" y="684"/>
                  </a:lnTo>
                  <a:lnTo>
                    <a:pt x="137" y="676"/>
                  </a:lnTo>
                  <a:lnTo>
                    <a:pt x="132" y="663"/>
                  </a:lnTo>
                  <a:lnTo>
                    <a:pt x="134" y="655"/>
                  </a:lnTo>
                  <a:lnTo>
                    <a:pt x="137" y="644"/>
                  </a:lnTo>
                  <a:lnTo>
                    <a:pt x="139" y="634"/>
                  </a:lnTo>
                  <a:lnTo>
                    <a:pt x="137" y="621"/>
                  </a:lnTo>
                  <a:lnTo>
                    <a:pt x="139" y="616"/>
                  </a:lnTo>
                  <a:lnTo>
                    <a:pt x="139" y="613"/>
                  </a:lnTo>
                  <a:lnTo>
                    <a:pt x="142" y="611"/>
                  </a:lnTo>
                  <a:lnTo>
                    <a:pt x="142" y="606"/>
                  </a:lnTo>
                  <a:lnTo>
                    <a:pt x="149" y="600"/>
                  </a:lnTo>
                  <a:lnTo>
                    <a:pt x="159" y="602"/>
                  </a:lnTo>
                  <a:lnTo>
                    <a:pt x="152" y="598"/>
                  </a:lnTo>
                  <a:lnTo>
                    <a:pt x="146" y="597"/>
                  </a:lnTo>
                  <a:lnTo>
                    <a:pt x="142" y="592"/>
                  </a:lnTo>
                  <a:lnTo>
                    <a:pt x="142" y="587"/>
                  </a:lnTo>
                  <a:lnTo>
                    <a:pt x="149" y="582"/>
                  </a:lnTo>
                  <a:lnTo>
                    <a:pt x="156" y="582"/>
                  </a:lnTo>
                  <a:lnTo>
                    <a:pt x="159" y="584"/>
                  </a:lnTo>
                  <a:lnTo>
                    <a:pt x="157" y="581"/>
                  </a:lnTo>
                  <a:lnTo>
                    <a:pt x="151" y="579"/>
                  </a:lnTo>
                  <a:lnTo>
                    <a:pt x="144" y="577"/>
                  </a:lnTo>
                  <a:lnTo>
                    <a:pt x="132" y="590"/>
                  </a:lnTo>
                  <a:lnTo>
                    <a:pt x="126" y="600"/>
                  </a:lnTo>
                  <a:lnTo>
                    <a:pt x="127" y="595"/>
                  </a:lnTo>
                  <a:lnTo>
                    <a:pt x="131" y="587"/>
                  </a:lnTo>
                  <a:lnTo>
                    <a:pt x="129" y="581"/>
                  </a:lnTo>
                  <a:lnTo>
                    <a:pt x="129" y="571"/>
                  </a:lnTo>
                  <a:lnTo>
                    <a:pt x="134" y="566"/>
                  </a:lnTo>
                  <a:lnTo>
                    <a:pt x="136" y="560"/>
                  </a:lnTo>
                  <a:lnTo>
                    <a:pt x="136" y="555"/>
                  </a:lnTo>
                  <a:lnTo>
                    <a:pt x="139" y="547"/>
                  </a:lnTo>
                  <a:lnTo>
                    <a:pt x="139" y="535"/>
                  </a:lnTo>
                  <a:lnTo>
                    <a:pt x="141" y="526"/>
                  </a:lnTo>
                  <a:lnTo>
                    <a:pt x="146" y="529"/>
                  </a:lnTo>
                  <a:lnTo>
                    <a:pt x="151" y="524"/>
                  </a:lnTo>
                  <a:lnTo>
                    <a:pt x="157" y="522"/>
                  </a:lnTo>
                  <a:lnTo>
                    <a:pt x="159" y="522"/>
                  </a:lnTo>
                  <a:lnTo>
                    <a:pt x="154" y="521"/>
                  </a:lnTo>
                  <a:lnTo>
                    <a:pt x="146" y="521"/>
                  </a:lnTo>
                  <a:lnTo>
                    <a:pt x="142" y="521"/>
                  </a:lnTo>
                  <a:lnTo>
                    <a:pt x="137" y="517"/>
                  </a:lnTo>
                  <a:lnTo>
                    <a:pt x="134" y="516"/>
                  </a:lnTo>
                  <a:lnTo>
                    <a:pt x="136" y="511"/>
                  </a:lnTo>
                  <a:lnTo>
                    <a:pt x="141" y="508"/>
                  </a:lnTo>
                  <a:lnTo>
                    <a:pt x="137" y="506"/>
                  </a:lnTo>
                  <a:lnTo>
                    <a:pt x="131" y="506"/>
                  </a:lnTo>
                  <a:lnTo>
                    <a:pt x="129" y="501"/>
                  </a:lnTo>
                  <a:lnTo>
                    <a:pt x="127" y="495"/>
                  </a:lnTo>
                  <a:lnTo>
                    <a:pt x="127" y="485"/>
                  </a:lnTo>
                  <a:lnTo>
                    <a:pt x="132" y="479"/>
                  </a:lnTo>
                  <a:lnTo>
                    <a:pt x="127" y="477"/>
                  </a:lnTo>
                  <a:lnTo>
                    <a:pt x="122" y="483"/>
                  </a:lnTo>
                  <a:lnTo>
                    <a:pt x="119" y="482"/>
                  </a:lnTo>
                  <a:lnTo>
                    <a:pt x="119" y="479"/>
                  </a:lnTo>
                  <a:lnTo>
                    <a:pt x="118" y="472"/>
                  </a:lnTo>
                  <a:lnTo>
                    <a:pt x="119" y="471"/>
                  </a:lnTo>
                  <a:lnTo>
                    <a:pt x="119" y="466"/>
                  </a:lnTo>
                  <a:lnTo>
                    <a:pt x="121" y="458"/>
                  </a:lnTo>
                  <a:lnTo>
                    <a:pt x="126" y="451"/>
                  </a:lnTo>
                  <a:lnTo>
                    <a:pt x="129" y="445"/>
                  </a:lnTo>
                  <a:lnTo>
                    <a:pt x="124" y="446"/>
                  </a:lnTo>
                  <a:lnTo>
                    <a:pt x="121" y="448"/>
                  </a:lnTo>
                  <a:lnTo>
                    <a:pt x="116" y="451"/>
                  </a:ln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5" name="Freeform 249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114 w 865"/>
                <a:gd name="T1" fmla="*/ 454 h 1116"/>
                <a:gd name="T2" fmla="*/ 103 w 865"/>
                <a:gd name="T3" fmla="*/ 461 h 1116"/>
                <a:gd name="T4" fmla="*/ 93 w 865"/>
                <a:gd name="T5" fmla="*/ 427 h 1116"/>
                <a:gd name="T6" fmla="*/ 89 w 865"/>
                <a:gd name="T7" fmla="*/ 390 h 1116"/>
                <a:gd name="T8" fmla="*/ 89 w 865"/>
                <a:gd name="T9" fmla="*/ 375 h 1116"/>
                <a:gd name="T10" fmla="*/ 71 w 865"/>
                <a:gd name="T11" fmla="*/ 370 h 1116"/>
                <a:gd name="T12" fmla="*/ 70 w 865"/>
                <a:gd name="T13" fmla="*/ 411 h 1116"/>
                <a:gd name="T14" fmla="*/ 61 w 865"/>
                <a:gd name="T15" fmla="*/ 417 h 1116"/>
                <a:gd name="T16" fmla="*/ 17 w 865"/>
                <a:gd name="T17" fmla="*/ 424 h 1116"/>
                <a:gd name="T18" fmla="*/ 7 w 865"/>
                <a:gd name="T19" fmla="*/ 417 h 1116"/>
                <a:gd name="T20" fmla="*/ 30 w 865"/>
                <a:gd name="T21" fmla="*/ 375 h 1116"/>
                <a:gd name="T22" fmla="*/ 15 w 865"/>
                <a:gd name="T23" fmla="*/ 343 h 1116"/>
                <a:gd name="T24" fmla="*/ 65 w 865"/>
                <a:gd name="T25" fmla="*/ 323 h 1116"/>
                <a:gd name="T26" fmla="*/ 41 w 865"/>
                <a:gd name="T27" fmla="*/ 310 h 1116"/>
                <a:gd name="T28" fmla="*/ 48 w 865"/>
                <a:gd name="T29" fmla="*/ 267 h 1116"/>
                <a:gd name="T30" fmla="*/ 36 w 865"/>
                <a:gd name="T31" fmla="*/ 212 h 1116"/>
                <a:gd name="T32" fmla="*/ 46 w 865"/>
                <a:gd name="T33" fmla="*/ 127 h 1116"/>
                <a:gd name="T34" fmla="*/ 101 w 865"/>
                <a:gd name="T35" fmla="*/ 53 h 1116"/>
                <a:gd name="T36" fmla="*/ 154 w 865"/>
                <a:gd name="T37" fmla="*/ 11 h 1116"/>
                <a:gd name="T38" fmla="*/ 223 w 865"/>
                <a:gd name="T39" fmla="*/ 27 h 1116"/>
                <a:gd name="T40" fmla="*/ 311 w 865"/>
                <a:gd name="T41" fmla="*/ 94 h 1116"/>
                <a:gd name="T42" fmla="*/ 356 w 865"/>
                <a:gd name="T43" fmla="*/ 218 h 1116"/>
                <a:gd name="T44" fmla="*/ 405 w 865"/>
                <a:gd name="T45" fmla="*/ 318 h 1116"/>
                <a:gd name="T46" fmla="*/ 491 w 865"/>
                <a:gd name="T47" fmla="*/ 349 h 1116"/>
                <a:gd name="T48" fmla="*/ 642 w 865"/>
                <a:gd name="T49" fmla="*/ 382 h 1116"/>
                <a:gd name="T50" fmla="*/ 743 w 865"/>
                <a:gd name="T51" fmla="*/ 414 h 1116"/>
                <a:gd name="T52" fmla="*/ 769 w 865"/>
                <a:gd name="T53" fmla="*/ 467 h 1116"/>
                <a:gd name="T54" fmla="*/ 761 w 865"/>
                <a:gd name="T55" fmla="*/ 519 h 1116"/>
                <a:gd name="T56" fmla="*/ 744 w 865"/>
                <a:gd name="T57" fmla="*/ 558 h 1116"/>
                <a:gd name="T58" fmla="*/ 738 w 865"/>
                <a:gd name="T59" fmla="*/ 602 h 1116"/>
                <a:gd name="T60" fmla="*/ 802 w 865"/>
                <a:gd name="T61" fmla="*/ 606 h 1116"/>
                <a:gd name="T62" fmla="*/ 840 w 865"/>
                <a:gd name="T63" fmla="*/ 650 h 1116"/>
                <a:gd name="T64" fmla="*/ 855 w 865"/>
                <a:gd name="T65" fmla="*/ 720 h 1116"/>
                <a:gd name="T66" fmla="*/ 847 w 865"/>
                <a:gd name="T67" fmla="*/ 762 h 1116"/>
                <a:gd name="T68" fmla="*/ 845 w 865"/>
                <a:gd name="T69" fmla="*/ 794 h 1116"/>
                <a:gd name="T70" fmla="*/ 814 w 865"/>
                <a:gd name="T71" fmla="*/ 793 h 1116"/>
                <a:gd name="T72" fmla="*/ 799 w 865"/>
                <a:gd name="T73" fmla="*/ 810 h 1116"/>
                <a:gd name="T74" fmla="*/ 774 w 865"/>
                <a:gd name="T75" fmla="*/ 822 h 1116"/>
                <a:gd name="T76" fmla="*/ 733 w 865"/>
                <a:gd name="T77" fmla="*/ 937 h 1116"/>
                <a:gd name="T78" fmla="*/ 753 w 865"/>
                <a:gd name="T79" fmla="*/ 1043 h 1116"/>
                <a:gd name="T80" fmla="*/ 713 w 865"/>
                <a:gd name="T81" fmla="*/ 1095 h 1116"/>
                <a:gd name="T82" fmla="*/ 678 w 865"/>
                <a:gd name="T83" fmla="*/ 1094 h 1116"/>
                <a:gd name="T84" fmla="*/ 650 w 865"/>
                <a:gd name="T85" fmla="*/ 1100 h 1116"/>
                <a:gd name="T86" fmla="*/ 629 w 865"/>
                <a:gd name="T87" fmla="*/ 1079 h 1116"/>
                <a:gd name="T88" fmla="*/ 629 w 865"/>
                <a:gd name="T89" fmla="*/ 1042 h 1116"/>
                <a:gd name="T90" fmla="*/ 614 w 865"/>
                <a:gd name="T91" fmla="*/ 1051 h 1116"/>
                <a:gd name="T92" fmla="*/ 589 w 865"/>
                <a:gd name="T93" fmla="*/ 1039 h 1116"/>
                <a:gd name="T94" fmla="*/ 551 w 865"/>
                <a:gd name="T95" fmla="*/ 1022 h 1116"/>
                <a:gd name="T96" fmla="*/ 586 w 865"/>
                <a:gd name="T97" fmla="*/ 967 h 1116"/>
                <a:gd name="T98" fmla="*/ 556 w 865"/>
                <a:gd name="T99" fmla="*/ 982 h 1116"/>
                <a:gd name="T100" fmla="*/ 549 w 865"/>
                <a:gd name="T101" fmla="*/ 992 h 1116"/>
                <a:gd name="T102" fmla="*/ 534 w 865"/>
                <a:gd name="T103" fmla="*/ 1013 h 1116"/>
                <a:gd name="T104" fmla="*/ 524 w 865"/>
                <a:gd name="T105" fmla="*/ 1076 h 1116"/>
                <a:gd name="T106" fmla="*/ 465 w 865"/>
                <a:gd name="T107" fmla="*/ 1050 h 1116"/>
                <a:gd name="T108" fmla="*/ 460 w 865"/>
                <a:gd name="T109" fmla="*/ 1076 h 1116"/>
                <a:gd name="T110" fmla="*/ 465 w 865"/>
                <a:gd name="T111" fmla="*/ 1003 h 1116"/>
                <a:gd name="T112" fmla="*/ 437 w 865"/>
                <a:gd name="T113" fmla="*/ 969 h 1116"/>
                <a:gd name="T114" fmla="*/ 438 w 865"/>
                <a:gd name="T115" fmla="*/ 933 h 1116"/>
                <a:gd name="T116" fmla="*/ 475 w 865"/>
                <a:gd name="T117" fmla="*/ 904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5" h="1116">
                  <a:moveTo>
                    <a:pt x="116" y="451"/>
                  </a:move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6" name="Freeform 250"/>
            <p:cNvSpPr>
              <a:spLocks/>
            </p:cNvSpPr>
            <p:nvPr/>
          </p:nvSpPr>
          <p:spPr bwMode="auto">
            <a:xfrm>
              <a:off x="1152525" y="11049795"/>
              <a:ext cx="327025" cy="376238"/>
            </a:xfrm>
            <a:custGeom>
              <a:avLst/>
              <a:gdLst>
                <a:gd name="T0" fmla="*/ 380 w 412"/>
                <a:gd name="T1" fmla="*/ 471 h 472"/>
                <a:gd name="T2" fmla="*/ 364 w 412"/>
                <a:gd name="T3" fmla="*/ 450 h 472"/>
                <a:gd name="T4" fmla="*/ 389 w 412"/>
                <a:gd name="T5" fmla="*/ 419 h 472"/>
                <a:gd name="T6" fmla="*/ 389 w 412"/>
                <a:gd name="T7" fmla="*/ 416 h 472"/>
                <a:gd name="T8" fmla="*/ 389 w 412"/>
                <a:gd name="T9" fmla="*/ 396 h 472"/>
                <a:gd name="T10" fmla="*/ 410 w 412"/>
                <a:gd name="T11" fmla="*/ 373 h 472"/>
                <a:gd name="T12" fmla="*/ 400 w 412"/>
                <a:gd name="T13" fmla="*/ 369 h 472"/>
                <a:gd name="T14" fmla="*/ 374 w 412"/>
                <a:gd name="T15" fmla="*/ 390 h 472"/>
                <a:gd name="T16" fmla="*/ 377 w 412"/>
                <a:gd name="T17" fmla="*/ 377 h 472"/>
                <a:gd name="T18" fmla="*/ 407 w 412"/>
                <a:gd name="T19" fmla="*/ 344 h 472"/>
                <a:gd name="T20" fmla="*/ 403 w 412"/>
                <a:gd name="T21" fmla="*/ 343 h 472"/>
                <a:gd name="T22" fmla="*/ 384 w 412"/>
                <a:gd name="T23" fmla="*/ 343 h 472"/>
                <a:gd name="T24" fmla="*/ 372 w 412"/>
                <a:gd name="T25" fmla="*/ 357 h 472"/>
                <a:gd name="T26" fmla="*/ 360 w 412"/>
                <a:gd name="T27" fmla="*/ 391 h 472"/>
                <a:gd name="T28" fmla="*/ 331 w 412"/>
                <a:gd name="T29" fmla="*/ 422 h 472"/>
                <a:gd name="T30" fmla="*/ 311 w 412"/>
                <a:gd name="T31" fmla="*/ 388 h 472"/>
                <a:gd name="T32" fmla="*/ 293 w 412"/>
                <a:gd name="T33" fmla="*/ 364 h 472"/>
                <a:gd name="T34" fmla="*/ 281 w 412"/>
                <a:gd name="T35" fmla="*/ 367 h 472"/>
                <a:gd name="T36" fmla="*/ 261 w 412"/>
                <a:gd name="T37" fmla="*/ 361 h 472"/>
                <a:gd name="T38" fmla="*/ 231 w 412"/>
                <a:gd name="T39" fmla="*/ 309 h 472"/>
                <a:gd name="T40" fmla="*/ 260 w 412"/>
                <a:gd name="T41" fmla="*/ 317 h 472"/>
                <a:gd name="T42" fmla="*/ 288 w 412"/>
                <a:gd name="T43" fmla="*/ 293 h 472"/>
                <a:gd name="T44" fmla="*/ 269 w 412"/>
                <a:gd name="T45" fmla="*/ 307 h 472"/>
                <a:gd name="T46" fmla="*/ 255 w 412"/>
                <a:gd name="T47" fmla="*/ 293 h 472"/>
                <a:gd name="T48" fmla="*/ 256 w 412"/>
                <a:gd name="T49" fmla="*/ 273 h 472"/>
                <a:gd name="T50" fmla="*/ 278 w 412"/>
                <a:gd name="T51" fmla="*/ 234 h 472"/>
                <a:gd name="T52" fmla="*/ 263 w 412"/>
                <a:gd name="T53" fmla="*/ 244 h 472"/>
                <a:gd name="T54" fmla="*/ 250 w 412"/>
                <a:gd name="T55" fmla="*/ 265 h 472"/>
                <a:gd name="T56" fmla="*/ 241 w 412"/>
                <a:gd name="T57" fmla="*/ 236 h 472"/>
                <a:gd name="T58" fmla="*/ 246 w 412"/>
                <a:gd name="T59" fmla="*/ 221 h 472"/>
                <a:gd name="T60" fmla="*/ 243 w 412"/>
                <a:gd name="T61" fmla="*/ 246 h 472"/>
                <a:gd name="T62" fmla="*/ 248 w 412"/>
                <a:gd name="T63" fmla="*/ 272 h 472"/>
                <a:gd name="T64" fmla="*/ 235 w 412"/>
                <a:gd name="T65" fmla="*/ 289 h 472"/>
                <a:gd name="T66" fmla="*/ 215 w 412"/>
                <a:gd name="T67" fmla="*/ 246 h 472"/>
                <a:gd name="T68" fmla="*/ 223 w 412"/>
                <a:gd name="T69" fmla="*/ 236 h 472"/>
                <a:gd name="T70" fmla="*/ 228 w 412"/>
                <a:gd name="T71" fmla="*/ 223 h 472"/>
                <a:gd name="T72" fmla="*/ 218 w 412"/>
                <a:gd name="T73" fmla="*/ 231 h 472"/>
                <a:gd name="T74" fmla="*/ 210 w 412"/>
                <a:gd name="T75" fmla="*/ 239 h 472"/>
                <a:gd name="T76" fmla="*/ 187 w 412"/>
                <a:gd name="T77" fmla="*/ 239 h 472"/>
                <a:gd name="T78" fmla="*/ 169 w 412"/>
                <a:gd name="T79" fmla="*/ 221 h 472"/>
                <a:gd name="T80" fmla="*/ 162 w 412"/>
                <a:gd name="T81" fmla="*/ 242 h 472"/>
                <a:gd name="T82" fmla="*/ 180 w 412"/>
                <a:gd name="T83" fmla="*/ 246 h 472"/>
                <a:gd name="T84" fmla="*/ 190 w 412"/>
                <a:gd name="T85" fmla="*/ 252 h 472"/>
                <a:gd name="T86" fmla="*/ 169 w 412"/>
                <a:gd name="T87" fmla="*/ 273 h 472"/>
                <a:gd name="T88" fmla="*/ 142 w 412"/>
                <a:gd name="T89" fmla="*/ 276 h 472"/>
                <a:gd name="T90" fmla="*/ 126 w 412"/>
                <a:gd name="T91" fmla="*/ 296 h 472"/>
                <a:gd name="T92" fmla="*/ 111 w 412"/>
                <a:gd name="T93" fmla="*/ 283 h 472"/>
                <a:gd name="T94" fmla="*/ 94 w 412"/>
                <a:gd name="T95" fmla="*/ 257 h 472"/>
                <a:gd name="T96" fmla="*/ 68 w 412"/>
                <a:gd name="T97" fmla="*/ 250 h 472"/>
                <a:gd name="T98" fmla="*/ 41 w 412"/>
                <a:gd name="T99" fmla="*/ 273 h 472"/>
                <a:gd name="T100" fmla="*/ 26 w 412"/>
                <a:gd name="T101" fmla="*/ 239 h 472"/>
                <a:gd name="T102" fmla="*/ 23 w 412"/>
                <a:gd name="T103" fmla="*/ 189 h 472"/>
                <a:gd name="T104" fmla="*/ 26 w 412"/>
                <a:gd name="T105" fmla="*/ 161 h 472"/>
                <a:gd name="T106" fmla="*/ 26 w 412"/>
                <a:gd name="T107" fmla="*/ 147 h 472"/>
                <a:gd name="T108" fmla="*/ 41 w 412"/>
                <a:gd name="T109" fmla="*/ 136 h 472"/>
                <a:gd name="T110" fmla="*/ 11 w 412"/>
                <a:gd name="T111" fmla="*/ 150 h 472"/>
                <a:gd name="T112" fmla="*/ 20 w 412"/>
                <a:gd name="T113" fmla="*/ 115 h 472"/>
                <a:gd name="T114" fmla="*/ 30 w 412"/>
                <a:gd name="T115" fmla="*/ 84 h 472"/>
                <a:gd name="T116" fmla="*/ 30 w 412"/>
                <a:gd name="T117" fmla="*/ 76 h 472"/>
                <a:gd name="T118" fmla="*/ 25 w 412"/>
                <a:gd name="T119" fmla="*/ 63 h 472"/>
                <a:gd name="T120" fmla="*/ 11 w 412"/>
                <a:gd name="T121" fmla="*/ 40 h 472"/>
                <a:gd name="T122" fmla="*/ 3 w 412"/>
                <a:gd name="T123" fmla="*/ 34 h 472"/>
                <a:gd name="T124" fmla="*/ 10 w 412"/>
                <a:gd name="T125" fmla="*/ 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2" h="472">
                  <a:moveTo>
                    <a:pt x="400" y="471"/>
                  </a:moveTo>
                  <a:lnTo>
                    <a:pt x="395" y="471"/>
                  </a:lnTo>
                  <a:lnTo>
                    <a:pt x="392" y="472"/>
                  </a:lnTo>
                  <a:lnTo>
                    <a:pt x="387" y="472"/>
                  </a:lnTo>
                  <a:lnTo>
                    <a:pt x="380" y="471"/>
                  </a:lnTo>
                  <a:lnTo>
                    <a:pt x="379" y="466"/>
                  </a:lnTo>
                  <a:lnTo>
                    <a:pt x="377" y="462"/>
                  </a:lnTo>
                  <a:lnTo>
                    <a:pt x="370" y="456"/>
                  </a:lnTo>
                  <a:lnTo>
                    <a:pt x="364" y="456"/>
                  </a:lnTo>
                  <a:lnTo>
                    <a:pt x="364" y="450"/>
                  </a:lnTo>
                  <a:lnTo>
                    <a:pt x="364" y="445"/>
                  </a:lnTo>
                  <a:lnTo>
                    <a:pt x="367" y="440"/>
                  </a:lnTo>
                  <a:lnTo>
                    <a:pt x="375" y="435"/>
                  </a:lnTo>
                  <a:lnTo>
                    <a:pt x="380" y="427"/>
                  </a:lnTo>
                  <a:lnTo>
                    <a:pt x="389" y="419"/>
                  </a:lnTo>
                  <a:lnTo>
                    <a:pt x="397" y="414"/>
                  </a:lnTo>
                  <a:lnTo>
                    <a:pt x="398" y="411"/>
                  </a:lnTo>
                  <a:lnTo>
                    <a:pt x="395" y="411"/>
                  </a:lnTo>
                  <a:lnTo>
                    <a:pt x="393" y="412"/>
                  </a:lnTo>
                  <a:lnTo>
                    <a:pt x="389" y="416"/>
                  </a:lnTo>
                  <a:lnTo>
                    <a:pt x="384" y="417"/>
                  </a:lnTo>
                  <a:lnTo>
                    <a:pt x="384" y="414"/>
                  </a:lnTo>
                  <a:lnTo>
                    <a:pt x="385" y="407"/>
                  </a:lnTo>
                  <a:lnTo>
                    <a:pt x="387" y="403"/>
                  </a:lnTo>
                  <a:lnTo>
                    <a:pt x="389" y="396"/>
                  </a:lnTo>
                  <a:lnTo>
                    <a:pt x="389" y="391"/>
                  </a:lnTo>
                  <a:lnTo>
                    <a:pt x="390" y="385"/>
                  </a:lnTo>
                  <a:lnTo>
                    <a:pt x="393" y="382"/>
                  </a:lnTo>
                  <a:lnTo>
                    <a:pt x="398" y="378"/>
                  </a:lnTo>
                  <a:lnTo>
                    <a:pt x="410" y="373"/>
                  </a:lnTo>
                  <a:lnTo>
                    <a:pt x="405" y="373"/>
                  </a:lnTo>
                  <a:lnTo>
                    <a:pt x="398" y="375"/>
                  </a:lnTo>
                  <a:lnTo>
                    <a:pt x="402" y="372"/>
                  </a:lnTo>
                  <a:lnTo>
                    <a:pt x="405" y="367"/>
                  </a:lnTo>
                  <a:lnTo>
                    <a:pt x="400" y="369"/>
                  </a:lnTo>
                  <a:lnTo>
                    <a:pt x="397" y="370"/>
                  </a:lnTo>
                  <a:lnTo>
                    <a:pt x="392" y="375"/>
                  </a:lnTo>
                  <a:lnTo>
                    <a:pt x="385" y="383"/>
                  </a:lnTo>
                  <a:lnTo>
                    <a:pt x="379" y="388"/>
                  </a:lnTo>
                  <a:lnTo>
                    <a:pt x="374" y="390"/>
                  </a:lnTo>
                  <a:lnTo>
                    <a:pt x="372" y="386"/>
                  </a:lnTo>
                  <a:lnTo>
                    <a:pt x="372" y="383"/>
                  </a:lnTo>
                  <a:lnTo>
                    <a:pt x="374" y="383"/>
                  </a:lnTo>
                  <a:lnTo>
                    <a:pt x="375" y="382"/>
                  </a:lnTo>
                  <a:lnTo>
                    <a:pt x="377" y="377"/>
                  </a:lnTo>
                  <a:lnTo>
                    <a:pt x="380" y="372"/>
                  </a:lnTo>
                  <a:lnTo>
                    <a:pt x="387" y="364"/>
                  </a:lnTo>
                  <a:lnTo>
                    <a:pt x="397" y="359"/>
                  </a:lnTo>
                  <a:lnTo>
                    <a:pt x="407" y="354"/>
                  </a:lnTo>
                  <a:lnTo>
                    <a:pt x="407" y="344"/>
                  </a:lnTo>
                  <a:lnTo>
                    <a:pt x="408" y="341"/>
                  </a:lnTo>
                  <a:lnTo>
                    <a:pt x="412" y="335"/>
                  </a:lnTo>
                  <a:lnTo>
                    <a:pt x="407" y="336"/>
                  </a:lnTo>
                  <a:lnTo>
                    <a:pt x="408" y="338"/>
                  </a:lnTo>
                  <a:lnTo>
                    <a:pt x="403" y="343"/>
                  </a:lnTo>
                  <a:lnTo>
                    <a:pt x="398" y="351"/>
                  </a:lnTo>
                  <a:lnTo>
                    <a:pt x="392" y="352"/>
                  </a:lnTo>
                  <a:lnTo>
                    <a:pt x="387" y="354"/>
                  </a:lnTo>
                  <a:lnTo>
                    <a:pt x="384" y="349"/>
                  </a:lnTo>
                  <a:lnTo>
                    <a:pt x="384" y="343"/>
                  </a:lnTo>
                  <a:lnTo>
                    <a:pt x="380" y="339"/>
                  </a:lnTo>
                  <a:lnTo>
                    <a:pt x="380" y="343"/>
                  </a:lnTo>
                  <a:lnTo>
                    <a:pt x="382" y="348"/>
                  </a:lnTo>
                  <a:lnTo>
                    <a:pt x="379" y="352"/>
                  </a:lnTo>
                  <a:lnTo>
                    <a:pt x="372" y="357"/>
                  </a:lnTo>
                  <a:lnTo>
                    <a:pt x="369" y="364"/>
                  </a:lnTo>
                  <a:lnTo>
                    <a:pt x="369" y="365"/>
                  </a:lnTo>
                  <a:lnTo>
                    <a:pt x="367" y="372"/>
                  </a:lnTo>
                  <a:lnTo>
                    <a:pt x="365" y="382"/>
                  </a:lnTo>
                  <a:lnTo>
                    <a:pt x="360" y="391"/>
                  </a:lnTo>
                  <a:lnTo>
                    <a:pt x="357" y="396"/>
                  </a:lnTo>
                  <a:lnTo>
                    <a:pt x="357" y="401"/>
                  </a:lnTo>
                  <a:lnTo>
                    <a:pt x="352" y="407"/>
                  </a:lnTo>
                  <a:lnTo>
                    <a:pt x="342" y="412"/>
                  </a:lnTo>
                  <a:lnTo>
                    <a:pt x="331" y="422"/>
                  </a:lnTo>
                  <a:lnTo>
                    <a:pt x="327" y="422"/>
                  </a:lnTo>
                  <a:lnTo>
                    <a:pt x="324" y="417"/>
                  </a:lnTo>
                  <a:lnTo>
                    <a:pt x="317" y="403"/>
                  </a:lnTo>
                  <a:lnTo>
                    <a:pt x="312" y="394"/>
                  </a:lnTo>
                  <a:lnTo>
                    <a:pt x="311" y="388"/>
                  </a:lnTo>
                  <a:lnTo>
                    <a:pt x="309" y="383"/>
                  </a:lnTo>
                  <a:lnTo>
                    <a:pt x="306" y="380"/>
                  </a:lnTo>
                  <a:lnTo>
                    <a:pt x="303" y="373"/>
                  </a:lnTo>
                  <a:lnTo>
                    <a:pt x="298" y="367"/>
                  </a:lnTo>
                  <a:lnTo>
                    <a:pt x="293" y="364"/>
                  </a:lnTo>
                  <a:lnTo>
                    <a:pt x="288" y="356"/>
                  </a:lnTo>
                  <a:lnTo>
                    <a:pt x="286" y="359"/>
                  </a:lnTo>
                  <a:lnTo>
                    <a:pt x="286" y="362"/>
                  </a:lnTo>
                  <a:lnTo>
                    <a:pt x="284" y="365"/>
                  </a:lnTo>
                  <a:lnTo>
                    <a:pt x="281" y="367"/>
                  </a:lnTo>
                  <a:lnTo>
                    <a:pt x="278" y="367"/>
                  </a:lnTo>
                  <a:lnTo>
                    <a:pt x="269" y="369"/>
                  </a:lnTo>
                  <a:lnTo>
                    <a:pt x="264" y="372"/>
                  </a:lnTo>
                  <a:lnTo>
                    <a:pt x="263" y="367"/>
                  </a:lnTo>
                  <a:lnTo>
                    <a:pt x="261" y="361"/>
                  </a:lnTo>
                  <a:lnTo>
                    <a:pt x="258" y="356"/>
                  </a:lnTo>
                  <a:lnTo>
                    <a:pt x="258" y="354"/>
                  </a:lnTo>
                  <a:lnTo>
                    <a:pt x="251" y="343"/>
                  </a:lnTo>
                  <a:lnTo>
                    <a:pt x="238" y="325"/>
                  </a:lnTo>
                  <a:lnTo>
                    <a:pt x="231" y="309"/>
                  </a:lnTo>
                  <a:lnTo>
                    <a:pt x="243" y="305"/>
                  </a:lnTo>
                  <a:lnTo>
                    <a:pt x="248" y="312"/>
                  </a:lnTo>
                  <a:lnTo>
                    <a:pt x="251" y="317"/>
                  </a:lnTo>
                  <a:lnTo>
                    <a:pt x="255" y="317"/>
                  </a:lnTo>
                  <a:lnTo>
                    <a:pt x="260" y="317"/>
                  </a:lnTo>
                  <a:lnTo>
                    <a:pt x="266" y="312"/>
                  </a:lnTo>
                  <a:lnTo>
                    <a:pt x="276" y="309"/>
                  </a:lnTo>
                  <a:lnTo>
                    <a:pt x="279" y="305"/>
                  </a:lnTo>
                  <a:lnTo>
                    <a:pt x="283" y="299"/>
                  </a:lnTo>
                  <a:lnTo>
                    <a:pt x="288" y="293"/>
                  </a:lnTo>
                  <a:lnTo>
                    <a:pt x="281" y="291"/>
                  </a:lnTo>
                  <a:lnTo>
                    <a:pt x="278" y="294"/>
                  </a:lnTo>
                  <a:lnTo>
                    <a:pt x="276" y="299"/>
                  </a:lnTo>
                  <a:lnTo>
                    <a:pt x="274" y="304"/>
                  </a:lnTo>
                  <a:lnTo>
                    <a:pt x="269" y="307"/>
                  </a:lnTo>
                  <a:lnTo>
                    <a:pt x="264" y="310"/>
                  </a:lnTo>
                  <a:lnTo>
                    <a:pt x="256" y="314"/>
                  </a:lnTo>
                  <a:lnTo>
                    <a:pt x="255" y="307"/>
                  </a:lnTo>
                  <a:lnTo>
                    <a:pt x="253" y="299"/>
                  </a:lnTo>
                  <a:lnTo>
                    <a:pt x="255" y="293"/>
                  </a:lnTo>
                  <a:lnTo>
                    <a:pt x="250" y="294"/>
                  </a:lnTo>
                  <a:lnTo>
                    <a:pt x="250" y="293"/>
                  </a:lnTo>
                  <a:lnTo>
                    <a:pt x="250" y="289"/>
                  </a:lnTo>
                  <a:lnTo>
                    <a:pt x="253" y="281"/>
                  </a:lnTo>
                  <a:lnTo>
                    <a:pt x="256" y="273"/>
                  </a:lnTo>
                  <a:lnTo>
                    <a:pt x="258" y="267"/>
                  </a:lnTo>
                  <a:lnTo>
                    <a:pt x="263" y="254"/>
                  </a:lnTo>
                  <a:lnTo>
                    <a:pt x="266" y="242"/>
                  </a:lnTo>
                  <a:lnTo>
                    <a:pt x="273" y="238"/>
                  </a:lnTo>
                  <a:lnTo>
                    <a:pt x="278" y="234"/>
                  </a:lnTo>
                  <a:lnTo>
                    <a:pt x="283" y="228"/>
                  </a:lnTo>
                  <a:lnTo>
                    <a:pt x="278" y="228"/>
                  </a:lnTo>
                  <a:lnTo>
                    <a:pt x="271" y="229"/>
                  </a:lnTo>
                  <a:lnTo>
                    <a:pt x="266" y="233"/>
                  </a:lnTo>
                  <a:lnTo>
                    <a:pt x="263" y="244"/>
                  </a:lnTo>
                  <a:lnTo>
                    <a:pt x="263" y="246"/>
                  </a:lnTo>
                  <a:lnTo>
                    <a:pt x="260" y="254"/>
                  </a:lnTo>
                  <a:lnTo>
                    <a:pt x="260" y="244"/>
                  </a:lnTo>
                  <a:lnTo>
                    <a:pt x="258" y="252"/>
                  </a:lnTo>
                  <a:lnTo>
                    <a:pt x="250" y="265"/>
                  </a:lnTo>
                  <a:lnTo>
                    <a:pt x="245" y="265"/>
                  </a:lnTo>
                  <a:lnTo>
                    <a:pt x="246" y="259"/>
                  </a:lnTo>
                  <a:lnTo>
                    <a:pt x="250" y="249"/>
                  </a:lnTo>
                  <a:lnTo>
                    <a:pt x="248" y="242"/>
                  </a:lnTo>
                  <a:lnTo>
                    <a:pt x="241" y="236"/>
                  </a:lnTo>
                  <a:lnTo>
                    <a:pt x="243" y="229"/>
                  </a:lnTo>
                  <a:lnTo>
                    <a:pt x="251" y="226"/>
                  </a:lnTo>
                  <a:lnTo>
                    <a:pt x="253" y="220"/>
                  </a:lnTo>
                  <a:lnTo>
                    <a:pt x="250" y="220"/>
                  </a:lnTo>
                  <a:lnTo>
                    <a:pt x="246" y="221"/>
                  </a:lnTo>
                  <a:lnTo>
                    <a:pt x="240" y="225"/>
                  </a:lnTo>
                  <a:lnTo>
                    <a:pt x="235" y="231"/>
                  </a:lnTo>
                  <a:lnTo>
                    <a:pt x="233" y="239"/>
                  </a:lnTo>
                  <a:lnTo>
                    <a:pt x="238" y="244"/>
                  </a:lnTo>
                  <a:lnTo>
                    <a:pt x="243" y="246"/>
                  </a:lnTo>
                  <a:lnTo>
                    <a:pt x="245" y="249"/>
                  </a:lnTo>
                  <a:lnTo>
                    <a:pt x="243" y="252"/>
                  </a:lnTo>
                  <a:lnTo>
                    <a:pt x="241" y="259"/>
                  </a:lnTo>
                  <a:lnTo>
                    <a:pt x="241" y="265"/>
                  </a:lnTo>
                  <a:lnTo>
                    <a:pt x="248" y="272"/>
                  </a:lnTo>
                  <a:lnTo>
                    <a:pt x="250" y="278"/>
                  </a:lnTo>
                  <a:lnTo>
                    <a:pt x="246" y="284"/>
                  </a:lnTo>
                  <a:lnTo>
                    <a:pt x="245" y="296"/>
                  </a:lnTo>
                  <a:lnTo>
                    <a:pt x="240" y="294"/>
                  </a:lnTo>
                  <a:lnTo>
                    <a:pt x="235" y="289"/>
                  </a:lnTo>
                  <a:lnTo>
                    <a:pt x="226" y="278"/>
                  </a:lnTo>
                  <a:lnTo>
                    <a:pt x="217" y="268"/>
                  </a:lnTo>
                  <a:lnTo>
                    <a:pt x="210" y="260"/>
                  </a:lnTo>
                  <a:lnTo>
                    <a:pt x="213" y="252"/>
                  </a:lnTo>
                  <a:lnTo>
                    <a:pt x="215" y="246"/>
                  </a:lnTo>
                  <a:lnTo>
                    <a:pt x="215" y="244"/>
                  </a:lnTo>
                  <a:lnTo>
                    <a:pt x="215" y="239"/>
                  </a:lnTo>
                  <a:lnTo>
                    <a:pt x="215" y="234"/>
                  </a:lnTo>
                  <a:lnTo>
                    <a:pt x="217" y="236"/>
                  </a:lnTo>
                  <a:lnTo>
                    <a:pt x="223" y="236"/>
                  </a:lnTo>
                  <a:lnTo>
                    <a:pt x="226" y="236"/>
                  </a:lnTo>
                  <a:lnTo>
                    <a:pt x="228" y="233"/>
                  </a:lnTo>
                  <a:lnTo>
                    <a:pt x="228" y="228"/>
                  </a:lnTo>
                  <a:lnTo>
                    <a:pt x="228" y="225"/>
                  </a:lnTo>
                  <a:lnTo>
                    <a:pt x="228" y="223"/>
                  </a:lnTo>
                  <a:lnTo>
                    <a:pt x="226" y="216"/>
                  </a:lnTo>
                  <a:lnTo>
                    <a:pt x="225" y="220"/>
                  </a:lnTo>
                  <a:lnTo>
                    <a:pt x="225" y="226"/>
                  </a:lnTo>
                  <a:lnTo>
                    <a:pt x="223" y="231"/>
                  </a:lnTo>
                  <a:lnTo>
                    <a:pt x="218" y="231"/>
                  </a:lnTo>
                  <a:lnTo>
                    <a:pt x="213" y="231"/>
                  </a:lnTo>
                  <a:lnTo>
                    <a:pt x="208" y="223"/>
                  </a:lnTo>
                  <a:lnTo>
                    <a:pt x="208" y="229"/>
                  </a:lnTo>
                  <a:lnTo>
                    <a:pt x="208" y="231"/>
                  </a:lnTo>
                  <a:lnTo>
                    <a:pt x="210" y="239"/>
                  </a:lnTo>
                  <a:lnTo>
                    <a:pt x="207" y="244"/>
                  </a:lnTo>
                  <a:lnTo>
                    <a:pt x="202" y="246"/>
                  </a:lnTo>
                  <a:lnTo>
                    <a:pt x="198" y="247"/>
                  </a:lnTo>
                  <a:lnTo>
                    <a:pt x="192" y="244"/>
                  </a:lnTo>
                  <a:lnTo>
                    <a:pt x="187" y="239"/>
                  </a:lnTo>
                  <a:lnTo>
                    <a:pt x="177" y="234"/>
                  </a:lnTo>
                  <a:lnTo>
                    <a:pt x="172" y="236"/>
                  </a:lnTo>
                  <a:lnTo>
                    <a:pt x="169" y="233"/>
                  </a:lnTo>
                  <a:lnTo>
                    <a:pt x="170" y="228"/>
                  </a:lnTo>
                  <a:lnTo>
                    <a:pt x="169" y="221"/>
                  </a:lnTo>
                  <a:lnTo>
                    <a:pt x="165" y="223"/>
                  </a:lnTo>
                  <a:lnTo>
                    <a:pt x="169" y="228"/>
                  </a:lnTo>
                  <a:lnTo>
                    <a:pt x="165" y="231"/>
                  </a:lnTo>
                  <a:lnTo>
                    <a:pt x="165" y="236"/>
                  </a:lnTo>
                  <a:lnTo>
                    <a:pt x="162" y="242"/>
                  </a:lnTo>
                  <a:lnTo>
                    <a:pt x="162" y="250"/>
                  </a:lnTo>
                  <a:lnTo>
                    <a:pt x="167" y="246"/>
                  </a:lnTo>
                  <a:lnTo>
                    <a:pt x="169" y="241"/>
                  </a:lnTo>
                  <a:lnTo>
                    <a:pt x="178" y="241"/>
                  </a:lnTo>
                  <a:lnTo>
                    <a:pt x="180" y="246"/>
                  </a:lnTo>
                  <a:lnTo>
                    <a:pt x="174" y="249"/>
                  </a:lnTo>
                  <a:lnTo>
                    <a:pt x="177" y="252"/>
                  </a:lnTo>
                  <a:lnTo>
                    <a:pt x="182" y="249"/>
                  </a:lnTo>
                  <a:lnTo>
                    <a:pt x="188" y="246"/>
                  </a:lnTo>
                  <a:lnTo>
                    <a:pt x="190" y="252"/>
                  </a:lnTo>
                  <a:lnTo>
                    <a:pt x="188" y="257"/>
                  </a:lnTo>
                  <a:lnTo>
                    <a:pt x="185" y="262"/>
                  </a:lnTo>
                  <a:lnTo>
                    <a:pt x="180" y="265"/>
                  </a:lnTo>
                  <a:lnTo>
                    <a:pt x="174" y="268"/>
                  </a:lnTo>
                  <a:lnTo>
                    <a:pt x="169" y="273"/>
                  </a:lnTo>
                  <a:lnTo>
                    <a:pt x="162" y="273"/>
                  </a:lnTo>
                  <a:lnTo>
                    <a:pt x="154" y="267"/>
                  </a:lnTo>
                  <a:lnTo>
                    <a:pt x="147" y="270"/>
                  </a:lnTo>
                  <a:lnTo>
                    <a:pt x="145" y="272"/>
                  </a:lnTo>
                  <a:lnTo>
                    <a:pt x="142" y="276"/>
                  </a:lnTo>
                  <a:lnTo>
                    <a:pt x="137" y="280"/>
                  </a:lnTo>
                  <a:lnTo>
                    <a:pt x="132" y="283"/>
                  </a:lnTo>
                  <a:lnTo>
                    <a:pt x="126" y="286"/>
                  </a:lnTo>
                  <a:lnTo>
                    <a:pt x="129" y="294"/>
                  </a:lnTo>
                  <a:lnTo>
                    <a:pt x="126" y="296"/>
                  </a:lnTo>
                  <a:lnTo>
                    <a:pt x="121" y="294"/>
                  </a:lnTo>
                  <a:lnTo>
                    <a:pt x="117" y="291"/>
                  </a:lnTo>
                  <a:lnTo>
                    <a:pt x="119" y="286"/>
                  </a:lnTo>
                  <a:lnTo>
                    <a:pt x="117" y="283"/>
                  </a:lnTo>
                  <a:lnTo>
                    <a:pt x="111" y="283"/>
                  </a:lnTo>
                  <a:lnTo>
                    <a:pt x="109" y="278"/>
                  </a:lnTo>
                  <a:lnTo>
                    <a:pt x="111" y="273"/>
                  </a:lnTo>
                  <a:lnTo>
                    <a:pt x="107" y="268"/>
                  </a:lnTo>
                  <a:lnTo>
                    <a:pt x="102" y="265"/>
                  </a:lnTo>
                  <a:lnTo>
                    <a:pt x="94" y="257"/>
                  </a:lnTo>
                  <a:lnTo>
                    <a:pt x="88" y="252"/>
                  </a:lnTo>
                  <a:lnTo>
                    <a:pt x="79" y="246"/>
                  </a:lnTo>
                  <a:lnTo>
                    <a:pt x="74" y="246"/>
                  </a:lnTo>
                  <a:lnTo>
                    <a:pt x="73" y="249"/>
                  </a:lnTo>
                  <a:lnTo>
                    <a:pt x="68" y="250"/>
                  </a:lnTo>
                  <a:lnTo>
                    <a:pt x="59" y="252"/>
                  </a:lnTo>
                  <a:lnTo>
                    <a:pt x="54" y="254"/>
                  </a:lnTo>
                  <a:lnTo>
                    <a:pt x="51" y="263"/>
                  </a:lnTo>
                  <a:lnTo>
                    <a:pt x="46" y="276"/>
                  </a:lnTo>
                  <a:lnTo>
                    <a:pt x="41" y="273"/>
                  </a:lnTo>
                  <a:lnTo>
                    <a:pt x="40" y="270"/>
                  </a:lnTo>
                  <a:lnTo>
                    <a:pt x="40" y="265"/>
                  </a:lnTo>
                  <a:lnTo>
                    <a:pt x="38" y="254"/>
                  </a:lnTo>
                  <a:lnTo>
                    <a:pt x="35" y="246"/>
                  </a:lnTo>
                  <a:lnTo>
                    <a:pt x="26" y="239"/>
                  </a:lnTo>
                  <a:lnTo>
                    <a:pt x="21" y="231"/>
                  </a:lnTo>
                  <a:lnTo>
                    <a:pt x="16" y="218"/>
                  </a:lnTo>
                  <a:lnTo>
                    <a:pt x="18" y="210"/>
                  </a:lnTo>
                  <a:lnTo>
                    <a:pt x="21" y="199"/>
                  </a:lnTo>
                  <a:lnTo>
                    <a:pt x="23" y="189"/>
                  </a:lnTo>
                  <a:lnTo>
                    <a:pt x="21" y="176"/>
                  </a:lnTo>
                  <a:lnTo>
                    <a:pt x="23" y="171"/>
                  </a:lnTo>
                  <a:lnTo>
                    <a:pt x="23" y="168"/>
                  </a:lnTo>
                  <a:lnTo>
                    <a:pt x="26" y="166"/>
                  </a:lnTo>
                  <a:lnTo>
                    <a:pt x="26" y="161"/>
                  </a:lnTo>
                  <a:lnTo>
                    <a:pt x="33" y="155"/>
                  </a:lnTo>
                  <a:lnTo>
                    <a:pt x="43" y="157"/>
                  </a:lnTo>
                  <a:lnTo>
                    <a:pt x="36" y="153"/>
                  </a:lnTo>
                  <a:lnTo>
                    <a:pt x="30" y="152"/>
                  </a:lnTo>
                  <a:lnTo>
                    <a:pt x="26" y="147"/>
                  </a:lnTo>
                  <a:lnTo>
                    <a:pt x="26" y="142"/>
                  </a:lnTo>
                  <a:lnTo>
                    <a:pt x="33" y="137"/>
                  </a:lnTo>
                  <a:lnTo>
                    <a:pt x="40" y="137"/>
                  </a:lnTo>
                  <a:lnTo>
                    <a:pt x="43" y="139"/>
                  </a:lnTo>
                  <a:lnTo>
                    <a:pt x="41" y="136"/>
                  </a:lnTo>
                  <a:lnTo>
                    <a:pt x="35" y="134"/>
                  </a:lnTo>
                  <a:lnTo>
                    <a:pt x="28" y="132"/>
                  </a:lnTo>
                  <a:lnTo>
                    <a:pt x="16" y="145"/>
                  </a:lnTo>
                  <a:lnTo>
                    <a:pt x="10" y="155"/>
                  </a:lnTo>
                  <a:lnTo>
                    <a:pt x="11" y="150"/>
                  </a:lnTo>
                  <a:lnTo>
                    <a:pt x="15" y="142"/>
                  </a:lnTo>
                  <a:lnTo>
                    <a:pt x="13" y="136"/>
                  </a:lnTo>
                  <a:lnTo>
                    <a:pt x="13" y="126"/>
                  </a:lnTo>
                  <a:lnTo>
                    <a:pt x="18" y="121"/>
                  </a:lnTo>
                  <a:lnTo>
                    <a:pt x="20" y="115"/>
                  </a:lnTo>
                  <a:lnTo>
                    <a:pt x="20" y="110"/>
                  </a:lnTo>
                  <a:lnTo>
                    <a:pt x="23" y="102"/>
                  </a:lnTo>
                  <a:lnTo>
                    <a:pt x="23" y="90"/>
                  </a:lnTo>
                  <a:lnTo>
                    <a:pt x="25" y="81"/>
                  </a:lnTo>
                  <a:lnTo>
                    <a:pt x="30" y="84"/>
                  </a:lnTo>
                  <a:lnTo>
                    <a:pt x="35" y="79"/>
                  </a:lnTo>
                  <a:lnTo>
                    <a:pt x="41" y="77"/>
                  </a:lnTo>
                  <a:lnTo>
                    <a:pt x="43" y="77"/>
                  </a:lnTo>
                  <a:lnTo>
                    <a:pt x="38" y="76"/>
                  </a:lnTo>
                  <a:lnTo>
                    <a:pt x="30" y="76"/>
                  </a:lnTo>
                  <a:lnTo>
                    <a:pt x="26" y="76"/>
                  </a:lnTo>
                  <a:lnTo>
                    <a:pt x="21" y="72"/>
                  </a:lnTo>
                  <a:lnTo>
                    <a:pt x="18" y="71"/>
                  </a:lnTo>
                  <a:lnTo>
                    <a:pt x="20" y="66"/>
                  </a:lnTo>
                  <a:lnTo>
                    <a:pt x="25" y="63"/>
                  </a:lnTo>
                  <a:lnTo>
                    <a:pt x="21" y="61"/>
                  </a:lnTo>
                  <a:lnTo>
                    <a:pt x="15" y="61"/>
                  </a:lnTo>
                  <a:lnTo>
                    <a:pt x="13" y="56"/>
                  </a:lnTo>
                  <a:lnTo>
                    <a:pt x="11" y="50"/>
                  </a:lnTo>
                  <a:lnTo>
                    <a:pt x="11" y="40"/>
                  </a:lnTo>
                  <a:lnTo>
                    <a:pt x="16" y="34"/>
                  </a:lnTo>
                  <a:lnTo>
                    <a:pt x="11" y="32"/>
                  </a:lnTo>
                  <a:lnTo>
                    <a:pt x="6" y="38"/>
                  </a:lnTo>
                  <a:lnTo>
                    <a:pt x="3" y="37"/>
                  </a:lnTo>
                  <a:lnTo>
                    <a:pt x="3" y="34"/>
                  </a:lnTo>
                  <a:lnTo>
                    <a:pt x="2" y="27"/>
                  </a:lnTo>
                  <a:lnTo>
                    <a:pt x="3" y="26"/>
                  </a:lnTo>
                  <a:lnTo>
                    <a:pt x="3" y="21"/>
                  </a:lnTo>
                  <a:lnTo>
                    <a:pt x="5" y="13"/>
                  </a:lnTo>
                  <a:lnTo>
                    <a:pt x="10" y="6"/>
                  </a:lnTo>
                  <a:lnTo>
                    <a:pt x="13" y="0"/>
                  </a:lnTo>
                  <a:lnTo>
                    <a:pt x="8" y="1"/>
                  </a:lnTo>
                  <a:lnTo>
                    <a:pt x="5" y="3"/>
                  </a:lnTo>
                  <a:lnTo>
                    <a:pt x="0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7" name="Freeform 251"/>
            <p:cNvSpPr>
              <a:spLocks/>
            </p:cNvSpPr>
            <p:nvPr/>
          </p:nvSpPr>
          <p:spPr bwMode="auto">
            <a:xfrm>
              <a:off x="1508125" y="11641933"/>
              <a:ext cx="9525" cy="12700"/>
            </a:xfrm>
            <a:custGeom>
              <a:avLst/>
              <a:gdLst>
                <a:gd name="T0" fmla="*/ 5 w 12"/>
                <a:gd name="T1" fmla="*/ 13 h 16"/>
                <a:gd name="T2" fmla="*/ 2 w 12"/>
                <a:gd name="T3" fmla="*/ 11 h 16"/>
                <a:gd name="T4" fmla="*/ 0 w 12"/>
                <a:gd name="T5" fmla="*/ 6 h 16"/>
                <a:gd name="T6" fmla="*/ 2 w 12"/>
                <a:gd name="T7" fmla="*/ 0 h 16"/>
                <a:gd name="T8" fmla="*/ 5 w 12"/>
                <a:gd name="T9" fmla="*/ 0 h 16"/>
                <a:gd name="T10" fmla="*/ 8 w 12"/>
                <a:gd name="T11" fmla="*/ 3 h 16"/>
                <a:gd name="T12" fmla="*/ 12 w 12"/>
                <a:gd name="T13" fmla="*/ 10 h 16"/>
                <a:gd name="T14" fmla="*/ 8 w 12"/>
                <a:gd name="T15" fmla="*/ 16 h 16"/>
                <a:gd name="T16" fmla="*/ 5 w 12"/>
                <a:gd name="T17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6">
                  <a:moveTo>
                    <a:pt x="5" y="13"/>
                  </a:moveTo>
                  <a:lnTo>
                    <a:pt x="2" y="11"/>
                  </a:lnTo>
                  <a:lnTo>
                    <a:pt x="0" y="6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3"/>
                  </a:lnTo>
                  <a:lnTo>
                    <a:pt x="12" y="10"/>
                  </a:lnTo>
                  <a:lnTo>
                    <a:pt x="8" y="16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8" name="Freeform 252"/>
            <p:cNvSpPr>
              <a:spLocks/>
            </p:cNvSpPr>
            <p:nvPr/>
          </p:nvSpPr>
          <p:spPr bwMode="auto">
            <a:xfrm>
              <a:off x="1019175" y="11035508"/>
              <a:ext cx="22225" cy="12700"/>
            </a:xfrm>
            <a:custGeom>
              <a:avLst/>
              <a:gdLst>
                <a:gd name="T0" fmla="*/ 12 w 28"/>
                <a:gd name="T1" fmla="*/ 14 h 14"/>
                <a:gd name="T2" fmla="*/ 12 w 28"/>
                <a:gd name="T3" fmla="*/ 11 h 14"/>
                <a:gd name="T4" fmla="*/ 10 w 28"/>
                <a:gd name="T5" fmla="*/ 11 h 14"/>
                <a:gd name="T6" fmla="*/ 7 w 28"/>
                <a:gd name="T7" fmla="*/ 13 h 14"/>
                <a:gd name="T8" fmla="*/ 2 w 28"/>
                <a:gd name="T9" fmla="*/ 13 h 14"/>
                <a:gd name="T10" fmla="*/ 0 w 28"/>
                <a:gd name="T11" fmla="*/ 10 h 14"/>
                <a:gd name="T12" fmla="*/ 2 w 28"/>
                <a:gd name="T13" fmla="*/ 6 h 14"/>
                <a:gd name="T14" fmla="*/ 7 w 28"/>
                <a:gd name="T15" fmla="*/ 3 h 14"/>
                <a:gd name="T16" fmla="*/ 10 w 28"/>
                <a:gd name="T17" fmla="*/ 1 h 14"/>
                <a:gd name="T18" fmla="*/ 17 w 28"/>
                <a:gd name="T19" fmla="*/ 0 h 14"/>
                <a:gd name="T20" fmla="*/ 22 w 28"/>
                <a:gd name="T21" fmla="*/ 1 h 14"/>
                <a:gd name="T22" fmla="*/ 28 w 28"/>
                <a:gd name="T23" fmla="*/ 8 h 14"/>
                <a:gd name="T24" fmla="*/ 23 w 28"/>
                <a:gd name="T25" fmla="*/ 13 h 14"/>
                <a:gd name="T26" fmla="*/ 15 w 28"/>
                <a:gd name="T27" fmla="*/ 13 h 14"/>
                <a:gd name="T28" fmla="*/ 12 w 28"/>
                <a:gd name="T2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4">
                  <a:moveTo>
                    <a:pt x="12" y="14"/>
                  </a:moveTo>
                  <a:lnTo>
                    <a:pt x="12" y="11"/>
                  </a:lnTo>
                  <a:lnTo>
                    <a:pt x="10" y="11"/>
                  </a:lnTo>
                  <a:lnTo>
                    <a:pt x="7" y="13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2" y="6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22" y="1"/>
                  </a:lnTo>
                  <a:lnTo>
                    <a:pt x="28" y="8"/>
                  </a:lnTo>
                  <a:lnTo>
                    <a:pt x="23" y="13"/>
                  </a:lnTo>
                  <a:lnTo>
                    <a:pt x="15" y="13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39" name="Freeform 253"/>
            <p:cNvSpPr>
              <a:spLocks/>
            </p:cNvSpPr>
            <p:nvPr/>
          </p:nvSpPr>
          <p:spPr bwMode="auto">
            <a:xfrm>
              <a:off x="1506538" y="11600658"/>
              <a:ext cx="12700" cy="28575"/>
            </a:xfrm>
            <a:custGeom>
              <a:avLst/>
              <a:gdLst>
                <a:gd name="T0" fmla="*/ 4 w 15"/>
                <a:gd name="T1" fmla="*/ 18 h 37"/>
                <a:gd name="T2" fmla="*/ 4 w 15"/>
                <a:gd name="T3" fmla="*/ 16 h 37"/>
                <a:gd name="T4" fmla="*/ 2 w 15"/>
                <a:gd name="T5" fmla="*/ 15 h 37"/>
                <a:gd name="T6" fmla="*/ 2 w 15"/>
                <a:gd name="T7" fmla="*/ 12 h 37"/>
                <a:gd name="T8" fmla="*/ 0 w 15"/>
                <a:gd name="T9" fmla="*/ 7 h 37"/>
                <a:gd name="T10" fmla="*/ 0 w 15"/>
                <a:gd name="T11" fmla="*/ 3 h 37"/>
                <a:gd name="T12" fmla="*/ 4 w 15"/>
                <a:gd name="T13" fmla="*/ 0 h 37"/>
                <a:gd name="T14" fmla="*/ 9 w 15"/>
                <a:gd name="T15" fmla="*/ 2 h 37"/>
                <a:gd name="T16" fmla="*/ 14 w 15"/>
                <a:gd name="T17" fmla="*/ 8 h 37"/>
                <a:gd name="T18" fmla="*/ 14 w 15"/>
                <a:gd name="T19" fmla="*/ 15 h 37"/>
                <a:gd name="T20" fmla="*/ 15 w 15"/>
                <a:gd name="T21" fmla="*/ 28 h 37"/>
                <a:gd name="T22" fmla="*/ 14 w 15"/>
                <a:gd name="T23" fmla="*/ 37 h 37"/>
                <a:gd name="T24" fmla="*/ 9 w 15"/>
                <a:gd name="T25" fmla="*/ 34 h 37"/>
                <a:gd name="T26" fmla="*/ 5 w 15"/>
                <a:gd name="T27" fmla="*/ 29 h 37"/>
                <a:gd name="T28" fmla="*/ 4 w 15"/>
                <a:gd name="T2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37">
                  <a:moveTo>
                    <a:pt x="4" y="18"/>
                  </a:moveTo>
                  <a:lnTo>
                    <a:pt x="4" y="16"/>
                  </a:lnTo>
                  <a:lnTo>
                    <a:pt x="2" y="15"/>
                  </a:lnTo>
                  <a:lnTo>
                    <a:pt x="2" y="12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9" y="2"/>
                  </a:lnTo>
                  <a:lnTo>
                    <a:pt x="14" y="8"/>
                  </a:lnTo>
                  <a:lnTo>
                    <a:pt x="14" y="15"/>
                  </a:lnTo>
                  <a:lnTo>
                    <a:pt x="15" y="28"/>
                  </a:lnTo>
                  <a:lnTo>
                    <a:pt x="14" y="37"/>
                  </a:lnTo>
                  <a:lnTo>
                    <a:pt x="9" y="34"/>
                  </a:lnTo>
                  <a:lnTo>
                    <a:pt x="5" y="29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0" name="Freeform 254"/>
            <p:cNvSpPr>
              <a:spLocks/>
            </p:cNvSpPr>
            <p:nvPr/>
          </p:nvSpPr>
          <p:spPr bwMode="auto">
            <a:xfrm>
              <a:off x="1057275" y="11038683"/>
              <a:ext cx="20638" cy="31750"/>
            </a:xfrm>
            <a:custGeom>
              <a:avLst/>
              <a:gdLst>
                <a:gd name="T0" fmla="*/ 6 w 25"/>
                <a:gd name="T1" fmla="*/ 32 h 41"/>
                <a:gd name="T2" fmla="*/ 5 w 25"/>
                <a:gd name="T3" fmla="*/ 29 h 41"/>
                <a:gd name="T4" fmla="*/ 3 w 25"/>
                <a:gd name="T5" fmla="*/ 26 h 41"/>
                <a:gd name="T6" fmla="*/ 1 w 25"/>
                <a:gd name="T7" fmla="*/ 21 h 41"/>
                <a:gd name="T8" fmla="*/ 0 w 25"/>
                <a:gd name="T9" fmla="*/ 16 h 41"/>
                <a:gd name="T10" fmla="*/ 0 w 25"/>
                <a:gd name="T11" fmla="*/ 11 h 41"/>
                <a:gd name="T12" fmla="*/ 0 w 25"/>
                <a:gd name="T13" fmla="*/ 0 h 41"/>
                <a:gd name="T14" fmla="*/ 3 w 25"/>
                <a:gd name="T15" fmla="*/ 0 h 41"/>
                <a:gd name="T16" fmla="*/ 6 w 25"/>
                <a:gd name="T17" fmla="*/ 8 h 41"/>
                <a:gd name="T18" fmla="*/ 10 w 25"/>
                <a:gd name="T19" fmla="*/ 16 h 41"/>
                <a:gd name="T20" fmla="*/ 15 w 25"/>
                <a:gd name="T21" fmla="*/ 21 h 41"/>
                <a:gd name="T22" fmla="*/ 18 w 25"/>
                <a:gd name="T23" fmla="*/ 28 h 41"/>
                <a:gd name="T24" fmla="*/ 25 w 25"/>
                <a:gd name="T25" fmla="*/ 36 h 41"/>
                <a:gd name="T26" fmla="*/ 20 w 25"/>
                <a:gd name="T27" fmla="*/ 41 h 41"/>
                <a:gd name="T28" fmla="*/ 15 w 25"/>
                <a:gd name="T29" fmla="*/ 41 h 41"/>
                <a:gd name="T30" fmla="*/ 11 w 25"/>
                <a:gd name="T31" fmla="*/ 37 h 41"/>
                <a:gd name="T32" fmla="*/ 6 w 25"/>
                <a:gd name="T33" fmla="*/ 3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41">
                  <a:moveTo>
                    <a:pt x="6" y="32"/>
                  </a:moveTo>
                  <a:lnTo>
                    <a:pt x="5" y="29"/>
                  </a:lnTo>
                  <a:lnTo>
                    <a:pt x="3" y="2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0" y="11"/>
                  </a:lnTo>
                  <a:lnTo>
                    <a:pt x="0" y="0"/>
                  </a:lnTo>
                  <a:lnTo>
                    <a:pt x="3" y="0"/>
                  </a:lnTo>
                  <a:lnTo>
                    <a:pt x="6" y="8"/>
                  </a:lnTo>
                  <a:lnTo>
                    <a:pt x="10" y="16"/>
                  </a:lnTo>
                  <a:lnTo>
                    <a:pt x="15" y="21"/>
                  </a:lnTo>
                  <a:lnTo>
                    <a:pt x="18" y="28"/>
                  </a:lnTo>
                  <a:lnTo>
                    <a:pt x="25" y="36"/>
                  </a:lnTo>
                  <a:lnTo>
                    <a:pt x="20" y="41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1" name="Freeform 255"/>
            <p:cNvSpPr>
              <a:spLocks/>
            </p:cNvSpPr>
            <p:nvPr/>
          </p:nvSpPr>
          <p:spPr bwMode="auto">
            <a:xfrm>
              <a:off x="1489075" y="11684795"/>
              <a:ext cx="15875" cy="17463"/>
            </a:xfrm>
            <a:custGeom>
              <a:avLst/>
              <a:gdLst>
                <a:gd name="T0" fmla="*/ 10 w 20"/>
                <a:gd name="T1" fmla="*/ 16 h 23"/>
                <a:gd name="T2" fmla="*/ 7 w 20"/>
                <a:gd name="T3" fmla="*/ 15 h 23"/>
                <a:gd name="T4" fmla="*/ 3 w 20"/>
                <a:gd name="T5" fmla="*/ 11 h 23"/>
                <a:gd name="T6" fmla="*/ 2 w 20"/>
                <a:gd name="T7" fmla="*/ 6 h 23"/>
                <a:gd name="T8" fmla="*/ 0 w 20"/>
                <a:gd name="T9" fmla="*/ 2 h 23"/>
                <a:gd name="T10" fmla="*/ 2 w 20"/>
                <a:gd name="T11" fmla="*/ 0 h 23"/>
                <a:gd name="T12" fmla="*/ 7 w 20"/>
                <a:gd name="T13" fmla="*/ 2 h 23"/>
                <a:gd name="T14" fmla="*/ 13 w 20"/>
                <a:gd name="T15" fmla="*/ 3 h 23"/>
                <a:gd name="T16" fmla="*/ 20 w 20"/>
                <a:gd name="T17" fmla="*/ 6 h 23"/>
                <a:gd name="T18" fmla="*/ 20 w 20"/>
                <a:gd name="T19" fmla="*/ 18 h 23"/>
                <a:gd name="T20" fmla="*/ 15 w 20"/>
                <a:gd name="T21" fmla="*/ 23 h 23"/>
                <a:gd name="T22" fmla="*/ 13 w 20"/>
                <a:gd name="T23" fmla="*/ 16 h 23"/>
                <a:gd name="T24" fmla="*/ 10 w 20"/>
                <a:gd name="T2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3">
                  <a:moveTo>
                    <a:pt x="10" y="16"/>
                  </a:moveTo>
                  <a:lnTo>
                    <a:pt x="7" y="15"/>
                  </a:lnTo>
                  <a:lnTo>
                    <a:pt x="3" y="11"/>
                  </a:lnTo>
                  <a:lnTo>
                    <a:pt x="2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7" y="2"/>
                  </a:lnTo>
                  <a:lnTo>
                    <a:pt x="13" y="3"/>
                  </a:lnTo>
                  <a:lnTo>
                    <a:pt x="20" y="6"/>
                  </a:lnTo>
                  <a:lnTo>
                    <a:pt x="20" y="18"/>
                  </a:lnTo>
                  <a:lnTo>
                    <a:pt x="15" y="23"/>
                  </a:lnTo>
                  <a:lnTo>
                    <a:pt x="13" y="16"/>
                  </a:lnTo>
                  <a:lnTo>
                    <a:pt x="10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2" name="Freeform 256"/>
            <p:cNvSpPr>
              <a:spLocks/>
            </p:cNvSpPr>
            <p:nvPr/>
          </p:nvSpPr>
          <p:spPr bwMode="auto">
            <a:xfrm>
              <a:off x="1401763" y="11560970"/>
              <a:ext cx="96838" cy="190500"/>
            </a:xfrm>
            <a:custGeom>
              <a:avLst/>
              <a:gdLst>
                <a:gd name="T0" fmla="*/ 86 w 123"/>
                <a:gd name="T1" fmla="*/ 10 h 241"/>
                <a:gd name="T2" fmla="*/ 101 w 123"/>
                <a:gd name="T3" fmla="*/ 3 h 241"/>
                <a:gd name="T4" fmla="*/ 121 w 123"/>
                <a:gd name="T5" fmla="*/ 36 h 241"/>
                <a:gd name="T6" fmla="*/ 114 w 123"/>
                <a:gd name="T7" fmla="*/ 66 h 241"/>
                <a:gd name="T8" fmla="*/ 116 w 123"/>
                <a:gd name="T9" fmla="*/ 86 h 241"/>
                <a:gd name="T10" fmla="*/ 113 w 123"/>
                <a:gd name="T11" fmla="*/ 108 h 241"/>
                <a:gd name="T12" fmla="*/ 101 w 123"/>
                <a:gd name="T13" fmla="*/ 97 h 241"/>
                <a:gd name="T14" fmla="*/ 86 w 123"/>
                <a:gd name="T15" fmla="*/ 94 h 241"/>
                <a:gd name="T16" fmla="*/ 73 w 123"/>
                <a:gd name="T17" fmla="*/ 100 h 241"/>
                <a:gd name="T18" fmla="*/ 65 w 123"/>
                <a:gd name="T19" fmla="*/ 117 h 241"/>
                <a:gd name="T20" fmla="*/ 71 w 123"/>
                <a:gd name="T21" fmla="*/ 149 h 241"/>
                <a:gd name="T22" fmla="*/ 88 w 123"/>
                <a:gd name="T23" fmla="*/ 176 h 241"/>
                <a:gd name="T24" fmla="*/ 101 w 123"/>
                <a:gd name="T25" fmla="*/ 202 h 241"/>
                <a:gd name="T26" fmla="*/ 98 w 123"/>
                <a:gd name="T27" fmla="*/ 228 h 241"/>
                <a:gd name="T28" fmla="*/ 81 w 123"/>
                <a:gd name="T29" fmla="*/ 233 h 241"/>
                <a:gd name="T30" fmla="*/ 75 w 123"/>
                <a:gd name="T31" fmla="*/ 223 h 241"/>
                <a:gd name="T32" fmla="*/ 61 w 123"/>
                <a:gd name="T33" fmla="*/ 209 h 241"/>
                <a:gd name="T34" fmla="*/ 48 w 123"/>
                <a:gd name="T35" fmla="*/ 194 h 241"/>
                <a:gd name="T36" fmla="*/ 35 w 123"/>
                <a:gd name="T37" fmla="*/ 168 h 241"/>
                <a:gd name="T38" fmla="*/ 25 w 123"/>
                <a:gd name="T39" fmla="*/ 147 h 241"/>
                <a:gd name="T40" fmla="*/ 22 w 123"/>
                <a:gd name="T41" fmla="*/ 136 h 241"/>
                <a:gd name="T42" fmla="*/ 17 w 123"/>
                <a:gd name="T43" fmla="*/ 113 h 241"/>
                <a:gd name="T44" fmla="*/ 17 w 123"/>
                <a:gd name="T45" fmla="*/ 97 h 241"/>
                <a:gd name="T46" fmla="*/ 12 w 123"/>
                <a:gd name="T47" fmla="*/ 58 h 241"/>
                <a:gd name="T48" fmla="*/ 0 w 123"/>
                <a:gd name="T49" fmla="*/ 47 h 241"/>
                <a:gd name="T50" fmla="*/ 15 w 123"/>
                <a:gd name="T51" fmla="*/ 42 h 241"/>
                <a:gd name="T52" fmla="*/ 32 w 123"/>
                <a:gd name="T53" fmla="*/ 50 h 241"/>
                <a:gd name="T54" fmla="*/ 38 w 123"/>
                <a:gd name="T55" fmla="*/ 74 h 241"/>
                <a:gd name="T56" fmla="*/ 46 w 123"/>
                <a:gd name="T57" fmla="*/ 78 h 241"/>
                <a:gd name="T58" fmla="*/ 41 w 123"/>
                <a:gd name="T59" fmla="*/ 60 h 241"/>
                <a:gd name="T60" fmla="*/ 28 w 123"/>
                <a:gd name="T61" fmla="*/ 39 h 241"/>
                <a:gd name="T62" fmla="*/ 25 w 123"/>
                <a:gd name="T63" fmla="*/ 18 h 241"/>
                <a:gd name="T64" fmla="*/ 35 w 123"/>
                <a:gd name="T65" fmla="*/ 2 h 241"/>
                <a:gd name="T66" fmla="*/ 56 w 123"/>
                <a:gd name="T67" fmla="*/ 2 h 241"/>
                <a:gd name="T68" fmla="*/ 65 w 123"/>
                <a:gd name="T69" fmla="*/ 3 h 241"/>
                <a:gd name="T70" fmla="*/ 71 w 123"/>
                <a:gd name="T71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3" h="241">
                  <a:moveTo>
                    <a:pt x="75" y="7"/>
                  </a:moveTo>
                  <a:lnTo>
                    <a:pt x="86" y="10"/>
                  </a:lnTo>
                  <a:lnTo>
                    <a:pt x="93" y="7"/>
                  </a:lnTo>
                  <a:lnTo>
                    <a:pt x="101" y="3"/>
                  </a:lnTo>
                  <a:lnTo>
                    <a:pt x="113" y="18"/>
                  </a:lnTo>
                  <a:lnTo>
                    <a:pt x="121" y="36"/>
                  </a:lnTo>
                  <a:lnTo>
                    <a:pt x="123" y="57"/>
                  </a:lnTo>
                  <a:lnTo>
                    <a:pt x="114" y="66"/>
                  </a:lnTo>
                  <a:lnTo>
                    <a:pt x="113" y="76"/>
                  </a:lnTo>
                  <a:lnTo>
                    <a:pt x="116" y="86"/>
                  </a:lnTo>
                  <a:lnTo>
                    <a:pt x="114" y="99"/>
                  </a:lnTo>
                  <a:lnTo>
                    <a:pt x="113" y="108"/>
                  </a:lnTo>
                  <a:lnTo>
                    <a:pt x="108" y="105"/>
                  </a:lnTo>
                  <a:lnTo>
                    <a:pt x="101" y="97"/>
                  </a:lnTo>
                  <a:lnTo>
                    <a:pt x="94" y="96"/>
                  </a:lnTo>
                  <a:lnTo>
                    <a:pt x="86" y="94"/>
                  </a:lnTo>
                  <a:lnTo>
                    <a:pt x="81" y="99"/>
                  </a:lnTo>
                  <a:lnTo>
                    <a:pt x="73" y="100"/>
                  </a:lnTo>
                  <a:lnTo>
                    <a:pt x="73" y="102"/>
                  </a:lnTo>
                  <a:lnTo>
                    <a:pt x="65" y="117"/>
                  </a:lnTo>
                  <a:lnTo>
                    <a:pt x="65" y="128"/>
                  </a:lnTo>
                  <a:lnTo>
                    <a:pt x="71" y="149"/>
                  </a:lnTo>
                  <a:lnTo>
                    <a:pt x="81" y="165"/>
                  </a:lnTo>
                  <a:lnTo>
                    <a:pt x="88" y="176"/>
                  </a:lnTo>
                  <a:lnTo>
                    <a:pt x="94" y="189"/>
                  </a:lnTo>
                  <a:lnTo>
                    <a:pt x="101" y="202"/>
                  </a:lnTo>
                  <a:lnTo>
                    <a:pt x="103" y="215"/>
                  </a:lnTo>
                  <a:lnTo>
                    <a:pt x="98" y="228"/>
                  </a:lnTo>
                  <a:lnTo>
                    <a:pt x="89" y="241"/>
                  </a:lnTo>
                  <a:lnTo>
                    <a:pt x="81" y="233"/>
                  </a:lnTo>
                  <a:lnTo>
                    <a:pt x="76" y="225"/>
                  </a:lnTo>
                  <a:lnTo>
                    <a:pt x="75" y="223"/>
                  </a:lnTo>
                  <a:lnTo>
                    <a:pt x="68" y="217"/>
                  </a:lnTo>
                  <a:lnTo>
                    <a:pt x="61" y="209"/>
                  </a:lnTo>
                  <a:lnTo>
                    <a:pt x="56" y="202"/>
                  </a:lnTo>
                  <a:lnTo>
                    <a:pt x="48" y="194"/>
                  </a:lnTo>
                  <a:lnTo>
                    <a:pt x="43" y="185"/>
                  </a:lnTo>
                  <a:lnTo>
                    <a:pt x="35" y="168"/>
                  </a:lnTo>
                  <a:lnTo>
                    <a:pt x="30" y="157"/>
                  </a:lnTo>
                  <a:lnTo>
                    <a:pt x="25" y="147"/>
                  </a:lnTo>
                  <a:lnTo>
                    <a:pt x="22" y="141"/>
                  </a:lnTo>
                  <a:lnTo>
                    <a:pt x="22" y="136"/>
                  </a:lnTo>
                  <a:lnTo>
                    <a:pt x="20" y="126"/>
                  </a:lnTo>
                  <a:lnTo>
                    <a:pt x="17" y="113"/>
                  </a:lnTo>
                  <a:lnTo>
                    <a:pt x="17" y="104"/>
                  </a:lnTo>
                  <a:lnTo>
                    <a:pt x="17" y="97"/>
                  </a:lnTo>
                  <a:lnTo>
                    <a:pt x="10" y="70"/>
                  </a:lnTo>
                  <a:lnTo>
                    <a:pt x="12" y="58"/>
                  </a:lnTo>
                  <a:lnTo>
                    <a:pt x="7" y="49"/>
                  </a:lnTo>
                  <a:lnTo>
                    <a:pt x="0" y="47"/>
                  </a:lnTo>
                  <a:lnTo>
                    <a:pt x="3" y="39"/>
                  </a:lnTo>
                  <a:lnTo>
                    <a:pt x="15" y="42"/>
                  </a:lnTo>
                  <a:lnTo>
                    <a:pt x="22" y="41"/>
                  </a:lnTo>
                  <a:lnTo>
                    <a:pt x="32" y="50"/>
                  </a:lnTo>
                  <a:lnTo>
                    <a:pt x="35" y="66"/>
                  </a:lnTo>
                  <a:lnTo>
                    <a:pt x="38" y="74"/>
                  </a:lnTo>
                  <a:lnTo>
                    <a:pt x="41" y="81"/>
                  </a:lnTo>
                  <a:lnTo>
                    <a:pt x="46" y="78"/>
                  </a:lnTo>
                  <a:lnTo>
                    <a:pt x="50" y="76"/>
                  </a:lnTo>
                  <a:lnTo>
                    <a:pt x="41" y="60"/>
                  </a:lnTo>
                  <a:lnTo>
                    <a:pt x="36" y="47"/>
                  </a:lnTo>
                  <a:lnTo>
                    <a:pt x="28" y="39"/>
                  </a:lnTo>
                  <a:lnTo>
                    <a:pt x="23" y="31"/>
                  </a:lnTo>
                  <a:lnTo>
                    <a:pt x="25" y="18"/>
                  </a:lnTo>
                  <a:lnTo>
                    <a:pt x="22" y="7"/>
                  </a:lnTo>
                  <a:lnTo>
                    <a:pt x="35" y="2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60" y="2"/>
                  </a:lnTo>
                  <a:lnTo>
                    <a:pt x="65" y="3"/>
                  </a:lnTo>
                  <a:lnTo>
                    <a:pt x="68" y="7"/>
                  </a:lnTo>
                  <a:lnTo>
                    <a:pt x="71" y="8"/>
                  </a:lnTo>
                  <a:lnTo>
                    <a:pt x="75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3" name="Freeform 257"/>
            <p:cNvSpPr>
              <a:spLocks/>
            </p:cNvSpPr>
            <p:nvPr/>
          </p:nvSpPr>
          <p:spPr bwMode="auto">
            <a:xfrm>
              <a:off x="1073150" y="11075195"/>
              <a:ext cx="7938" cy="14288"/>
            </a:xfrm>
            <a:custGeom>
              <a:avLst/>
              <a:gdLst>
                <a:gd name="T0" fmla="*/ 1 w 10"/>
                <a:gd name="T1" fmla="*/ 5 h 18"/>
                <a:gd name="T2" fmla="*/ 1 w 10"/>
                <a:gd name="T3" fmla="*/ 4 h 18"/>
                <a:gd name="T4" fmla="*/ 0 w 10"/>
                <a:gd name="T5" fmla="*/ 2 h 18"/>
                <a:gd name="T6" fmla="*/ 0 w 10"/>
                <a:gd name="T7" fmla="*/ 0 h 18"/>
                <a:gd name="T8" fmla="*/ 1 w 10"/>
                <a:gd name="T9" fmla="*/ 0 h 18"/>
                <a:gd name="T10" fmla="*/ 5 w 10"/>
                <a:gd name="T11" fmla="*/ 0 h 18"/>
                <a:gd name="T12" fmla="*/ 8 w 10"/>
                <a:gd name="T13" fmla="*/ 2 h 18"/>
                <a:gd name="T14" fmla="*/ 8 w 10"/>
                <a:gd name="T15" fmla="*/ 4 h 18"/>
                <a:gd name="T16" fmla="*/ 8 w 10"/>
                <a:gd name="T17" fmla="*/ 5 h 18"/>
                <a:gd name="T18" fmla="*/ 10 w 10"/>
                <a:gd name="T19" fmla="*/ 8 h 18"/>
                <a:gd name="T20" fmla="*/ 10 w 10"/>
                <a:gd name="T21" fmla="*/ 10 h 18"/>
                <a:gd name="T22" fmla="*/ 10 w 10"/>
                <a:gd name="T23" fmla="*/ 13 h 18"/>
                <a:gd name="T24" fmla="*/ 10 w 10"/>
                <a:gd name="T25" fmla="*/ 17 h 18"/>
                <a:gd name="T26" fmla="*/ 8 w 10"/>
                <a:gd name="T27" fmla="*/ 18 h 18"/>
                <a:gd name="T28" fmla="*/ 6 w 10"/>
                <a:gd name="T29" fmla="*/ 18 h 18"/>
                <a:gd name="T30" fmla="*/ 3 w 10"/>
                <a:gd name="T31" fmla="*/ 17 h 18"/>
                <a:gd name="T32" fmla="*/ 3 w 10"/>
                <a:gd name="T33" fmla="*/ 15 h 18"/>
                <a:gd name="T34" fmla="*/ 3 w 10"/>
                <a:gd name="T35" fmla="*/ 13 h 18"/>
                <a:gd name="T36" fmla="*/ 3 w 10"/>
                <a:gd name="T37" fmla="*/ 10 h 18"/>
                <a:gd name="T38" fmla="*/ 3 w 10"/>
                <a:gd name="T39" fmla="*/ 8 h 18"/>
                <a:gd name="T40" fmla="*/ 1 w 10"/>
                <a:gd name="T41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" h="18">
                  <a:moveTo>
                    <a:pt x="1" y="5"/>
                  </a:move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5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0" y="13"/>
                  </a:lnTo>
                  <a:lnTo>
                    <a:pt x="10" y="17"/>
                  </a:lnTo>
                  <a:lnTo>
                    <a:pt x="8" y="18"/>
                  </a:lnTo>
                  <a:lnTo>
                    <a:pt x="6" y="18"/>
                  </a:lnTo>
                  <a:lnTo>
                    <a:pt x="3" y="17"/>
                  </a:lnTo>
                  <a:lnTo>
                    <a:pt x="3" y="15"/>
                  </a:lnTo>
                  <a:lnTo>
                    <a:pt x="3" y="13"/>
                  </a:lnTo>
                  <a:lnTo>
                    <a:pt x="3" y="10"/>
                  </a:lnTo>
                  <a:lnTo>
                    <a:pt x="3" y="8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4" name="Freeform 258"/>
            <p:cNvSpPr>
              <a:spLocks/>
            </p:cNvSpPr>
            <p:nvPr/>
          </p:nvSpPr>
          <p:spPr bwMode="auto">
            <a:xfrm>
              <a:off x="1390650" y="11386345"/>
              <a:ext cx="28575" cy="42863"/>
            </a:xfrm>
            <a:custGeom>
              <a:avLst/>
              <a:gdLst>
                <a:gd name="T0" fmla="*/ 2 w 37"/>
                <a:gd name="T1" fmla="*/ 29 h 53"/>
                <a:gd name="T2" fmla="*/ 2 w 37"/>
                <a:gd name="T3" fmla="*/ 27 h 53"/>
                <a:gd name="T4" fmla="*/ 2 w 37"/>
                <a:gd name="T5" fmla="*/ 26 h 53"/>
                <a:gd name="T6" fmla="*/ 2 w 37"/>
                <a:gd name="T7" fmla="*/ 22 h 53"/>
                <a:gd name="T8" fmla="*/ 0 w 37"/>
                <a:gd name="T9" fmla="*/ 19 h 53"/>
                <a:gd name="T10" fmla="*/ 2 w 37"/>
                <a:gd name="T11" fmla="*/ 13 h 53"/>
                <a:gd name="T12" fmla="*/ 4 w 37"/>
                <a:gd name="T13" fmla="*/ 6 h 53"/>
                <a:gd name="T14" fmla="*/ 7 w 37"/>
                <a:gd name="T15" fmla="*/ 0 h 53"/>
                <a:gd name="T16" fmla="*/ 13 w 37"/>
                <a:gd name="T17" fmla="*/ 1 h 53"/>
                <a:gd name="T18" fmla="*/ 18 w 37"/>
                <a:gd name="T19" fmla="*/ 1 h 53"/>
                <a:gd name="T20" fmla="*/ 22 w 37"/>
                <a:gd name="T21" fmla="*/ 6 h 53"/>
                <a:gd name="T22" fmla="*/ 27 w 37"/>
                <a:gd name="T23" fmla="*/ 14 h 53"/>
                <a:gd name="T24" fmla="*/ 35 w 37"/>
                <a:gd name="T25" fmla="*/ 26 h 53"/>
                <a:gd name="T26" fmla="*/ 37 w 37"/>
                <a:gd name="T27" fmla="*/ 38 h 53"/>
                <a:gd name="T28" fmla="*/ 33 w 37"/>
                <a:gd name="T29" fmla="*/ 47 h 53"/>
                <a:gd name="T30" fmla="*/ 27 w 37"/>
                <a:gd name="T31" fmla="*/ 51 h 53"/>
                <a:gd name="T32" fmla="*/ 20 w 37"/>
                <a:gd name="T33" fmla="*/ 51 h 53"/>
                <a:gd name="T34" fmla="*/ 13 w 37"/>
                <a:gd name="T35" fmla="*/ 53 h 53"/>
                <a:gd name="T36" fmla="*/ 10 w 37"/>
                <a:gd name="T37" fmla="*/ 48 h 53"/>
                <a:gd name="T38" fmla="*/ 5 w 37"/>
                <a:gd name="T39" fmla="*/ 40 h 53"/>
                <a:gd name="T40" fmla="*/ 2 w 37"/>
                <a:gd name="T41" fmla="*/ 2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53">
                  <a:moveTo>
                    <a:pt x="2" y="29"/>
                  </a:moveTo>
                  <a:lnTo>
                    <a:pt x="2" y="27"/>
                  </a:lnTo>
                  <a:lnTo>
                    <a:pt x="2" y="26"/>
                  </a:lnTo>
                  <a:lnTo>
                    <a:pt x="2" y="22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6"/>
                  </a:lnTo>
                  <a:lnTo>
                    <a:pt x="7" y="0"/>
                  </a:lnTo>
                  <a:lnTo>
                    <a:pt x="13" y="1"/>
                  </a:lnTo>
                  <a:lnTo>
                    <a:pt x="18" y="1"/>
                  </a:lnTo>
                  <a:lnTo>
                    <a:pt x="22" y="6"/>
                  </a:lnTo>
                  <a:lnTo>
                    <a:pt x="27" y="14"/>
                  </a:lnTo>
                  <a:lnTo>
                    <a:pt x="35" y="26"/>
                  </a:lnTo>
                  <a:lnTo>
                    <a:pt x="37" y="38"/>
                  </a:lnTo>
                  <a:lnTo>
                    <a:pt x="33" y="47"/>
                  </a:lnTo>
                  <a:lnTo>
                    <a:pt x="27" y="51"/>
                  </a:lnTo>
                  <a:lnTo>
                    <a:pt x="20" y="51"/>
                  </a:lnTo>
                  <a:lnTo>
                    <a:pt x="13" y="53"/>
                  </a:lnTo>
                  <a:lnTo>
                    <a:pt x="10" y="48"/>
                  </a:lnTo>
                  <a:lnTo>
                    <a:pt x="5" y="40"/>
                  </a:lnTo>
                  <a:lnTo>
                    <a:pt x="2" y="2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5" name="Freeform 259"/>
            <p:cNvSpPr>
              <a:spLocks/>
            </p:cNvSpPr>
            <p:nvPr/>
          </p:nvSpPr>
          <p:spPr bwMode="auto">
            <a:xfrm>
              <a:off x="1174750" y="11475245"/>
              <a:ext cx="33338" cy="58738"/>
            </a:xfrm>
            <a:custGeom>
              <a:avLst/>
              <a:gdLst>
                <a:gd name="T0" fmla="*/ 31 w 41"/>
                <a:gd name="T1" fmla="*/ 36 h 75"/>
                <a:gd name="T2" fmla="*/ 35 w 41"/>
                <a:gd name="T3" fmla="*/ 39 h 75"/>
                <a:gd name="T4" fmla="*/ 38 w 41"/>
                <a:gd name="T5" fmla="*/ 49 h 75"/>
                <a:gd name="T6" fmla="*/ 41 w 41"/>
                <a:gd name="T7" fmla="*/ 59 h 75"/>
                <a:gd name="T8" fmla="*/ 30 w 41"/>
                <a:gd name="T9" fmla="*/ 59 h 75"/>
                <a:gd name="T10" fmla="*/ 21 w 41"/>
                <a:gd name="T11" fmla="*/ 54 h 75"/>
                <a:gd name="T12" fmla="*/ 17 w 41"/>
                <a:gd name="T13" fmla="*/ 54 h 75"/>
                <a:gd name="T14" fmla="*/ 18 w 41"/>
                <a:gd name="T15" fmla="*/ 65 h 75"/>
                <a:gd name="T16" fmla="*/ 20 w 41"/>
                <a:gd name="T17" fmla="*/ 75 h 75"/>
                <a:gd name="T18" fmla="*/ 8 w 41"/>
                <a:gd name="T19" fmla="*/ 68 h 75"/>
                <a:gd name="T20" fmla="*/ 0 w 41"/>
                <a:gd name="T21" fmla="*/ 55 h 75"/>
                <a:gd name="T22" fmla="*/ 2 w 41"/>
                <a:gd name="T23" fmla="*/ 46 h 75"/>
                <a:gd name="T24" fmla="*/ 8 w 41"/>
                <a:gd name="T25" fmla="*/ 44 h 75"/>
                <a:gd name="T26" fmla="*/ 13 w 41"/>
                <a:gd name="T27" fmla="*/ 47 h 75"/>
                <a:gd name="T28" fmla="*/ 18 w 41"/>
                <a:gd name="T29" fmla="*/ 46 h 75"/>
                <a:gd name="T30" fmla="*/ 15 w 41"/>
                <a:gd name="T31" fmla="*/ 37 h 75"/>
                <a:gd name="T32" fmla="*/ 5 w 41"/>
                <a:gd name="T33" fmla="*/ 28 h 75"/>
                <a:gd name="T34" fmla="*/ 7 w 41"/>
                <a:gd name="T35" fmla="*/ 23 h 75"/>
                <a:gd name="T36" fmla="*/ 12 w 41"/>
                <a:gd name="T37" fmla="*/ 23 h 75"/>
                <a:gd name="T38" fmla="*/ 8 w 41"/>
                <a:gd name="T39" fmla="*/ 13 h 75"/>
                <a:gd name="T40" fmla="*/ 3 w 41"/>
                <a:gd name="T41" fmla="*/ 7 h 75"/>
                <a:gd name="T42" fmla="*/ 0 w 41"/>
                <a:gd name="T43" fmla="*/ 2 h 75"/>
                <a:gd name="T44" fmla="*/ 7 w 41"/>
                <a:gd name="T45" fmla="*/ 0 h 75"/>
                <a:gd name="T46" fmla="*/ 17 w 41"/>
                <a:gd name="T47" fmla="*/ 15 h 75"/>
                <a:gd name="T48" fmla="*/ 21 w 41"/>
                <a:gd name="T49" fmla="*/ 23 h 75"/>
                <a:gd name="T50" fmla="*/ 26 w 41"/>
                <a:gd name="T51" fmla="*/ 29 h 75"/>
                <a:gd name="T52" fmla="*/ 28 w 41"/>
                <a:gd name="T53" fmla="*/ 31 h 75"/>
                <a:gd name="T54" fmla="*/ 30 w 41"/>
                <a:gd name="T55" fmla="*/ 34 h 75"/>
                <a:gd name="T56" fmla="*/ 31 w 41"/>
                <a:gd name="T5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75">
                  <a:moveTo>
                    <a:pt x="31" y="36"/>
                  </a:moveTo>
                  <a:lnTo>
                    <a:pt x="35" y="39"/>
                  </a:lnTo>
                  <a:lnTo>
                    <a:pt x="38" y="49"/>
                  </a:lnTo>
                  <a:lnTo>
                    <a:pt x="41" y="59"/>
                  </a:lnTo>
                  <a:lnTo>
                    <a:pt x="30" y="59"/>
                  </a:lnTo>
                  <a:lnTo>
                    <a:pt x="21" y="54"/>
                  </a:lnTo>
                  <a:lnTo>
                    <a:pt x="17" y="54"/>
                  </a:lnTo>
                  <a:lnTo>
                    <a:pt x="18" y="65"/>
                  </a:lnTo>
                  <a:lnTo>
                    <a:pt x="20" y="75"/>
                  </a:lnTo>
                  <a:lnTo>
                    <a:pt x="8" y="68"/>
                  </a:lnTo>
                  <a:lnTo>
                    <a:pt x="0" y="55"/>
                  </a:lnTo>
                  <a:lnTo>
                    <a:pt x="2" y="46"/>
                  </a:lnTo>
                  <a:lnTo>
                    <a:pt x="8" y="44"/>
                  </a:lnTo>
                  <a:lnTo>
                    <a:pt x="13" y="47"/>
                  </a:lnTo>
                  <a:lnTo>
                    <a:pt x="18" y="46"/>
                  </a:lnTo>
                  <a:lnTo>
                    <a:pt x="15" y="37"/>
                  </a:lnTo>
                  <a:lnTo>
                    <a:pt x="5" y="28"/>
                  </a:lnTo>
                  <a:lnTo>
                    <a:pt x="7" y="23"/>
                  </a:lnTo>
                  <a:lnTo>
                    <a:pt x="12" y="23"/>
                  </a:lnTo>
                  <a:lnTo>
                    <a:pt x="8" y="13"/>
                  </a:lnTo>
                  <a:lnTo>
                    <a:pt x="3" y="7"/>
                  </a:lnTo>
                  <a:lnTo>
                    <a:pt x="0" y="2"/>
                  </a:lnTo>
                  <a:lnTo>
                    <a:pt x="7" y="0"/>
                  </a:lnTo>
                  <a:lnTo>
                    <a:pt x="17" y="15"/>
                  </a:lnTo>
                  <a:lnTo>
                    <a:pt x="21" y="23"/>
                  </a:lnTo>
                  <a:lnTo>
                    <a:pt x="26" y="29"/>
                  </a:lnTo>
                  <a:lnTo>
                    <a:pt x="28" y="31"/>
                  </a:lnTo>
                  <a:lnTo>
                    <a:pt x="30" y="34"/>
                  </a:lnTo>
                  <a:lnTo>
                    <a:pt x="31" y="3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6" name="Freeform 260"/>
            <p:cNvSpPr>
              <a:spLocks/>
            </p:cNvSpPr>
            <p:nvPr/>
          </p:nvSpPr>
          <p:spPr bwMode="auto">
            <a:xfrm>
              <a:off x="1382713" y="11353008"/>
              <a:ext cx="15875" cy="22225"/>
            </a:xfrm>
            <a:custGeom>
              <a:avLst/>
              <a:gdLst>
                <a:gd name="T0" fmla="*/ 16 w 20"/>
                <a:gd name="T1" fmla="*/ 25 h 27"/>
                <a:gd name="T2" fmla="*/ 15 w 20"/>
                <a:gd name="T3" fmla="*/ 27 h 27"/>
                <a:gd name="T4" fmla="*/ 13 w 20"/>
                <a:gd name="T5" fmla="*/ 27 h 27"/>
                <a:gd name="T6" fmla="*/ 12 w 20"/>
                <a:gd name="T7" fmla="*/ 25 h 27"/>
                <a:gd name="T8" fmla="*/ 8 w 20"/>
                <a:gd name="T9" fmla="*/ 22 h 27"/>
                <a:gd name="T10" fmla="*/ 5 w 20"/>
                <a:gd name="T11" fmla="*/ 14 h 27"/>
                <a:gd name="T12" fmla="*/ 0 w 20"/>
                <a:gd name="T13" fmla="*/ 4 h 27"/>
                <a:gd name="T14" fmla="*/ 2 w 20"/>
                <a:gd name="T15" fmla="*/ 0 h 27"/>
                <a:gd name="T16" fmla="*/ 5 w 20"/>
                <a:gd name="T17" fmla="*/ 1 h 27"/>
                <a:gd name="T18" fmla="*/ 10 w 20"/>
                <a:gd name="T19" fmla="*/ 3 h 27"/>
                <a:gd name="T20" fmla="*/ 15 w 20"/>
                <a:gd name="T21" fmla="*/ 9 h 27"/>
                <a:gd name="T22" fmla="*/ 20 w 20"/>
                <a:gd name="T23" fmla="*/ 17 h 27"/>
                <a:gd name="T24" fmla="*/ 16 w 20"/>
                <a:gd name="T25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7">
                  <a:moveTo>
                    <a:pt x="16" y="25"/>
                  </a:moveTo>
                  <a:lnTo>
                    <a:pt x="15" y="27"/>
                  </a:lnTo>
                  <a:lnTo>
                    <a:pt x="13" y="27"/>
                  </a:lnTo>
                  <a:lnTo>
                    <a:pt x="12" y="25"/>
                  </a:lnTo>
                  <a:lnTo>
                    <a:pt x="8" y="22"/>
                  </a:lnTo>
                  <a:lnTo>
                    <a:pt x="5" y="14"/>
                  </a:lnTo>
                  <a:lnTo>
                    <a:pt x="0" y="4"/>
                  </a:lnTo>
                  <a:lnTo>
                    <a:pt x="2" y="0"/>
                  </a:lnTo>
                  <a:lnTo>
                    <a:pt x="5" y="1"/>
                  </a:lnTo>
                  <a:lnTo>
                    <a:pt x="10" y="3"/>
                  </a:lnTo>
                  <a:lnTo>
                    <a:pt x="15" y="9"/>
                  </a:lnTo>
                  <a:lnTo>
                    <a:pt x="20" y="17"/>
                  </a:lnTo>
                  <a:lnTo>
                    <a:pt x="16" y="2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7" name="Freeform 261"/>
            <p:cNvSpPr>
              <a:spLocks/>
            </p:cNvSpPr>
            <p:nvPr/>
          </p:nvSpPr>
          <p:spPr bwMode="auto">
            <a:xfrm>
              <a:off x="1181100" y="11551445"/>
              <a:ext cx="9525" cy="22225"/>
            </a:xfrm>
            <a:custGeom>
              <a:avLst/>
              <a:gdLst>
                <a:gd name="T0" fmla="*/ 12 w 12"/>
                <a:gd name="T1" fmla="*/ 21 h 27"/>
                <a:gd name="T2" fmla="*/ 10 w 12"/>
                <a:gd name="T3" fmla="*/ 22 h 27"/>
                <a:gd name="T4" fmla="*/ 9 w 12"/>
                <a:gd name="T5" fmla="*/ 24 h 27"/>
                <a:gd name="T6" fmla="*/ 7 w 12"/>
                <a:gd name="T7" fmla="*/ 27 h 27"/>
                <a:gd name="T8" fmla="*/ 2 w 12"/>
                <a:gd name="T9" fmla="*/ 27 h 27"/>
                <a:gd name="T10" fmla="*/ 0 w 12"/>
                <a:gd name="T11" fmla="*/ 24 h 27"/>
                <a:gd name="T12" fmla="*/ 4 w 12"/>
                <a:gd name="T13" fmla="*/ 21 h 27"/>
                <a:gd name="T14" fmla="*/ 2 w 12"/>
                <a:gd name="T15" fmla="*/ 16 h 27"/>
                <a:gd name="T16" fmla="*/ 0 w 12"/>
                <a:gd name="T17" fmla="*/ 9 h 27"/>
                <a:gd name="T18" fmla="*/ 4 w 12"/>
                <a:gd name="T19" fmla="*/ 0 h 27"/>
                <a:gd name="T20" fmla="*/ 7 w 12"/>
                <a:gd name="T21" fmla="*/ 3 h 27"/>
                <a:gd name="T22" fmla="*/ 9 w 12"/>
                <a:gd name="T23" fmla="*/ 13 h 27"/>
                <a:gd name="T24" fmla="*/ 12 w 12"/>
                <a:gd name="T2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27">
                  <a:moveTo>
                    <a:pt x="12" y="21"/>
                  </a:moveTo>
                  <a:lnTo>
                    <a:pt x="10" y="22"/>
                  </a:lnTo>
                  <a:lnTo>
                    <a:pt x="9" y="24"/>
                  </a:lnTo>
                  <a:lnTo>
                    <a:pt x="7" y="27"/>
                  </a:lnTo>
                  <a:lnTo>
                    <a:pt x="2" y="27"/>
                  </a:lnTo>
                  <a:lnTo>
                    <a:pt x="0" y="24"/>
                  </a:lnTo>
                  <a:lnTo>
                    <a:pt x="4" y="21"/>
                  </a:lnTo>
                  <a:lnTo>
                    <a:pt x="2" y="16"/>
                  </a:lnTo>
                  <a:lnTo>
                    <a:pt x="0" y="9"/>
                  </a:lnTo>
                  <a:lnTo>
                    <a:pt x="4" y="0"/>
                  </a:lnTo>
                  <a:lnTo>
                    <a:pt x="7" y="3"/>
                  </a:lnTo>
                  <a:lnTo>
                    <a:pt x="9" y="13"/>
                  </a:lnTo>
                  <a:lnTo>
                    <a:pt x="12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8" name="Freeform 262"/>
            <p:cNvSpPr>
              <a:spLocks/>
            </p:cNvSpPr>
            <p:nvPr/>
          </p:nvSpPr>
          <p:spPr bwMode="auto">
            <a:xfrm>
              <a:off x="1360488" y="11351420"/>
              <a:ext cx="25400" cy="68263"/>
            </a:xfrm>
            <a:custGeom>
              <a:avLst/>
              <a:gdLst>
                <a:gd name="T0" fmla="*/ 3 w 33"/>
                <a:gd name="T1" fmla="*/ 21 h 88"/>
                <a:gd name="T2" fmla="*/ 2 w 33"/>
                <a:gd name="T3" fmla="*/ 18 h 88"/>
                <a:gd name="T4" fmla="*/ 2 w 33"/>
                <a:gd name="T5" fmla="*/ 16 h 88"/>
                <a:gd name="T6" fmla="*/ 0 w 33"/>
                <a:gd name="T7" fmla="*/ 12 h 88"/>
                <a:gd name="T8" fmla="*/ 0 w 33"/>
                <a:gd name="T9" fmla="*/ 7 h 88"/>
                <a:gd name="T10" fmla="*/ 7 w 33"/>
                <a:gd name="T11" fmla="*/ 0 h 88"/>
                <a:gd name="T12" fmla="*/ 17 w 33"/>
                <a:gd name="T13" fmla="*/ 0 h 88"/>
                <a:gd name="T14" fmla="*/ 25 w 33"/>
                <a:gd name="T15" fmla="*/ 2 h 88"/>
                <a:gd name="T16" fmla="*/ 27 w 33"/>
                <a:gd name="T17" fmla="*/ 8 h 88"/>
                <a:gd name="T18" fmla="*/ 28 w 33"/>
                <a:gd name="T19" fmla="*/ 16 h 88"/>
                <a:gd name="T20" fmla="*/ 33 w 33"/>
                <a:gd name="T21" fmla="*/ 28 h 88"/>
                <a:gd name="T22" fmla="*/ 30 w 33"/>
                <a:gd name="T23" fmla="*/ 38 h 88"/>
                <a:gd name="T24" fmla="*/ 27 w 33"/>
                <a:gd name="T25" fmla="*/ 44 h 88"/>
                <a:gd name="T26" fmla="*/ 30 w 33"/>
                <a:gd name="T27" fmla="*/ 80 h 88"/>
                <a:gd name="T28" fmla="*/ 22 w 33"/>
                <a:gd name="T29" fmla="*/ 88 h 88"/>
                <a:gd name="T30" fmla="*/ 20 w 33"/>
                <a:gd name="T31" fmla="*/ 80 h 88"/>
                <a:gd name="T32" fmla="*/ 17 w 33"/>
                <a:gd name="T33" fmla="*/ 68 h 88"/>
                <a:gd name="T34" fmla="*/ 12 w 33"/>
                <a:gd name="T35" fmla="*/ 54 h 88"/>
                <a:gd name="T36" fmla="*/ 5 w 33"/>
                <a:gd name="T37" fmla="*/ 34 h 88"/>
                <a:gd name="T38" fmla="*/ 3 w 33"/>
                <a:gd name="T39" fmla="*/ 2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88">
                  <a:moveTo>
                    <a:pt x="3" y="21"/>
                  </a:moveTo>
                  <a:lnTo>
                    <a:pt x="2" y="18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7"/>
                  </a:lnTo>
                  <a:lnTo>
                    <a:pt x="7" y="0"/>
                  </a:lnTo>
                  <a:lnTo>
                    <a:pt x="17" y="0"/>
                  </a:lnTo>
                  <a:lnTo>
                    <a:pt x="25" y="2"/>
                  </a:lnTo>
                  <a:lnTo>
                    <a:pt x="27" y="8"/>
                  </a:lnTo>
                  <a:lnTo>
                    <a:pt x="28" y="16"/>
                  </a:lnTo>
                  <a:lnTo>
                    <a:pt x="33" y="28"/>
                  </a:lnTo>
                  <a:lnTo>
                    <a:pt x="30" y="38"/>
                  </a:lnTo>
                  <a:lnTo>
                    <a:pt x="27" y="44"/>
                  </a:lnTo>
                  <a:lnTo>
                    <a:pt x="30" y="80"/>
                  </a:lnTo>
                  <a:lnTo>
                    <a:pt x="22" y="88"/>
                  </a:lnTo>
                  <a:lnTo>
                    <a:pt x="20" y="80"/>
                  </a:lnTo>
                  <a:lnTo>
                    <a:pt x="17" y="68"/>
                  </a:lnTo>
                  <a:lnTo>
                    <a:pt x="12" y="54"/>
                  </a:lnTo>
                  <a:lnTo>
                    <a:pt x="5" y="34"/>
                  </a:lnTo>
                  <a:lnTo>
                    <a:pt x="3" y="2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49" name="Freeform 263"/>
            <p:cNvSpPr>
              <a:spLocks/>
            </p:cNvSpPr>
            <p:nvPr/>
          </p:nvSpPr>
          <p:spPr bwMode="auto">
            <a:xfrm>
              <a:off x="1330325" y="11411745"/>
              <a:ext cx="52388" cy="68263"/>
            </a:xfrm>
            <a:custGeom>
              <a:avLst/>
              <a:gdLst>
                <a:gd name="T0" fmla="*/ 30 w 66"/>
                <a:gd name="T1" fmla="*/ 41 h 86"/>
                <a:gd name="T2" fmla="*/ 28 w 66"/>
                <a:gd name="T3" fmla="*/ 42 h 86"/>
                <a:gd name="T4" fmla="*/ 27 w 66"/>
                <a:gd name="T5" fmla="*/ 41 h 86"/>
                <a:gd name="T6" fmla="*/ 25 w 66"/>
                <a:gd name="T7" fmla="*/ 39 h 86"/>
                <a:gd name="T8" fmla="*/ 20 w 66"/>
                <a:gd name="T9" fmla="*/ 33 h 86"/>
                <a:gd name="T10" fmla="*/ 8 w 66"/>
                <a:gd name="T11" fmla="*/ 25 h 86"/>
                <a:gd name="T12" fmla="*/ 0 w 66"/>
                <a:gd name="T13" fmla="*/ 17 h 86"/>
                <a:gd name="T14" fmla="*/ 2 w 66"/>
                <a:gd name="T15" fmla="*/ 8 h 86"/>
                <a:gd name="T16" fmla="*/ 7 w 66"/>
                <a:gd name="T17" fmla="*/ 5 h 86"/>
                <a:gd name="T18" fmla="*/ 15 w 66"/>
                <a:gd name="T19" fmla="*/ 4 h 86"/>
                <a:gd name="T20" fmla="*/ 25 w 66"/>
                <a:gd name="T21" fmla="*/ 0 h 86"/>
                <a:gd name="T22" fmla="*/ 40 w 66"/>
                <a:gd name="T23" fmla="*/ 7 h 86"/>
                <a:gd name="T24" fmla="*/ 46 w 66"/>
                <a:gd name="T25" fmla="*/ 23 h 86"/>
                <a:gd name="T26" fmla="*/ 53 w 66"/>
                <a:gd name="T27" fmla="*/ 23 h 86"/>
                <a:gd name="T28" fmla="*/ 61 w 66"/>
                <a:gd name="T29" fmla="*/ 18 h 86"/>
                <a:gd name="T30" fmla="*/ 65 w 66"/>
                <a:gd name="T31" fmla="*/ 25 h 86"/>
                <a:gd name="T32" fmla="*/ 66 w 66"/>
                <a:gd name="T33" fmla="*/ 36 h 86"/>
                <a:gd name="T34" fmla="*/ 63 w 66"/>
                <a:gd name="T35" fmla="*/ 44 h 86"/>
                <a:gd name="T36" fmla="*/ 56 w 66"/>
                <a:gd name="T37" fmla="*/ 42 h 86"/>
                <a:gd name="T38" fmla="*/ 56 w 66"/>
                <a:gd name="T39" fmla="*/ 44 h 86"/>
                <a:gd name="T40" fmla="*/ 55 w 66"/>
                <a:gd name="T41" fmla="*/ 49 h 86"/>
                <a:gd name="T42" fmla="*/ 56 w 66"/>
                <a:gd name="T43" fmla="*/ 55 h 86"/>
                <a:gd name="T44" fmla="*/ 56 w 66"/>
                <a:gd name="T45" fmla="*/ 62 h 86"/>
                <a:gd name="T46" fmla="*/ 63 w 66"/>
                <a:gd name="T47" fmla="*/ 70 h 86"/>
                <a:gd name="T48" fmla="*/ 63 w 66"/>
                <a:gd name="T49" fmla="*/ 78 h 86"/>
                <a:gd name="T50" fmla="*/ 56 w 66"/>
                <a:gd name="T51" fmla="*/ 86 h 86"/>
                <a:gd name="T52" fmla="*/ 51 w 66"/>
                <a:gd name="T53" fmla="*/ 83 h 86"/>
                <a:gd name="T54" fmla="*/ 45 w 66"/>
                <a:gd name="T55" fmla="*/ 72 h 86"/>
                <a:gd name="T56" fmla="*/ 37 w 66"/>
                <a:gd name="T57" fmla="*/ 55 h 86"/>
                <a:gd name="T58" fmla="*/ 30 w 66"/>
                <a:gd name="T59" fmla="*/ 4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6" h="86">
                  <a:moveTo>
                    <a:pt x="30" y="41"/>
                  </a:moveTo>
                  <a:lnTo>
                    <a:pt x="28" y="42"/>
                  </a:lnTo>
                  <a:lnTo>
                    <a:pt x="27" y="41"/>
                  </a:lnTo>
                  <a:lnTo>
                    <a:pt x="25" y="39"/>
                  </a:lnTo>
                  <a:lnTo>
                    <a:pt x="20" y="33"/>
                  </a:lnTo>
                  <a:lnTo>
                    <a:pt x="8" y="25"/>
                  </a:lnTo>
                  <a:lnTo>
                    <a:pt x="0" y="17"/>
                  </a:lnTo>
                  <a:lnTo>
                    <a:pt x="2" y="8"/>
                  </a:lnTo>
                  <a:lnTo>
                    <a:pt x="7" y="5"/>
                  </a:lnTo>
                  <a:lnTo>
                    <a:pt x="15" y="4"/>
                  </a:lnTo>
                  <a:lnTo>
                    <a:pt x="25" y="0"/>
                  </a:lnTo>
                  <a:lnTo>
                    <a:pt x="40" y="7"/>
                  </a:lnTo>
                  <a:lnTo>
                    <a:pt x="46" y="23"/>
                  </a:lnTo>
                  <a:lnTo>
                    <a:pt x="53" y="23"/>
                  </a:lnTo>
                  <a:lnTo>
                    <a:pt x="61" y="18"/>
                  </a:lnTo>
                  <a:lnTo>
                    <a:pt x="65" y="25"/>
                  </a:lnTo>
                  <a:lnTo>
                    <a:pt x="66" y="36"/>
                  </a:lnTo>
                  <a:lnTo>
                    <a:pt x="63" y="44"/>
                  </a:lnTo>
                  <a:lnTo>
                    <a:pt x="56" y="42"/>
                  </a:lnTo>
                  <a:lnTo>
                    <a:pt x="56" y="44"/>
                  </a:lnTo>
                  <a:lnTo>
                    <a:pt x="55" y="49"/>
                  </a:lnTo>
                  <a:lnTo>
                    <a:pt x="56" y="55"/>
                  </a:lnTo>
                  <a:lnTo>
                    <a:pt x="56" y="62"/>
                  </a:lnTo>
                  <a:lnTo>
                    <a:pt x="63" y="70"/>
                  </a:lnTo>
                  <a:lnTo>
                    <a:pt x="63" y="78"/>
                  </a:lnTo>
                  <a:lnTo>
                    <a:pt x="56" y="86"/>
                  </a:lnTo>
                  <a:lnTo>
                    <a:pt x="51" y="83"/>
                  </a:lnTo>
                  <a:lnTo>
                    <a:pt x="45" y="72"/>
                  </a:lnTo>
                  <a:lnTo>
                    <a:pt x="37" y="55"/>
                  </a:lnTo>
                  <a:lnTo>
                    <a:pt x="30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0" name="Freeform 264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35 w 548"/>
                <a:gd name="T1" fmla="*/ 890 h 1346"/>
                <a:gd name="T2" fmla="*/ 60 w 548"/>
                <a:gd name="T3" fmla="*/ 931 h 1346"/>
                <a:gd name="T4" fmla="*/ 25 w 548"/>
                <a:gd name="T5" fmla="*/ 850 h 1346"/>
                <a:gd name="T6" fmla="*/ 38 w 548"/>
                <a:gd name="T7" fmla="*/ 741 h 1346"/>
                <a:gd name="T8" fmla="*/ 57 w 548"/>
                <a:gd name="T9" fmla="*/ 662 h 1346"/>
                <a:gd name="T10" fmla="*/ 60 w 548"/>
                <a:gd name="T11" fmla="*/ 592 h 1346"/>
                <a:gd name="T12" fmla="*/ 81 w 548"/>
                <a:gd name="T13" fmla="*/ 536 h 1346"/>
                <a:gd name="T14" fmla="*/ 98 w 548"/>
                <a:gd name="T15" fmla="*/ 518 h 1346"/>
                <a:gd name="T16" fmla="*/ 109 w 548"/>
                <a:gd name="T17" fmla="*/ 502 h 1346"/>
                <a:gd name="T18" fmla="*/ 156 w 548"/>
                <a:gd name="T19" fmla="*/ 534 h 1346"/>
                <a:gd name="T20" fmla="*/ 159 w 548"/>
                <a:gd name="T21" fmla="*/ 542 h 1346"/>
                <a:gd name="T22" fmla="*/ 181 w 548"/>
                <a:gd name="T23" fmla="*/ 489 h 1346"/>
                <a:gd name="T24" fmla="*/ 204 w 548"/>
                <a:gd name="T25" fmla="*/ 486 h 1346"/>
                <a:gd name="T26" fmla="*/ 200 w 548"/>
                <a:gd name="T27" fmla="*/ 435 h 1346"/>
                <a:gd name="T28" fmla="*/ 187 w 548"/>
                <a:gd name="T29" fmla="*/ 397 h 1346"/>
                <a:gd name="T30" fmla="*/ 200 w 548"/>
                <a:gd name="T31" fmla="*/ 363 h 1346"/>
                <a:gd name="T32" fmla="*/ 190 w 548"/>
                <a:gd name="T33" fmla="*/ 361 h 1346"/>
                <a:gd name="T34" fmla="*/ 136 w 548"/>
                <a:gd name="T35" fmla="*/ 350 h 1346"/>
                <a:gd name="T36" fmla="*/ 200 w 548"/>
                <a:gd name="T37" fmla="*/ 332 h 1346"/>
                <a:gd name="T38" fmla="*/ 199 w 548"/>
                <a:gd name="T39" fmla="*/ 303 h 1346"/>
                <a:gd name="T40" fmla="*/ 205 w 548"/>
                <a:gd name="T41" fmla="*/ 288 h 1346"/>
                <a:gd name="T42" fmla="*/ 197 w 548"/>
                <a:gd name="T43" fmla="*/ 285 h 1346"/>
                <a:gd name="T44" fmla="*/ 164 w 548"/>
                <a:gd name="T45" fmla="*/ 275 h 1346"/>
                <a:gd name="T46" fmla="*/ 151 w 548"/>
                <a:gd name="T47" fmla="*/ 249 h 1346"/>
                <a:gd name="T48" fmla="*/ 123 w 548"/>
                <a:gd name="T49" fmla="*/ 177 h 1346"/>
                <a:gd name="T50" fmla="*/ 144 w 548"/>
                <a:gd name="T51" fmla="*/ 186 h 1346"/>
                <a:gd name="T52" fmla="*/ 149 w 548"/>
                <a:gd name="T53" fmla="*/ 170 h 1346"/>
                <a:gd name="T54" fmla="*/ 184 w 548"/>
                <a:gd name="T55" fmla="*/ 167 h 1346"/>
                <a:gd name="T56" fmla="*/ 182 w 548"/>
                <a:gd name="T57" fmla="*/ 143 h 1346"/>
                <a:gd name="T58" fmla="*/ 174 w 548"/>
                <a:gd name="T59" fmla="*/ 104 h 1346"/>
                <a:gd name="T60" fmla="*/ 174 w 548"/>
                <a:gd name="T61" fmla="*/ 86 h 1346"/>
                <a:gd name="T62" fmla="*/ 232 w 548"/>
                <a:gd name="T63" fmla="*/ 5 h 1346"/>
                <a:gd name="T64" fmla="*/ 301 w 548"/>
                <a:gd name="T65" fmla="*/ 55 h 1346"/>
                <a:gd name="T66" fmla="*/ 341 w 548"/>
                <a:gd name="T67" fmla="*/ 143 h 1346"/>
                <a:gd name="T68" fmla="*/ 303 w 548"/>
                <a:gd name="T69" fmla="*/ 256 h 1346"/>
                <a:gd name="T70" fmla="*/ 323 w 548"/>
                <a:gd name="T71" fmla="*/ 385 h 1346"/>
                <a:gd name="T72" fmla="*/ 265 w 548"/>
                <a:gd name="T73" fmla="*/ 500 h 1346"/>
                <a:gd name="T74" fmla="*/ 427 w 548"/>
                <a:gd name="T75" fmla="*/ 615 h 1346"/>
                <a:gd name="T76" fmla="*/ 381 w 548"/>
                <a:gd name="T77" fmla="*/ 777 h 1346"/>
                <a:gd name="T78" fmla="*/ 530 w 548"/>
                <a:gd name="T79" fmla="*/ 785 h 1346"/>
                <a:gd name="T80" fmla="*/ 488 w 548"/>
                <a:gd name="T81" fmla="*/ 890 h 1346"/>
                <a:gd name="T82" fmla="*/ 503 w 548"/>
                <a:gd name="T83" fmla="*/ 1007 h 1346"/>
                <a:gd name="T84" fmla="*/ 480 w 548"/>
                <a:gd name="T85" fmla="*/ 1070 h 1346"/>
                <a:gd name="T86" fmla="*/ 447 w 548"/>
                <a:gd name="T87" fmla="*/ 1050 h 1346"/>
                <a:gd name="T88" fmla="*/ 429 w 548"/>
                <a:gd name="T89" fmla="*/ 1012 h 1346"/>
                <a:gd name="T90" fmla="*/ 422 w 548"/>
                <a:gd name="T91" fmla="*/ 1070 h 1346"/>
                <a:gd name="T92" fmla="*/ 384 w 548"/>
                <a:gd name="T93" fmla="*/ 1096 h 1346"/>
                <a:gd name="T94" fmla="*/ 358 w 548"/>
                <a:gd name="T95" fmla="*/ 1060 h 1346"/>
                <a:gd name="T96" fmla="*/ 334 w 548"/>
                <a:gd name="T97" fmla="*/ 1110 h 1346"/>
                <a:gd name="T98" fmla="*/ 344 w 548"/>
                <a:gd name="T99" fmla="*/ 1045 h 1346"/>
                <a:gd name="T100" fmla="*/ 323 w 548"/>
                <a:gd name="T101" fmla="*/ 1105 h 1346"/>
                <a:gd name="T102" fmla="*/ 311 w 548"/>
                <a:gd name="T103" fmla="*/ 1110 h 1346"/>
                <a:gd name="T104" fmla="*/ 276 w 548"/>
                <a:gd name="T105" fmla="*/ 1112 h 1346"/>
                <a:gd name="T106" fmla="*/ 212 w 548"/>
                <a:gd name="T107" fmla="*/ 1156 h 1346"/>
                <a:gd name="T108" fmla="*/ 260 w 548"/>
                <a:gd name="T109" fmla="*/ 1151 h 1346"/>
                <a:gd name="T110" fmla="*/ 286 w 548"/>
                <a:gd name="T111" fmla="*/ 1233 h 1346"/>
                <a:gd name="T112" fmla="*/ 257 w 548"/>
                <a:gd name="T113" fmla="*/ 1332 h 1346"/>
                <a:gd name="T114" fmla="*/ 219 w 548"/>
                <a:gd name="T115" fmla="*/ 1324 h 1346"/>
                <a:gd name="T116" fmla="*/ 181 w 548"/>
                <a:gd name="T117" fmla="*/ 1316 h 1346"/>
                <a:gd name="T118" fmla="*/ 151 w 548"/>
                <a:gd name="T119" fmla="*/ 1262 h 1346"/>
                <a:gd name="T120" fmla="*/ 86 w 548"/>
                <a:gd name="T121" fmla="*/ 1251 h 1346"/>
                <a:gd name="T122" fmla="*/ 33 w 548"/>
                <a:gd name="T123" fmla="*/ 1015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48" h="1346">
                  <a:moveTo>
                    <a:pt x="0" y="871"/>
                  </a:moveTo>
                  <a:lnTo>
                    <a:pt x="7" y="853"/>
                  </a:lnTo>
                  <a:lnTo>
                    <a:pt x="14" y="842"/>
                  </a:lnTo>
                  <a:lnTo>
                    <a:pt x="18" y="840"/>
                  </a:lnTo>
                  <a:lnTo>
                    <a:pt x="18" y="846"/>
                  </a:lnTo>
                  <a:lnTo>
                    <a:pt x="15" y="850"/>
                  </a:lnTo>
                  <a:lnTo>
                    <a:pt x="14" y="856"/>
                  </a:lnTo>
                  <a:lnTo>
                    <a:pt x="12" y="863"/>
                  </a:lnTo>
                  <a:lnTo>
                    <a:pt x="15" y="871"/>
                  </a:lnTo>
                  <a:lnTo>
                    <a:pt x="15" y="876"/>
                  </a:lnTo>
                  <a:lnTo>
                    <a:pt x="15" y="877"/>
                  </a:lnTo>
                  <a:lnTo>
                    <a:pt x="17" y="880"/>
                  </a:lnTo>
                  <a:lnTo>
                    <a:pt x="23" y="887"/>
                  </a:lnTo>
                  <a:lnTo>
                    <a:pt x="23" y="892"/>
                  </a:lnTo>
                  <a:lnTo>
                    <a:pt x="25" y="892"/>
                  </a:lnTo>
                  <a:lnTo>
                    <a:pt x="33" y="890"/>
                  </a:lnTo>
                  <a:lnTo>
                    <a:pt x="35" y="890"/>
                  </a:lnTo>
                  <a:lnTo>
                    <a:pt x="38" y="893"/>
                  </a:lnTo>
                  <a:lnTo>
                    <a:pt x="42" y="897"/>
                  </a:lnTo>
                  <a:lnTo>
                    <a:pt x="45" y="903"/>
                  </a:lnTo>
                  <a:lnTo>
                    <a:pt x="48" y="911"/>
                  </a:lnTo>
                  <a:lnTo>
                    <a:pt x="50" y="918"/>
                  </a:lnTo>
                  <a:lnTo>
                    <a:pt x="53" y="932"/>
                  </a:lnTo>
                  <a:lnTo>
                    <a:pt x="57" y="942"/>
                  </a:lnTo>
                  <a:lnTo>
                    <a:pt x="60" y="942"/>
                  </a:lnTo>
                  <a:lnTo>
                    <a:pt x="60" y="937"/>
                  </a:lnTo>
                  <a:lnTo>
                    <a:pt x="65" y="939"/>
                  </a:lnTo>
                  <a:lnTo>
                    <a:pt x="68" y="939"/>
                  </a:lnTo>
                  <a:lnTo>
                    <a:pt x="75" y="932"/>
                  </a:lnTo>
                  <a:lnTo>
                    <a:pt x="75" y="927"/>
                  </a:lnTo>
                  <a:lnTo>
                    <a:pt x="73" y="929"/>
                  </a:lnTo>
                  <a:lnTo>
                    <a:pt x="68" y="932"/>
                  </a:lnTo>
                  <a:lnTo>
                    <a:pt x="63" y="932"/>
                  </a:lnTo>
                  <a:lnTo>
                    <a:pt x="60" y="931"/>
                  </a:lnTo>
                  <a:lnTo>
                    <a:pt x="57" y="924"/>
                  </a:lnTo>
                  <a:lnTo>
                    <a:pt x="55" y="916"/>
                  </a:lnTo>
                  <a:lnTo>
                    <a:pt x="57" y="908"/>
                  </a:lnTo>
                  <a:lnTo>
                    <a:pt x="60" y="903"/>
                  </a:lnTo>
                  <a:lnTo>
                    <a:pt x="60" y="895"/>
                  </a:lnTo>
                  <a:lnTo>
                    <a:pt x="52" y="890"/>
                  </a:lnTo>
                  <a:lnTo>
                    <a:pt x="50" y="890"/>
                  </a:lnTo>
                  <a:lnTo>
                    <a:pt x="42" y="885"/>
                  </a:lnTo>
                  <a:lnTo>
                    <a:pt x="37" y="882"/>
                  </a:lnTo>
                  <a:lnTo>
                    <a:pt x="33" y="877"/>
                  </a:lnTo>
                  <a:lnTo>
                    <a:pt x="28" y="874"/>
                  </a:lnTo>
                  <a:lnTo>
                    <a:pt x="25" y="866"/>
                  </a:lnTo>
                  <a:lnTo>
                    <a:pt x="25" y="863"/>
                  </a:lnTo>
                  <a:lnTo>
                    <a:pt x="23" y="861"/>
                  </a:lnTo>
                  <a:lnTo>
                    <a:pt x="22" y="856"/>
                  </a:lnTo>
                  <a:lnTo>
                    <a:pt x="23" y="851"/>
                  </a:lnTo>
                  <a:lnTo>
                    <a:pt x="25" y="850"/>
                  </a:lnTo>
                  <a:lnTo>
                    <a:pt x="32" y="846"/>
                  </a:lnTo>
                  <a:lnTo>
                    <a:pt x="38" y="843"/>
                  </a:lnTo>
                  <a:lnTo>
                    <a:pt x="40" y="838"/>
                  </a:lnTo>
                  <a:lnTo>
                    <a:pt x="40" y="832"/>
                  </a:lnTo>
                  <a:lnTo>
                    <a:pt x="37" y="824"/>
                  </a:lnTo>
                  <a:lnTo>
                    <a:pt x="35" y="819"/>
                  </a:lnTo>
                  <a:lnTo>
                    <a:pt x="33" y="811"/>
                  </a:lnTo>
                  <a:lnTo>
                    <a:pt x="27" y="806"/>
                  </a:lnTo>
                  <a:lnTo>
                    <a:pt x="28" y="803"/>
                  </a:lnTo>
                  <a:lnTo>
                    <a:pt x="37" y="800"/>
                  </a:lnTo>
                  <a:lnTo>
                    <a:pt x="42" y="793"/>
                  </a:lnTo>
                  <a:lnTo>
                    <a:pt x="43" y="782"/>
                  </a:lnTo>
                  <a:lnTo>
                    <a:pt x="45" y="772"/>
                  </a:lnTo>
                  <a:lnTo>
                    <a:pt x="43" y="762"/>
                  </a:lnTo>
                  <a:lnTo>
                    <a:pt x="40" y="754"/>
                  </a:lnTo>
                  <a:lnTo>
                    <a:pt x="42" y="743"/>
                  </a:lnTo>
                  <a:lnTo>
                    <a:pt x="38" y="741"/>
                  </a:lnTo>
                  <a:lnTo>
                    <a:pt x="38" y="732"/>
                  </a:lnTo>
                  <a:lnTo>
                    <a:pt x="35" y="717"/>
                  </a:lnTo>
                  <a:lnTo>
                    <a:pt x="35" y="702"/>
                  </a:lnTo>
                  <a:lnTo>
                    <a:pt x="35" y="693"/>
                  </a:lnTo>
                  <a:lnTo>
                    <a:pt x="30" y="694"/>
                  </a:lnTo>
                  <a:lnTo>
                    <a:pt x="28" y="693"/>
                  </a:lnTo>
                  <a:lnTo>
                    <a:pt x="25" y="693"/>
                  </a:lnTo>
                  <a:lnTo>
                    <a:pt x="22" y="689"/>
                  </a:lnTo>
                  <a:lnTo>
                    <a:pt x="20" y="681"/>
                  </a:lnTo>
                  <a:lnTo>
                    <a:pt x="23" y="681"/>
                  </a:lnTo>
                  <a:lnTo>
                    <a:pt x="27" y="681"/>
                  </a:lnTo>
                  <a:lnTo>
                    <a:pt x="30" y="683"/>
                  </a:lnTo>
                  <a:lnTo>
                    <a:pt x="35" y="683"/>
                  </a:lnTo>
                  <a:lnTo>
                    <a:pt x="40" y="678"/>
                  </a:lnTo>
                  <a:lnTo>
                    <a:pt x="45" y="675"/>
                  </a:lnTo>
                  <a:lnTo>
                    <a:pt x="52" y="668"/>
                  </a:lnTo>
                  <a:lnTo>
                    <a:pt x="57" y="662"/>
                  </a:lnTo>
                  <a:lnTo>
                    <a:pt x="57" y="660"/>
                  </a:lnTo>
                  <a:lnTo>
                    <a:pt x="57" y="659"/>
                  </a:lnTo>
                  <a:lnTo>
                    <a:pt x="58" y="656"/>
                  </a:lnTo>
                  <a:lnTo>
                    <a:pt x="60" y="652"/>
                  </a:lnTo>
                  <a:lnTo>
                    <a:pt x="61" y="647"/>
                  </a:lnTo>
                  <a:lnTo>
                    <a:pt x="63" y="644"/>
                  </a:lnTo>
                  <a:lnTo>
                    <a:pt x="63" y="639"/>
                  </a:lnTo>
                  <a:lnTo>
                    <a:pt x="65" y="634"/>
                  </a:lnTo>
                  <a:lnTo>
                    <a:pt x="65" y="631"/>
                  </a:lnTo>
                  <a:lnTo>
                    <a:pt x="63" y="625"/>
                  </a:lnTo>
                  <a:lnTo>
                    <a:pt x="60" y="618"/>
                  </a:lnTo>
                  <a:lnTo>
                    <a:pt x="58" y="613"/>
                  </a:lnTo>
                  <a:lnTo>
                    <a:pt x="57" y="607"/>
                  </a:lnTo>
                  <a:lnTo>
                    <a:pt x="52" y="599"/>
                  </a:lnTo>
                  <a:lnTo>
                    <a:pt x="55" y="596"/>
                  </a:lnTo>
                  <a:lnTo>
                    <a:pt x="57" y="594"/>
                  </a:lnTo>
                  <a:lnTo>
                    <a:pt x="60" y="592"/>
                  </a:lnTo>
                  <a:lnTo>
                    <a:pt x="63" y="591"/>
                  </a:lnTo>
                  <a:lnTo>
                    <a:pt x="66" y="588"/>
                  </a:lnTo>
                  <a:lnTo>
                    <a:pt x="66" y="584"/>
                  </a:lnTo>
                  <a:lnTo>
                    <a:pt x="68" y="581"/>
                  </a:lnTo>
                  <a:lnTo>
                    <a:pt x="68" y="576"/>
                  </a:lnTo>
                  <a:lnTo>
                    <a:pt x="68" y="563"/>
                  </a:lnTo>
                  <a:lnTo>
                    <a:pt x="66" y="554"/>
                  </a:lnTo>
                  <a:lnTo>
                    <a:pt x="66" y="547"/>
                  </a:lnTo>
                  <a:lnTo>
                    <a:pt x="70" y="544"/>
                  </a:lnTo>
                  <a:lnTo>
                    <a:pt x="75" y="542"/>
                  </a:lnTo>
                  <a:lnTo>
                    <a:pt x="78" y="539"/>
                  </a:lnTo>
                  <a:lnTo>
                    <a:pt x="80" y="544"/>
                  </a:lnTo>
                  <a:lnTo>
                    <a:pt x="80" y="547"/>
                  </a:lnTo>
                  <a:lnTo>
                    <a:pt x="85" y="547"/>
                  </a:lnTo>
                  <a:lnTo>
                    <a:pt x="85" y="544"/>
                  </a:lnTo>
                  <a:lnTo>
                    <a:pt x="81" y="541"/>
                  </a:lnTo>
                  <a:lnTo>
                    <a:pt x="81" y="536"/>
                  </a:lnTo>
                  <a:lnTo>
                    <a:pt x="85" y="534"/>
                  </a:lnTo>
                  <a:lnTo>
                    <a:pt x="86" y="534"/>
                  </a:lnTo>
                  <a:lnTo>
                    <a:pt x="90" y="537"/>
                  </a:lnTo>
                  <a:lnTo>
                    <a:pt x="93" y="539"/>
                  </a:lnTo>
                  <a:lnTo>
                    <a:pt x="96" y="537"/>
                  </a:lnTo>
                  <a:lnTo>
                    <a:pt x="101" y="534"/>
                  </a:lnTo>
                  <a:lnTo>
                    <a:pt x="103" y="531"/>
                  </a:lnTo>
                  <a:lnTo>
                    <a:pt x="101" y="531"/>
                  </a:lnTo>
                  <a:lnTo>
                    <a:pt x="98" y="533"/>
                  </a:lnTo>
                  <a:lnTo>
                    <a:pt x="93" y="533"/>
                  </a:lnTo>
                  <a:lnTo>
                    <a:pt x="90" y="531"/>
                  </a:lnTo>
                  <a:lnTo>
                    <a:pt x="86" y="526"/>
                  </a:lnTo>
                  <a:lnTo>
                    <a:pt x="88" y="523"/>
                  </a:lnTo>
                  <a:lnTo>
                    <a:pt x="91" y="521"/>
                  </a:lnTo>
                  <a:lnTo>
                    <a:pt x="93" y="520"/>
                  </a:lnTo>
                  <a:lnTo>
                    <a:pt x="95" y="518"/>
                  </a:lnTo>
                  <a:lnTo>
                    <a:pt x="98" y="518"/>
                  </a:lnTo>
                  <a:lnTo>
                    <a:pt x="103" y="521"/>
                  </a:lnTo>
                  <a:lnTo>
                    <a:pt x="106" y="521"/>
                  </a:lnTo>
                  <a:lnTo>
                    <a:pt x="106" y="518"/>
                  </a:lnTo>
                  <a:lnTo>
                    <a:pt x="103" y="516"/>
                  </a:lnTo>
                  <a:lnTo>
                    <a:pt x="101" y="516"/>
                  </a:lnTo>
                  <a:lnTo>
                    <a:pt x="96" y="515"/>
                  </a:lnTo>
                  <a:lnTo>
                    <a:pt x="96" y="511"/>
                  </a:lnTo>
                  <a:lnTo>
                    <a:pt x="98" y="510"/>
                  </a:lnTo>
                  <a:lnTo>
                    <a:pt x="101" y="508"/>
                  </a:lnTo>
                  <a:lnTo>
                    <a:pt x="104" y="507"/>
                  </a:lnTo>
                  <a:lnTo>
                    <a:pt x="108" y="507"/>
                  </a:lnTo>
                  <a:lnTo>
                    <a:pt x="109" y="505"/>
                  </a:lnTo>
                  <a:lnTo>
                    <a:pt x="106" y="503"/>
                  </a:lnTo>
                  <a:lnTo>
                    <a:pt x="101" y="503"/>
                  </a:lnTo>
                  <a:lnTo>
                    <a:pt x="103" y="502"/>
                  </a:lnTo>
                  <a:lnTo>
                    <a:pt x="104" y="500"/>
                  </a:lnTo>
                  <a:lnTo>
                    <a:pt x="109" y="502"/>
                  </a:lnTo>
                  <a:lnTo>
                    <a:pt x="111" y="502"/>
                  </a:lnTo>
                  <a:lnTo>
                    <a:pt x="113" y="503"/>
                  </a:lnTo>
                  <a:lnTo>
                    <a:pt x="114" y="505"/>
                  </a:lnTo>
                  <a:lnTo>
                    <a:pt x="119" y="507"/>
                  </a:lnTo>
                  <a:lnTo>
                    <a:pt x="123" y="507"/>
                  </a:lnTo>
                  <a:lnTo>
                    <a:pt x="126" y="508"/>
                  </a:lnTo>
                  <a:lnTo>
                    <a:pt x="128" y="511"/>
                  </a:lnTo>
                  <a:lnTo>
                    <a:pt x="133" y="516"/>
                  </a:lnTo>
                  <a:lnTo>
                    <a:pt x="139" y="516"/>
                  </a:lnTo>
                  <a:lnTo>
                    <a:pt x="146" y="515"/>
                  </a:lnTo>
                  <a:lnTo>
                    <a:pt x="151" y="516"/>
                  </a:lnTo>
                  <a:lnTo>
                    <a:pt x="154" y="516"/>
                  </a:lnTo>
                  <a:lnTo>
                    <a:pt x="154" y="520"/>
                  </a:lnTo>
                  <a:lnTo>
                    <a:pt x="156" y="524"/>
                  </a:lnTo>
                  <a:lnTo>
                    <a:pt x="156" y="528"/>
                  </a:lnTo>
                  <a:lnTo>
                    <a:pt x="156" y="531"/>
                  </a:lnTo>
                  <a:lnTo>
                    <a:pt x="156" y="534"/>
                  </a:lnTo>
                  <a:lnTo>
                    <a:pt x="156" y="547"/>
                  </a:lnTo>
                  <a:lnTo>
                    <a:pt x="157" y="549"/>
                  </a:lnTo>
                  <a:lnTo>
                    <a:pt x="159" y="552"/>
                  </a:lnTo>
                  <a:lnTo>
                    <a:pt x="164" y="554"/>
                  </a:lnTo>
                  <a:lnTo>
                    <a:pt x="167" y="555"/>
                  </a:lnTo>
                  <a:lnTo>
                    <a:pt x="169" y="560"/>
                  </a:lnTo>
                  <a:lnTo>
                    <a:pt x="174" y="567"/>
                  </a:lnTo>
                  <a:lnTo>
                    <a:pt x="179" y="570"/>
                  </a:lnTo>
                  <a:lnTo>
                    <a:pt x="179" y="565"/>
                  </a:lnTo>
                  <a:lnTo>
                    <a:pt x="179" y="562"/>
                  </a:lnTo>
                  <a:lnTo>
                    <a:pt x="177" y="560"/>
                  </a:lnTo>
                  <a:lnTo>
                    <a:pt x="174" y="558"/>
                  </a:lnTo>
                  <a:lnTo>
                    <a:pt x="172" y="557"/>
                  </a:lnTo>
                  <a:lnTo>
                    <a:pt x="171" y="554"/>
                  </a:lnTo>
                  <a:lnTo>
                    <a:pt x="166" y="550"/>
                  </a:lnTo>
                  <a:lnTo>
                    <a:pt x="161" y="547"/>
                  </a:lnTo>
                  <a:lnTo>
                    <a:pt x="159" y="542"/>
                  </a:lnTo>
                  <a:lnTo>
                    <a:pt x="159" y="536"/>
                  </a:lnTo>
                  <a:lnTo>
                    <a:pt x="161" y="529"/>
                  </a:lnTo>
                  <a:lnTo>
                    <a:pt x="159" y="524"/>
                  </a:lnTo>
                  <a:lnTo>
                    <a:pt x="159" y="520"/>
                  </a:lnTo>
                  <a:lnTo>
                    <a:pt x="159" y="516"/>
                  </a:lnTo>
                  <a:lnTo>
                    <a:pt x="159" y="513"/>
                  </a:lnTo>
                  <a:lnTo>
                    <a:pt x="161" y="513"/>
                  </a:lnTo>
                  <a:lnTo>
                    <a:pt x="161" y="511"/>
                  </a:lnTo>
                  <a:lnTo>
                    <a:pt x="162" y="510"/>
                  </a:lnTo>
                  <a:lnTo>
                    <a:pt x="166" y="507"/>
                  </a:lnTo>
                  <a:lnTo>
                    <a:pt x="167" y="507"/>
                  </a:lnTo>
                  <a:lnTo>
                    <a:pt x="171" y="505"/>
                  </a:lnTo>
                  <a:lnTo>
                    <a:pt x="174" y="505"/>
                  </a:lnTo>
                  <a:lnTo>
                    <a:pt x="176" y="502"/>
                  </a:lnTo>
                  <a:lnTo>
                    <a:pt x="176" y="497"/>
                  </a:lnTo>
                  <a:lnTo>
                    <a:pt x="176" y="490"/>
                  </a:lnTo>
                  <a:lnTo>
                    <a:pt x="181" y="489"/>
                  </a:lnTo>
                  <a:lnTo>
                    <a:pt x="181" y="492"/>
                  </a:lnTo>
                  <a:lnTo>
                    <a:pt x="184" y="492"/>
                  </a:lnTo>
                  <a:lnTo>
                    <a:pt x="190" y="492"/>
                  </a:lnTo>
                  <a:lnTo>
                    <a:pt x="194" y="497"/>
                  </a:lnTo>
                  <a:lnTo>
                    <a:pt x="195" y="494"/>
                  </a:lnTo>
                  <a:lnTo>
                    <a:pt x="194" y="490"/>
                  </a:lnTo>
                  <a:lnTo>
                    <a:pt x="192" y="486"/>
                  </a:lnTo>
                  <a:lnTo>
                    <a:pt x="192" y="484"/>
                  </a:lnTo>
                  <a:lnTo>
                    <a:pt x="190" y="481"/>
                  </a:lnTo>
                  <a:lnTo>
                    <a:pt x="192" y="476"/>
                  </a:lnTo>
                  <a:lnTo>
                    <a:pt x="194" y="479"/>
                  </a:lnTo>
                  <a:lnTo>
                    <a:pt x="194" y="482"/>
                  </a:lnTo>
                  <a:lnTo>
                    <a:pt x="199" y="487"/>
                  </a:lnTo>
                  <a:lnTo>
                    <a:pt x="200" y="492"/>
                  </a:lnTo>
                  <a:lnTo>
                    <a:pt x="205" y="494"/>
                  </a:lnTo>
                  <a:lnTo>
                    <a:pt x="207" y="490"/>
                  </a:lnTo>
                  <a:lnTo>
                    <a:pt x="204" y="486"/>
                  </a:lnTo>
                  <a:lnTo>
                    <a:pt x="200" y="482"/>
                  </a:lnTo>
                  <a:lnTo>
                    <a:pt x="200" y="478"/>
                  </a:lnTo>
                  <a:lnTo>
                    <a:pt x="207" y="481"/>
                  </a:lnTo>
                  <a:lnTo>
                    <a:pt x="207" y="476"/>
                  </a:lnTo>
                  <a:lnTo>
                    <a:pt x="199" y="469"/>
                  </a:lnTo>
                  <a:lnTo>
                    <a:pt x="199" y="468"/>
                  </a:lnTo>
                  <a:lnTo>
                    <a:pt x="199" y="465"/>
                  </a:lnTo>
                  <a:lnTo>
                    <a:pt x="199" y="460"/>
                  </a:lnTo>
                  <a:lnTo>
                    <a:pt x="200" y="455"/>
                  </a:lnTo>
                  <a:lnTo>
                    <a:pt x="207" y="453"/>
                  </a:lnTo>
                  <a:lnTo>
                    <a:pt x="204" y="452"/>
                  </a:lnTo>
                  <a:lnTo>
                    <a:pt x="202" y="448"/>
                  </a:lnTo>
                  <a:lnTo>
                    <a:pt x="202" y="444"/>
                  </a:lnTo>
                  <a:lnTo>
                    <a:pt x="200" y="439"/>
                  </a:lnTo>
                  <a:lnTo>
                    <a:pt x="205" y="439"/>
                  </a:lnTo>
                  <a:lnTo>
                    <a:pt x="204" y="435"/>
                  </a:lnTo>
                  <a:lnTo>
                    <a:pt x="200" y="435"/>
                  </a:lnTo>
                  <a:lnTo>
                    <a:pt x="197" y="434"/>
                  </a:lnTo>
                  <a:lnTo>
                    <a:pt x="195" y="431"/>
                  </a:lnTo>
                  <a:lnTo>
                    <a:pt x="194" y="424"/>
                  </a:lnTo>
                  <a:lnTo>
                    <a:pt x="197" y="424"/>
                  </a:lnTo>
                  <a:lnTo>
                    <a:pt x="199" y="416"/>
                  </a:lnTo>
                  <a:lnTo>
                    <a:pt x="200" y="411"/>
                  </a:lnTo>
                  <a:lnTo>
                    <a:pt x="197" y="411"/>
                  </a:lnTo>
                  <a:lnTo>
                    <a:pt x="197" y="406"/>
                  </a:lnTo>
                  <a:lnTo>
                    <a:pt x="194" y="401"/>
                  </a:lnTo>
                  <a:lnTo>
                    <a:pt x="197" y="401"/>
                  </a:lnTo>
                  <a:lnTo>
                    <a:pt x="199" y="398"/>
                  </a:lnTo>
                  <a:lnTo>
                    <a:pt x="200" y="393"/>
                  </a:lnTo>
                  <a:lnTo>
                    <a:pt x="199" y="392"/>
                  </a:lnTo>
                  <a:lnTo>
                    <a:pt x="197" y="395"/>
                  </a:lnTo>
                  <a:lnTo>
                    <a:pt x="194" y="398"/>
                  </a:lnTo>
                  <a:lnTo>
                    <a:pt x="190" y="395"/>
                  </a:lnTo>
                  <a:lnTo>
                    <a:pt x="187" y="397"/>
                  </a:lnTo>
                  <a:lnTo>
                    <a:pt x="186" y="393"/>
                  </a:lnTo>
                  <a:lnTo>
                    <a:pt x="181" y="392"/>
                  </a:lnTo>
                  <a:lnTo>
                    <a:pt x="176" y="390"/>
                  </a:lnTo>
                  <a:lnTo>
                    <a:pt x="177" y="389"/>
                  </a:lnTo>
                  <a:lnTo>
                    <a:pt x="181" y="385"/>
                  </a:lnTo>
                  <a:lnTo>
                    <a:pt x="186" y="385"/>
                  </a:lnTo>
                  <a:lnTo>
                    <a:pt x="189" y="387"/>
                  </a:lnTo>
                  <a:lnTo>
                    <a:pt x="187" y="380"/>
                  </a:lnTo>
                  <a:lnTo>
                    <a:pt x="194" y="377"/>
                  </a:lnTo>
                  <a:lnTo>
                    <a:pt x="202" y="380"/>
                  </a:lnTo>
                  <a:lnTo>
                    <a:pt x="209" y="384"/>
                  </a:lnTo>
                  <a:lnTo>
                    <a:pt x="207" y="380"/>
                  </a:lnTo>
                  <a:lnTo>
                    <a:pt x="204" y="377"/>
                  </a:lnTo>
                  <a:lnTo>
                    <a:pt x="199" y="376"/>
                  </a:lnTo>
                  <a:lnTo>
                    <a:pt x="197" y="371"/>
                  </a:lnTo>
                  <a:lnTo>
                    <a:pt x="202" y="369"/>
                  </a:lnTo>
                  <a:lnTo>
                    <a:pt x="200" y="363"/>
                  </a:lnTo>
                  <a:lnTo>
                    <a:pt x="210" y="367"/>
                  </a:lnTo>
                  <a:lnTo>
                    <a:pt x="217" y="367"/>
                  </a:lnTo>
                  <a:lnTo>
                    <a:pt x="210" y="363"/>
                  </a:lnTo>
                  <a:lnTo>
                    <a:pt x="217" y="363"/>
                  </a:lnTo>
                  <a:lnTo>
                    <a:pt x="214" y="358"/>
                  </a:lnTo>
                  <a:lnTo>
                    <a:pt x="219" y="355"/>
                  </a:lnTo>
                  <a:lnTo>
                    <a:pt x="225" y="355"/>
                  </a:lnTo>
                  <a:lnTo>
                    <a:pt x="224" y="353"/>
                  </a:lnTo>
                  <a:lnTo>
                    <a:pt x="222" y="348"/>
                  </a:lnTo>
                  <a:lnTo>
                    <a:pt x="217" y="350"/>
                  </a:lnTo>
                  <a:lnTo>
                    <a:pt x="215" y="353"/>
                  </a:lnTo>
                  <a:lnTo>
                    <a:pt x="212" y="356"/>
                  </a:lnTo>
                  <a:lnTo>
                    <a:pt x="209" y="358"/>
                  </a:lnTo>
                  <a:lnTo>
                    <a:pt x="207" y="356"/>
                  </a:lnTo>
                  <a:lnTo>
                    <a:pt x="200" y="355"/>
                  </a:lnTo>
                  <a:lnTo>
                    <a:pt x="195" y="358"/>
                  </a:lnTo>
                  <a:lnTo>
                    <a:pt x="190" y="361"/>
                  </a:lnTo>
                  <a:lnTo>
                    <a:pt x="187" y="364"/>
                  </a:lnTo>
                  <a:lnTo>
                    <a:pt x="182" y="369"/>
                  </a:lnTo>
                  <a:lnTo>
                    <a:pt x="176" y="374"/>
                  </a:lnTo>
                  <a:lnTo>
                    <a:pt x="166" y="382"/>
                  </a:lnTo>
                  <a:lnTo>
                    <a:pt x="156" y="387"/>
                  </a:lnTo>
                  <a:lnTo>
                    <a:pt x="147" y="384"/>
                  </a:lnTo>
                  <a:lnTo>
                    <a:pt x="144" y="382"/>
                  </a:lnTo>
                  <a:lnTo>
                    <a:pt x="141" y="376"/>
                  </a:lnTo>
                  <a:lnTo>
                    <a:pt x="136" y="377"/>
                  </a:lnTo>
                  <a:lnTo>
                    <a:pt x="134" y="372"/>
                  </a:lnTo>
                  <a:lnTo>
                    <a:pt x="133" y="367"/>
                  </a:lnTo>
                  <a:lnTo>
                    <a:pt x="134" y="363"/>
                  </a:lnTo>
                  <a:lnTo>
                    <a:pt x="129" y="364"/>
                  </a:lnTo>
                  <a:lnTo>
                    <a:pt x="126" y="358"/>
                  </a:lnTo>
                  <a:lnTo>
                    <a:pt x="128" y="351"/>
                  </a:lnTo>
                  <a:lnTo>
                    <a:pt x="131" y="346"/>
                  </a:lnTo>
                  <a:lnTo>
                    <a:pt x="136" y="350"/>
                  </a:lnTo>
                  <a:lnTo>
                    <a:pt x="138" y="345"/>
                  </a:lnTo>
                  <a:lnTo>
                    <a:pt x="134" y="343"/>
                  </a:lnTo>
                  <a:lnTo>
                    <a:pt x="136" y="340"/>
                  </a:lnTo>
                  <a:lnTo>
                    <a:pt x="133" y="337"/>
                  </a:lnTo>
                  <a:lnTo>
                    <a:pt x="133" y="335"/>
                  </a:lnTo>
                  <a:lnTo>
                    <a:pt x="139" y="329"/>
                  </a:lnTo>
                  <a:lnTo>
                    <a:pt x="144" y="325"/>
                  </a:lnTo>
                  <a:lnTo>
                    <a:pt x="152" y="321"/>
                  </a:lnTo>
                  <a:lnTo>
                    <a:pt x="164" y="317"/>
                  </a:lnTo>
                  <a:lnTo>
                    <a:pt x="167" y="319"/>
                  </a:lnTo>
                  <a:lnTo>
                    <a:pt x="171" y="319"/>
                  </a:lnTo>
                  <a:lnTo>
                    <a:pt x="177" y="321"/>
                  </a:lnTo>
                  <a:lnTo>
                    <a:pt x="182" y="325"/>
                  </a:lnTo>
                  <a:lnTo>
                    <a:pt x="187" y="329"/>
                  </a:lnTo>
                  <a:lnTo>
                    <a:pt x="192" y="329"/>
                  </a:lnTo>
                  <a:lnTo>
                    <a:pt x="197" y="330"/>
                  </a:lnTo>
                  <a:lnTo>
                    <a:pt x="200" y="332"/>
                  </a:lnTo>
                  <a:lnTo>
                    <a:pt x="200" y="329"/>
                  </a:lnTo>
                  <a:lnTo>
                    <a:pt x="197" y="325"/>
                  </a:lnTo>
                  <a:lnTo>
                    <a:pt x="189" y="319"/>
                  </a:lnTo>
                  <a:lnTo>
                    <a:pt x="194" y="316"/>
                  </a:lnTo>
                  <a:lnTo>
                    <a:pt x="194" y="312"/>
                  </a:lnTo>
                  <a:lnTo>
                    <a:pt x="194" y="309"/>
                  </a:lnTo>
                  <a:lnTo>
                    <a:pt x="200" y="309"/>
                  </a:lnTo>
                  <a:lnTo>
                    <a:pt x="205" y="311"/>
                  </a:lnTo>
                  <a:lnTo>
                    <a:pt x="210" y="312"/>
                  </a:lnTo>
                  <a:lnTo>
                    <a:pt x="219" y="314"/>
                  </a:lnTo>
                  <a:lnTo>
                    <a:pt x="219" y="309"/>
                  </a:lnTo>
                  <a:lnTo>
                    <a:pt x="215" y="308"/>
                  </a:lnTo>
                  <a:lnTo>
                    <a:pt x="210" y="306"/>
                  </a:lnTo>
                  <a:lnTo>
                    <a:pt x="205" y="306"/>
                  </a:lnTo>
                  <a:lnTo>
                    <a:pt x="202" y="304"/>
                  </a:lnTo>
                  <a:lnTo>
                    <a:pt x="200" y="303"/>
                  </a:lnTo>
                  <a:lnTo>
                    <a:pt x="199" y="303"/>
                  </a:lnTo>
                  <a:lnTo>
                    <a:pt x="192" y="301"/>
                  </a:lnTo>
                  <a:lnTo>
                    <a:pt x="194" y="298"/>
                  </a:lnTo>
                  <a:lnTo>
                    <a:pt x="199" y="296"/>
                  </a:lnTo>
                  <a:lnTo>
                    <a:pt x="202" y="296"/>
                  </a:lnTo>
                  <a:lnTo>
                    <a:pt x="207" y="296"/>
                  </a:lnTo>
                  <a:lnTo>
                    <a:pt x="210" y="300"/>
                  </a:lnTo>
                  <a:lnTo>
                    <a:pt x="212" y="303"/>
                  </a:lnTo>
                  <a:lnTo>
                    <a:pt x="215" y="304"/>
                  </a:lnTo>
                  <a:lnTo>
                    <a:pt x="222" y="304"/>
                  </a:lnTo>
                  <a:lnTo>
                    <a:pt x="225" y="303"/>
                  </a:lnTo>
                  <a:lnTo>
                    <a:pt x="222" y="303"/>
                  </a:lnTo>
                  <a:lnTo>
                    <a:pt x="217" y="301"/>
                  </a:lnTo>
                  <a:lnTo>
                    <a:pt x="215" y="298"/>
                  </a:lnTo>
                  <a:lnTo>
                    <a:pt x="210" y="293"/>
                  </a:lnTo>
                  <a:lnTo>
                    <a:pt x="214" y="290"/>
                  </a:lnTo>
                  <a:lnTo>
                    <a:pt x="209" y="288"/>
                  </a:lnTo>
                  <a:lnTo>
                    <a:pt x="205" y="288"/>
                  </a:lnTo>
                  <a:lnTo>
                    <a:pt x="209" y="285"/>
                  </a:lnTo>
                  <a:lnTo>
                    <a:pt x="204" y="287"/>
                  </a:lnTo>
                  <a:lnTo>
                    <a:pt x="199" y="288"/>
                  </a:lnTo>
                  <a:lnTo>
                    <a:pt x="197" y="291"/>
                  </a:lnTo>
                  <a:lnTo>
                    <a:pt x="192" y="295"/>
                  </a:lnTo>
                  <a:lnTo>
                    <a:pt x="189" y="300"/>
                  </a:lnTo>
                  <a:lnTo>
                    <a:pt x="184" y="306"/>
                  </a:lnTo>
                  <a:lnTo>
                    <a:pt x="181" y="304"/>
                  </a:lnTo>
                  <a:lnTo>
                    <a:pt x="177" y="303"/>
                  </a:lnTo>
                  <a:lnTo>
                    <a:pt x="179" y="301"/>
                  </a:lnTo>
                  <a:lnTo>
                    <a:pt x="176" y="298"/>
                  </a:lnTo>
                  <a:lnTo>
                    <a:pt x="177" y="291"/>
                  </a:lnTo>
                  <a:lnTo>
                    <a:pt x="181" y="288"/>
                  </a:lnTo>
                  <a:lnTo>
                    <a:pt x="186" y="287"/>
                  </a:lnTo>
                  <a:lnTo>
                    <a:pt x="190" y="288"/>
                  </a:lnTo>
                  <a:lnTo>
                    <a:pt x="194" y="288"/>
                  </a:lnTo>
                  <a:lnTo>
                    <a:pt x="197" y="285"/>
                  </a:lnTo>
                  <a:lnTo>
                    <a:pt x="200" y="280"/>
                  </a:lnTo>
                  <a:lnTo>
                    <a:pt x="197" y="278"/>
                  </a:lnTo>
                  <a:lnTo>
                    <a:pt x="194" y="282"/>
                  </a:lnTo>
                  <a:lnTo>
                    <a:pt x="189" y="285"/>
                  </a:lnTo>
                  <a:lnTo>
                    <a:pt x="186" y="282"/>
                  </a:lnTo>
                  <a:lnTo>
                    <a:pt x="182" y="283"/>
                  </a:lnTo>
                  <a:lnTo>
                    <a:pt x="181" y="278"/>
                  </a:lnTo>
                  <a:lnTo>
                    <a:pt x="182" y="274"/>
                  </a:lnTo>
                  <a:lnTo>
                    <a:pt x="176" y="274"/>
                  </a:lnTo>
                  <a:lnTo>
                    <a:pt x="174" y="277"/>
                  </a:lnTo>
                  <a:lnTo>
                    <a:pt x="176" y="283"/>
                  </a:lnTo>
                  <a:lnTo>
                    <a:pt x="172" y="290"/>
                  </a:lnTo>
                  <a:lnTo>
                    <a:pt x="166" y="291"/>
                  </a:lnTo>
                  <a:lnTo>
                    <a:pt x="164" y="285"/>
                  </a:lnTo>
                  <a:lnTo>
                    <a:pt x="162" y="285"/>
                  </a:lnTo>
                  <a:lnTo>
                    <a:pt x="161" y="278"/>
                  </a:lnTo>
                  <a:lnTo>
                    <a:pt x="164" y="275"/>
                  </a:lnTo>
                  <a:lnTo>
                    <a:pt x="169" y="277"/>
                  </a:lnTo>
                  <a:lnTo>
                    <a:pt x="172" y="275"/>
                  </a:lnTo>
                  <a:lnTo>
                    <a:pt x="169" y="274"/>
                  </a:lnTo>
                  <a:lnTo>
                    <a:pt x="164" y="270"/>
                  </a:lnTo>
                  <a:lnTo>
                    <a:pt x="159" y="272"/>
                  </a:lnTo>
                  <a:lnTo>
                    <a:pt x="159" y="267"/>
                  </a:lnTo>
                  <a:lnTo>
                    <a:pt x="162" y="262"/>
                  </a:lnTo>
                  <a:lnTo>
                    <a:pt x="157" y="262"/>
                  </a:lnTo>
                  <a:lnTo>
                    <a:pt x="154" y="266"/>
                  </a:lnTo>
                  <a:lnTo>
                    <a:pt x="151" y="264"/>
                  </a:lnTo>
                  <a:lnTo>
                    <a:pt x="154" y="261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59" y="251"/>
                  </a:lnTo>
                  <a:lnTo>
                    <a:pt x="159" y="248"/>
                  </a:lnTo>
                  <a:lnTo>
                    <a:pt x="154" y="248"/>
                  </a:lnTo>
                  <a:lnTo>
                    <a:pt x="151" y="249"/>
                  </a:lnTo>
                  <a:lnTo>
                    <a:pt x="151" y="244"/>
                  </a:lnTo>
                  <a:lnTo>
                    <a:pt x="149" y="241"/>
                  </a:lnTo>
                  <a:lnTo>
                    <a:pt x="151" y="236"/>
                  </a:lnTo>
                  <a:lnTo>
                    <a:pt x="149" y="230"/>
                  </a:lnTo>
                  <a:lnTo>
                    <a:pt x="154" y="233"/>
                  </a:lnTo>
                  <a:lnTo>
                    <a:pt x="156" y="228"/>
                  </a:lnTo>
                  <a:lnTo>
                    <a:pt x="154" y="225"/>
                  </a:lnTo>
                  <a:lnTo>
                    <a:pt x="151" y="225"/>
                  </a:lnTo>
                  <a:lnTo>
                    <a:pt x="147" y="223"/>
                  </a:lnTo>
                  <a:lnTo>
                    <a:pt x="144" y="222"/>
                  </a:lnTo>
                  <a:lnTo>
                    <a:pt x="141" y="219"/>
                  </a:lnTo>
                  <a:lnTo>
                    <a:pt x="138" y="212"/>
                  </a:lnTo>
                  <a:lnTo>
                    <a:pt x="133" y="204"/>
                  </a:lnTo>
                  <a:lnTo>
                    <a:pt x="129" y="198"/>
                  </a:lnTo>
                  <a:lnTo>
                    <a:pt x="126" y="193"/>
                  </a:lnTo>
                  <a:lnTo>
                    <a:pt x="123" y="186"/>
                  </a:lnTo>
                  <a:lnTo>
                    <a:pt x="123" y="177"/>
                  </a:lnTo>
                  <a:lnTo>
                    <a:pt x="124" y="165"/>
                  </a:lnTo>
                  <a:lnTo>
                    <a:pt x="131" y="152"/>
                  </a:lnTo>
                  <a:lnTo>
                    <a:pt x="141" y="151"/>
                  </a:lnTo>
                  <a:lnTo>
                    <a:pt x="141" y="152"/>
                  </a:lnTo>
                  <a:lnTo>
                    <a:pt x="141" y="154"/>
                  </a:lnTo>
                  <a:lnTo>
                    <a:pt x="141" y="160"/>
                  </a:lnTo>
                  <a:lnTo>
                    <a:pt x="139" y="165"/>
                  </a:lnTo>
                  <a:lnTo>
                    <a:pt x="143" y="167"/>
                  </a:lnTo>
                  <a:lnTo>
                    <a:pt x="144" y="162"/>
                  </a:lnTo>
                  <a:lnTo>
                    <a:pt x="144" y="157"/>
                  </a:lnTo>
                  <a:lnTo>
                    <a:pt x="146" y="162"/>
                  </a:lnTo>
                  <a:lnTo>
                    <a:pt x="146" y="165"/>
                  </a:lnTo>
                  <a:lnTo>
                    <a:pt x="146" y="168"/>
                  </a:lnTo>
                  <a:lnTo>
                    <a:pt x="144" y="173"/>
                  </a:lnTo>
                  <a:lnTo>
                    <a:pt x="144" y="175"/>
                  </a:lnTo>
                  <a:lnTo>
                    <a:pt x="144" y="181"/>
                  </a:lnTo>
                  <a:lnTo>
                    <a:pt x="144" y="186"/>
                  </a:lnTo>
                  <a:lnTo>
                    <a:pt x="146" y="191"/>
                  </a:lnTo>
                  <a:lnTo>
                    <a:pt x="149" y="194"/>
                  </a:lnTo>
                  <a:lnTo>
                    <a:pt x="146" y="198"/>
                  </a:lnTo>
                  <a:lnTo>
                    <a:pt x="144" y="204"/>
                  </a:lnTo>
                  <a:lnTo>
                    <a:pt x="147" y="202"/>
                  </a:lnTo>
                  <a:lnTo>
                    <a:pt x="151" y="198"/>
                  </a:lnTo>
                  <a:lnTo>
                    <a:pt x="157" y="193"/>
                  </a:lnTo>
                  <a:lnTo>
                    <a:pt x="161" y="198"/>
                  </a:lnTo>
                  <a:lnTo>
                    <a:pt x="166" y="199"/>
                  </a:lnTo>
                  <a:lnTo>
                    <a:pt x="162" y="196"/>
                  </a:lnTo>
                  <a:lnTo>
                    <a:pt x="162" y="193"/>
                  </a:lnTo>
                  <a:lnTo>
                    <a:pt x="161" y="189"/>
                  </a:lnTo>
                  <a:lnTo>
                    <a:pt x="157" y="188"/>
                  </a:lnTo>
                  <a:lnTo>
                    <a:pt x="154" y="186"/>
                  </a:lnTo>
                  <a:lnTo>
                    <a:pt x="147" y="183"/>
                  </a:lnTo>
                  <a:lnTo>
                    <a:pt x="147" y="177"/>
                  </a:lnTo>
                  <a:lnTo>
                    <a:pt x="149" y="170"/>
                  </a:lnTo>
                  <a:lnTo>
                    <a:pt x="147" y="168"/>
                  </a:lnTo>
                  <a:lnTo>
                    <a:pt x="151" y="164"/>
                  </a:lnTo>
                  <a:lnTo>
                    <a:pt x="154" y="156"/>
                  </a:lnTo>
                  <a:lnTo>
                    <a:pt x="159" y="154"/>
                  </a:lnTo>
                  <a:lnTo>
                    <a:pt x="162" y="160"/>
                  </a:ln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1" name="Freeform 265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189 w 548"/>
                <a:gd name="T1" fmla="*/ 178 h 1346"/>
                <a:gd name="T2" fmla="*/ 184 w 548"/>
                <a:gd name="T3" fmla="*/ 152 h 1346"/>
                <a:gd name="T4" fmla="*/ 182 w 548"/>
                <a:gd name="T5" fmla="*/ 143 h 1346"/>
                <a:gd name="T6" fmla="*/ 152 w 548"/>
                <a:gd name="T7" fmla="*/ 130 h 1346"/>
                <a:gd name="T8" fmla="*/ 189 w 548"/>
                <a:gd name="T9" fmla="*/ 104 h 1346"/>
                <a:gd name="T10" fmla="*/ 186 w 548"/>
                <a:gd name="T11" fmla="*/ 88 h 1346"/>
                <a:gd name="T12" fmla="*/ 187 w 548"/>
                <a:gd name="T13" fmla="*/ 75 h 1346"/>
                <a:gd name="T14" fmla="*/ 227 w 548"/>
                <a:gd name="T15" fmla="*/ 5 h 1346"/>
                <a:gd name="T16" fmla="*/ 283 w 548"/>
                <a:gd name="T17" fmla="*/ 39 h 1346"/>
                <a:gd name="T18" fmla="*/ 310 w 548"/>
                <a:gd name="T19" fmla="*/ 58 h 1346"/>
                <a:gd name="T20" fmla="*/ 351 w 548"/>
                <a:gd name="T21" fmla="*/ 96 h 1346"/>
                <a:gd name="T22" fmla="*/ 323 w 548"/>
                <a:gd name="T23" fmla="*/ 177 h 1346"/>
                <a:gd name="T24" fmla="*/ 306 w 548"/>
                <a:gd name="T25" fmla="*/ 244 h 1346"/>
                <a:gd name="T26" fmla="*/ 295 w 548"/>
                <a:gd name="T27" fmla="*/ 324 h 1346"/>
                <a:gd name="T28" fmla="*/ 326 w 548"/>
                <a:gd name="T29" fmla="*/ 389 h 1346"/>
                <a:gd name="T30" fmla="*/ 267 w 548"/>
                <a:gd name="T31" fmla="*/ 444 h 1346"/>
                <a:gd name="T32" fmla="*/ 318 w 548"/>
                <a:gd name="T33" fmla="*/ 521 h 1346"/>
                <a:gd name="T34" fmla="*/ 386 w 548"/>
                <a:gd name="T35" fmla="*/ 592 h 1346"/>
                <a:gd name="T36" fmla="*/ 425 w 548"/>
                <a:gd name="T37" fmla="*/ 702 h 1346"/>
                <a:gd name="T38" fmla="*/ 381 w 548"/>
                <a:gd name="T39" fmla="*/ 777 h 1346"/>
                <a:gd name="T40" fmla="*/ 477 w 548"/>
                <a:gd name="T41" fmla="*/ 772 h 1346"/>
                <a:gd name="T42" fmla="*/ 544 w 548"/>
                <a:gd name="T43" fmla="*/ 795 h 1346"/>
                <a:gd name="T44" fmla="*/ 506 w 548"/>
                <a:gd name="T45" fmla="*/ 866 h 1346"/>
                <a:gd name="T46" fmla="*/ 490 w 548"/>
                <a:gd name="T47" fmla="*/ 945 h 1346"/>
                <a:gd name="T48" fmla="*/ 511 w 548"/>
                <a:gd name="T49" fmla="*/ 999 h 1346"/>
                <a:gd name="T50" fmla="*/ 493 w 548"/>
                <a:gd name="T51" fmla="*/ 1049 h 1346"/>
                <a:gd name="T52" fmla="*/ 478 w 548"/>
                <a:gd name="T53" fmla="*/ 1058 h 1346"/>
                <a:gd name="T54" fmla="*/ 460 w 548"/>
                <a:gd name="T55" fmla="*/ 1044 h 1346"/>
                <a:gd name="T56" fmla="*/ 448 w 548"/>
                <a:gd name="T57" fmla="*/ 1015 h 1346"/>
                <a:gd name="T58" fmla="*/ 437 w 548"/>
                <a:gd name="T59" fmla="*/ 1015 h 1346"/>
                <a:gd name="T60" fmla="*/ 439 w 548"/>
                <a:gd name="T61" fmla="*/ 1031 h 1346"/>
                <a:gd name="T62" fmla="*/ 427 w 548"/>
                <a:gd name="T63" fmla="*/ 1075 h 1346"/>
                <a:gd name="T64" fmla="*/ 396 w 548"/>
                <a:gd name="T65" fmla="*/ 1097 h 1346"/>
                <a:gd name="T66" fmla="*/ 374 w 548"/>
                <a:gd name="T67" fmla="*/ 1089 h 1346"/>
                <a:gd name="T68" fmla="*/ 364 w 548"/>
                <a:gd name="T69" fmla="*/ 1052 h 1346"/>
                <a:gd name="T70" fmla="*/ 354 w 548"/>
                <a:gd name="T71" fmla="*/ 1097 h 1346"/>
                <a:gd name="T72" fmla="*/ 334 w 548"/>
                <a:gd name="T73" fmla="*/ 1110 h 1346"/>
                <a:gd name="T74" fmla="*/ 331 w 548"/>
                <a:gd name="T75" fmla="*/ 1096 h 1346"/>
                <a:gd name="T76" fmla="*/ 338 w 548"/>
                <a:gd name="T77" fmla="*/ 1034 h 1346"/>
                <a:gd name="T78" fmla="*/ 328 w 548"/>
                <a:gd name="T79" fmla="*/ 1088 h 1346"/>
                <a:gd name="T80" fmla="*/ 321 w 548"/>
                <a:gd name="T81" fmla="*/ 1075 h 1346"/>
                <a:gd name="T82" fmla="*/ 313 w 548"/>
                <a:gd name="T83" fmla="*/ 1113 h 1346"/>
                <a:gd name="T84" fmla="*/ 276 w 548"/>
                <a:gd name="T85" fmla="*/ 1107 h 1346"/>
                <a:gd name="T86" fmla="*/ 281 w 548"/>
                <a:gd name="T87" fmla="*/ 1122 h 1346"/>
                <a:gd name="T88" fmla="*/ 250 w 548"/>
                <a:gd name="T89" fmla="*/ 1141 h 1346"/>
                <a:gd name="T90" fmla="*/ 225 w 548"/>
                <a:gd name="T91" fmla="*/ 1167 h 1346"/>
                <a:gd name="T92" fmla="*/ 250 w 548"/>
                <a:gd name="T93" fmla="*/ 1147 h 1346"/>
                <a:gd name="T94" fmla="*/ 275 w 548"/>
                <a:gd name="T95" fmla="*/ 1193 h 1346"/>
                <a:gd name="T96" fmla="*/ 288 w 548"/>
                <a:gd name="T97" fmla="*/ 1241 h 1346"/>
                <a:gd name="T98" fmla="*/ 263 w 548"/>
                <a:gd name="T99" fmla="*/ 1282 h 1346"/>
                <a:gd name="T100" fmla="*/ 245 w 548"/>
                <a:gd name="T101" fmla="*/ 1324 h 1346"/>
                <a:gd name="T102" fmla="*/ 220 w 548"/>
                <a:gd name="T103" fmla="*/ 1309 h 1346"/>
                <a:gd name="T104" fmla="*/ 207 w 548"/>
                <a:gd name="T105" fmla="*/ 1334 h 1346"/>
                <a:gd name="T106" fmla="*/ 181 w 548"/>
                <a:gd name="T107" fmla="*/ 1316 h 1346"/>
                <a:gd name="T108" fmla="*/ 152 w 548"/>
                <a:gd name="T109" fmla="*/ 1280 h 1346"/>
                <a:gd name="T110" fmla="*/ 144 w 548"/>
                <a:gd name="T111" fmla="*/ 1256 h 1346"/>
                <a:gd name="T112" fmla="*/ 95 w 548"/>
                <a:gd name="T113" fmla="*/ 1256 h 1346"/>
                <a:gd name="T114" fmla="*/ 81 w 548"/>
                <a:gd name="T115" fmla="*/ 1206 h 1346"/>
                <a:gd name="T116" fmla="*/ 40 w 548"/>
                <a:gd name="T117" fmla="*/ 1036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48" h="1346">
                  <a:moveTo>
                    <a:pt x="162" y="160"/>
                  </a:move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2" name="Freeform 266"/>
            <p:cNvSpPr>
              <a:spLocks/>
            </p:cNvSpPr>
            <p:nvPr/>
          </p:nvSpPr>
          <p:spPr bwMode="auto">
            <a:xfrm>
              <a:off x="700088" y="10229058"/>
              <a:ext cx="177800" cy="628650"/>
            </a:xfrm>
            <a:custGeom>
              <a:avLst/>
              <a:gdLst>
                <a:gd name="T0" fmla="*/ 12 w 225"/>
                <a:gd name="T1" fmla="*/ 712 h 791"/>
                <a:gd name="T2" fmla="*/ 33 w 225"/>
                <a:gd name="T3" fmla="*/ 739 h 791"/>
                <a:gd name="T4" fmla="*/ 57 w 225"/>
                <a:gd name="T5" fmla="*/ 791 h 791"/>
                <a:gd name="T6" fmla="*/ 68 w 225"/>
                <a:gd name="T7" fmla="*/ 781 h 791"/>
                <a:gd name="T8" fmla="*/ 52 w 225"/>
                <a:gd name="T9" fmla="*/ 739 h 791"/>
                <a:gd name="T10" fmla="*/ 23 w 225"/>
                <a:gd name="T11" fmla="*/ 710 h 791"/>
                <a:gd name="T12" fmla="*/ 37 w 225"/>
                <a:gd name="T13" fmla="*/ 673 h 791"/>
                <a:gd name="T14" fmla="*/ 45 w 225"/>
                <a:gd name="T15" fmla="*/ 621 h 791"/>
                <a:gd name="T16" fmla="*/ 35 w 225"/>
                <a:gd name="T17" fmla="*/ 542 h 791"/>
                <a:gd name="T18" fmla="*/ 30 w 225"/>
                <a:gd name="T19" fmla="*/ 532 h 791"/>
                <a:gd name="T20" fmla="*/ 58 w 225"/>
                <a:gd name="T21" fmla="*/ 505 h 791"/>
                <a:gd name="T22" fmla="*/ 60 w 225"/>
                <a:gd name="T23" fmla="*/ 467 h 791"/>
                <a:gd name="T24" fmla="*/ 66 w 225"/>
                <a:gd name="T25" fmla="*/ 437 h 791"/>
                <a:gd name="T26" fmla="*/ 75 w 225"/>
                <a:gd name="T27" fmla="*/ 391 h 791"/>
                <a:gd name="T28" fmla="*/ 85 w 225"/>
                <a:gd name="T29" fmla="*/ 383 h 791"/>
                <a:gd name="T30" fmla="*/ 98 w 225"/>
                <a:gd name="T31" fmla="*/ 382 h 791"/>
                <a:gd name="T32" fmla="*/ 98 w 225"/>
                <a:gd name="T33" fmla="*/ 367 h 791"/>
                <a:gd name="T34" fmla="*/ 98 w 225"/>
                <a:gd name="T35" fmla="*/ 359 h 791"/>
                <a:gd name="T36" fmla="*/ 104 w 225"/>
                <a:gd name="T37" fmla="*/ 349 h 791"/>
                <a:gd name="T38" fmla="*/ 128 w 225"/>
                <a:gd name="T39" fmla="*/ 360 h 791"/>
                <a:gd name="T40" fmla="*/ 156 w 225"/>
                <a:gd name="T41" fmla="*/ 377 h 791"/>
                <a:gd name="T42" fmla="*/ 169 w 225"/>
                <a:gd name="T43" fmla="*/ 409 h 791"/>
                <a:gd name="T44" fmla="*/ 171 w 225"/>
                <a:gd name="T45" fmla="*/ 403 h 791"/>
                <a:gd name="T46" fmla="*/ 159 w 225"/>
                <a:gd name="T47" fmla="*/ 365 h 791"/>
                <a:gd name="T48" fmla="*/ 174 w 225"/>
                <a:gd name="T49" fmla="*/ 354 h 791"/>
                <a:gd name="T50" fmla="*/ 194 w 225"/>
                <a:gd name="T51" fmla="*/ 346 h 791"/>
                <a:gd name="T52" fmla="*/ 194 w 225"/>
                <a:gd name="T53" fmla="*/ 331 h 791"/>
                <a:gd name="T54" fmla="*/ 207 w 225"/>
                <a:gd name="T55" fmla="*/ 330 h 791"/>
                <a:gd name="T56" fmla="*/ 204 w 225"/>
                <a:gd name="T57" fmla="*/ 301 h 791"/>
                <a:gd name="T58" fmla="*/ 195 w 225"/>
                <a:gd name="T59" fmla="*/ 280 h 791"/>
                <a:gd name="T60" fmla="*/ 197 w 225"/>
                <a:gd name="T61" fmla="*/ 250 h 791"/>
                <a:gd name="T62" fmla="*/ 186 w 225"/>
                <a:gd name="T63" fmla="*/ 242 h 791"/>
                <a:gd name="T64" fmla="*/ 194 w 225"/>
                <a:gd name="T65" fmla="*/ 226 h 791"/>
                <a:gd name="T66" fmla="*/ 200 w 225"/>
                <a:gd name="T67" fmla="*/ 212 h 791"/>
                <a:gd name="T68" fmla="*/ 224 w 225"/>
                <a:gd name="T69" fmla="*/ 202 h 791"/>
                <a:gd name="T70" fmla="*/ 195 w 225"/>
                <a:gd name="T71" fmla="*/ 207 h 791"/>
                <a:gd name="T72" fmla="*/ 144 w 225"/>
                <a:gd name="T73" fmla="*/ 231 h 791"/>
                <a:gd name="T74" fmla="*/ 128 w 225"/>
                <a:gd name="T75" fmla="*/ 200 h 791"/>
                <a:gd name="T76" fmla="*/ 139 w 225"/>
                <a:gd name="T77" fmla="*/ 178 h 791"/>
                <a:gd name="T78" fmla="*/ 187 w 225"/>
                <a:gd name="T79" fmla="*/ 178 h 791"/>
                <a:gd name="T80" fmla="*/ 194 w 225"/>
                <a:gd name="T81" fmla="*/ 161 h 791"/>
                <a:gd name="T82" fmla="*/ 210 w 225"/>
                <a:gd name="T83" fmla="*/ 155 h 791"/>
                <a:gd name="T84" fmla="*/ 202 w 225"/>
                <a:gd name="T85" fmla="*/ 145 h 791"/>
                <a:gd name="T86" fmla="*/ 217 w 225"/>
                <a:gd name="T87" fmla="*/ 150 h 791"/>
                <a:gd name="T88" fmla="*/ 199 w 225"/>
                <a:gd name="T89" fmla="*/ 137 h 791"/>
                <a:gd name="T90" fmla="*/ 176 w 225"/>
                <a:gd name="T91" fmla="*/ 147 h 791"/>
                <a:gd name="T92" fmla="*/ 197 w 225"/>
                <a:gd name="T93" fmla="*/ 127 h 791"/>
                <a:gd name="T94" fmla="*/ 174 w 225"/>
                <a:gd name="T95" fmla="*/ 126 h 791"/>
                <a:gd name="T96" fmla="*/ 169 w 225"/>
                <a:gd name="T97" fmla="*/ 126 h 791"/>
                <a:gd name="T98" fmla="*/ 154 w 225"/>
                <a:gd name="T99" fmla="*/ 115 h 791"/>
                <a:gd name="T100" fmla="*/ 151 w 225"/>
                <a:gd name="T101" fmla="*/ 98 h 791"/>
                <a:gd name="T102" fmla="*/ 151 w 225"/>
                <a:gd name="T103" fmla="*/ 74 h 791"/>
                <a:gd name="T104" fmla="*/ 123 w 225"/>
                <a:gd name="T105" fmla="*/ 35 h 791"/>
                <a:gd name="T106" fmla="*/ 139 w 225"/>
                <a:gd name="T107" fmla="*/ 14 h 791"/>
                <a:gd name="T108" fmla="*/ 144 w 225"/>
                <a:gd name="T109" fmla="*/ 24 h 791"/>
                <a:gd name="T110" fmla="*/ 151 w 225"/>
                <a:gd name="T111" fmla="*/ 47 h 791"/>
                <a:gd name="T112" fmla="*/ 154 w 225"/>
                <a:gd name="T113" fmla="*/ 35 h 791"/>
                <a:gd name="T114" fmla="*/ 162 w 225"/>
                <a:gd name="T115" fmla="*/ 9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5" h="791">
                  <a:moveTo>
                    <a:pt x="0" y="720"/>
                  </a:moveTo>
                  <a:lnTo>
                    <a:pt x="7" y="702"/>
                  </a:lnTo>
                  <a:lnTo>
                    <a:pt x="14" y="691"/>
                  </a:lnTo>
                  <a:lnTo>
                    <a:pt x="18" y="689"/>
                  </a:lnTo>
                  <a:lnTo>
                    <a:pt x="18" y="695"/>
                  </a:lnTo>
                  <a:lnTo>
                    <a:pt x="15" y="699"/>
                  </a:lnTo>
                  <a:lnTo>
                    <a:pt x="14" y="705"/>
                  </a:lnTo>
                  <a:lnTo>
                    <a:pt x="12" y="712"/>
                  </a:lnTo>
                  <a:lnTo>
                    <a:pt x="15" y="720"/>
                  </a:lnTo>
                  <a:lnTo>
                    <a:pt x="15" y="725"/>
                  </a:lnTo>
                  <a:lnTo>
                    <a:pt x="15" y="726"/>
                  </a:lnTo>
                  <a:lnTo>
                    <a:pt x="17" y="729"/>
                  </a:lnTo>
                  <a:lnTo>
                    <a:pt x="23" y="736"/>
                  </a:lnTo>
                  <a:lnTo>
                    <a:pt x="23" y="741"/>
                  </a:lnTo>
                  <a:lnTo>
                    <a:pt x="25" y="741"/>
                  </a:lnTo>
                  <a:lnTo>
                    <a:pt x="33" y="739"/>
                  </a:lnTo>
                  <a:lnTo>
                    <a:pt x="35" y="739"/>
                  </a:lnTo>
                  <a:lnTo>
                    <a:pt x="38" y="742"/>
                  </a:lnTo>
                  <a:lnTo>
                    <a:pt x="42" y="746"/>
                  </a:lnTo>
                  <a:lnTo>
                    <a:pt x="45" y="752"/>
                  </a:lnTo>
                  <a:lnTo>
                    <a:pt x="48" y="760"/>
                  </a:lnTo>
                  <a:lnTo>
                    <a:pt x="50" y="767"/>
                  </a:lnTo>
                  <a:lnTo>
                    <a:pt x="53" y="781"/>
                  </a:lnTo>
                  <a:lnTo>
                    <a:pt x="57" y="791"/>
                  </a:lnTo>
                  <a:lnTo>
                    <a:pt x="60" y="791"/>
                  </a:lnTo>
                  <a:lnTo>
                    <a:pt x="60" y="786"/>
                  </a:lnTo>
                  <a:lnTo>
                    <a:pt x="65" y="788"/>
                  </a:lnTo>
                  <a:lnTo>
                    <a:pt x="68" y="788"/>
                  </a:lnTo>
                  <a:lnTo>
                    <a:pt x="75" y="781"/>
                  </a:lnTo>
                  <a:lnTo>
                    <a:pt x="75" y="776"/>
                  </a:lnTo>
                  <a:lnTo>
                    <a:pt x="73" y="778"/>
                  </a:lnTo>
                  <a:lnTo>
                    <a:pt x="68" y="781"/>
                  </a:lnTo>
                  <a:lnTo>
                    <a:pt x="63" y="781"/>
                  </a:lnTo>
                  <a:lnTo>
                    <a:pt x="60" y="780"/>
                  </a:lnTo>
                  <a:lnTo>
                    <a:pt x="57" y="773"/>
                  </a:lnTo>
                  <a:lnTo>
                    <a:pt x="55" y="765"/>
                  </a:lnTo>
                  <a:lnTo>
                    <a:pt x="57" y="757"/>
                  </a:lnTo>
                  <a:lnTo>
                    <a:pt x="60" y="752"/>
                  </a:lnTo>
                  <a:lnTo>
                    <a:pt x="60" y="744"/>
                  </a:lnTo>
                  <a:lnTo>
                    <a:pt x="52" y="739"/>
                  </a:lnTo>
                  <a:lnTo>
                    <a:pt x="50" y="739"/>
                  </a:lnTo>
                  <a:lnTo>
                    <a:pt x="42" y="734"/>
                  </a:lnTo>
                  <a:lnTo>
                    <a:pt x="37" y="731"/>
                  </a:lnTo>
                  <a:lnTo>
                    <a:pt x="33" y="726"/>
                  </a:lnTo>
                  <a:lnTo>
                    <a:pt x="28" y="723"/>
                  </a:lnTo>
                  <a:lnTo>
                    <a:pt x="25" y="715"/>
                  </a:lnTo>
                  <a:lnTo>
                    <a:pt x="25" y="712"/>
                  </a:lnTo>
                  <a:lnTo>
                    <a:pt x="23" y="710"/>
                  </a:lnTo>
                  <a:lnTo>
                    <a:pt x="22" y="705"/>
                  </a:lnTo>
                  <a:lnTo>
                    <a:pt x="23" y="700"/>
                  </a:lnTo>
                  <a:lnTo>
                    <a:pt x="25" y="699"/>
                  </a:lnTo>
                  <a:lnTo>
                    <a:pt x="32" y="695"/>
                  </a:lnTo>
                  <a:lnTo>
                    <a:pt x="38" y="692"/>
                  </a:lnTo>
                  <a:lnTo>
                    <a:pt x="40" y="687"/>
                  </a:lnTo>
                  <a:lnTo>
                    <a:pt x="40" y="681"/>
                  </a:lnTo>
                  <a:lnTo>
                    <a:pt x="37" y="673"/>
                  </a:lnTo>
                  <a:lnTo>
                    <a:pt x="35" y="668"/>
                  </a:lnTo>
                  <a:lnTo>
                    <a:pt x="33" y="660"/>
                  </a:lnTo>
                  <a:lnTo>
                    <a:pt x="27" y="655"/>
                  </a:lnTo>
                  <a:lnTo>
                    <a:pt x="28" y="652"/>
                  </a:lnTo>
                  <a:lnTo>
                    <a:pt x="37" y="649"/>
                  </a:lnTo>
                  <a:lnTo>
                    <a:pt x="42" y="642"/>
                  </a:lnTo>
                  <a:lnTo>
                    <a:pt x="43" y="631"/>
                  </a:lnTo>
                  <a:lnTo>
                    <a:pt x="45" y="621"/>
                  </a:lnTo>
                  <a:lnTo>
                    <a:pt x="43" y="611"/>
                  </a:lnTo>
                  <a:lnTo>
                    <a:pt x="40" y="603"/>
                  </a:lnTo>
                  <a:lnTo>
                    <a:pt x="42" y="592"/>
                  </a:lnTo>
                  <a:lnTo>
                    <a:pt x="38" y="590"/>
                  </a:lnTo>
                  <a:lnTo>
                    <a:pt x="38" y="581"/>
                  </a:lnTo>
                  <a:lnTo>
                    <a:pt x="35" y="566"/>
                  </a:lnTo>
                  <a:lnTo>
                    <a:pt x="35" y="551"/>
                  </a:lnTo>
                  <a:lnTo>
                    <a:pt x="35" y="542"/>
                  </a:lnTo>
                  <a:lnTo>
                    <a:pt x="30" y="543"/>
                  </a:lnTo>
                  <a:lnTo>
                    <a:pt x="28" y="542"/>
                  </a:lnTo>
                  <a:lnTo>
                    <a:pt x="25" y="542"/>
                  </a:lnTo>
                  <a:lnTo>
                    <a:pt x="22" y="538"/>
                  </a:lnTo>
                  <a:lnTo>
                    <a:pt x="20" y="530"/>
                  </a:lnTo>
                  <a:lnTo>
                    <a:pt x="23" y="530"/>
                  </a:lnTo>
                  <a:lnTo>
                    <a:pt x="27" y="530"/>
                  </a:lnTo>
                  <a:lnTo>
                    <a:pt x="30" y="532"/>
                  </a:lnTo>
                  <a:lnTo>
                    <a:pt x="35" y="532"/>
                  </a:lnTo>
                  <a:lnTo>
                    <a:pt x="40" y="527"/>
                  </a:lnTo>
                  <a:lnTo>
                    <a:pt x="45" y="524"/>
                  </a:lnTo>
                  <a:lnTo>
                    <a:pt x="52" y="517"/>
                  </a:lnTo>
                  <a:lnTo>
                    <a:pt x="57" y="511"/>
                  </a:lnTo>
                  <a:lnTo>
                    <a:pt x="57" y="509"/>
                  </a:lnTo>
                  <a:lnTo>
                    <a:pt x="57" y="508"/>
                  </a:lnTo>
                  <a:lnTo>
                    <a:pt x="58" y="505"/>
                  </a:lnTo>
                  <a:lnTo>
                    <a:pt x="60" y="501"/>
                  </a:lnTo>
                  <a:lnTo>
                    <a:pt x="61" y="496"/>
                  </a:lnTo>
                  <a:lnTo>
                    <a:pt x="63" y="493"/>
                  </a:lnTo>
                  <a:lnTo>
                    <a:pt x="63" y="488"/>
                  </a:lnTo>
                  <a:lnTo>
                    <a:pt x="65" y="483"/>
                  </a:lnTo>
                  <a:lnTo>
                    <a:pt x="65" y="480"/>
                  </a:lnTo>
                  <a:lnTo>
                    <a:pt x="63" y="474"/>
                  </a:lnTo>
                  <a:lnTo>
                    <a:pt x="60" y="467"/>
                  </a:lnTo>
                  <a:lnTo>
                    <a:pt x="58" y="462"/>
                  </a:lnTo>
                  <a:lnTo>
                    <a:pt x="57" y="456"/>
                  </a:lnTo>
                  <a:lnTo>
                    <a:pt x="52" y="448"/>
                  </a:lnTo>
                  <a:lnTo>
                    <a:pt x="55" y="445"/>
                  </a:lnTo>
                  <a:lnTo>
                    <a:pt x="57" y="443"/>
                  </a:lnTo>
                  <a:lnTo>
                    <a:pt x="60" y="441"/>
                  </a:lnTo>
                  <a:lnTo>
                    <a:pt x="63" y="440"/>
                  </a:lnTo>
                  <a:lnTo>
                    <a:pt x="66" y="437"/>
                  </a:lnTo>
                  <a:lnTo>
                    <a:pt x="66" y="433"/>
                  </a:lnTo>
                  <a:lnTo>
                    <a:pt x="68" y="430"/>
                  </a:lnTo>
                  <a:lnTo>
                    <a:pt x="68" y="425"/>
                  </a:lnTo>
                  <a:lnTo>
                    <a:pt x="68" y="412"/>
                  </a:lnTo>
                  <a:lnTo>
                    <a:pt x="66" y="403"/>
                  </a:lnTo>
                  <a:lnTo>
                    <a:pt x="66" y="396"/>
                  </a:lnTo>
                  <a:lnTo>
                    <a:pt x="70" y="393"/>
                  </a:lnTo>
                  <a:lnTo>
                    <a:pt x="75" y="391"/>
                  </a:lnTo>
                  <a:lnTo>
                    <a:pt x="78" y="388"/>
                  </a:lnTo>
                  <a:lnTo>
                    <a:pt x="80" y="393"/>
                  </a:lnTo>
                  <a:lnTo>
                    <a:pt x="80" y="396"/>
                  </a:lnTo>
                  <a:lnTo>
                    <a:pt x="85" y="396"/>
                  </a:lnTo>
                  <a:lnTo>
                    <a:pt x="85" y="393"/>
                  </a:lnTo>
                  <a:lnTo>
                    <a:pt x="81" y="390"/>
                  </a:lnTo>
                  <a:lnTo>
                    <a:pt x="81" y="385"/>
                  </a:lnTo>
                  <a:lnTo>
                    <a:pt x="85" y="383"/>
                  </a:lnTo>
                  <a:lnTo>
                    <a:pt x="86" y="383"/>
                  </a:lnTo>
                  <a:lnTo>
                    <a:pt x="90" y="386"/>
                  </a:lnTo>
                  <a:lnTo>
                    <a:pt x="93" y="388"/>
                  </a:lnTo>
                  <a:lnTo>
                    <a:pt x="96" y="386"/>
                  </a:lnTo>
                  <a:lnTo>
                    <a:pt x="101" y="383"/>
                  </a:lnTo>
                  <a:lnTo>
                    <a:pt x="103" y="380"/>
                  </a:lnTo>
                  <a:lnTo>
                    <a:pt x="101" y="380"/>
                  </a:lnTo>
                  <a:lnTo>
                    <a:pt x="98" y="382"/>
                  </a:lnTo>
                  <a:lnTo>
                    <a:pt x="93" y="382"/>
                  </a:lnTo>
                  <a:lnTo>
                    <a:pt x="90" y="380"/>
                  </a:lnTo>
                  <a:lnTo>
                    <a:pt x="86" y="375"/>
                  </a:lnTo>
                  <a:lnTo>
                    <a:pt x="88" y="372"/>
                  </a:lnTo>
                  <a:lnTo>
                    <a:pt x="91" y="370"/>
                  </a:lnTo>
                  <a:lnTo>
                    <a:pt x="93" y="369"/>
                  </a:lnTo>
                  <a:lnTo>
                    <a:pt x="95" y="367"/>
                  </a:lnTo>
                  <a:lnTo>
                    <a:pt x="98" y="367"/>
                  </a:lnTo>
                  <a:lnTo>
                    <a:pt x="103" y="370"/>
                  </a:lnTo>
                  <a:lnTo>
                    <a:pt x="106" y="370"/>
                  </a:lnTo>
                  <a:lnTo>
                    <a:pt x="106" y="367"/>
                  </a:lnTo>
                  <a:lnTo>
                    <a:pt x="103" y="365"/>
                  </a:lnTo>
                  <a:lnTo>
                    <a:pt x="101" y="365"/>
                  </a:lnTo>
                  <a:lnTo>
                    <a:pt x="96" y="364"/>
                  </a:lnTo>
                  <a:lnTo>
                    <a:pt x="96" y="360"/>
                  </a:lnTo>
                  <a:lnTo>
                    <a:pt x="98" y="359"/>
                  </a:lnTo>
                  <a:lnTo>
                    <a:pt x="101" y="357"/>
                  </a:lnTo>
                  <a:lnTo>
                    <a:pt x="104" y="356"/>
                  </a:lnTo>
                  <a:lnTo>
                    <a:pt x="108" y="356"/>
                  </a:lnTo>
                  <a:lnTo>
                    <a:pt x="109" y="354"/>
                  </a:lnTo>
                  <a:lnTo>
                    <a:pt x="106" y="352"/>
                  </a:lnTo>
                  <a:lnTo>
                    <a:pt x="101" y="352"/>
                  </a:lnTo>
                  <a:lnTo>
                    <a:pt x="103" y="351"/>
                  </a:lnTo>
                  <a:lnTo>
                    <a:pt x="104" y="349"/>
                  </a:lnTo>
                  <a:lnTo>
                    <a:pt x="109" y="351"/>
                  </a:lnTo>
                  <a:lnTo>
                    <a:pt x="111" y="351"/>
                  </a:lnTo>
                  <a:lnTo>
                    <a:pt x="113" y="352"/>
                  </a:lnTo>
                  <a:lnTo>
                    <a:pt x="114" y="354"/>
                  </a:lnTo>
                  <a:lnTo>
                    <a:pt x="119" y="356"/>
                  </a:lnTo>
                  <a:lnTo>
                    <a:pt x="123" y="356"/>
                  </a:lnTo>
                  <a:lnTo>
                    <a:pt x="126" y="357"/>
                  </a:lnTo>
                  <a:lnTo>
                    <a:pt x="128" y="360"/>
                  </a:lnTo>
                  <a:lnTo>
                    <a:pt x="133" y="365"/>
                  </a:lnTo>
                  <a:lnTo>
                    <a:pt x="139" y="365"/>
                  </a:lnTo>
                  <a:lnTo>
                    <a:pt x="146" y="364"/>
                  </a:lnTo>
                  <a:lnTo>
                    <a:pt x="151" y="365"/>
                  </a:lnTo>
                  <a:lnTo>
                    <a:pt x="154" y="365"/>
                  </a:lnTo>
                  <a:lnTo>
                    <a:pt x="154" y="369"/>
                  </a:lnTo>
                  <a:lnTo>
                    <a:pt x="156" y="373"/>
                  </a:lnTo>
                  <a:lnTo>
                    <a:pt x="156" y="377"/>
                  </a:lnTo>
                  <a:lnTo>
                    <a:pt x="156" y="380"/>
                  </a:lnTo>
                  <a:lnTo>
                    <a:pt x="156" y="383"/>
                  </a:lnTo>
                  <a:lnTo>
                    <a:pt x="156" y="396"/>
                  </a:lnTo>
                  <a:lnTo>
                    <a:pt x="157" y="398"/>
                  </a:lnTo>
                  <a:lnTo>
                    <a:pt x="159" y="401"/>
                  </a:lnTo>
                  <a:lnTo>
                    <a:pt x="164" y="403"/>
                  </a:lnTo>
                  <a:lnTo>
                    <a:pt x="167" y="404"/>
                  </a:lnTo>
                  <a:lnTo>
                    <a:pt x="169" y="409"/>
                  </a:lnTo>
                  <a:lnTo>
                    <a:pt x="174" y="416"/>
                  </a:lnTo>
                  <a:lnTo>
                    <a:pt x="179" y="419"/>
                  </a:lnTo>
                  <a:lnTo>
                    <a:pt x="179" y="414"/>
                  </a:lnTo>
                  <a:lnTo>
                    <a:pt x="179" y="411"/>
                  </a:lnTo>
                  <a:lnTo>
                    <a:pt x="177" y="409"/>
                  </a:lnTo>
                  <a:lnTo>
                    <a:pt x="174" y="407"/>
                  </a:lnTo>
                  <a:lnTo>
                    <a:pt x="172" y="406"/>
                  </a:lnTo>
                  <a:lnTo>
                    <a:pt x="171" y="403"/>
                  </a:lnTo>
                  <a:lnTo>
                    <a:pt x="166" y="399"/>
                  </a:lnTo>
                  <a:lnTo>
                    <a:pt x="161" y="396"/>
                  </a:lnTo>
                  <a:lnTo>
                    <a:pt x="159" y="391"/>
                  </a:lnTo>
                  <a:lnTo>
                    <a:pt x="159" y="385"/>
                  </a:lnTo>
                  <a:lnTo>
                    <a:pt x="161" y="378"/>
                  </a:lnTo>
                  <a:lnTo>
                    <a:pt x="159" y="373"/>
                  </a:lnTo>
                  <a:lnTo>
                    <a:pt x="159" y="369"/>
                  </a:lnTo>
                  <a:lnTo>
                    <a:pt x="159" y="365"/>
                  </a:lnTo>
                  <a:lnTo>
                    <a:pt x="159" y="362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2" y="359"/>
                  </a:lnTo>
                  <a:lnTo>
                    <a:pt x="166" y="356"/>
                  </a:lnTo>
                  <a:lnTo>
                    <a:pt x="167" y="356"/>
                  </a:lnTo>
                  <a:lnTo>
                    <a:pt x="171" y="354"/>
                  </a:lnTo>
                  <a:lnTo>
                    <a:pt x="174" y="354"/>
                  </a:lnTo>
                  <a:lnTo>
                    <a:pt x="176" y="351"/>
                  </a:lnTo>
                  <a:lnTo>
                    <a:pt x="176" y="346"/>
                  </a:lnTo>
                  <a:lnTo>
                    <a:pt x="176" y="339"/>
                  </a:lnTo>
                  <a:lnTo>
                    <a:pt x="181" y="338"/>
                  </a:lnTo>
                  <a:lnTo>
                    <a:pt x="181" y="341"/>
                  </a:lnTo>
                  <a:lnTo>
                    <a:pt x="184" y="341"/>
                  </a:lnTo>
                  <a:lnTo>
                    <a:pt x="190" y="341"/>
                  </a:lnTo>
                  <a:lnTo>
                    <a:pt x="194" y="346"/>
                  </a:lnTo>
                  <a:lnTo>
                    <a:pt x="195" y="343"/>
                  </a:lnTo>
                  <a:lnTo>
                    <a:pt x="194" y="339"/>
                  </a:lnTo>
                  <a:lnTo>
                    <a:pt x="192" y="335"/>
                  </a:lnTo>
                  <a:lnTo>
                    <a:pt x="192" y="333"/>
                  </a:lnTo>
                  <a:lnTo>
                    <a:pt x="190" y="330"/>
                  </a:lnTo>
                  <a:lnTo>
                    <a:pt x="192" y="325"/>
                  </a:lnTo>
                  <a:lnTo>
                    <a:pt x="194" y="328"/>
                  </a:lnTo>
                  <a:lnTo>
                    <a:pt x="194" y="331"/>
                  </a:lnTo>
                  <a:lnTo>
                    <a:pt x="199" y="336"/>
                  </a:lnTo>
                  <a:lnTo>
                    <a:pt x="200" y="341"/>
                  </a:lnTo>
                  <a:lnTo>
                    <a:pt x="205" y="343"/>
                  </a:lnTo>
                  <a:lnTo>
                    <a:pt x="207" y="339"/>
                  </a:lnTo>
                  <a:lnTo>
                    <a:pt x="204" y="335"/>
                  </a:lnTo>
                  <a:lnTo>
                    <a:pt x="200" y="331"/>
                  </a:lnTo>
                  <a:lnTo>
                    <a:pt x="200" y="327"/>
                  </a:lnTo>
                  <a:lnTo>
                    <a:pt x="207" y="330"/>
                  </a:lnTo>
                  <a:lnTo>
                    <a:pt x="207" y="325"/>
                  </a:lnTo>
                  <a:lnTo>
                    <a:pt x="199" y="318"/>
                  </a:lnTo>
                  <a:lnTo>
                    <a:pt x="199" y="317"/>
                  </a:lnTo>
                  <a:lnTo>
                    <a:pt x="199" y="314"/>
                  </a:lnTo>
                  <a:lnTo>
                    <a:pt x="199" y="309"/>
                  </a:lnTo>
                  <a:lnTo>
                    <a:pt x="200" y="304"/>
                  </a:lnTo>
                  <a:lnTo>
                    <a:pt x="207" y="302"/>
                  </a:lnTo>
                  <a:lnTo>
                    <a:pt x="204" y="301"/>
                  </a:lnTo>
                  <a:lnTo>
                    <a:pt x="202" y="297"/>
                  </a:lnTo>
                  <a:lnTo>
                    <a:pt x="202" y="293"/>
                  </a:lnTo>
                  <a:lnTo>
                    <a:pt x="200" y="288"/>
                  </a:lnTo>
                  <a:lnTo>
                    <a:pt x="205" y="288"/>
                  </a:lnTo>
                  <a:lnTo>
                    <a:pt x="204" y="284"/>
                  </a:lnTo>
                  <a:lnTo>
                    <a:pt x="200" y="284"/>
                  </a:lnTo>
                  <a:lnTo>
                    <a:pt x="197" y="283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7" y="273"/>
                  </a:lnTo>
                  <a:lnTo>
                    <a:pt x="199" y="265"/>
                  </a:lnTo>
                  <a:lnTo>
                    <a:pt x="200" y="260"/>
                  </a:lnTo>
                  <a:lnTo>
                    <a:pt x="197" y="260"/>
                  </a:lnTo>
                  <a:lnTo>
                    <a:pt x="197" y="255"/>
                  </a:lnTo>
                  <a:lnTo>
                    <a:pt x="194" y="250"/>
                  </a:lnTo>
                  <a:lnTo>
                    <a:pt x="197" y="250"/>
                  </a:lnTo>
                  <a:lnTo>
                    <a:pt x="199" y="247"/>
                  </a:lnTo>
                  <a:lnTo>
                    <a:pt x="200" y="242"/>
                  </a:lnTo>
                  <a:lnTo>
                    <a:pt x="199" y="241"/>
                  </a:lnTo>
                  <a:lnTo>
                    <a:pt x="197" y="244"/>
                  </a:lnTo>
                  <a:lnTo>
                    <a:pt x="194" y="247"/>
                  </a:lnTo>
                  <a:lnTo>
                    <a:pt x="190" y="244"/>
                  </a:lnTo>
                  <a:lnTo>
                    <a:pt x="187" y="246"/>
                  </a:lnTo>
                  <a:lnTo>
                    <a:pt x="186" y="242"/>
                  </a:lnTo>
                  <a:lnTo>
                    <a:pt x="181" y="241"/>
                  </a:lnTo>
                  <a:lnTo>
                    <a:pt x="176" y="239"/>
                  </a:lnTo>
                  <a:lnTo>
                    <a:pt x="177" y="238"/>
                  </a:lnTo>
                  <a:lnTo>
                    <a:pt x="181" y="234"/>
                  </a:lnTo>
                  <a:lnTo>
                    <a:pt x="186" y="234"/>
                  </a:lnTo>
                  <a:lnTo>
                    <a:pt x="189" y="236"/>
                  </a:lnTo>
                  <a:lnTo>
                    <a:pt x="187" y="229"/>
                  </a:lnTo>
                  <a:lnTo>
                    <a:pt x="194" y="226"/>
                  </a:lnTo>
                  <a:lnTo>
                    <a:pt x="202" y="229"/>
                  </a:lnTo>
                  <a:lnTo>
                    <a:pt x="209" y="233"/>
                  </a:lnTo>
                  <a:lnTo>
                    <a:pt x="207" y="229"/>
                  </a:lnTo>
                  <a:lnTo>
                    <a:pt x="204" y="226"/>
                  </a:lnTo>
                  <a:lnTo>
                    <a:pt x="199" y="225"/>
                  </a:lnTo>
                  <a:lnTo>
                    <a:pt x="197" y="220"/>
                  </a:lnTo>
                  <a:lnTo>
                    <a:pt x="202" y="218"/>
                  </a:lnTo>
                  <a:lnTo>
                    <a:pt x="200" y="212"/>
                  </a:lnTo>
                  <a:lnTo>
                    <a:pt x="210" y="216"/>
                  </a:lnTo>
                  <a:lnTo>
                    <a:pt x="217" y="216"/>
                  </a:lnTo>
                  <a:lnTo>
                    <a:pt x="210" y="212"/>
                  </a:lnTo>
                  <a:lnTo>
                    <a:pt x="217" y="212"/>
                  </a:lnTo>
                  <a:lnTo>
                    <a:pt x="214" y="207"/>
                  </a:lnTo>
                  <a:lnTo>
                    <a:pt x="219" y="204"/>
                  </a:lnTo>
                  <a:lnTo>
                    <a:pt x="225" y="204"/>
                  </a:lnTo>
                  <a:lnTo>
                    <a:pt x="224" y="202"/>
                  </a:lnTo>
                  <a:lnTo>
                    <a:pt x="222" y="197"/>
                  </a:lnTo>
                  <a:lnTo>
                    <a:pt x="217" y="199"/>
                  </a:lnTo>
                  <a:lnTo>
                    <a:pt x="215" y="202"/>
                  </a:lnTo>
                  <a:lnTo>
                    <a:pt x="212" y="205"/>
                  </a:lnTo>
                  <a:lnTo>
                    <a:pt x="209" y="207"/>
                  </a:lnTo>
                  <a:lnTo>
                    <a:pt x="207" y="205"/>
                  </a:lnTo>
                  <a:lnTo>
                    <a:pt x="200" y="204"/>
                  </a:lnTo>
                  <a:lnTo>
                    <a:pt x="195" y="207"/>
                  </a:lnTo>
                  <a:lnTo>
                    <a:pt x="190" y="210"/>
                  </a:lnTo>
                  <a:lnTo>
                    <a:pt x="187" y="213"/>
                  </a:lnTo>
                  <a:lnTo>
                    <a:pt x="182" y="218"/>
                  </a:lnTo>
                  <a:lnTo>
                    <a:pt x="176" y="223"/>
                  </a:lnTo>
                  <a:lnTo>
                    <a:pt x="166" y="231"/>
                  </a:lnTo>
                  <a:lnTo>
                    <a:pt x="156" y="236"/>
                  </a:lnTo>
                  <a:lnTo>
                    <a:pt x="147" y="233"/>
                  </a:lnTo>
                  <a:lnTo>
                    <a:pt x="144" y="231"/>
                  </a:lnTo>
                  <a:lnTo>
                    <a:pt x="141" y="225"/>
                  </a:lnTo>
                  <a:lnTo>
                    <a:pt x="136" y="226"/>
                  </a:lnTo>
                  <a:lnTo>
                    <a:pt x="134" y="221"/>
                  </a:lnTo>
                  <a:lnTo>
                    <a:pt x="133" y="216"/>
                  </a:lnTo>
                  <a:lnTo>
                    <a:pt x="134" y="212"/>
                  </a:lnTo>
                  <a:lnTo>
                    <a:pt x="129" y="213"/>
                  </a:lnTo>
                  <a:lnTo>
                    <a:pt x="126" y="207"/>
                  </a:lnTo>
                  <a:lnTo>
                    <a:pt x="128" y="200"/>
                  </a:lnTo>
                  <a:lnTo>
                    <a:pt x="131" y="195"/>
                  </a:lnTo>
                  <a:lnTo>
                    <a:pt x="136" y="199"/>
                  </a:lnTo>
                  <a:lnTo>
                    <a:pt x="138" y="194"/>
                  </a:lnTo>
                  <a:lnTo>
                    <a:pt x="134" y="192"/>
                  </a:lnTo>
                  <a:lnTo>
                    <a:pt x="136" y="189"/>
                  </a:lnTo>
                  <a:lnTo>
                    <a:pt x="133" y="186"/>
                  </a:lnTo>
                  <a:lnTo>
                    <a:pt x="133" y="184"/>
                  </a:lnTo>
                  <a:lnTo>
                    <a:pt x="139" y="178"/>
                  </a:lnTo>
                  <a:lnTo>
                    <a:pt x="144" y="174"/>
                  </a:lnTo>
                  <a:lnTo>
                    <a:pt x="152" y="170"/>
                  </a:lnTo>
                  <a:lnTo>
                    <a:pt x="164" y="166"/>
                  </a:lnTo>
                  <a:lnTo>
                    <a:pt x="167" y="168"/>
                  </a:lnTo>
                  <a:lnTo>
                    <a:pt x="171" y="168"/>
                  </a:lnTo>
                  <a:lnTo>
                    <a:pt x="177" y="170"/>
                  </a:lnTo>
                  <a:lnTo>
                    <a:pt x="182" y="174"/>
                  </a:lnTo>
                  <a:lnTo>
                    <a:pt x="187" y="178"/>
                  </a:lnTo>
                  <a:lnTo>
                    <a:pt x="192" y="178"/>
                  </a:lnTo>
                  <a:lnTo>
                    <a:pt x="197" y="179"/>
                  </a:lnTo>
                  <a:lnTo>
                    <a:pt x="200" y="181"/>
                  </a:lnTo>
                  <a:lnTo>
                    <a:pt x="200" y="178"/>
                  </a:lnTo>
                  <a:lnTo>
                    <a:pt x="197" y="174"/>
                  </a:lnTo>
                  <a:lnTo>
                    <a:pt x="189" y="168"/>
                  </a:lnTo>
                  <a:lnTo>
                    <a:pt x="194" y="165"/>
                  </a:lnTo>
                  <a:lnTo>
                    <a:pt x="194" y="161"/>
                  </a:lnTo>
                  <a:lnTo>
                    <a:pt x="194" y="158"/>
                  </a:lnTo>
                  <a:lnTo>
                    <a:pt x="200" y="158"/>
                  </a:lnTo>
                  <a:lnTo>
                    <a:pt x="205" y="160"/>
                  </a:lnTo>
                  <a:lnTo>
                    <a:pt x="210" y="161"/>
                  </a:lnTo>
                  <a:lnTo>
                    <a:pt x="219" y="163"/>
                  </a:lnTo>
                  <a:lnTo>
                    <a:pt x="219" y="158"/>
                  </a:lnTo>
                  <a:lnTo>
                    <a:pt x="215" y="157"/>
                  </a:lnTo>
                  <a:lnTo>
                    <a:pt x="210" y="155"/>
                  </a:lnTo>
                  <a:lnTo>
                    <a:pt x="205" y="155"/>
                  </a:lnTo>
                  <a:lnTo>
                    <a:pt x="202" y="153"/>
                  </a:lnTo>
                  <a:lnTo>
                    <a:pt x="200" y="152"/>
                  </a:lnTo>
                  <a:lnTo>
                    <a:pt x="199" y="152"/>
                  </a:lnTo>
                  <a:lnTo>
                    <a:pt x="192" y="150"/>
                  </a:lnTo>
                  <a:lnTo>
                    <a:pt x="194" y="147"/>
                  </a:lnTo>
                  <a:lnTo>
                    <a:pt x="199" y="145"/>
                  </a:lnTo>
                  <a:lnTo>
                    <a:pt x="202" y="145"/>
                  </a:lnTo>
                  <a:lnTo>
                    <a:pt x="207" y="145"/>
                  </a:lnTo>
                  <a:lnTo>
                    <a:pt x="210" y="149"/>
                  </a:lnTo>
                  <a:lnTo>
                    <a:pt x="212" y="152"/>
                  </a:lnTo>
                  <a:lnTo>
                    <a:pt x="215" y="153"/>
                  </a:lnTo>
                  <a:lnTo>
                    <a:pt x="222" y="153"/>
                  </a:lnTo>
                  <a:lnTo>
                    <a:pt x="225" y="152"/>
                  </a:lnTo>
                  <a:lnTo>
                    <a:pt x="222" y="152"/>
                  </a:lnTo>
                  <a:lnTo>
                    <a:pt x="217" y="150"/>
                  </a:lnTo>
                  <a:lnTo>
                    <a:pt x="215" y="147"/>
                  </a:lnTo>
                  <a:lnTo>
                    <a:pt x="210" y="142"/>
                  </a:lnTo>
                  <a:lnTo>
                    <a:pt x="214" y="139"/>
                  </a:lnTo>
                  <a:lnTo>
                    <a:pt x="209" y="137"/>
                  </a:lnTo>
                  <a:lnTo>
                    <a:pt x="205" y="137"/>
                  </a:lnTo>
                  <a:lnTo>
                    <a:pt x="209" y="134"/>
                  </a:lnTo>
                  <a:lnTo>
                    <a:pt x="204" y="136"/>
                  </a:lnTo>
                  <a:lnTo>
                    <a:pt x="199" y="137"/>
                  </a:lnTo>
                  <a:lnTo>
                    <a:pt x="197" y="140"/>
                  </a:lnTo>
                  <a:lnTo>
                    <a:pt x="192" y="144"/>
                  </a:lnTo>
                  <a:lnTo>
                    <a:pt x="189" y="149"/>
                  </a:lnTo>
                  <a:lnTo>
                    <a:pt x="184" y="155"/>
                  </a:lnTo>
                  <a:lnTo>
                    <a:pt x="181" y="153"/>
                  </a:lnTo>
                  <a:lnTo>
                    <a:pt x="177" y="152"/>
                  </a:lnTo>
                  <a:lnTo>
                    <a:pt x="179" y="150"/>
                  </a:lnTo>
                  <a:lnTo>
                    <a:pt x="176" y="147"/>
                  </a:lnTo>
                  <a:lnTo>
                    <a:pt x="177" y="140"/>
                  </a:lnTo>
                  <a:lnTo>
                    <a:pt x="181" y="137"/>
                  </a:lnTo>
                  <a:lnTo>
                    <a:pt x="186" y="136"/>
                  </a:lnTo>
                  <a:lnTo>
                    <a:pt x="190" y="137"/>
                  </a:lnTo>
                  <a:lnTo>
                    <a:pt x="194" y="137"/>
                  </a:lnTo>
                  <a:lnTo>
                    <a:pt x="197" y="134"/>
                  </a:lnTo>
                  <a:lnTo>
                    <a:pt x="200" y="129"/>
                  </a:lnTo>
                  <a:lnTo>
                    <a:pt x="197" y="127"/>
                  </a:lnTo>
                  <a:lnTo>
                    <a:pt x="194" y="131"/>
                  </a:lnTo>
                  <a:lnTo>
                    <a:pt x="189" y="134"/>
                  </a:lnTo>
                  <a:lnTo>
                    <a:pt x="186" y="131"/>
                  </a:lnTo>
                  <a:lnTo>
                    <a:pt x="182" y="132"/>
                  </a:lnTo>
                  <a:lnTo>
                    <a:pt x="181" y="127"/>
                  </a:lnTo>
                  <a:lnTo>
                    <a:pt x="182" y="123"/>
                  </a:lnTo>
                  <a:lnTo>
                    <a:pt x="176" y="123"/>
                  </a:lnTo>
                  <a:lnTo>
                    <a:pt x="174" y="126"/>
                  </a:lnTo>
                  <a:lnTo>
                    <a:pt x="176" y="132"/>
                  </a:lnTo>
                  <a:lnTo>
                    <a:pt x="172" y="139"/>
                  </a:lnTo>
                  <a:lnTo>
                    <a:pt x="166" y="140"/>
                  </a:lnTo>
                  <a:lnTo>
                    <a:pt x="164" y="134"/>
                  </a:lnTo>
                  <a:lnTo>
                    <a:pt x="162" y="134"/>
                  </a:lnTo>
                  <a:lnTo>
                    <a:pt x="161" y="127"/>
                  </a:lnTo>
                  <a:lnTo>
                    <a:pt x="164" y="124"/>
                  </a:lnTo>
                  <a:lnTo>
                    <a:pt x="169" y="126"/>
                  </a:lnTo>
                  <a:lnTo>
                    <a:pt x="172" y="124"/>
                  </a:lnTo>
                  <a:lnTo>
                    <a:pt x="169" y="123"/>
                  </a:lnTo>
                  <a:lnTo>
                    <a:pt x="164" y="119"/>
                  </a:lnTo>
                  <a:lnTo>
                    <a:pt x="159" y="121"/>
                  </a:lnTo>
                  <a:lnTo>
                    <a:pt x="159" y="116"/>
                  </a:lnTo>
                  <a:lnTo>
                    <a:pt x="162" y="111"/>
                  </a:lnTo>
                  <a:lnTo>
                    <a:pt x="157" y="111"/>
                  </a:lnTo>
                  <a:lnTo>
                    <a:pt x="154" y="115"/>
                  </a:lnTo>
                  <a:lnTo>
                    <a:pt x="151" y="113"/>
                  </a:lnTo>
                  <a:lnTo>
                    <a:pt x="154" y="110"/>
                  </a:lnTo>
                  <a:lnTo>
                    <a:pt x="154" y="106"/>
                  </a:lnTo>
                  <a:lnTo>
                    <a:pt x="159" y="102"/>
                  </a:lnTo>
                  <a:lnTo>
                    <a:pt x="159" y="100"/>
                  </a:lnTo>
                  <a:lnTo>
                    <a:pt x="159" y="97"/>
                  </a:lnTo>
                  <a:lnTo>
                    <a:pt x="154" y="97"/>
                  </a:lnTo>
                  <a:lnTo>
                    <a:pt x="151" y="98"/>
                  </a:lnTo>
                  <a:lnTo>
                    <a:pt x="151" y="93"/>
                  </a:lnTo>
                  <a:lnTo>
                    <a:pt x="149" y="90"/>
                  </a:lnTo>
                  <a:lnTo>
                    <a:pt x="151" y="85"/>
                  </a:lnTo>
                  <a:lnTo>
                    <a:pt x="149" y="79"/>
                  </a:lnTo>
                  <a:lnTo>
                    <a:pt x="154" y="82"/>
                  </a:lnTo>
                  <a:lnTo>
                    <a:pt x="156" y="77"/>
                  </a:lnTo>
                  <a:lnTo>
                    <a:pt x="154" y="74"/>
                  </a:lnTo>
                  <a:lnTo>
                    <a:pt x="151" y="74"/>
                  </a:lnTo>
                  <a:lnTo>
                    <a:pt x="147" y="72"/>
                  </a:lnTo>
                  <a:lnTo>
                    <a:pt x="144" y="71"/>
                  </a:lnTo>
                  <a:lnTo>
                    <a:pt x="141" y="68"/>
                  </a:lnTo>
                  <a:lnTo>
                    <a:pt x="138" y="61"/>
                  </a:lnTo>
                  <a:lnTo>
                    <a:pt x="133" y="53"/>
                  </a:lnTo>
                  <a:lnTo>
                    <a:pt x="129" y="47"/>
                  </a:lnTo>
                  <a:lnTo>
                    <a:pt x="126" y="42"/>
                  </a:lnTo>
                  <a:lnTo>
                    <a:pt x="123" y="35"/>
                  </a:lnTo>
                  <a:lnTo>
                    <a:pt x="123" y="26"/>
                  </a:lnTo>
                  <a:lnTo>
                    <a:pt x="124" y="14"/>
                  </a:lnTo>
                  <a:lnTo>
                    <a:pt x="131" y="1"/>
                  </a:lnTo>
                  <a:lnTo>
                    <a:pt x="141" y="0"/>
                  </a:lnTo>
                  <a:lnTo>
                    <a:pt x="141" y="1"/>
                  </a:lnTo>
                  <a:lnTo>
                    <a:pt x="141" y="3"/>
                  </a:lnTo>
                  <a:lnTo>
                    <a:pt x="141" y="9"/>
                  </a:lnTo>
                  <a:lnTo>
                    <a:pt x="139" y="14"/>
                  </a:lnTo>
                  <a:lnTo>
                    <a:pt x="143" y="16"/>
                  </a:lnTo>
                  <a:lnTo>
                    <a:pt x="144" y="11"/>
                  </a:lnTo>
                  <a:lnTo>
                    <a:pt x="144" y="6"/>
                  </a:lnTo>
                  <a:lnTo>
                    <a:pt x="146" y="11"/>
                  </a:lnTo>
                  <a:lnTo>
                    <a:pt x="146" y="14"/>
                  </a:lnTo>
                  <a:lnTo>
                    <a:pt x="146" y="17"/>
                  </a:lnTo>
                  <a:lnTo>
                    <a:pt x="144" y="22"/>
                  </a:lnTo>
                  <a:lnTo>
                    <a:pt x="144" y="24"/>
                  </a:lnTo>
                  <a:lnTo>
                    <a:pt x="144" y="30"/>
                  </a:lnTo>
                  <a:lnTo>
                    <a:pt x="144" y="35"/>
                  </a:lnTo>
                  <a:lnTo>
                    <a:pt x="146" y="40"/>
                  </a:lnTo>
                  <a:lnTo>
                    <a:pt x="149" y="43"/>
                  </a:lnTo>
                  <a:lnTo>
                    <a:pt x="146" y="47"/>
                  </a:lnTo>
                  <a:lnTo>
                    <a:pt x="144" y="53"/>
                  </a:lnTo>
                  <a:lnTo>
                    <a:pt x="147" y="51"/>
                  </a:lnTo>
                  <a:lnTo>
                    <a:pt x="151" y="47"/>
                  </a:lnTo>
                  <a:lnTo>
                    <a:pt x="157" y="42"/>
                  </a:lnTo>
                  <a:lnTo>
                    <a:pt x="161" y="47"/>
                  </a:lnTo>
                  <a:lnTo>
                    <a:pt x="166" y="48"/>
                  </a:lnTo>
                  <a:lnTo>
                    <a:pt x="162" y="45"/>
                  </a:lnTo>
                  <a:lnTo>
                    <a:pt x="162" y="42"/>
                  </a:lnTo>
                  <a:lnTo>
                    <a:pt x="161" y="38"/>
                  </a:lnTo>
                  <a:lnTo>
                    <a:pt x="157" y="37"/>
                  </a:lnTo>
                  <a:lnTo>
                    <a:pt x="154" y="35"/>
                  </a:lnTo>
                  <a:lnTo>
                    <a:pt x="147" y="32"/>
                  </a:lnTo>
                  <a:lnTo>
                    <a:pt x="147" y="26"/>
                  </a:lnTo>
                  <a:lnTo>
                    <a:pt x="149" y="19"/>
                  </a:lnTo>
                  <a:lnTo>
                    <a:pt x="147" y="17"/>
                  </a:lnTo>
                  <a:lnTo>
                    <a:pt x="151" y="13"/>
                  </a:lnTo>
                  <a:lnTo>
                    <a:pt x="154" y="5"/>
                  </a:lnTo>
                  <a:lnTo>
                    <a:pt x="159" y="3"/>
                  </a:lnTo>
                  <a:lnTo>
                    <a:pt x="162" y="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3" name="Freeform 267"/>
            <p:cNvSpPr>
              <a:spLocks/>
            </p:cNvSpPr>
            <p:nvPr/>
          </p:nvSpPr>
          <p:spPr bwMode="auto">
            <a:xfrm>
              <a:off x="1106488" y="11218070"/>
              <a:ext cx="7938" cy="6350"/>
            </a:xfrm>
            <a:custGeom>
              <a:avLst/>
              <a:gdLst>
                <a:gd name="T0" fmla="*/ 7 w 10"/>
                <a:gd name="T1" fmla="*/ 3 h 6"/>
                <a:gd name="T2" fmla="*/ 3 w 10"/>
                <a:gd name="T3" fmla="*/ 6 h 6"/>
                <a:gd name="T4" fmla="*/ 2 w 10"/>
                <a:gd name="T5" fmla="*/ 6 h 6"/>
                <a:gd name="T6" fmla="*/ 0 w 10"/>
                <a:gd name="T7" fmla="*/ 3 h 6"/>
                <a:gd name="T8" fmla="*/ 0 w 10"/>
                <a:gd name="T9" fmla="*/ 0 h 6"/>
                <a:gd name="T10" fmla="*/ 2 w 10"/>
                <a:gd name="T11" fmla="*/ 0 h 6"/>
                <a:gd name="T12" fmla="*/ 5 w 10"/>
                <a:gd name="T13" fmla="*/ 0 h 6"/>
                <a:gd name="T14" fmla="*/ 8 w 10"/>
                <a:gd name="T15" fmla="*/ 0 h 6"/>
                <a:gd name="T16" fmla="*/ 10 w 10"/>
                <a:gd name="T17" fmla="*/ 1 h 6"/>
                <a:gd name="T18" fmla="*/ 7 w 10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6">
                  <a:moveTo>
                    <a:pt x="7" y="3"/>
                  </a:moveTo>
                  <a:lnTo>
                    <a:pt x="3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10" y="1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4" name="Freeform 268"/>
            <p:cNvSpPr>
              <a:spLocks/>
            </p:cNvSpPr>
            <p:nvPr/>
          </p:nvSpPr>
          <p:spPr bwMode="auto">
            <a:xfrm>
              <a:off x="193675" y="10791033"/>
              <a:ext cx="12700" cy="19050"/>
            </a:xfrm>
            <a:custGeom>
              <a:avLst/>
              <a:gdLst>
                <a:gd name="T0" fmla="*/ 4 w 14"/>
                <a:gd name="T1" fmla="*/ 11 h 24"/>
                <a:gd name="T2" fmla="*/ 3 w 14"/>
                <a:gd name="T3" fmla="*/ 9 h 24"/>
                <a:gd name="T4" fmla="*/ 3 w 14"/>
                <a:gd name="T5" fmla="*/ 8 h 24"/>
                <a:gd name="T6" fmla="*/ 1 w 14"/>
                <a:gd name="T7" fmla="*/ 5 h 24"/>
                <a:gd name="T8" fmla="*/ 0 w 14"/>
                <a:gd name="T9" fmla="*/ 0 h 24"/>
                <a:gd name="T10" fmla="*/ 4 w 14"/>
                <a:gd name="T11" fmla="*/ 0 h 24"/>
                <a:gd name="T12" fmla="*/ 6 w 14"/>
                <a:gd name="T13" fmla="*/ 3 h 24"/>
                <a:gd name="T14" fmla="*/ 11 w 14"/>
                <a:gd name="T15" fmla="*/ 6 h 24"/>
                <a:gd name="T16" fmla="*/ 14 w 14"/>
                <a:gd name="T17" fmla="*/ 9 h 24"/>
                <a:gd name="T18" fmla="*/ 13 w 14"/>
                <a:gd name="T19" fmla="*/ 18 h 24"/>
                <a:gd name="T20" fmla="*/ 9 w 14"/>
                <a:gd name="T21" fmla="*/ 24 h 24"/>
                <a:gd name="T22" fmla="*/ 6 w 14"/>
                <a:gd name="T23" fmla="*/ 19 h 24"/>
                <a:gd name="T24" fmla="*/ 4 w 14"/>
                <a:gd name="T25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4">
                  <a:moveTo>
                    <a:pt x="4" y="11"/>
                  </a:moveTo>
                  <a:lnTo>
                    <a:pt x="3" y="9"/>
                  </a:lnTo>
                  <a:lnTo>
                    <a:pt x="3" y="8"/>
                  </a:lnTo>
                  <a:lnTo>
                    <a:pt x="1" y="5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3"/>
                  </a:lnTo>
                  <a:lnTo>
                    <a:pt x="11" y="6"/>
                  </a:lnTo>
                  <a:lnTo>
                    <a:pt x="14" y="9"/>
                  </a:lnTo>
                  <a:lnTo>
                    <a:pt x="13" y="18"/>
                  </a:lnTo>
                  <a:lnTo>
                    <a:pt x="9" y="24"/>
                  </a:lnTo>
                  <a:lnTo>
                    <a:pt x="6" y="19"/>
                  </a:lnTo>
                  <a:lnTo>
                    <a:pt x="4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5" name="Freeform 269"/>
            <p:cNvSpPr>
              <a:spLocks/>
            </p:cNvSpPr>
            <p:nvPr/>
          </p:nvSpPr>
          <p:spPr bwMode="auto">
            <a:xfrm>
              <a:off x="1015787" y="11116470"/>
              <a:ext cx="63499" cy="92076"/>
            </a:xfrm>
            <a:custGeom>
              <a:avLst/>
              <a:gdLst>
                <a:gd name="T0" fmla="*/ 68 w 81"/>
                <a:gd name="T1" fmla="*/ 80 h 117"/>
                <a:gd name="T2" fmla="*/ 68 w 81"/>
                <a:gd name="T3" fmla="*/ 83 h 117"/>
                <a:gd name="T4" fmla="*/ 68 w 81"/>
                <a:gd name="T5" fmla="*/ 88 h 117"/>
                <a:gd name="T6" fmla="*/ 68 w 81"/>
                <a:gd name="T7" fmla="*/ 94 h 117"/>
                <a:gd name="T8" fmla="*/ 63 w 81"/>
                <a:gd name="T9" fmla="*/ 99 h 117"/>
                <a:gd name="T10" fmla="*/ 61 w 81"/>
                <a:gd name="T11" fmla="*/ 107 h 117"/>
                <a:gd name="T12" fmla="*/ 61 w 81"/>
                <a:gd name="T13" fmla="*/ 115 h 117"/>
                <a:gd name="T14" fmla="*/ 55 w 81"/>
                <a:gd name="T15" fmla="*/ 117 h 117"/>
                <a:gd name="T16" fmla="*/ 50 w 81"/>
                <a:gd name="T17" fmla="*/ 110 h 117"/>
                <a:gd name="T18" fmla="*/ 48 w 81"/>
                <a:gd name="T19" fmla="*/ 104 h 117"/>
                <a:gd name="T20" fmla="*/ 43 w 81"/>
                <a:gd name="T21" fmla="*/ 97 h 117"/>
                <a:gd name="T22" fmla="*/ 35 w 81"/>
                <a:gd name="T23" fmla="*/ 96 h 117"/>
                <a:gd name="T24" fmla="*/ 27 w 81"/>
                <a:gd name="T25" fmla="*/ 96 h 117"/>
                <a:gd name="T26" fmla="*/ 17 w 81"/>
                <a:gd name="T27" fmla="*/ 91 h 117"/>
                <a:gd name="T28" fmla="*/ 10 w 81"/>
                <a:gd name="T29" fmla="*/ 88 h 117"/>
                <a:gd name="T30" fmla="*/ 5 w 81"/>
                <a:gd name="T31" fmla="*/ 83 h 117"/>
                <a:gd name="T32" fmla="*/ 0 w 81"/>
                <a:gd name="T33" fmla="*/ 80 h 117"/>
                <a:gd name="T34" fmla="*/ 2 w 81"/>
                <a:gd name="T35" fmla="*/ 76 h 117"/>
                <a:gd name="T36" fmla="*/ 9 w 81"/>
                <a:gd name="T37" fmla="*/ 76 h 117"/>
                <a:gd name="T38" fmla="*/ 13 w 81"/>
                <a:gd name="T39" fmla="*/ 75 h 117"/>
                <a:gd name="T40" fmla="*/ 20 w 81"/>
                <a:gd name="T41" fmla="*/ 72 h 117"/>
                <a:gd name="T42" fmla="*/ 28 w 81"/>
                <a:gd name="T43" fmla="*/ 65 h 117"/>
                <a:gd name="T44" fmla="*/ 28 w 81"/>
                <a:gd name="T45" fmla="*/ 55 h 117"/>
                <a:gd name="T46" fmla="*/ 32 w 81"/>
                <a:gd name="T47" fmla="*/ 47 h 117"/>
                <a:gd name="T48" fmla="*/ 38 w 81"/>
                <a:gd name="T49" fmla="*/ 34 h 117"/>
                <a:gd name="T50" fmla="*/ 48 w 81"/>
                <a:gd name="T51" fmla="*/ 28 h 117"/>
                <a:gd name="T52" fmla="*/ 55 w 81"/>
                <a:gd name="T53" fmla="*/ 20 h 117"/>
                <a:gd name="T54" fmla="*/ 58 w 81"/>
                <a:gd name="T55" fmla="*/ 18 h 117"/>
                <a:gd name="T56" fmla="*/ 58 w 81"/>
                <a:gd name="T57" fmla="*/ 17 h 117"/>
                <a:gd name="T58" fmla="*/ 60 w 81"/>
                <a:gd name="T59" fmla="*/ 8 h 117"/>
                <a:gd name="T60" fmla="*/ 61 w 81"/>
                <a:gd name="T61" fmla="*/ 5 h 117"/>
                <a:gd name="T62" fmla="*/ 65 w 81"/>
                <a:gd name="T63" fmla="*/ 5 h 117"/>
                <a:gd name="T64" fmla="*/ 68 w 81"/>
                <a:gd name="T65" fmla="*/ 5 h 117"/>
                <a:gd name="T66" fmla="*/ 68 w 81"/>
                <a:gd name="T67" fmla="*/ 0 h 117"/>
                <a:gd name="T68" fmla="*/ 80 w 81"/>
                <a:gd name="T69" fmla="*/ 0 h 117"/>
                <a:gd name="T70" fmla="*/ 80 w 81"/>
                <a:gd name="T71" fmla="*/ 12 h 117"/>
                <a:gd name="T72" fmla="*/ 76 w 81"/>
                <a:gd name="T73" fmla="*/ 17 h 117"/>
                <a:gd name="T74" fmla="*/ 81 w 81"/>
                <a:gd name="T75" fmla="*/ 21 h 117"/>
                <a:gd name="T76" fmla="*/ 80 w 81"/>
                <a:gd name="T77" fmla="*/ 33 h 117"/>
                <a:gd name="T78" fmla="*/ 73 w 81"/>
                <a:gd name="T79" fmla="*/ 38 h 117"/>
                <a:gd name="T80" fmla="*/ 76 w 81"/>
                <a:gd name="T81" fmla="*/ 44 h 117"/>
                <a:gd name="T82" fmla="*/ 73 w 81"/>
                <a:gd name="T83" fmla="*/ 54 h 117"/>
                <a:gd name="T84" fmla="*/ 66 w 81"/>
                <a:gd name="T85" fmla="*/ 59 h 117"/>
                <a:gd name="T86" fmla="*/ 65 w 81"/>
                <a:gd name="T87" fmla="*/ 65 h 117"/>
                <a:gd name="T88" fmla="*/ 68 w 81"/>
                <a:gd name="T89" fmla="*/ 68 h 117"/>
                <a:gd name="T90" fmla="*/ 68 w 81"/>
                <a:gd name="T91" fmla="*/ 75 h 117"/>
                <a:gd name="T92" fmla="*/ 68 w 81"/>
                <a:gd name="T93" fmla="*/ 8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7">
                  <a:moveTo>
                    <a:pt x="68" y="80"/>
                  </a:moveTo>
                  <a:lnTo>
                    <a:pt x="68" y="83"/>
                  </a:lnTo>
                  <a:lnTo>
                    <a:pt x="68" y="88"/>
                  </a:lnTo>
                  <a:lnTo>
                    <a:pt x="68" y="94"/>
                  </a:lnTo>
                  <a:lnTo>
                    <a:pt x="63" y="99"/>
                  </a:lnTo>
                  <a:lnTo>
                    <a:pt x="61" y="107"/>
                  </a:lnTo>
                  <a:lnTo>
                    <a:pt x="61" y="115"/>
                  </a:lnTo>
                  <a:lnTo>
                    <a:pt x="55" y="117"/>
                  </a:lnTo>
                  <a:lnTo>
                    <a:pt x="50" y="110"/>
                  </a:lnTo>
                  <a:lnTo>
                    <a:pt x="48" y="104"/>
                  </a:lnTo>
                  <a:lnTo>
                    <a:pt x="43" y="97"/>
                  </a:lnTo>
                  <a:lnTo>
                    <a:pt x="35" y="96"/>
                  </a:lnTo>
                  <a:lnTo>
                    <a:pt x="27" y="96"/>
                  </a:lnTo>
                  <a:lnTo>
                    <a:pt x="17" y="91"/>
                  </a:lnTo>
                  <a:lnTo>
                    <a:pt x="10" y="88"/>
                  </a:lnTo>
                  <a:lnTo>
                    <a:pt x="5" y="83"/>
                  </a:lnTo>
                  <a:lnTo>
                    <a:pt x="0" y="80"/>
                  </a:lnTo>
                  <a:lnTo>
                    <a:pt x="2" y="76"/>
                  </a:lnTo>
                  <a:lnTo>
                    <a:pt x="9" y="76"/>
                  </a:lnTo>
                  <a:lnTo>
                    <a:pt x="13" y="75"/>
                  </a:lnTo>
                  <a:lnTo>
                    <a:pt x="20" y="72"/>
                  </a:lnTo>
                  <a:lnTo>
                    <a:pt x="28" y="65"/>
                  </a:lnTo>
                  <a:lnTo>
                    <a:pt x="28" y="55"/>
                  </a:lnTo>
                  <a:lnTo>
                    <a:pt x="32" y="47"/>
                  </a:lnTo>
                  <a:lnTo>
                    <a:pt x="38" y="34"/>
                  </a:lnTo>
                  <a:lnTo>
                    <a:pt x="48" y="28"/>
                  </a:lnTo>
                  <a:lnTo>
                    <a:pt x="55" y="20"/>
                  </a:lnTo>
                  <a:lnTo>
                    <a:pt x="58" y="18"/>
                  </a:lnTo>
                  <a:lnTo>
                    <a:pt x="58" y="17"/>
                  </a:lnTo>
                  <a:lnTo>
                    <a:pt x="60" y="8"/>
                  </a:lnTo>
                  <a:lnTo>
                    <a:pt x="61" y="5"/>
                  </a:lnTo>
                  <a:lnTo>
                    <a:pt x="65" y="5"/>
                  </a:lnTo>
                  <a:lnTo>
                    <a:pt x="68" y="5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12"/>
                  </a:lnTo>
                  <a:lnTo>
                    <a:pt x="76" y="17"/>
                  </a:lnTo>
                  <a:lnTo>
                    <a:pt x="81" y="21"/>
                  </a:lnTo>
                  <a:lnTo>
                    <a:pt x="80" y="33"/>
                  </a:lnTo>
                  <a:lnTo>
                    <a:pt x="73" y="38"/>
                  </a:lnTo>
                  <a:lnTo>
                    <a:pt x="76" y="44"/>
                  </a:lnTo>
                  <a:lnTo>
                    <a:pt x="73" y="54"/>
                  </a:lnTo>
                  <a:lnTo>
                    <a:pt x="66" y="59"/>
                  </a:lnTo>
                  <a:lnTo>
                    <a:pt x="65" y="65"/>
                  </a:lnTo>
                  <a:lnTo>
                    <a:pt x="68" y="68"/>
                  </a:lnTo>
                  <a:lnTo>
                    <a:pt x="68" y="75"/>
                  </a:lnTo>
                  <a:lnTo>
                    <a:pt x="68" y="8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6" name="Freeform 270"/>
            <p:cNvSpPr>
              <a:spLocks/>
            </p:cNvSpPr>
            <p:nvPr/>
          </p:nvSpPr>
          <p:spPr bwMode="auto">
            <a:xfrm>
              <a:off x="196850" y="10840245"/>
              <a:ext cx="15875" cy="17463"/>
            </a:xfrm>
            <a:custGeom>
              <a:avLst/>
              <a:gdLst>
                <a:gd name="T0" fmla="*/ 16 w 20"/>
                <a:gd name="T1" fmla="*/ 8 h 21"/>
                <a:gd name="T2" fmla="*/ 18 w 20"/>
                <a:gd name="T3" fmla="*/ 14 h 21"/>
                <a:gd name="T4" fmla="*/ 20 w 20"/>
                <a:gd name="T5" fmla="*/ 21 h 21"/>
                <a:gd name="T6" fmla="*/ 11 w 20"/>
                <a:gd name="T7" fmla="*/ 19 h 21"/>
                <a:gd name="T8" fmla="*/ 5 w 20"/>
                <a:gd name="T9" fmla="*/ 11 h 21"/>
                <a:gd name="T10" fmla="*/ 1 w 20"/>
                <a:gd name="T11" fmla="*/ 6 h 21"/>
                <a:gd name="T12" fmla="*/ 0 w 20"/>
                <a:gd name="T13" fmla="*/ 3 h 21"/>
                <a:gd name="T14" fmla="*/ 0 w 20"/>
                <a:gd name="T15" fmla="*/ 0 h 21"/>
                <a:gd name="T16" fmla="*/ 6 w 20"/>
                <a:gd name="T17" fmla="*/ 2 h 21"/>
                <a:gd name="T18" fmla="*/ 10 w 20"/>
                <a:gd name="T19" fmla="*/ 3 h 21"/>
                <a:gd name="T20" fmla="*/ 11 w 20"/>
                <a:gd name="T21" fmla="*/ 6 h 21"/>
                <a:gd name="T22" fmla="*/ 15 w 20"/>
                <a:gd name="T23" fmla="*/ 6 h 21"/>
                <a:gd name="T24" fmla="*/ 16 w 20"/>
                <a:gd name="T25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6" y="8"/>
                  </a:moveTo>
                  <a:lnTo>
                    <a:pt x="18" y="14"/>
                  </a:lnTo>
                  <a:lnTo>
                    <a:pt x="20" y="21"/>
                  </a:lnTo>
                  <a:lnTo>
                    <a:pt x="11" y="19"/>
                  </a:lnTo>
                  <a:lnTo>
                    <a:pt x="5" y="11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6" y="2"/>
                  </a:lnTo>
                  <a:lnTo>
                    <a:pt x="10" y="3"/>
                  </a:lnTo>
                  <a:lnTo>
                    <a:pt x="11" y="6"/>
                  </a:lnTo>
                  <a:lnTo>
                    <a:pt x="15" y="6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7" name="Freeform 271"/>
            <p:cNvSpPr>
              <a:spLocks/>
            </p:cNvSpPr>
            <p:nvPr/>
          </p:nvSpPr>
          <p:spPr bwMode="auto">
            <a:xfrm>
              <a:off x="987425" y="10976770"/>
              <a:ext cx="9525" cy="17463"/>
            </a:xfrm>
            <a:custGeom>
              <a:avLst/>
              <a:gdLst>
                <a:gd name="T0" fmla="*/ 10 w 14"/>
                <a:gd name="T1" fmla="*/ 7 h 21"/>
                <a:gd name="T2" fmla="*/ 12 w 14"/>
                <a:gd name="T3" fmla="*/ 13 h 21"/>
                <a:gd name="T4" fmla="*/ 14 w 14"/>
                <a:gd name="T5" fmla="*/ 20 h 21"/>
                <a:gd name="T6" fmla="*/ 9 w 14"/>
                <a:gd name="T7" fmla="*/ 21 h 21"/>
                <a:gd name="T8" fmla="*/ 2 w 14"/>
                <a:gd name="T9" fmla="*/ 20 h 21"/>
                <a:gd name="T10" fmla="*/ 0 w 14"/>
                <a:gd name="T11" fmla="*/ 12 h 21"/>
                <a:gd name="T12" fmla="*/ 0 w 14"/>
                <a:gd name="T13" fmla="*/ 7 h 21"/>
                <a:gd name="T14" fmla="*/ 0 w 14"/>
                <a:gd name="T15" fmla="*/ 2 h 21"/>
                <a:gd name="T16" fmla="*/ 2 w 14"/>
                <a:gd name="T17" fmla="*/ 0 h 21"/>
                <a:gd name="T18" fmla="*/ 5 w 14"/>
                <a:gd name="T19" fmla="*/ 0 h 21"/>
                <a:gd name="T20" fmla="*/ 7 w 14"/>
                <a:gd name="T21" fmla="*/ 4 h 21"/>
                <a:gd name="T22" fmla="*/ 9 w 14"/>
                <a:gd name="T23" fmla="*/ 5 h 21"/>
                <a:gd name="T24" fmla="*/ 10 w 14"/>
                <a:gd name="T2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1">
                  <a:moveTo>
                    <a:pt x="10" y="7"/>
                  </a:moveTo>
                  <a:lnTo>
                    <a:pt x="12" y="13"/>
                  </a:lnTo>
                  <a:lnTo>
                    <a:pt x="14" y="20"/>
                  </a:lnTo>
                  <a:lnTo>
                    <a:pt x="9" y="21"/>
                  </a:lnTo>
                  <a:lnTo>
                    <a:pt x="2" y="20"/>
                  </a:lnTo>
                  <a:lnTo>
                    <a:pt x="0" y="12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9" y="5"/>
                  </a:lnTo>
                  <a:lnTo>
                    <a:pt x="10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8" name="Freeform 272"/>
            <p:cNvSpPr>
              <a:spLocks/>
            </p:cNvSpPr>
            <p:nvPr/>
          </p:nvSpPr>
          <p:spPr bwMode="auto">
            <a:xfrm>
              <a:off x="198438" y="10768808"/>
              <a:ext cx="9525" cy="12700"/>
            </a:xfrm>
            <a:custGeom>
              <a:avLst/>
              <a:gdLst>
                <a:gd name="T0" fmla="*/ 4 w 14"/>
                <a:gd name="T1" fmla="*/ 8 h 16"/>
                <a:gd name="T2" fmla="*/ 2 w 14"/>
                <a:gd name="T3" fmla="*/ 5 h 16"/>
                <a:gd name="T4" fmla="*/ 0 w 14"/>
                <a:gd name="T5" fmla="*/ 2 h 16"/>
                <a:gd name="T6" fmla="*/ 5 w 14"/>
                <a:gd name="T7" fmla="*/ 0 h 16"/>
                <a:gd name="T8" fmla="*/ 10 w 14"/>
                <a:gd name="T9" fmla="*/ 5 h 16"/>
                <a:gd name="T10" fmla="*/ 12 w 14"/>
                <a:gd name="T11" fmla="*/ 7 h 16"/>
                <a:gd name="T12" fmla="*/ 14 w 14"/>
                <a:gd name="T13" fmla="*/ 7 h 16"/>
                <a:gd name="T14" fmla="*/ 10 w 14"/>
                <a:gd name="T15" fmla="*/ 12 h 16"/>
                <a:gd name="T16" fmla="*/ 7 w 14"/>
                <a:gd name="T17" fmla="*/ 16 h 16"/>
                <a:gd name="T18" fmla="*/ 4 w 14"/>
                <a:gd name="T19" fmla="*/ 16 h 16"/>
                <a:gd name="T20" fmla="*/ 2 w 14"/>
                <a:gd name="T21" fmla="*/ 12 h 16"/>
                <a:gd name="T22" fmla="*/ 2 w 14"/>
                <a:gd name="T23" fmla="*/ 10 h 16"/>
                <a:gd name="T24" fmla="*/ 4 w 14"/>
                <a:gd name="T2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6">
                  <a:moveTo>
                    <a:pt x="4" y="8"/>
                  </a:moveTo>
                  <a:lnTo>
                    <a:pt x="2" y="5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5"/>
                  </a:lnTo>
                  <a:lnTo>
                    <a:pt x="12" y="7"/>
                  </a:lnTo>
                  <a:lnTo>
                    <a:pt x="14" y="7"/>
                  </a:lnTo>
                  <a:lnTo>
                    <a:pt x="10" y="12"/>
                  </a:lnTo>
                  <a:lnTo>
                    <a:pt x="7" y="16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59" name="Freeform 273"/>
            <p:cNvSpPr>
              <a:spLocks/>
            </p:cNvSpPr>
            <p:nvPr/>
          </p:nvSpPr>
          <p:spPr bwMode="auto">
            <a:xfrm>
              <a:off x="985838" y="11129170"/>
              <a:ext cx="4763" cy="14288"/>
            </a:xfrm>
            <a:custGeom>
              <a:avLst/>
              <a:gdLst>
                <a:gd name="T0" fmla="*/ 1 w 6"/>
                <a:gd name="T1" fmla="*/ 12 h 20"/>
                <a:gd name="T2" fmla="*/ 1 w 6"/>
                <a:gd name="T3" fmla="*/ 8 h 20"/>
                <a:gd name="T4" fmla="*/ 1 w 6"/>
                <a:gd name="T5" fmla="*/ 5 h 20"/>
                <a:gd name="T6" fmla="*/ 1 w 6"/>
                <a:gd name="T7" fmla="*/ 2 h 20"/>
                <a:gd name="T8" fmla="*/ 5 w 6"/>
                <a:gd name="T9" fmla="*/ 0 h 20"/>
                <a:gd name="T10" fmla="*/ 5 w 6"/>
                <a:gd name="T11" fmla="*/ 4 h 20"/>
                <a:gd name="T12" fmla="*/ 6 w 6"/>
                <a:gd name="T13" fmla="*/ 8 h 20"/>
                <a:gd name="T14" fmla="*/ 6 w 6"/>
                <a:gd name="T15" fmla="*/ 15 h 20"/>
                <a:gd name="T16" fmla="*/ 5 w 6"/>
                <a:gd name="T17" fmla="*/ 20 h 20"/>
                <a:gd name="T18" fmla="*/ 0 w 6"/>
                <a:gd name="T19" fmla="*/ 17 h 20"/>
                <a:gd name="T20" fmla="*/ 1 w 6"/>
                <a:gd name="T21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20">
                  <a:moveTo>
                    <a:pt x="1" y="12"/>
                  </a:moveTo>
                  <a:lnTo>
                    <a:pt x="1" y="8"/>
                  </a:lnTo>
                  <a:lnTo>
                    <a:pt x="1" y="5"/>
                  </a:lnTo>
                  <a:lnTo>
                    <a:pt x="1" y="2"/>
                  </a:lnTo>
                  <a:lnTo>
                    <a:pt x="5" y="0"/>
                  </a:lnTo>
                  <a:lnTo>
                    <a:pt x="5" y="4"/>
                  </a:lnTo>
                  <a:lnTo>
                    <a:pt x="6" y="8"/>
                  </a:lnTo>
                  <a:lnTo>
                    <a:pt x="6" y="15"/>
                  </a:lnTo>
                  <a:lnTo>
                    <a:pt x="5" y="20"/>
                  </a:lnTo>
                  <a:lnTo>
                    <a:pt x="0" y="17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0" name="Freeform 274"/>
            <p:cNvSpPr>
              <a:spLocks/>
            </p:cNvSpPr>
            <p:nvPr/>
          </p:nvSpPr>
          <p:spPr bwMode="auto">
            <a:xfrm>
              <a:off x="200025" y="10713245"/>
              <a:ext cx="14288" cy="42863"/>
            </a:xfrm>
            <a:custGeom>
              <a:avLst/>
              <a:gdLst>
                <a:gd name="T0" fmla="*/ 8 w 20"/>
                <a:gd name="T1" fmla="*/ 32 h 55"/>
                <a:gd name="T2" fmla="*/ 7 w 20"/>
                <a:gd name="T3" fmla="*/ 29 h 55"/>
                <a:gd name="T4" fmla="*/ 5 w 20"/>
                <a:gd name="T5" fmla="*/ 28 h 55"/>
                <a:gd name="T6" fmla="*/ 3 w 20"/>
                <a:gd name="T7" fmla="*/ 24 h 55"/>
                <a:gd name="T8" fmla="*/ 2 w 20"/>
                <a:gd name="T9" fmla="*/ 19 h 55"/>
                <a:gd name="T10" fmla="*/ 0 w 20"/>
                <a:gd name="T11" fmla="*/ 11 h 55"/>
                <a:gd name="T12" fmla="*/ 2 w 20"/>
                <a:gd name="T13" fmla="*/ 8 h 55"/>
                <a:gd name="T14" fmla="*/ 3 w 20"/>
                <a:gd name="T15" fmla="*/ 5 h 55"/>
                <a:gd name="T16" fmla="*/ 10 w 20"/>
                <a:gd name="T17" fmla="*/ 5 h 55"/>
                <a:gd name="T18" fmla="*/ 13 w 20"/>
                <a:gd name="T19" fmla="*/ 0 h 55"/>
                <a:gd name="T20" fmla="*/ 15 w 20"/>
                <a:gd name="T21" fmla="*/ 0 h 55"/>
                <a:gd name="T22" fmla="*/ 18 w 20"/>
                <a:gd name="T23" fmla="*/ 3 h 55"/>
                <a:gd name="T24" fmla="*/ 18 w 20"/>
                <a:gd name="T25" fmla="*/ 10 h 55"/>
                <a:gd name="T26" fmla="*/ 17 w 20"/>
                <a:gd name="T27" fmla="*/ 18 h 55"/>
                <a:gd name="T28" fmla="*/ 17 w 20"/>
                <a:gd name="T29" fmla="*/ 28 h 55"/>
                <a:gd name="T30" fmla="*/ 18 w 20"/>
                <a:gd name="T31" fmla="*/ 37 h 55"/>
                <a:gd name="T32" fmla="*/ 18 w 20"/>
                <a:gd name="T33" fmla="*/ 44 h 55"/>
                <a:gd name="T34" fmla="*/ 20 w 20"/>
                <a:gd name="T35" fmla="*/ 53 h 55"/>
                <a:gd name="T36" fmla="*/ 13 w 20"/>
                <a:gd name="T37" fmla="*/ 55 h 55"/>
                <a:gd name="T38" fmla="*/ 10 w 20"/>
                <a:gd name="T39" fmla="*/ 49 h 55"/>
                <a:gd name="T40" fmla="*/ 8 w 20"/>
                <a:gd name="T41" fmla="*/ 39 h 55"/>
                <a:gd name="T42" fmla="*/ 8 w 20"/>
                <a:gd name="T4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55">
                  <a:moveTo>
                    <a:pt x="8" y="32"/>
                  </a:moveTo>
                  <a:lnTo>
                    <a:pt x="7" y="29"/>
                  </a:lnTo>
                  <a:lnTo>
                    <a:pt x="5" y="28"/>
                  </a:lnTo>
                  <a:lnTo>
                    <a:pt x="3" y="24"/>
                  </a:lnTo>
                  <a:lnTo>
                    <a:pt x="2" y="19"/>
                  </a:lnTo>
                  <a:lnTo>
                    <a:pt x="0" y="11"/>
                  </a:lnTo>
                  <a:lnTo>
                    <a:pt x="2" y="8"/>
                  </a:lnTo>
                  <a:lnTo>
                    <a:pt x="3" y="5"/>
                  </a:lnTo>
                  <a:lnTo>
                    <a:pt x="10" y="5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8" y="3"/>
                  </a:lnTo>
                  <a:lnTo>
                    <a:pt x="18" y="10"/>
                  </a:lnTo>
                  <a:lnTo>
                    <a:pt x="17" y="18"/>
                  </a:lnTo>
                  <a:lnTo>
                    <a:pt x="17" y="28"/>
                  </a:lnTo>
                  <a:lnTo>
                    <a:pt x="18" y="37"/>
                  </a:lnTo>
                  <a:lnTo>
                    <a:pt x="18" y="44"/>
                  </a:lnTo>
                  <a:lnTo>
                    <a:pt x="20" y="53"/>
                  </a:lnTo>
                  <a:lnTo>
                    <a:pt x="13" y="55"/>
                  </a:lnTo>
                  <a:lnTo>
                    <a:pt x="10" y="49"/>
                  </a:lnTo>
                  <a:lnTo>
                    <a:pt x="8" y="39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1" name="Freeform 275"/>
            <p:cNvSpPr>
              <a:spLocks/>
            </p:cNvSpPr>
            <p:nvPr/>
          </p:nvSpPr>
          <p:spPr bwMode="auto">
            <a:xfrm>
              <a:off x="985838" y="11156158"/>
              <a:ext cx="17463" cy="20638"/>
            </a:xfrm>
            <a:custGeom>
              <a:avLst/>
              <a:gdLst>
                <a:gd name="T0" fmla="*/ 6 w 21"/>
                <a:gd name="T1" fmla="*/ 18 h 24"/>
                <a:gd name="T2" fmla="*/ 5 w 21"/>
                <a:gd name="T3" fmla="*/ 16 h 24"/>
                <a:gd name="T4" fmla="*/ 3 w 21"/>
                <a:gd name="T5" fmla="*/ 13 h 24"/>
                <a:gd name="T6" fmla="*/ 3 w 21"/>
                <a:gd name="T7" fmla="*/ 11 h 24"/>
                <a:gd name="T8" fmla="*/ 1 w 21"/>
                <a:gd name="T9" fmla="*/ 10 h 24"/>
                <a:gd name="T10" fmla="*/ 0 w 21"/>
                <a:gd name="T11" fmla="*/ 5 h 24"/>
                <a:gd name="T12" fmla="*/ 0 w 21"/>
                <a:gd name="T13" fmla="*/ 2 h 24"/>
                <a:gd name="T14" fmla="*/ 3 w 21"/>
                <a:gd name="T15" fmla="*/ 0 h 24"/>
                <a:gd name="T16" fmla="*/ 6 w 21"/>
                <a:gd name="T17" fmla="*/ 2 h 24"/>
                <a:gd name="T18" fmla="*/ 11 w 21"/>
                <a:gd name="T19" fmla="*/ 6 h 24"/>
                <a:gd name="T20" fmla="*/ 18 w 21"/>
                <a:gd name="T21" fmla="*/ 15 h 24"/>
                <a:gd name="T22" fmla="*/ 21 w 21"/>
                <a:gd name="T23" fmla="*/ 24 h 24"/>
                <a:gd name="T24" fmla="*/ 16 w 21"/>
                <a:gd name="T25" fmla="*/ 24 h 24"/>
                <a:gd name="T26" fmla="*/ 10 w 21"/>
                <a:gd name="T27" fmla="*/ 21 h 24"/>
                <a:gd name="T28" fmla="*/ 6 w 21"/>
                <a:gd name="T2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24">
                  <a:moveTo>
                    <a:pt x="6" y="18"/>
                  </a:moveTo>
                  <a:lnTo>
                    <a:pt x="5" y="16"/>
                  </a:lnTo>
                  <a:lnTo>
                    <a:pt x="3" y="13"/>
                  </a:lnTo>
                  <a:lnTo>
                    <a:pt x="3" y="11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6" y="2"/>
                  </a:lnTo>
                  <a:lnTo>
                    <a:pt x="11" y="6"/>
                  </a:lnTo>
                  <a:lnTo>
                    <a:pt x="18" y="15"/>
                  </a:lnTo>
                  <a:lnTo>
                    <a:pt x="21" y="24"/>
                  </a:lnTo>
                  <a:lnTo>
                    <a:pt x="16" y="24"/>
                  </a:lnTo>
                  <a:lnTo>
                    <a:pt x="10" y="21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2" name="Freeform 276"/>
            <p:cNvSpPr>
              <a:spLocks/>
            </p:cNvSpPr>
            <p:nvPr/>
          </p:nvSpPr>
          <p:spPr bwMode="auto">
            <a:xfrm>
              <a:off x="201613" y="10865645"/>
              <a:ext cx="15875" cy="14288"/>
            </a:xfrm>
            <a:custGeom>
              <a:avLst/>
              <a:gdLst>
                <a:gd name="T0" fmla="*/ 15 w 20"/>
                <a:gd name="T1" fmla="*/ 6 h 17"/>
                <a:gd name="T2" fmla="*/ 20 w 20"/>
                <a:gd name="T3" fmla="*/ 8 h 17"/>
                <a:gd name="T4" fmla="*/ 20 w 20"/>
                <a:gd name="T5" fmla="*/ 14 h 17"/>
                <a:gd name="T6" fmla="*/ 15 w 20"/>
                <a:gd name="T7" fmla="*/ 16 h 17"/>
                <a:gd name="T8" fmla="*/ 10 w 20"/>
                <a:gd name="T9" fmla="*/ 17 h 17"/>
                <a:gd name="T10" fmla="*/ 5 w 20"/>
                <a:gd name="T11" fmla="*/ 13 h 17"/>
                <a:gd name="T12" fmla="*/ 0 w 20"/>
                <a:gd name="T13" fmla="*/ 4 h 17"/>
                <a:gd name="T14" fmla="*/ 2 w 20"/>
                <a:gd name="T15" fmla="*/ 0 h 17"/>
                <a:gd name="T16" fmla="*/ 7 w 20"/>
                <a:gd name="T17" fmla="*/ 0 h 17"/>
                <a:gd name="T18" fmla="*/ 10 w 20"/>
                <a:gd name="T19" fmla="*/ 3 h 17"/>
                <a:gd name="T20" fmla="*/ 14 w 20"/>
                <a:gd name="T21" fmla="*/ 6 h 17"/>
                <a:gd name="T22" fmla="*/ 15 w 20"/>
                <a:gd name="T2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17">
                  <a:moveTo>
                    <a:pt x="15" y="6"/>
                  </a:moveTo>
                  <a:lnTo>
                    <a:pt x="20" y="8"/>
                  </a:lnTo>
                  <a:lnTo>
                    <a:pt x="20" y="14"/>
                  </a:lnTo>
                  <a:lnTo>
                    <a:pt x="15" y="16"/>
                  </a:lnTo>
                  <a:lnTo>
                    <a:pt x="10" y="17"/>
                  </a:lnTo>
                  <a:lnTo>
                    <a:pt x="5" y="13"/>
                  </a:lnTo>
                  <a:lnTo>
                    <a:pt x="0" y="4"/>
                  </a:lnTo>
                  <a:lnTo>
                    <a:pt x="2" y="0"/>
                  </a:lnTo>
                  <a:lnTo>
                    <a:pt x="7" y="0"/>
                  </a:lnTo>
                  <a:lnTo>
                    <a:pt x="10" y="3"/>
                  </a:lnTo>
                  <a:lnTo>
                    <a:pt x="14" y="6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3" name="Freeform 277"/>
            <p:cNvSpPr>
              <a:spLocks/>
            </p:cNvSpPr>
            <p:nvPr/>
          </p:nvSpPr>
          <p:spPr bwMode="auto">
            <a:xfrm>
              <a:off x="976313" y="11194258"/>
              <a:ext cx="76200" cy="193675"/>
            </a:xfrm>
            <a:custGeom>
              <a:avLst/>
              <a:gdLst>
                <a:gd name="T0" fmla="*/ 86 w 96"/>
                <a:gd name="T1" fmla="*/ 92 h 244"/>
                <a:gd name="T2" fmla="*/ 86 w 96"/>
                <a:gd name="T3" fmla="*/ 103 h 244"/>
                <a:gd name="T4" fmla="*/ 88 w 96"/>
                <a:gd name="T5" fmla="*/ 112 h 244"/>
                <a:gd name="T6" fmla="*/ 88 w 96"/>
                <a:gd name="T7" fmla="*/ 118 h 244"/>
                <a:gd name="T8" fmla="*/ 96 w 96"/>
                <a:gd name="T9" fmla="*/ 146 h 244"/>
                <a:gd name="T10" fmla="*/ 90 w 96"/>
                <a:gd name="T11" fmla="*/ 192 h 244"/>
                <a:gd name="T12" fmla="*/ 83 w 96"/>
                <a:gd name="T13" fmla="*/ 218 h 244"/>
                <a:gd name="T14" fmla="*/ 81 w 96"/>
                <a:gd name="T15" fmla="*/ 236 h 244"/>
                <a:gd name="T16" fmla="*/ 73 w 96"/>
                <a:gd name="T17" fmla="*/ 235 h 244"/>
                <a:gd name="T18" fmla="*/ 71 w 96"/>
                <a:gd name="T19" fmla="*/ 210 h 244"/>
                <a:gd name="T20" fmla="*/ 63 w 96"/>
                <a:gd name="T21" fmla="*/ 209 h 244"/>
                <a:gd name="T22" fmla="*/ 65 w 96"/>
                <a:gd name="T23" fmla="*/ 233 h 244"/>
                <a:gd name="T24" fmla="*/ 53 w 96"/>
                <a:gd name="T25" fmla="*/ 213 h 244"/>
                <a:gd name="T26" fmla="*/ 48 w 96"/>
                <a:gd name="T27" fmla="*/ 181 h 244"/>
                <a:gd name="T28" fmla="*/ 45 w 96"/>
                <a:gd name="T29" fmla="*/ 142 h 244"/>
                <a:gd name="T30" fmla="*/ 43 w 96"/>
                <a:gd name="T31" fmla="*/ 134 h 244"/>
                <a:gd name="T32" fmla="*/ 50 w 96"/>
                <a:gd name="T33" fmla="*/ 128 h 244"/>
                <a:gd name="T34" fmla="*/ 56 w 96"/>
                <a:gd name="T35" fmla="*/ 137 h 244"/>
                <a:gd name="T36" fmla="*/ 65 w 96"/>
                <a:gd name="T37" fmla="*/ 126 h 244"/>
                <a:gd name="T38" fmla="*/ 66 w 96"/>
                <a:gd name="T39" fmla="*/ 121 h 244"/>
                <a:gd name="T40" fmla="*/ 73 w 96"/>
                <a:gd name="T41" fmla="*/ 116 h 244"/>
                <a:gd name="T42" fmla="*/ 60 w 96"/>
                <a:gd name="T43" fmla="*/ 97 h 244"/>
                <a:gd name="T44" fmla="*/ 50 w 96"/>
                <a:gd name="T45" fmla="*/ 86 h 244"/>
                <a:gd name="T46" fmla="*/ 38 w 96"/>
                <a:gd name="T47" fmla="*/ 82 h 244"/>
                <a:gd name="T48" fmla="*/ 37 w 96"/>
                <a:gd name="T49" fmla="*/ 86 h 244"/>
                <a:gd name="T50" fmla="*/ 30 w 96"/>
                <a:gd name="T51" fmla="*/ 78 h 244"/>
                <a:gd name="T52" fmla="*/ 28 w 96"/>
                <a:gd name="T53" fmla="*/ 63 h 244"/>
                <a:gd name="T54" fmla="*/ 20 w 96"/>
                <a:gd name="T55" fmla="*/ 58 h 244"/>
                <a:gd name="T56" fmla="*/ 18 w 96"/>
                <a:gd name="T57" fmla="*/ 50 h 244"/>
                <a:gd name="T58" fmla="*/ 9 w 96"/>
                <a:gd name="T59" fmla="*/ 35 h 244"/>
                <a:gd name="T60" fmla="*/ 2 w 96"/>
                <a:gd name="T61" fmla="*/ 26 h 244"/>
                <a:gd name="T62" fmla="*/ 9 w 96"/>
                <a:gd name="T63" fmla="*/ 19 h 244"/>
                <a:gd name="T64" fmla="*/ 12 w 96"/>
                <a:gd name="T65" fmla="*/ 18 h 244"/>
                <a:gd name="T66" fmla="*/ 12 w 96"/>
                <a:gd name="T67" fmla="*/ 10 h 244"/>
                <a:gd name="T68" fmla="*/ 9 w 96"/>
                <a:gd name="T69" fmla="*/ 3 h 244"/>
                <a:gd name="T70" fmla="*/ 17 w 96"/>
                <a:gd name="T71" fmla="*/ 5 h 244"/>
                <a:gd name="T72" fmla="*/ 43 w 96"/>
                <a:gd name="T73" fmla="*/ 26 h 244"/>
                <a:gd name="T74" fmla="*/ 61 w 96"/>
                <a:gd name="T75" fmla="*/ 37 h 244"/>
                <a:gd name="T76" fmla="*/ 78 w 96"/>
                <a:gd name="T77" fmla="*/ 35 h 244"/>
                <a:gd name="T78" fmla="*/ 86 w 96"/>
                <a:gd name="T79" fmla="*/ 57 h 244"/>
                <a:gd name="T80" fmla="*/ 90 w 96"/>
                <a:gd name="T81" fmla="*/ 7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6" h="244">
                  <a:moveTo>
                    <a:pt x="88" y="86"/>
                  </a:moveTo>
                  <a:lnTo>
                    <a:pt x="86" y="92"/>
                  </a:lnTo>
                  <a:lnTo>
                    <a:pt x="86" y="97"/>
                  </a:lnTo>
                  <a:lnTo>
                    <a:pt x="86" y="103"/>
                  </a:lnTo>
                  <a:lnTo>
                    <a:pt x="86" y="108"/>
                  </a:lnTo>
                  <a:lnTo>
                    <a:pt x="88" y="112"/>
                  </a:lnTo>
                  <a:lnTo>
                    <a:pt x="88" y="115"/>
                  </a:lnTo>
                  <a:lnTo>
                    <a:pt x="88" y="118"/>
                  </a:lnTo>
                  <a:lnTo>
                    <a:pt x="88" y="129"/>
                  </a:lnTo>
                  <a:lnTo>
                    <a:pt x="96" y="146"/>
                  </a:lnTo>
                  <a:lnTo>
                    <a:pt x="96" y="168"/>
                  </a:lnTo>
                  <a:lnTo>
                    <a:pt x="90" y="192"/>
                  </a:lnTo>
                  <a:lnTo>
                    <a:pt x="86" y="209"/>
                  </a:lnTo>
                  <a:lnTo>
                    <a:pt x="83" y="218"/>
                  </a:lnTo>
                  <a:lnTo>
                    <a:pt x="83" y="226"/>
                  </a:lnTo>
                  <a:lnTo>
                    <a:pt x="81" y="236"/>
                  </a:lnTo>
                  <a:lnTo>
                    <a:pt x="78" y="244"/>
                  </a:lnTo>
                  <a:lnTo>
                    <a:pt x="73" y="235"/>
                  </a:lnTo>
                  <a:lnTo>
                    <a:pt x="73" y="220"/>
                  </a:lnTo>
                  <a:lnTo>
                    <a:pt x="71" y="210"/>
                  </a:lnTo>
                  <a:lnTo>
                    <a:pt x="68" y="205"/>
                  </a:lnTo>
                  <a:lnTo>
                    <a:pt x="63" y="209"/>
                  </a:lnTo>
                  <a:lnTo>
                    <a:pt x="65" y="222"/>
                  </a:lnTo>
                  <a:lnTo>
                    <a:pt x="65" y="233"/>
                  </a:lnTo>
                  <a:lnTo>
                    <a:pt x="55" y="226"/>
                  </a:lnTo>
                  <a:lnTo>
                    <a:pt x="53" y="213"/>
                  </a:lnTo>
                  <a:lnTo>
                    <a:pt x="53" y="196"/>
                  </a:lnTo>
                  <a:lnTo>
                    <a:pt x="48" y="181"/>
                  </a:lnTo>
                  <a:lnTo>
                    <a:pt x="43" y="162"/>
                  </a:lnTo>
                  <a:lnTo>
                    <a:pt x="45" y="142"/>
                  </a:lnTo>
                  <a:lnTo>
                    <a:pt x="45" y="136"/>
                  </a:lnTo>
                  <a:lnTo>
                    <a:pt x="43" y="134"/>
                  </a:lnTo>
                  <a:lnTo>
                    <a:pt x="45" y="129"/>
                  </a:lnTo>
                  <a:lnTo>
                    <a:pt x="50" y="128"/>
                  </a:lnTo>
                  <a:lnTo>
                    <a:pt x="53" y="136"/>
                  </a:lnTo>
                  <a:lnTo>
                    <a:pt x="56" y="137"/>
                  </a:lnTo>
                  <a:lnTo>
                    <a:pt x="60" y="131"/>
                  </a:lnTo>
                  <a:lnTo>
                    <a:pt x="65" y="126"/>
                  </a:lnTo>
                  <a:lnTo>
                    <a:pt x="66" y="123"/>
                  </a:lnTo>
                  <a:lnTo>
                    <a:pt x="66" y="121"/>
                  </a:lnTo>
                  <a:lnTo>
                    <a:pt x="68" y="120"/>
                  </a:lnTo>
                  <a:lnTo>
                    <a:pt x="73" y="116"/>
                  </a:lnTo>
                  <a:lnTo>
                    <a:pt x="68" y="102"/>
                  </a:lnTo>
                  <a:lnTo>
                    <a:pt x="60" y="97"/>
                  </a:lnTo>
                  <a:lnTo>
                    <a:pt x="56" y="94"/>
                  </a:lnTo>
                  <a:lnTo>
                    <a:pt x="50" y="86"/>
                  </a:lnTo>
                  <a:lnTo>
                    <a:pt x="43" y="81"/>
                  </a:lnTo>
                  <a:lnTo>
                    <a:pt x="38" y="82"/>
                  </a:lnTo>
                  <a:lnTo>
                    <a:pt x="37" y="84"/>
                  </a:lnTo>
                  <a:lnTo>
                    <a:pt x="37" y="86"/>
                  </a:lnTo>
                  <a:lnTo>
                    <a:pt x="33" y="87"/>
                  </a:lnTo>
                  <a:lnTo>
                    <a:pt x="30" y="78"/>
                  </a:lnTo>
                  <a:lnTo>
                    <a:pt x="25" y="68"/>
                  </a:lnTo>
                  <a:lnTo>
                    <a:pt x="28" y="63"/>
                  </a:lnTo>
                  <a:lnTo>
                    <a:pt x="25" y="61"/>
                  </a:lnTo>
                  <a:lnTo>
                    <a:pt x="20" y="58"/>
                  </a:lnTo>
                  <a:lnTo>
                    <a:pt x="17" y="53"/>
                  </a:lnTo>
                  <a:lnTo>
                    <a:pt x="18" y="50"/>
                  </a:lnTo>
                  <a:lnTo>
                    <a:pt x="13" y="44"/>
                  </a:lnTo>
                  <a:lnTo>
                    <a:pt x="9" y="35"/>
                  </a:lnTo>
                  <a:lnTo>
                    <a:pt x="5" y="31"/>
                  </a:lnTo>
                  <a:lnTo>
                    <a:pt x="2" y="26"/>
                  </a:lnTo>
                  <a:lnTo>
                    <a:pt x="0" y="23"/>
                  </a:lnTo>
                  <a:lnTo>
                    <a:pt x="9" y="19"/>
                  </a:lnTo>
                  <a:lnTo>
                    <a:pt x="12" y="21"/>
                  </a:lnTo>
                  <a:lnTo>
                    <a:pt x="12" y="18"/>
                  </a:lnTo>
                  <a:lnTo>
                    <a:pt x="10" y="13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9" y="3"/>
                  </a:lnTo>
                  <a:lnTo>
                    <a:pt x="9" y="0"/>
                  </a:lnTo>
                  <a:lnTo>
                    <a:pt x="17" y="5"/>
                  </a:lnTo>
                  <a:lnTo>
                    <a:pt x="30" y="16"/>
                  </a:lnTo>
                  <a:lnTo>
                    <a:pt x="43" y="26"/>
                  </a:lnTo>
                  <a:lnTo>
                    <a:pt x="53" y="32"/>
                  </a:lnTo>
                  <a:lnTo>
                    <a:pt x="61" y="37"/>
                  </a:lnTo>
                  <a:lnTo>
                    <a:pt x="71" y="37"/>
                  </a:lnTo>
                  <a:lnTo>
                    <a:pt x="78" y="35"/>
                  </a:lnTo>
                  <a:lnTo>
                    <a:pt x="83" y="44"/>
                  </a:lnTo>
                  <a:lnTo>
                    <a:pt x="86" y="57"/>
                  </a:lnTo>
                  <a:lnTo>
                    <a:pt x="95" y="65"/>
                  </a:lnTo>
                  <a:lnTo>
                    <a:pt x="90" y="78"/>
                  </a:lnTo>
                  <a:lnTo>
                    <a:pt x="88" y="8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4" name="Freeform 278"/>
            <p:cNvSpPr>
              <a:spLocks/>
            </p:cNvSpPr>
            <p:nvPr/>
          </p:nvSpPr>
          <p:spPr bwMode="auto">
            <a:xfrm>
              <a:off x="206375" y="10700545"/>
              <a:ext cx="7938" cy="9525"/>
            </a:xfrm>
            <a:custGeom>
              <a:avLst/>
              <a:gdLst>
                <a:gd name="T0" fmla="*/ 9 w 12"/>
                <a:gd name="T1" fmla="*/ 11 h 11"/>
                <a:gd name="T2" fmla="*/ 4 w 12"/>
                <a:gd name="T3" fmla="*/ 9 h 11"/>
                <a:gd name="T4" fmla="*/ 0 w 12"/>
                <a:gd name="T5" fmla="*/ 8 h 11"/>
                <a:gd name="T6" fmla="*/ 0 w 12"/>
                <a:gd name="T7" fmla="*/ 4 h 11"/>
                <a:gd name="T8" fmla="*/ 2 w 12"/>
                <a:gd name="T9" fmla="*/ 4 h 11"/>
                <a:gd name="T10" fmla="*/ 5 w 12"/>
                <a:gd name="T11" fmla="*/ 3 h 11"/>
                <a:gd name="T12" fmla="*/ 5 w 12"/>
                <a:gd name="T13" fmla="*/ 0 h 11"/>
                <a:gd name="T14" fmla="*/ 12 w 12"/>
                <a:gd name="T15" fmla="*/ 3 h 11"/>
                <a:gd name="T16" fmla="*/ 12 w 12"/>
                <a:gd name="T17" fmla="*/ 8 h 11"/>
                <a:gd name="T18" fmla="*/ 9 w 12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lnTo>
                    <a:pt x="4" y="9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4"/>
                  </a:lnTo>
                  <a:lnTo>
                    <a:pt x="5" y="3"/>
                  </a:lnTo>
                  <a:lnTo>
                    <a:pt x="5" y="0"/>
                  </a:lnTo>
                  <a:lnTo>
                    <a:pt x="12" y="3"/>
                  </a:lnTo>
                  <a:lnTo>
                    <a:pt x="12" y="8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5" name="Freeform 279"/>
            <p:cNvSpPr>
              <a:spLocks/>
            </p:cNvSpPr>
            <p:nvPr/>
          </p:nvSpPr>
          <p:spPr bwMode="auto">
            <a:xfrm>
              <a:off x="958850" y="11094245"/>
              <a:ext cx="7938" cy="14288"/>
            </a:xfrm>
            <a:custGeom>
              <a:avLst/>
              <a:gdLst>
                <a:gd name="T0" fmla="*/ 1 w 10"/>
                <a:gd name="T1" fmla="*/ 16 h 17"/>
                <a:gd name="T2" fmla="*/ 0 w 10"/>
                <a:gd name="T3" fmla="*/ 14 h 17"/>
                <a:gd name="T4" fmla="*/ 0 w 10"/>
                <a:gd name="T5" fmla="*/ 9 h 17"/>
                <a:gd name="T6" fmla="*/ 0 w 10"/>
                <a:gd name="T7" fmla="*/ 8 h 17"/>
                <a:gd name="T8" fmla="*/ 5 w 10"/>
                <a:gd name="T9" fmla="*/ 0 h 17"/>
                <a:gd name="T10" fmla="*/ 6 w 10"/>
                <a:gd name="T11" fmla="*/ 5 h 17"/>
                <a:gd name="T12" fmla="*/ 10 w 10"/>
                <a:gd name="T13" fmla="*/ 11 h 17"/>
                <a:gd name="T14" fmla="*/ 5 w 10"/>
                <a:gd name="T15" fmla="*/ 17 h 17"/>
                <a:gd name="T16" fmla="*/ 1 w 10"/>
                <a:gd name="T1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7">
                  <a:moveTo>
                    <a:pt x="1" y="16"/>
                  </a:moveTo>
                  <a:lnTo>
                    <a:pt x="0" y="14"/>
                  </a:lnTo>
                  <a:lnTo>
                    <a:pt x="0" y="9"/>
                  </a:lnTo>
                  <a:lnTo>
                    <a:pt x="0" y="8"/>
                  </a:lnTo>
                  <a:lnTo>
                    <a:pt x="5" y="0"/>
                  </a:lnTo>
                  <a:lnTo>
                    <a:pt x="6" y="5"/>
                  </a:lnTo>
                  <a:lnTo>
                    <a:pt x="10" y="11"/>
                  </a:lnTo>
                  <a:lnTo>
                    <a:pt x="5" y="17"/>
                  </a:lnTo>
                  <a:lnTo>
                    <a:pt x="1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6" name="Freeform 280"/>
            <p:cNvSpPr>
              <a:spLocks/>
            </p:cNvSpPr>
            <p:nvPr/>
          </p:nvSpPr>
          <p:spPr bwMode="auto">
            <a:xfrm>
              <a:off x="355600" y="10351295"/>
              <a:ext cx="11113" cy="19050"/>
            </a:xfrm>
            <a:custGeom>
              <a:avLst/>
              <a:gdLst>
                <a:gd name="T0" fmla="*/ 3 w 15"/>
                <a:gd name="T1" fmla="*/ 12 h 23"/>
                <a:gd name="T2" fmla="*/ 0 w 15"/>
                <a:gd name="T3" fmla="*/ 7 h 23"/>
                <a:gd name="T4" fmla="*/ 0 w 15"/>
                <a:gd name="T5" fmla="*/ 2 h 23"/>
                <a:gd name="T6" fmla="*/ 3 w 15"/>
                <a:gd name="T7" fmla="*/ 0 h 23"/>
                <a:gd name="T8" fmla="*/ 7 w 15"/>
                <a:gd name="T9" fmla="*/ 7 h 23"/>
                <a:gd name="T10" fmla="*/ 13 w 15"/>
                <a:gd name="T11" fmla="*/ 12 h 23"/>
                <a:gd name="T12" fmla="*/ 15 w 15"/>
                <a:gd name="T13" fmla="*/ 18 h 23"/>
                <a:gd name="T14" fmla="*/ 12 w 15"/>
                <a:gd name="T15" fmla="*/ 23 h 23"/>
                <a:gd name="T16" fmla="*/ 5 w 15"/>
                <a:gd name="T17" fmla="*/ 23 h 23"/>
                <a:gd name="T18" fmla="*/ 3 w 15"/>
                <a:gd name="T19" fmla="*/ 20 h 23"/>
                <a:gd name="T20" fmla="*/ 2 w 15"/>
                <a:gd name="T21" fmla="*/ 18 h 23"/>
                <a:gd name="T22" fmla="*/ 2 w 15"/>
                <a:gd name="T23" fmla="*/ 17 h 23"/>
                <a:gd name="T24" fmla="*/ 2 w 15"/>
                <a:gd name="T25" fmla="*/ 15 h 23"/>
                <a:gd name="T26" fmla="*/ 3 w 15"/>
                <a:gd name="T2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3" y="12"/>
                  </a:moveTo>
                  <a:lnTo>
                    <a:pt x="0" y="7"/>
                  </a:lnTo>
                  <a:lnTo>
                    <a:pt x="0" y="2"/>
                  </a:lnTo>
                  <a:lnTo>
                    <a:pt x="3" y="0"/>
                  </a:lnTo>
                  <a:lnTo>
                    <a:pt x="7" y="7"/>
                  </a:lnTo>
                  <a:lnTo>
                    <a:pt x="13" y="12"/>
                  </a:lnTo>
                  <a:lnTo>
                    <a:pt x="15" y="18"/>
                  </a:lnTo>
                  <a:lnTo>
                    <a:pt x="12" y="23"/>
                  </a:lnTo>
                  <a:lnTo>
                    <a:pt x="5" y="23"/>
                  </a:lnTo>
                  <a:lnTo>
                    <a:pt x="3" y="20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7" name="Freeform 281"/>
            <p:cNvSpPr>
              <a:spLocks/>
            </p:cNvSpPr>
            <p:nvPr/>
          </p:nvSpPr>
          <p:spPr bwMode="auto">
            <a:xfrm>
              <a:off x="942975" y="11116470"/>
              <a:ext cx="7938" cy="26988"/>
            </a:xfrm>
            <a:custGeom>
              <a:avLst/>
              <a:gdLst>
                <a:gd name="T0" fmla="*/ 4 w 12"/>
                <a:gd name="T1" fmla="*/ 20 h 34"/>
                <a:gd name="T2" fmla="*/ 2 w 12"/>
                <a:gd name="T3" fmla="*/ 16 h 34"/>
                <a:gd name="T4" fmla="*/ 0 w 12"/>
                <a:gd name="T5" fmla="*/ 15 h 34"/>
                <a:gd name="T6" fmla="*/ 2 w 12"/>
                <a:gd name="T7" fmla="*/ 12 h 34"/>
                <a:gd name="T8" fmla="*/ 4 w 12"/>
                <a:gd name="T9" fmla="*/ 8 h 34"/>
                <a:gd name="T10" fmla="*/ 2 w 12"/>
                <a:gd name="T11" fmla="*/ 3 h 34"/>
                <a:gd name="T12" fmla="*/ 5 w 12"/>
                <a:gd name="T13" fmla="*/ 0 h 34"/>
                <a:gd name="T14" fmla="*/ 9 w 12"/>
                <a:gd name="T15" fmla="*/ 3 h 34"/>
                <a:gd name="T16" fmla="*/ 10 w 12"/>
                <a:gd name="T17" fmla="*/ 7 h 34"/>
                <a:gd name="T18" fmla="*/ 10 w 12"/>
                <a:gd name="T19" fmla="*/ 15 h 34"/>
                <a:gd name="T20" fmla="*/ 10 w 12"/>
                <a:gd name="T21" fmla="*/ 23 h 34"/>
                <a:gd name="T22" fmla="*/ 12 w 12"/>
                <a:gd name="T23" fmla="*/ 33 h 34"/>
                <a:gd name="T24" fmla="*/ 7 w 12"/>
                <a:gd name="T25" fmla="*/ 34 h 34"/>
                <a:gd name="T26" fmla="*/ 7 w 12"/>
                <a:gd name="T27" fmla="*/ 28 h 34"/>
                <a:gd name="T28" fmla="*/ 4 w 12"/>
                <a:gd name="T29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4">
                  <a:moveTo>
                    <a:pt x="4" y="20"/>
                  </a:moveTo>
                  <a:lnTo>
                    <a:pt x="2" y="16"/>
                  </a:lnTo>
                  <a:lnTo>
                    <a:pt x="0" y="15"/>
                  </a:lnTo>
                  <a:lnTo>
                    <a:pt x="2" y="12"/>
                  </a:lnTo>
                  <a:lnTo>
                    <a:pt x="4" y="8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0" y="7"/>
                  </a:lnTo>
                  <a:lnTo>
                    <a:pt x="10" y="15"/>
                  </a:lnTo>
                  <a:lnTo>
                    <a:pt x="10" y="23"/>
                  </a:lnTo>
                  <a:lnTo>
                    <a:pt x="12" y="33"/>
                  </a:lnTo>
                  <a:lnTo>
                    <a:pt x="7" y="34"/>
                  </a:lnTo>
                  <a:lnTo>
                    <a:pt x="7" y="28"/>
                  </a:lnTo>
                  <a:lnTo>
                    <a:pt x="4" y="2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8" name="Freeform 282"/>
            <p:cNvSpPr>
              <a:spLocks/>
            </p:cNvSpPr>
            <p:nvPr/>
          </p:nvSpPr>
          <p:spPr bwMode="auto">
            <a:xfrm>
              <a:off x="379413" y="10043320"/>
              <a:ext cx="44450" cy="44450"/>
            </a:xfrm>
            <a:custGeom>
              <a:avLst/>
              <a:gdLst>
                <a:gd name="T0" fmla="*/ 31 w 56"/>
                <a:gd name="T1" fmla="*/ 37 h 57"/>
                <a:gd name="T2" fmla="*/ 26 w 56"/>
                <a:gd name="T3" fmla="*/ 36 h 57"/>
                <a:gd name="T4" fmla="*/ 25 w 56"/>
                <a:gd name="T5" fmla="*/ 34 h 57"/>
                <a:gd name="T6" fmla="*/ 23 w 56"/>
                <a:gd name="T7" fmla="*/ 31 h 57"/>
                <a:gd name="T8" fmla="*/ 18 w 56"/>
                <a:gd name="T9" fmla="*/ 29 h 57"/>
                <a:gd name="T10" fmla="*/ 11 w 56"/>
                <a:gd name="T11" fmla="*/ 29 h 57"/>
                <a:gd name="T12" fmla="*/ 3 w 56"/>
                <a:gd name="T13" fmla="*/ 24 h 57"/>
                <a:gd name="T14" fmla="*/ 0 w 56"/>
                <a:gd name="T15" fmla="*/ 16 h 57"/>
                <a:gd name="T16" fmla="*/ 3 w 56"/>
                <a:gd name="T17" fmla="*/ 10 h 57"/>
                <a:gd name="T18" fmla="*/ 8 w 56"/>
                <a:gd name="T19" fmla="*/ 13 h 57"/>
                <a:gd name="T20" fmla="*/ 15 w 56"/>
                <a:gd name="T21" fmla="*/ 10 h 57"/>
                <a:gd name="T22" fmla="*/ 16 w 56"/>
                <a:gd name="T23" fmla="*/ 3 h 57"/>
                <a:gd name="T24" fmla="*/ 26 w 56"/>
                <a:gd name="T25" fmla="*/ 0 h 57"/>
                <a:gd name="T26" fmla="*/ 36 w 56"/>
                <a:gd name="T27" fmla="*/ 6 h 57"/>
                <a:gd name="T28" fmla="*/ 33 w 56"/>
                <a:gd name="T29" fmla="*/ 16 h 57"/>
                <a:gd name="T30" fmla="*/ 28 w 56"/>
                <a:gd name="T31" fmla="*/ 19 h 57"/>
                <a:gd name="T32" fmla="*/ 34 w 56"/>
                <a:gd name="T33" fmla="*/ 23 h 57"/>
                <a:gd name="T34" fmla="*/ 43 w 56"/>
                <a:gd name="T35" fmla="*/ 24 h 57"/>
                <a:gd name="T36" fmla="*/ 44 w 56"/>
                <a:gd name="T37" fmla="*/ 32 h 57"/>
                <a:gd name="T38" fmla="*/ 51 w 56"/>
                <a:gd name="T39" fmla="*/ 34 h 57"/>
                <a:gd name="T40" fmla="*/ 53 w 56"/>
                <a:gd name="T41" fmla="*/ 37 h 57"/>
                <a:gd name="T42" fmla="*/ 54 w 56"/>
                <a:gd name="T43" fmla="*/ 42 h 57"/>
                <a:gd name="T44" fmla="*/ 54 w 56"/>
                <a:gd name="T45" fmla="*/ 45 h 57"/>
                <a:gd name="T46" fmla="*/ 56 w 56"/>
                <a:gd name="T47" fmla="*/ 52 h 57"/>
                <a:gd name="T48" fmla="*/ 49 w 56"/>
                <a:gd name="T49" fmla="*/ 55 h 57"/>
                <a:gd name="T50" fmla="*/ 43 w 56"/>
                <a:gd name="T51" fmla="*/ 57 h 57"/>
                <a:gd name="T52" fmla="*/ 39 w 56"/>
                <a:gd name="T53" fmla="*/ 52 h 57"/>
                <a:gd name="T54" fmla="*/ 38 w 56"/>
                <a:gd name="T55" fmla="*/ 45 h 57"/>
                <a:gd name="T56" fmla="*/ 36 w 56"/>
                <a:gd name="T57" fmla="*/ 39 h 57"/>
                <a:gd name="T58" fmla="*/ 31 w 56"/>
                <a:gd name="T59" fmla="*/ 3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57">
                  <a:moveTo>
                    <a:pt x="31" y="37"/>
                  </a:moveTo>
                  <a:lnTo>
                    <a:pt x="26" y="36"/>
                  </a:lnTo>
                  <a:lnTo>
                    <a:pt x="25" y="34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1" y="29"/>
                  </a:lnTo>
                  <a:lnTo>
                    <a:pt x="3" y="24"/>
                  </a:lnTo>
                  <a:lnTo>
                    <a:pt x="0" y="16"/>
                  </a:lnTo>
                  <a:lnTo>
                    <a:pt x="3" y="10"/>
                  </a:lnTo>
                  <a:lnTo>
                    <a:pt x="8" y="13"/>
                  </a:lnTo>
                  <a:lnTo>
                    <a:pt x="15" y="10"/>
                  </a:lnTo>
                  <a:lnTo>
                    <a:pt x="16" y="3"/>
                  </a:lnTo>
                  <a:lnTo>
                    <a:pt x="26" y="0"/>
                  </a:lnTo>
                  <a:lnTo>
                    <a:pt x="36" y="6"/>
                  </a:lnTo>
                  <a:lnTo>
                    <a:pt x="33" y="16"/>
                  </a:lnTo>
                  <a:lnTo>
                    <a:pt x="28" y="19"/>
                  </a:lnTo>
                  <a:lnTo>
                    <a:pt x="34" y="23"/>
                  </a:lnTo>
                  <a:lnTo>
                    <a:pt x="43" y="24"/>
                  </a:lnTo>
                  <a:lnTo>
                    <a:pt x="44" y="32"/>
                  </a:lnTo>
                  <a:lnTo>
                    <a:pt x="51" y="34"/>
                  </a:lnTo>
                  <a:lnTo>
                    <a:pt x="53" y="37"/>
                  </a:lnTo>
                  <a:lnTo>
                    <a:pt x="54" y="42"/>
                  </a:lnTo>
                  <a:lnTo>
                    <a:pt x="54" y="45"/>
                  </a:lnTo>
                  <a:lnTo>
                    <a:pt x="56" y="52"/>
                  </a:lnTo>
                  <a:lnTo>
                    <a:pt x="49" y="55"/>
                  </a:lnTo>
                  <a:lnTo>
                    <a:pt x="43" y="57"/>
                  </a:lnTo>
                  <a:lnTo>
                    <a:pt x="39" y="52"/>
                  </a:lnTo>
                  <a:lnTo>
                    <a:pt x="38" y="45"/>
                  </a:lnTo>
                  <a:lnTo>
                    <a:pt x="36" y="39"/>
                  </a:lnTo>
                  <a:lnTo>
                    <a:pt x="31" y="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69" name="Freeform 283"/>
            <p:cNvSpPr>
              <a:spLocks/>
            </p:cNvSpPr>
            <p:nvPr/>
          </p:nvSpPr>
          <p:spPr bwMode="auto">
            <a:xfrm>
              <a:off x="941388" y="11024395"/>
              <a:ext cx="15875" cy="25400"/>
            </a:xfrm>
            <a:custGeom>
              <a:avLst/>
              <a:gdLst>
                <a:gd name="T0" fmla="*/ 8 w 19"/>
                <a:gd name="T1" fmla="*/ 26 h 33"/>
                <a:gd name="T2" fmla="*/ 3 w 19"/>
                <a:gd name="T3" fmla="*/ 23 h 33"/>
                <a:gd name="T4" fmla="*/ 1 w 19"/>
                <a:gd name="T5" fmla="*/ 21 h 33"/>
                <a:gd name="T6" fmla="*/ 0 w 19"/>
                <a:gd name="T7" fmla="*/ 20 h 33"/>
                <a:gd name="T8" fmla="*/ 0 w 19"/>
                <a:gd name="T9" fmla="*/ 12 h 33"/>
                <a:gd name="T10" fmla="*/ 3 w 19"/>
                <a:gd name="T11" fmla="*/ 2 h 33"/>
                <a:gd name="T12" fmla="*/ 11 w 19"/>
                <a:gd name="T13" fmla="*/ 0 h 33"/>
                <a:gd name="T14" fmla="*/ 13 w 19"/>
                <a:gd name="T15" fmla="*/ 7 h 33"/>
                <a:gd name="T16" fmla="*/ 19 w 19"/>
                <a:gd name="T17" fmla="*/ 10 h 33"/>
                <a:gd name="T18" fmla="*/ 19 w 19"/>
                <a:gd name="T19" fmla="*/ 25 h 33"/>
                <a:gd name="T20" fmla="*/ 14 w 19"/>
                <a:gd name="T21" fmla="*/ 33 h 33"/>
                <a:gd name="T22" fmla="*/ 10 w 19"/>
                <a:gd name="T23" fmla="*/ 29 h 33"/>
                <a:gd name="T24" fmla="*/ 8 w 19"/>
                <a:gd name="T25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33">
                  <a:moveTo>
                    <a:pt x="8" y="26"/>
                  </a:moveTo>
                  <a:lnTo>
                    <a:pt x="3" y="23"/>
                  </a:lnTo>
                  <a:lnTo>
                    <a:pt x="1" y="21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3" y="2"/>
                  </a:lnTo>
                  <a:lnTo>
                    <a:pt x="11" y="0"/>
                  </a:lnTo>
                  <a:lnTo>
                    <a:pt x="13" y="7"/>
                  </a:lnTo>
                  <a:lnTo>
                    <a:pt x="19" y="10"/>
                  </a:lnTo>
                  <a:lnTo>
                    <a:pt x="19" y="25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0" name="Freeform 284"/>
            <p:cNvSpPr>
              <a:spLocks/>
            </p:cNvSpPr>
            <p:nvPr/>
          </p:nvSpPr>
          <p:spPr bwMode="auto">
            <a:xfrm>
              <a:off x="385763" y="10000458"/>
              <a:ext cx="57150" cy="52388"/>
            </a:xfrm>
            <a:custGeom>
              <a:avLst/>
              <a:gdLst>
                <a:gd name="T0" fmla="*/ 35 w 71"/>
                <a:gd name="T1" fmla="*/ 24 h 64"/>
                <a:gd name="T2" fmla="*/ 31 w 71"/>
                <a:gd name="T3" fmla="*/ 27 h 64"/>
                <a:gd name="T4" fmla="*/ 30 w 71"/>
                <a:gd name="T5" fmla="*/ 29 h 64"/>
                <a:gd name="T6" fmla="*/ 30 w 71"/>
                <a:gd name="T7" fmla="*/ 30 h 64"/>
                <a:gd name="T8" fmla="*/ 30 w 71"/>
                <a:gd name="T9" fmla="*/ 34 h 64"/>
                <a:gd name="T10" fmla="*/ 31 w 71"/>
                <a:gd name="T11" fmla="*/ 38 h 64"/>
                <a:gd name="T12" fmla="*/ 35 w 71"/>
                <a:gd name="T13" fmla="*/ 45 h 64"/>
                <a:gd name="T14" fmla="*/ 40 w 71"/>
                <a:gd name="T15" fmla="*/ 53 h 64"/>
                <a:gd name="T16" fmla="*/ 45 w 71"/>
                <a:gd name="T17" fmla="*/ 64 h 64"/>
                <a:gd name="T18" fmla="*/ 41 w 71"/>
                <a:gd name="T19" fmla="*/ 63 h 64"/>
                <a:gd name="T20" fmla="*/ 40 w 71"/>
                <a:gd name="T21" fmla="*/ 61 h 64"/>
                <a:gd name="T22" fmla="*/ 38 w 71"/>
                <a:gd name="T23" fmla="*/ 58 h 64"/>
                <a:gd name="T24" fmla="*/ 35 w 71"/>
                <a:gd name="T25" fmla="*/ 56 h 64"/>
                <a:gd name="T26" fmla="*/ 33 w 71"/>
                <a:gd name="T27" fmla="*/ 55 h 64"/>
                <a:gd name="T28" fmla="*/ 30 w 71"/>
                <a:gd name="T29" fmla="*/ 51 h 64"/>
                <a:gd name="T30" fmla="*/ 28 w 71"/>
                <a:gd name="T31" fmla="*/ 47 h 64"/>
                <a:gd name="T32" fmla="*/ 28 w 71"/>
                <a:gd name="T33" fmla="*/ 42 h 64"/>
                <a:gd name="T34" fmla="*/ 25 w 71"/>
                <a:gd name="T35" fmla="*/ 40 h 64"/>
                <a:gd name="T36" fmla="*/ 23 w 71"/>
                <a:gd name="T37" fmla="*/ 40 h 64"/>
                <a:gd name="T38" fmla="*/ 20 w 71"/>
                <a:gd name="T39" fmla="*/ 40 h 64"/>
                <a:gd name="T40" fmla="*/ 13 w 71"/>
                <a:gd name="T41" fmla="*/ 42 h 64"/>
                <a:gd name="T42" fmla="*/ 7 w 71"/>
                <a:gd name="T43" fmla="*/ 42 h 64"/>
                <a:gd name="T44" fmla="*/ 0 w 71"/>
                <a:gd name="T45" fmla="*/ 37 h 64"/>
                <a:gd name="T46" fmla="*/ 2 w 71"/>
                <a:gd name="T47" fmla="*/ 34 h 64"/>
                <a:gd name="T48" fmla="*/ 7 w 71"/>
                <a:gd name="T49" fmla="*/ 34 h 64"/>
                <a:gd name="T50" fmla="*/ 15 w 71"/>
                <a:gd name="T51" fmla="*/ 37 h 64"/>
                <a:gd name="T52" fmla="*/ 18 w 71"/>
                <a:gd name="T53" fmla="*/ 35 h 64"/>
                <a:gd name="T54" fmla="*/ 15 w 71"/>
                <a:gd name="T55" fmla="*/ 32 h 64"/>
                <a:gd name="T56" fmla="*/ 13 w 71"/>
                <a:gd name="T57" fmla="*/ 29 h 64"/>
                <a:gd name="T58" fmla="*/ 10 w 71"/>
                <a:gd name="T59" fmla="*/ 24 h 64"/>
                <a:gd name="T60" fmla="*/ 3 w 71"/>
                <a:gd name="T61" fmla="*/ 19 h 64"/>
                <a:gd name="T62" fmla="*/ 7 w 71"/>
                <a:gd name="T63" fmla="*/ 13 h 64"/>
                <a:gd name="T64" fmla="*/ 12 w 71"/>
                <a:gd name="T65" fmla="*/ 9 h 64"/>
                <a:gd name="T66" fmla="*/ 18 w 71"/>
                <a:gd name="T67" fmla="*/ 11 h 64"/>
                <a:gd name="T68" fmla="*/ 26 w 71"/>
                <a:gd name="T69" fmla="*/ 6 h 64"/>
                <a:gd name="T70" fmla="*/ 33 w 71"/>
                <a:gd name="T71" fmla="*/ 4 h 64"/>
                <a:gd name="T72" fmla="*/ 38 w 71"/>
                <a:gd name="T73" fmla="*/ 0 h 64"/>
                <a:gd name="T74" fmla="*/ 56 w 71"/>
                <a:gd name="T75" fmla="*/ 4 h 64"/>
                <a:gd name="T76" fmla="*/ 60 w 71"/>
                <a:gd name="T77" fmla="*/ 13 h 64"/>
                <a:gd name="T78" fmla="*/ 71 w 71"/>
                <a:gd name="T79" fmla="*/ 16 h 64"/>
                <a:gd name="T80" fmla="*/ 66 w 71"/>
                <a:gd name="T81" fmla="*/ 22 h 64"/>
                <a:gd name="T82" fmla="*/ 58 w 71"/>
                <a:gd name="T83" fmla="*/ 26 h 64"/>
                <a:gd name="T84" fmla="*/ 60 w 71"/>
                <a:gd name="T85" fmla="*/ 30 h 64"/>
                <a:gd name="T86" fmla="*/ 69 w 71"/>
                <a:gd name="T87" fmla="*/ 37 h 64"/>
                <a:gd name="T88" fmla="*/ 71 w 71"/>
                <a:gd name="T89" fmla="*/ 45 h 64"/>
                <a:gd name="T90" fmla="*/ 68 w 71"/>
                <a:gd name="T91" fmla="*/ 50 h 64"/>
                <a:gd name="T92" fmla="*/ 64 w 71"/>
                <a:gd name="T93" fmla="*/ 47 h 64"/>
                <a:gd name="T94" fmla="*/ 60 w 71"/>
                <a:gd name="T95" fmla="*/ 42 h 64"/>
                <a:gd name="T96" fmla="*/ 51 w 71"/>
                <a:gd name="T97" fmla="*/ 40 h 64"/>
                <a:gd name="T98" fmla="*/ 45 w 71"/>
                <a:gd name="T99" fmla="*/ 34 h 64"/>
                <a:gd name="T100" fmla="*/ 40 w 71"/>
                <a:gd name="T101" fmla="*/ 29 h 64"/>
                <a:gd name="T102" fmla="*/ 35 w 71"/>
                <a:gd name="T103" fmla="*/ 2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" h="64">
                  <a:moveTo>
                    <a:pt x="35" y="24"/>
                  </a:moveTo>
                  <a:lnTo>
                    <a:pt x="31" y="27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1" y="38"/>
                  </a:lnTo>
                  <a:lnTo>
                    <a:pt x="35" y="45"/>
                  </a:lnTo>
                  <a:lnTo>
                    <a:pt x="40" y="53"/>
                  </a:lnTo>
                  <a:lnTo>
                    <a:pt x="45" y="64"/>
                  </a:lnTo>
                  <a:lnTo>
                    <a:pt x="41" y="63"/>
                  </a:lnTo>
                  <a:lnTo>
                    <a:pt x="40" y="61"/>
                  </a:lnTo>
                  <a:lnTo>
                    <a:pt x="38" y="58"/>
                  </a:lnTo>
                  <a:lnTo>
                    <a:pt x="35" y="56"/>
                  </a:lnTo>
                  <a:lnTo>
                    <a:pt x="33" y="55"/>
                  </a:lnTo>
                  <a:lnTo>
                    <a:pt x="30" y="51"/>
                  </a:lnTo>
                  <a:lnTo>
                    <a:pt x="28" y="47"/>
                  </a:lnTo>
                  <a:lnTo>
                    <a:pt x="28" y="42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0" y="40"/>
                  </a:lnTo>
                  <a:lnTo>
                    <a:pt x="13" y="42"/>
                  </a:lnTo>
                  <a:lnTo>
                    <a:pt x="7" y="42"/>
                  </a:lnTo>
                  <a:lnTo>
                    <a:pt x="0" y="37"/>
                  </a:lnTo>
                  <a:lnTo>
                    <a:pt x="2" y="34"/>
                  </a:lnTo>
                  <a:lnTo>
                    <a:pt x="7" y="34"/>
                  </a:lnTo>
                  <a:lnTo>
                    <a:pt x="15" y="37"/>
                  </a:lnTo>
                  <a:lnTo>
                    <a:pt x="18" y="35"/>
                  </a:lnTo>
                  <a:lnTo>
                    <a:pt x="15" y="32"/>
                  </a:lnTo>
                  <a:lnTo>
                    <a:pt x="13" y="29"/>
                  </a:lnTo>
                  <a:lnTo>
                    <a:pt x="10" y="24"/>
                  </a:lnTo>
                  <a:lnTo>
                    <a:pt x="3" y="19"/>
                  </a:lnTo>
                  <a:lnTo>
                    <a:pt x="7" y="13"/>
                  </a:lnTo>
                  <a:lnTo>
                    <a:pt x="12" y="9"/>
                  </a:lnTo>
                  <a:lnTo>
                    <a:pt x="18" y="11"/>
                  </a:lnTo>
                  <a:lnTo>
                    <a:pt x="26" y="6"/>
                  </a:lnTo>
                  <a:lnTo>
                    <a:pt x="33" y="4"/>
                  </a:lnTo>
                  <a:lnTo>
                    <a:pt x="38" y="0"/>
                  </a:lnTo>
                  <a:lnTo>
                    <a:pt x="56" y="4"/>
                  </a:lnTo>
                  <a:lnTo>
                    <a:pt x="60" y="13"/>
                  </a:lnTo>
                  <a:lnTo>
                    <a:pt x="71" y="16"/>
                  </a:lnTo>
                  <a:lnTo>
                    <a:pt x="66" y="22"/>
                  </a:lnTo>
                  <a:lnTo>
                    <a:pt x="58" y="26"/>
                  </a:lnTo>
                  <a:lnTo>
                    <a:pt x="60" y="30"/>
                  </a:lnTo>
                  <a:lnTo>
                    <a:pt x="69" y="37"/>
                  </a:lnTo>
                  <a:lnTo>
                    <a:pt x="71" y="45"/>
                  </a:lnTo>
                  <a:lnTo>
                    <a:pt x="68" y="50"/>
                  </a:lnTo>
                  <a:lnTo>
                    <a:pt x="64" y="47"/>
                  </a:lnTo>
                  <a:lnTo>
                    <a:pt x="60" y="42"/>
                  </a:lnTo>
                  <a:lnTo>
                    <a:pt x="51" y="40"/>
                  </a:lnTo>
                  <a:lnTo>
                    <a:pt x="45" y="34"/>
                  </a:lnTo>
                  <a:lnTo>
                    <a:pt x="40" y="29"/>
                  </a:lnTo>
                  <a:lnTo>
                    <a:pt x="35" y="2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1" name="Freeform 285"/>
            <p:cNvSpPr>
              <a:spLocks/>
            </p:cNvSpPr>
            <p:nvPr/>
          </p:nvSpPr>
          <p:spPr bwMode="auto">
            <a:xfrm>
              <a:off x="935038" y="11046620"/>
              <a:ext cx="7938" cy="9525"/>
            </a:xfrm>
            <a:custGeom>
              <a:avLst/>
              <a:gdLst>
                <a:gd name="T0" fmla="*/ 0 w 8"/>
                <a:gd name="T1" fmla="*/ 8 h 13"/>
                <a:gd name="T2" fmla="*/ 2 w 8"/>
                <a:gd name="T3" fmla="*/ 5 h 13"/>
                <a:gd name="T4" fmla="*/ 3 w 8"/>
                <a:gd name="T5" fmla="*/ 1 h 13"/>
                <a:gd name="T6" fmla="*/ 7 w 8"/>
                <a:gd name="T7" fmla="*/ 0 h 13"/>
                <a:gd name="T8" fmla="*/ 8 w 8"/>
                <a:gd name="T9" fmla="*/ 5 h 13"/>
                <a:gd name="T10" fmla="*/ 8 w 8"/>
                <a:gd name="T11" fmla="*/ 11 h 13"/>
                <a:gd name="T12" fmla="*/ 3 w 8"/>
                <a:gd name="T13" fmla="*/ 13 h 13"/>
                <a:gd name="T14" fmla="*/ 0 w 8"/>
                <a:gd name="T15" fmla="*/ 11 h 13"/>
                <a:gd name="T16" fmla="*/ 0 w 8"/>
                <a:gd name="T1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2" y="5"/>
                  </a:lnTo>
                  <a:lnTo>
                    <a:pt x="3" y="1"/>
                  </a:lnTo>
                  <a:lnTo>
                    <a:pt x="7" y="0"/>
                  </a:lnTo>
                  <a:lnTo>
                    <a:pt x="8" y="5"/>
                  </a:lnTo>
                  <a:lnTo>
                    <a:pt x="8" y="11"/>
                  </a:lnTo>
                  <a:lnTo>
                    <a:pt x="3" y="13"/>
                  </a:lnTo>
                  <a:lnTo>
                    <a:pt x="0" y="11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2" name="Freeform 286"/>
            <p:cNvSpPr>
              <a:spLocks/>
            </p:cNvSpPr>
            <p:nvPr/>
          </p:nvSpPr>
          <p:spPr bwMode="auto">
            <a:xfrm>
              <a:off x="404813" y="10094120"/>
              <a:ext cx="7938" cy="11113"/>
            </a:xfrm>
            <a:custGeom>
              <a:avLst/>
              <a:gdLst>
                <a:gd name="T0" fmla="*/ 0 w 12"/>
                <a:gd name="T1" fmla="*/ 5 h 15"/>
                <a:gd name="T2" fmla="*/ 3 w 12"/>
                <a:gd name="T3" fmla="*/ 0 h 15"/>
                <a:gd name="T4" fmla="*/ 8 w 12"/>
                <a:gd name="T5" fmla="*/ 3 h 15"/>
                <a:gd name="T6" fmla="*/ 10 w 12"/>
                <a:gd name="T7" fmla="*/ 7 h 15"/>
                <a:gd name="T8" fmla="*/ 12 w 12"/>
                <a:gd name="T9" fmla="*/ 10 h 15"/>
                <a:gd name="T10" fmla="*/ 10 w 12"/>
                <a:gd name="T11" fmla="*/ 13 h 15"/>
                <a:gd name="T12" fmla="*/ 5 w 12"/>
                <a:gd name="T13" fmla="*/ 15 h 15"/>
                <a:gd name="T14" fmla="*/ 2 w 12"/>
                <a:gd name="T15" fmla="*/ 13 h 15"/>
                <a:gd name="T16" fmla="*/ 0 w 12"/>
                <a:gd name="T17" fmla="*/ 10 h 15"/>
                <a:gd name="T18" fmla="*/ 0 w 12"/>
                <a:gd name="T19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5">
                  <a:moveTo>
                    <a:pt x="0" y="5"/>
                  </a:moveTo>
                  <a:lnTo>
                    <a:pt x="3" y="0"/>
                  </a:lnTo>
                  <a:lnTo>
                    <a:pt x="8" y="3"/>
                  </a:lnTo>
                  <a:lnTo>
                    <a:pt x="10" y="7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5" y="15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3" name="Freeform 287"/>
            <p:cNvSpPr>
              <a:spLocks/>
            </p:cNvSpPr>
            <p:nvPr/>
          </p:nvSpPr>
          <p:spPr bwMode="auto">
            <a:xfrm>
              <a:off x="931863" y="10987883"/>
              <a:ext cx="22225" cy="26988"/>
            </a:xfrm>
            <a:custGeom>
              <a:avLst/>
              <a:gdLst>
                <a:gd name="T0" fmla="*/ 0 w 28"/>
                <a:gd name="T1" fmla="*/ 0 h 36"/>
                <a:gd name="T2" fmla="*/ 8 w 28"/>
                <a:gd name="T3" fmla="*/ 13 h 36"/>
                <a:gd name="T4" fmla="*/ 13 w 28"/>
                <a:gd name="T5" fmla="*/ 17 h 36"/>
                <a:gd name="T6" fmla="*/ 18 w 28"/>
                <a:gd name="T7" fmla="*/ 20 h 36"/>
                <a:gd name="T8" fmla="*/ 25 w 28"/>
                <a:gd name="T9" fmla="*/ 21 h 36"/>
                <a:gd name="T10" fmla="*/ 28 w 28"/>
                <a:gd name="T11" fmla="*/ 31 h 36"/>
                <a:gd name="T12" fmla="*/ 22 w 28"/>
                <a:gd name="T13" fmla="*/ 34 h 36"/>
                <a:gd name="T14" fmla="*/ 15 w 28"/>
                <a:gd name="T15" fmla="*/ 36 h 36"/>
                <a:gd name="T16" fmla="*/ 13 w 28"/>
                <a:gd name="T17" fmla="*/ 33 h 36"/>
                <a:gd name="T18" fmla="*/ 10 w 28"/>
                <a:gd name="T19" fmla="*/ 31 h 36"/>
                <a:gd name="T20" fmla="*/ 10 w 28"/>
                <a:gd name="T21" fmla="*/ 28 h 36"/>
                <a:gd name="T22" fmla="*/ 8 w 28"/>
                <a:gd name="T23" fmla="*/ 28 h 36"/>
                <a:gd name="T24" fmla="*/ 7 w 28"/>
                <a:gd name="T25" fmla="*/ 23 h 36"/>
                <a:gd name="T26" fmla="*/ 3 w 28"/>
                <a:gd name="T27" fmla="*/ 18 h 36"/>
                <a:gd name="T28" fmla="*/ 3 w 28"/>
                <a:gd name="T29" fmla="*/ 13 h 36"/>
                <a:gd name="T30" fmla="*/ 2 w 28"/>
                <a:gd name="T31" fmla="*/ 5 h 36"/>
                <a:gd name="T32" fmla="*/ 0 w 28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36">
                  <a:moveTo>
                    <a:pt x="0" y="0"/>
                  </a:moveTo>
                  <a:lnTo>
                    <a:pt x="8" y="13"/>
                  </a:lnTo>
                  <a:lnTo>
                    <a:pt x="13" y="17"/>
                  </a:lnTo>
                  <a:lnTo>
                    <a:pt x="18" y="20"/>
                  </a:lnTo>
                  <a:lnTo>
                    <a:pt x="25" y="21"/>
                  </a:lnTo>
                  <a:lnTo>
                    <a:pt x="28" y="31"/>
                  </a:lnTo>
                  <a:lnTo>
                    <a:pt x="22" y="34"/>
                  </a:lnTo>
                  <a:lnTo>
                    <a:pt x="15" y="36"/>
                  </a:lnTo>
                  <a:lnTo>
                    <a:pt x="13" y="33"/>
                  </a:lnTo>
                  <a:lnTo>
                    <a:pt x="10" y="31"/>
                  </a:lnTo>
                  <a:lnTo>
                    <a:pt x="10" y="28"/>
                  </a:lnTo>
                  <a:lnTo>
                    <a:pt x="8" y="28"/>
                  </a:lnTo>
                  <a:lnTo>
                    <a:pt x="7" y="23"/>
                  </a:lnTo>
                  <a:lnTo>
                    <a:pt x="3" y="18"/>
                  </a:lnTo>
                  <a:lnTo>
                    <a:pt x="3" y="13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4" name="Freeform 288"/>
            <p:cNvSpPr>
              <a:spLocks/>
            </p:cNvSpPr>
            <p:nvPr/>
          </p:nvSpPr>
          <p:spPr bwMode="auto">
            <a:xfrm>
              <a:off x="925513" y="10987883"/>
              <a:ext cx="6350" cy="11113"/>
            </a:xfrm>
            <a:custGeom>
              <a:avLst/>
              <a:gdLst>
                <a:gd name="T0" fmla="*/ 8 w 8"/>
                <a:gd name="T1" fmla="*/ 0 h 15"/>
                <a:gd name="T2" fmla="*/ 5 w 8"/>
                <a:gd name="T3" fmla="*/ 15 h 15"/>
                <a:gd name="T4" fmla="*/ 0 w 8"/>
                <a:gd name="T5" fmla="*/ 13 h 15"/>
                <a:gd name="T6" fmla="*/ 0 w 8"/>
                <a:gd name="T7" fmla="*/ 5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5" y="15"/>
                  </a:lnTo>
                  <a:lnTo>
                    <a:pt x="0" y="13"/>
                  </a:lnTo>
                  <a:lnTo>
                    <a:pt x="0" y="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5" name="Freeform 289"/>
            <p:cNvSpPr>
              <a:spLocks/>
            </p:cNvSpPr>
            <p:nvPr/>
          </p:nvSpPr>
          <p:spPr bwMode="auto">
            <a:xfrm>
              <a:off x="908050" y="11014870"/>
              <a:ext cx="19050" cy="15875"/>
            </a:xfrm>
            <a:custGeom>
              <a:avLst/>
              <a:gdLst>
                <a:gd name="T0" fmla="*/ 13 w 23"/>
                <a:gd name="T1" fmla="*/ 2 h 21"/>
                <a:gd name="T2" fmla="*/ 18 w 23"/>
                <a:gd name="T3" fmla="*/ 7 h 21"/>
                <a:gd name="T4" fmla="*/ 23 w 23"/>
                <a:gd name="T5" fmla="*/ 10 h 21"/>
                <a:gd name="T6" fmla="*/ 23 w 23"/>
                <a:gd name="T7" fmla="*/ 15 h 21"/>
                <a:gd name="T8" fmla="*/ 22 w 23"/>
                <a:gd name="T9" fmla="*/ 21 h 21"/>
                <a:gd name="T10" fmla="*/ 13 w 23"/>
                <a:gd name="T11" fmla="*/ 17 h 21"/>
                <a:gd name="T12" fmla="*/ 5 w 23"/>
                <a:gd name="T13" fmla="*/ 10 h 21"/>
                <a:gd name="T14" fmla="*/ 0 w 23"/>
                <a:gd name="T15" fmla="*/ 7 h 21"/>
                <a:gd name="T16" fmla="*/ 0 w 23"/>
                <a:gd name="T17" fmla="*/ 4 h 21"/>
                <a:gd name="T18" fmla="*/ 4 w 23"/>
                <a:gd name="T19" fmla="*/ 0 h 21"/>
                <a:gd name="T20" fmla="*/ 7 w 23"/>
                <a:gd name="T21" fmla="*/ 0 h 21"/>
                <a:gd name="T22" fmla="*/ 10 w 23"/>
                <a:gd name="T23" fmla="*/ 2 h 21"/>
                <a:gd name="T24" fmla="*/ 13 w 23"/>
                <a:gd name="T2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21">
                  <a:moveTo>
                    <a:pt x="13" y="2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3" y="15"/>
                  </a:lnTo>
                  <a:lnTo>
                    <a:pt x="22" y="21"/>
                  </a:lnTo>
                  <a:lnTo>
                    <a:pt x="13" y="17"/>
                  </a:lnTo>
                  <a:lnTo>
                    <a:pt x="5" y="10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3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6" name="Freeform 290"/>
            <p:cNvSpPr>
              <a:spLocks/>
            </p:cNvSpPr>
            <p:nvPr/>
          </p:nvSpPr>
          <p:spPr bwMode="auto">
            <a:xfrm>
              <a:off x="835025" y="10430670"/>
              <a:ext cx="19050" cy="39688"/>
            </a:xfrm>
            <a:custGeom>
              <a:avLst/>
              <a:gdLst>
                <a:gd name="T0" fmla="*/ 18 w 24"/>
                <a:gd name="T1" fmla="*/ 34 h 50"/>
                <a:gd name="T2" fmla="*/ 16 w 24"/>
                <a:gd name="T3" fmla="*/ 32 h 50"/>
                <a:gd name="T4" fmla="*/ 15 w 24"/>
                <a:gd name="T5" fmla="*/ 29 h 50"/>
                <a:gd name="T6" fmla="*/ 15 w 24"/>
                <a:gd name="T7" fmla="*/ 28 h 50"/>
                <a:gd name="T8" fmla="*/ 13 w 24"/>
                <a:gd name="T9" fmla="*/ 24 h 50"/>
                <a:gd name="T10" fmla="*/ 13 w 24"/>
                <a:gd name="T11" fmla="*/ 21 h 50"/>
                <a:gd name="T12" fmla="*/ 11 w 24"/>
                <a:gd name="T13" fmla="*/ 18 h 50"/>
                <a:gd name="T14" fmla="*/ 8 w 24"/>
                <a:gd name="T15" fmla="*/ 15 h 50"/>
                <a:gd name="T16" fmla="*/ 5 w 24"/>
                <a:gd name="T17" fmla="*/ 11 h 50"/>
                <a:gd name="T18" fmla="*/ 1 w 24"/>
                <a:gd name="T19" fmla="*/ 10 h 50"/>
                <a:gd name="T20" fmla="*/ 0 w 24"/>
                <a:gd name="T21" fmla="*/ 3 h 50"/>
                <a:gd name="T22" fmla="*/ 5 w 24"/>
                <a:gd name="T23" fmla="*/ 0 h 50"/>
                <a:gd name="T24" fmla="*/ 8 w 24"/>
                <a:gd name="T25" fmla="*/ 2 h 50"/>
                <a:gd name="T26" fmla="*/ 11 w 24"/>
                <a:gd name="T27" fmla="*/ 3 h 50"/>
                <a:gd name="T28" fmla="*/ 13 w 24"/>
                <a:gd name="T29" fmla="*/ 0 h 50"/>
                <a:gd name="T30" fmla="*/ 16 w 24"/>
                <a:gd name="T31" fmla="*/ 2 h 50"/>
                <a:gd name="T32" fmla="*/ 21 w 24"/>
                <a:gd name="T33" fmla="*/ 5 h 50"/>
                <a:gd name="T34" fmla="*/ 21 w 24"/>
                <a:gd name="T35" fmla="*/ 10 h 50"/>
                <a:gd name="T36" fmla="*/ 19 w 24"/>
                <a:gd name="T37" fmla="*/ 16 h 50"/>
                <a:gd name="T38" fmla="*/ 18 w 24"/>
                <a:gd name="T39" fmla="*/ 19 h 50"/>
                <a:gd name="T40" fmla="*/ 19 w 24"/>
                <a:gd name="T41" fmla="*/ 28 h 50"/>
                <a:gd name="T42" fmla="*/ 23 w 24"/>
                <a:gd name="T43" fmla="*/ 36 h 50"/>
                <a:gd name="T44" fmla="*/ 24 w 24"/>
                <a:gd name="T45" fmla="*/ 49 h 50"/>
                <a:gd name="T46" fmla="*/ 23 w 24"/>
                <a:gd name="T47" fmla="*/ 50 h 50"/>
                <a:gd name="T48" fmla="*/ 21 w 24"/>
                <a:gd name="T49" fmla="*/ 50 h 50"/>
                <a:gd name="T50" fmla="*/ 18 w 24"/>
                <a:gd name="T51" fmla="*/ 49 h 50"/>
                <a:gd name="T52" fmla="*/ 18 w 24"/>
                <a:gd name="T53" fmla="*/ 41 h 50"/>
                <a:gd name="T54" fmla="*/ 18 w 24"/>
                <a:gd name="T55" fmla="*/ 3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50">
                  <a:moveTo>
                    <a:pt x="18" y="34"/>
                  </a:moveTo>
                  <a:lnTo>
                    <a:pt x="16" y="32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3" y="24"/>
                  </a:lnTo>
                  <a:lnTo>
                    <a:pt x="13" y="21"/>
                  </a:lnTo>
                  <a:lnTo>
                    <a:pt x="11" y="18"/>
                  </a:lnTo>
                  <a:lnTo>
                    <a:pt x="8" y="15"/>
                  </a:lnTo>
                  <a:lnTo>
                    <a:pt x="5" y="11"/>
                  </a:lnTo>
                  <a:lnTo>
                    <a:pt x="1" y="10"/>
                  </a:lnTo>
                  <a:lnTo>
                    <a:pt x="0" y="3"/>
                  </a:lnTo>
                  <a:lnTo>
                    <a:pt x="5" y="0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2"/>
                  </a:lnTo>
                  <a:lnTo>
                    <a:pt x="21" y="5"/>
                  </a:lnTo>
                  <a:lnTo>
                    <a:pt x="21" y="10"/>
                  </a:lnTo>
                  <a:lnTo>
                    <a:pt x="19" y="16"/>
                  </a:lnTo>
                  <a:lnTo>
                    <a:pt x="18" y="19"/>
                  </a:lnTo>
                  <a:lnTo>
                    <a:pt x="19" y="28"/>
                  </a:lnTo>
                  <a:lnTo>
                    <a:pt x="23" y="36"/>
                  </a:lnTo>
                  <a:lnTo>
                    <a:pt x="24" y="49"/>
                  </a:lnTo>
                  <a:lnTo>
                    <a:pt x="23" y="50"/>
                  </a:lnTo>
                  <a:lnTo>
                    <a:pt x="21" y="50"/>
                  </a:lnTo>
                  <a:lnTo>
                    <a:pt x="18" y="49"/>
                  </a:lnTo>
                  <a:lnTo>
                    <a:pt x="18" y="41"/>
                  </a:lnTo>
                  <a:lnTo>
                    <a:pt x="18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7" name="Freeform 291"/>
            <p:cNvSpPr>
              <a:spLocks/>
            </p:cNvSpPr>
            <p:nvPr/>
          </p:nvSpPr>
          <p:spPr bwMode="auto">
            <a:xfrm>
              <a:off x="738188" y="10276683"/>
              <a:ext cx="76200" cy="120650"/>
            </a:xfrm>
            <a:custGeom>
              <a:avLst/>
              <a:gdLst>
                <a:gd name="T0" fmla="*/ 4 w 96"/>
                <a:gd name="T1" fmla="*/ 71 h 152"/>
                <a:gd name="T2" fmla="*/ 0 w 96"/>
                <a:gd name="T3" fmla="*/ 51 h 152"/>
                <a:gd name="T4" fmla="*/ 5 w 96"/>
                <a:gd name="T5" fmla="*/ 42 h 152"/>
                <a:gd name="T6" fmla="*/ 13 w 96"/>
                <a:gd name="T7" fmla="*/ 27 h 152"/>
                <a:gd name="T8" fmla="*/ 10 w 96"/>
                <a:gd name="T9" fmla="*/ 11 h 152"/>
                <a:gd name="T10" fmla="*/ 15 w 96"/>
                <a:gd name="T11" fmla="*/ 8 h 152"/>
                <a:gd name="T12" fmla="*/ 23 w 96"/>
                <a:gd name="T13" fmla="*/ 3 h 152"/>
                <a:gd name="T14" fmla="*/ 33 w 96"/>
                <a:gd name="T15" fmla="*/ 3 h 152"/>
                <a:gd name="T16" fmla="*/ 42 w 96"/>
                <a:gd name="T17" fmla="*/ 0 h 152"/>
                <a:gd name="T18" fmla="*/ 48 w 96"/>
                <a:gd name="T19" fmla="*/ 3 h 152"/>
                <a:gd name="T20" fmla="*/ 56 w 96"/>
                <a:gd name="T21" fmla="*/ 17 h 152"/>
                <a:gd name="T22" fmla="*/ 52 w 96"/>
                <a:gd name="T23" fmla="*/ 32 h 152"/>
                <a:gd name="T24" fmla="*/ 47 w 96"/>
                <a:gd name="T25" fmla="*/ 37 h 152"/>
                <a:gd name="T26" fmla="*/ 43 w 96"/>
                <a:gd name="T27" fmla="*/ 51 h 152"/>
                <a:gd name="T28" fmla="*/ 47 w 96"/>
                <a:gd name="T29" fmla="*/ 53 h 152"/>
                <a:gd name="T30" fmla="*/ 56 w 96"/>
                <a:gd name="T31" fmla="*/ 42 h 152"/>
                <a:gd name="T32" fmla="*/ 66 w 96"/>
                <a:gd name="T33" fmla="*/ 33 h 152"/>
                <a:gd name="T34" fmla="*/ 63 w 96"/>
                <a:gd name="T35" fmla="*/ 48 h 152"/>
                <a:gd name="T36" fmla="*/ 70 w 96"/>
                <a:gd name="T37" fmla="*/ 45 h 152"/>
                <a:gd name="T38" fmla="*/ 81 w 96"/>
                <a:gd name="T39" fmla="*/ 56 h 152"/>
                <a:gd name="T40" fmla="*/ 81 w 96"/>
                <a:gd name="T41" fmla="*/ 64 h 152"/>
                <a:gd name="T42" fmla="*/ 91 w 96"/>
                <a:gd name="T43" fmla="*/ 76 h 152"/>
                <a:gd name="T44" fmla="*/ 96 w 96"/>
                <a:gd name="T45" fmla="*/ 92 h 152"/>
                <a:gd name="T46" fmla="*/ 83 w 96"/>
                <a:gd name="T47" fmla="*/ 95 h 152"/>
                <a:gd name="T48" fmla="*/ 88 w 96"/>
                <a:gd name="T49" fmla="*/ 105 h 152"/>
                <a:gd name="T50" fmla="*/ 81 w 96"/>
                <a:gd name="T51" fmla="*/ 111 h 152"/>
                <a:gd name="T52" fmla="*/ 80 w 96"/>
                <a:gd name="T53" fmla="*/ 108 h 152"/>
                <a:gd name="T54" fmla="*/ 73 w 96"/>
                <a:gd name="T55" fmla="*/ 105 h 152"/>
                <a:gd name="T56" fmla="*/ 76 w 96"/>
                <a:gd name="T57" fmla="*/ 119 h 152"/>
                <a:gd name="T58" fmla="*/ 65 w 96"/>
                <a:gd name="T59" fmla="*/ 113 h 152"/>
                <a:gd name="T60" fmla="*/ 58 w 96"/>
                <a:gd name="T61" fmla="*/ 126 h 152"/>
                <a:gd name="T62" fmla="*/ 61 w 96"/>
                <a:gd name="T63" fmla="*/ 135 h 152"/>
                <a:gd name="T64" fmla="*/ 56 w 96"/>
                <a:gd name="T65" fmla="*/ 144 h 152"/>
                <a:gd name="T66" fmla="*/ 45 w 96"/>
                <a:gd name="T67" fmla="*/ 135 h 152"/>
                <a:gd name="T68" fmla="*/ 37 w 96"/>
                <a:gd name="T69" fmla="*/ 124 h 152"/>
                <a:gd name="T70" fmla="*/ 30 w 96"/>
                <a:gd name="T71" fmla="*/ 131 h 152"/>
                <a:gd name="T72" fmla="*/ 42 w 96"/>
                <a:gd name="T73" fmla="*/ 140 h 152"/>
                <a:gd name="T74" fmla="*/ 45 w 96"/>
                <a:gd name="T75" fmla="*/ 144 h 152"/>
                <a:gd name="T76" fmla="*/ 30 w 96"/>
                <a:gd name="T77" fmla="*/ 150 h 152"/>
                <a:gd name="T78" fmla="*/ 9 w 96"/>
                <a:gd name="T79" fmla="*/ 150 h 152"/>
                <a:gd name="T80" fmla="*/ 0 w 96"/>
                <a:gd name="T81" fmla="*/ 142 h 152"/>
                <a:gd name="T82" fmla="*/ 2 w 96"/>
                <a:gd name="T83" fmla="*/ 131 h 152"/>
                <a:gd name="T84" fmla="*/ 4 w 96"/>
                <a:gd name="T85" fmla="*/ 108 h 152"/>
                <a:gd name="T86" fmla="*/ 5 w 96"/>
                <a:gd name="T87" fmla="*/ 93 h 152"/>
                <a:gd name="T88" fmla="*/ 4 w 96"/>
                <a:gd name="T89" fmla="*/ 8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6" h="152">
                  <a:moveTo>
                    <a:pt x="5" y="82"/>
                  </a:moveTo>
                  <a:lnTo>
                    <a:pt x="4" y="71"/>
                  </a:lnTo>
                  <a:lnTo>
                    <a:pt x="2" y="58"/>
                  </a:lnTo>
                  <a:lnTo>
                    <a:pt x="0" y="51"/>
                  </a:lnTo>
                  <a:lnTo>
                    <a:pt x="0" y="45"/>
                  </a:lnTo>
                  <a:lnTo>
                    <a:pt x="5" y="42"/>
                  </a:lnTo>
                  <a:lnTo>
                    <a:pt x="10" y="37"/>
                  </a:lnTo>
                  <a:lnTo>
                    <a:pt x="13" y="27"/>
                  </a:lnTo>
                  <a:lnTo>
                    <a:pt x="12" y="17"/>
                  </a:lnTo>
                  <a:lnTo>
                    <a:pt x="10" y="11"/>
                  </a:lnTo>
                  <a:lnTo>
                    <a:pt x="10" y="8"/>
                  </a:lnTo>
                  <a:lnTo>
                    <a:pt x="15" y="8"/>
                  </a:lnTo>
                  <a:lnTo>
                    <a:pt x="20" y="3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7" y="1"/>
                  </a:lnTo>
                  <a:lnTo>
                    <a:pt x="42" y="0"/>
                  </a:lnTo>
                  <a:lnTo>
                    <a:pt x="45" y="0"/>
                  </a:lnTo>
                  <a:lnTo>
                    <a:pt x="48" y="3"/>
                  </a:lnTo>
                  <a:lnTo>
                    <a:pt x="56" y="9"/>
                  </a:lnTo>
                  <a:lnTo>
                    <a:pt x="56" y="17"/>
                  </a:lnTo>
                  <a:lnTo>
                    <a:pt x="56" y="25"/>
                  </a:lnTo>
                  <a:lnTo>
                    <a:pt x="52" y="32"/>
                  </a:lnTo>
                  <a:lnTo>
                    <a:pt x="53" y="37"/>
                  </a:lnTo>
                  <a:lnTo>
                    <a:pt x="47" y="37"/>
                  </a:lnTo>
                  <a:lnTo>
                    <a:pt x="48" y="45"/>
                  </a:lnTo>
                  <a:lnTo>
                    <a:pt x="43" y="51"/>
                  </a:lnTo>
                  <a:lnTo>
                    <a:pt x="42" y="55"/>
                  </a:lnTo>
                  <a:lnTo>
                    <a:pt x="47" y="53"/>
                  </a:lnTo>
                  <a:lnTo>
                    <a:pt x="55" y="48"/>
                  </a:lnTo>
                  <a:lnTo>
                    <a:pt x="56" y="42"/>
                  </a:lnTo>
                  <a:lnTo>
                    <a:pt x="60" y="33"/>
                  </a:lnTo>
                  <a:lnTo>
                    <a:pt x="66" y="33"/>
                  </a:lnTo>
                  <a:lnTo>
                    <a:pt x="66" y="43"/>
                  </a:lnTo>
                  <a:lnTo>
                    <a:pt x="63" y="48"/>
                  </a:lnTo>
                  <a:lnTo>
                    <a:pt x="65" y="51"/>
                  </a:lnTo>
                  <a:lnTo>
                    <a:pt x="70" y="45"/>
                  </a:lnTo>
                  <a:lnTo>
                    <a:pt x="80" y="50"/>
                  </a:lnTo>
                  <a:lnTo>
                    <a:pt x="81" y="56"/>
                  </a:lnTo>
                  <a:lnTo>
                    <a:pt x="78" y="59"/>
                  </a:lnTo>
                  <a:lnTo>
                    <a:pt x="81" y="64"/>
                  </a:lnTo>
                  <a:lnTo>
                    <a:pt x="90" y="69"/>
                  </a:lnTo>
                  <a:lnTo>
                    <a:pt x="91" y="76"/>
                  </a:lnTo>
                  <a:lnTo>
                    <a:pt x="93" y="82"/>
                  </a:lnTo>
                  <a:lnTo>
                    <a:pt x="96" y="92"/>
                  </a:lnTo>
                  <a:lnTo>
                    <a:pt x="90" y="92"/>
                  </a:lnTo>
                  <a:lnTo>
                    <a:pt x="83" y="95"/>
                  </a:lnTo>
                  <a:lnTo>
                    <a:pt x="90" y="98"/>
                  </a:lnTo>
                  <a:lnTo>
                    <a:pt x="88" y="105"/>
                  </a:lnTo>
                  <a:lnTo>
                    <a:pt x="85" y="111"/>
                  </a:lnTo>
                  <a:lnTo>
                    <a:pt x="81" y="111"/>
                  </a:lnTo>
                  <a:lnTo>
                    <a:pt x="81" y="110"/>
                  </a:lnTo>
                  <a:lnTo>
                    <a:pt x="80" y="108"/>
                  </a:lnTo>
                  <a:lnTo>
                    <a:pt x="76" y="106"/>
                  </a:lnTo>
                  <a:lnTo>
                    <a:pt x="73" y="105"/>
                  </a:lnTo>
                  <a:lnTo>
                    <a:pt x="76" y="111"/>
                  </a:lnTo>
                  <a:lnTo>
                    <a:pt x="76" y="119"/>
                  </a:lnTo>
                  <a:lnTo>
                    <a:pt x="71" y="122"/>
                  </a:lnTo>
                  <a:lnTo>
                    <a:pt x="65" y="113"/>
                  </a:lnTo>
                  <a:lnTo>
                    <a:pt x="61" y="119"/>
                  </a:lnTo>
                  <a:lnTo>
                    <a:pt x="58" y="126"/>
                  </a:lnTo>
                  <a:lnTo>
                    <a:pt x="60" y="132"/>
                  </a:lnTo>
                  <a:lnTo>
                    <a:pt x="61" y="135"/>
                  </a:lnTo>
                  <a:lnTo>
                    <a:pt x="60" y="139"/>
                  </a:lnTo>
                  <a:lnTo>
                    <a:pt x="56" y="144"/>
                  </a:lnTo>
                  <a:lnTo>
                    <a:pt x="48" y="142"/>
                  </a:lnTo>
                  <a:lnTo>
                    <a:pt x="45" y="135"/>
                  </a:lnTo>
                  <a:lnTo>
                    <a:pt x="38" y="129"/>
                  </a:lnTo>
                  <a:lnTo>
                    <a:pt x="37" y="124"/>
                  </a:lnTo>
                  <a:lnTo>
                    <a:pt x="30" y="124"/>
                  </a:lnTo>
                  <a:lnTo>
                    <a:pt x="30" y="131"/>
                  </a:lnTo>
                  <a:lnTo>
                    <a:pt x="38" y="137"/>
                  </a:lnTo>
                  <a:lnTo>
                    <a:pt x="42" y="140"/>
                  </a:lnTo>
                  <a:lnTo>
                    <a:pt x="43" y="142"/>
                  </a:lnTo>
                  <a:lnTo>
                    <a:pt x="45" y="144"/>
                  </a:lnTo>
                  <a:lnTo>
                    <a:pt x="42" y="152"/>
                  </a:lnTo>
                  <a:lnTo>
                    <a:pt x="30" y="150"/>
                  </a:lnTo>
                  <a:lnTo>
                    <a:pt x="17" y="150"/>
                  </a:lnTo>
                  <a:lnTo>
                    <a:pt x="9" y="150"/>
                  </a:lnTo>
                  <a:lnTo>
                    <a:pt x="0" y="147"/>
                  </a:lnTo>
                  <a:lnTo>
                    <a:pt x="0" y="142"/>
                  </a:lnTo>
                  <a:lnTo>
                    <a:pt x="0" y="135"/>
                  </a:lnTo>
                  <a:lnTo>
                    <a:pt x="2" y="131"/>
                  </a:lnTo>
                  <a:lnTo>
                    <a:pt x="4" y="116"/>
                  </a:lnTo>
                  <a:lnTo>
                    <a:pt x="4" y="108"/>
                  </a:lnTo>
                  <a:lnTo>
                    <a:pt x="5" y="98"/>
                  </a:lnTo>
                  <a:lnTo>
                    <a:pt x="5" y="93"/>
                  </a:lnTo>
                  <a:lnTo>
                    <a:pt x="4" y="87"/>
                  </a:lnTo>
                  <a:lnTo>
                    <a:pt x="4" y="85"/>
                  </a:lnTo>
                  <a:lnTo>
                    <a:pt x="5" y="8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8" name="Freeform 292"/>
            <p:cNvSpPr>
              <a:spLocks/>
            </p:cNvSpPr>
            <p:nvPr/>
          </p:nvSpPr>
          <p:spPr bwMode="auto">
            <a:xfrm>
              <a:off x="827088" y="10440195"/>
              <a:ext cx="17463" cy="17463"/>
            </a:xfrm>
            <a:custGeom>
              <a:avLst/>
              <a:gdLst>
                <a:gd name="T0" fmla="*/ 13 w 21"/>
                <a:gd name="T1" fmla="*/ 3 h 23"/>
                <a:gd name="T2" fmla="*/ 15 w 21"/>
                <a:gd name="T3" fmla="*/ 6 h 23"/>
                <a:gd name="T4" fmla="*/ 18 w 21"/>
                <a:gd name="T5" fmla="*/ 11 h 23"/>
                <a:gd name="T6" fmla="*/ 20 w 21"/>
                <a:gd name="T7" fmla="*/ 16 h 23"/>
                <a:gd name="T8" fmla="*/ 21 w 21"/>
                <a:gd name="T9" fmla="*/ 23 h 23"/>
                <a:gd name="T10" fmla="*/ 16 w 21"/>
                <a:gd name="T11" fmla="*/ 21 h 23"/>
                <a:gd name="T12" fmla="*/ 10 w 21"/>
                <a:gd name="T13" fmla="*/ 13 h 23"/>
                <a:gd name="T14" fmla="*/ 5 w 21"/>
                <a:gd name="T15" fmla="*/ 10 h 23"/>
                <a:gd name="T16" fmla="*/ 1 w 21"/>
                <a:gd name="T17" fmla="*/ 6 h 23"/>
                <a:gd name="T18" fmla="*/ 0 w 21"/>
                <a:gd name="T19" fmla="*/ 3 h 23"/>
                <a:gd name="T20" fmla="*/ 0 w 21"/>
                <a:gd name="T21" fmla="*/ 2 h 23"/>
                <a:gd name="T22" fmla="*/ 1 w 21"/>
                <a:gd name="T23" fmla="*/ 0 h 23"/>
                <a:gd name="T24" fmla="*/ 5 w 21"/>
                <a:gd name="T25" fmla="*/ 0 h 23"/>
                <a:gd name="T26" fmla="*/ 8 w 21"/>
                <a:gd name="T27" fmla="*/ 2 h 23"/>
                <a:gd name="T28" fmla="*/ 10 w 21"/>
                <a:gd name="T29" fmla="*/ 2 h 23"/>
                <a:gd name="T30" fmla="*/ 13 w 21"/>
                <a:gd name="T31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23">
                  <a:moveTo>
                    <a:pt x="13" y="3"/>
                  </a:moveTo>
                  <a:lnTo>
                    <a:pt x="15" y="6"/>
                  </a:lnTo>
                  <a:lnTo>
                    <a:pt x="18" y="11"/>
                  </a:lnTo>
                  <a:lnTo>
                    <a:pt x="20" y="16"/>
                  </a:lnTo>
                  <a:lnTo>
                    <a:pt x="21" y="23"/>
                  </a:lnTo>
                  <a:lnTo>
                    <a:pt x="16" y="21"/>
                  </a:lnTo>
                  <a:lnTo>
                    <a:pt x="10" y="13"/>
                  </a:lnTo>
                  <a:lnTo>
                    <a:pt x="5" y="10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3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79" name="Freeform 293"/>
            <p:cNvSpPr>
              <a:spLocks/>
            </p:cNvSpPr>
            <p:nvPr/>
          </p:nvSpPr>
          <p:spPr bwMode="auto">
            <a:xfrm>
              <a:off x="738188" y="10410033"/>
              <a:ext cx="60325" cy="123825"/>
            </a:xfrm>
            <a:custGeom>
              <a:avLst/>
              <a:gdLst>
                <a:gd name="T0" fmla="*/ 51 w 76"/>
                <a:gd name="T1" fmla="*/ 75 h 157"/>
                <a:gd name="T2" fmla="*/ 50 w 76"/>
                <a:gd name="T3" fmla="*/ 76 h 157"/>
                <a:gd name="T4" fmla="*/ 41 w 76"/>
                <a:gd name="T5" fmla="*/ 79 h 157"/>
                <a:gd name="T6" fmla="*/ 41 w 76"/>
                <a:gd name="T7" fmla="*/ 81 h 157"/>
                <a:gd name="T8" fmla="*/ 50 w 76"/>
                <a:gd name="T9" fmla="*/ 84 h 157"/>
                <a:gd name="T10" fmla="*/ 50 w 76"/>
                <a:gd name="T11" fmla="*/ 91 h 157"/>
                <a:gd name="T12" fmla="*/ 43 w 76"/>
                <a:gd name="T13" fmla="*/ 92 h 157"/>
                <a:gd name="T14" fmla="*/ 40 w 76"/>
                <a:gd name="T15" fmla="*/ 102 h 157"/>
                <a:gd name="T16" fmla="*/ 38 w 76"/>
                <a:gd name="T17" fmla="*/ 112 h 157"/>
                <a:gd name="T18" fmla="*/ 36 w 76"/>
                <a:gd name="T19" fmla="*/ 115 h 157"/>
                <a:gd name="T20" fmla="*/ 38 w 76"/>
                <a:gd name="T21" fmla="*/ 118 h 157"/>
                <a:gd name="T22" fmla="*/ 36 w 76"/>
                <a:gd name="T23" fmla="*/ 128 h 157"/>
                <a:gd name="T24" fmla="*/ 31 w 76"/>
                <a:gd name="T25" fmla="*/ 138 h 157"/>
                <a:gd name="T26" fmla="*/ 30 w 76"/>
                <a:gd name="T27" fmla="*/ 144 h 157"/>
                <a:gd name="T28" fmla="*/ 28 w 76"/>
                <a:gd name="T29" fmla="*/ 147 h 157"/>
                <a:gd name="T30" fmla="*/ 25 w 76"/>
                <a:gd name="T31" fmla="*/ 152 h 157"/>
                <a:gd name="T32" fmla="*/ 23 w 76"/>
                <a:gd name="T33" fmla="*/ 157 h 157"/>
                <a:gd name="T34" fmla="*/ 16 w 76"/>
                <a:gd name="T35" fmla="*/ 152 h 157"/>
                <a:gd name="T36" fmla="*/ 11 w 76"/>
                <a:gd name="T37" fmla="*/ 136 h 157"/>
                <a:gd name="T38" fmla="*/ 5 w 76"/>
                <a:gd name="T39" fmla="*/ 123 h 157"/>
                <a:gd name="T40" fmla="*/ 0 w 76"/>
                <a:gd name="T41" fmla="*/ 117 h 157"/>
                <a:gd name="T42" fmla="*/ 0 w 76"/>
                <a:gd name="T43" fmla="*/ 101 h 157"/>
                <a:gd name="T44" fmla="*/ 7 w 76"/>
                <a:gd name="T45" fmla="*/ 91 h 157"/>
                <a:gd name="T46" fmla="*/ 13 w 76"/>
                <a:gd name="T47" fmla="*/ 79 h 157"/>
                <a:gd name="T48" fmla="*/ 13 w 76"/>
                <a:gd name="T49" fmla="*/ 67 h 157"/>
                <a:gd name="T50" fmla="*/ 13 w 76"/>
                <a:gd name="T51" fmla="*/ 47 h 157"/>
                <a:gd name="T52" fmla="*/ 8 w 76"/>
                <a:gd name="T53" fmla="*/ 33 h 157"/>
                <a:gd name="T54" fmla="*/ 5 w 76"/>
                <a:gd name="T55" fmla="*/ 24 h 157"/>
                <a:gd name="T56" fmla="*/ 3 w 76"/>
                <a:gd name="T57" fmla="*/ 21 h 157"/>
                <a:gd name="T58" fmla="*/ 2 w 76"/>
                <a:gd name="T59" fmla="*/ 20 h 157"/>
                <a:gd name="T60" fmla="*/ 2 w 76"/>
                <a:gd name="T61" fmla="*/ 13 h 157"/>
                <a:gd name="T62" fmla="*/ 3 w 76"/>
                <a:gd name="T63" fmla="*/ 7 h 157"/>
                <a:gd name="T64" fmla="*/ 8 w 76"/>
                <a:gd name="T65" fmla="*/ 2 h 157"/>
                <a:gd name="T66" fmla="*/ 16 w 76"/>
                <a:gd name="T67" fmla="*/ 0 h 157"/>
                <a:gd name="T68" fmla="*/ 23 w 76"/>
                <a:gd name="T69" fmla="*/ 2 h 157"/>
                <a:gd name="T70" fmla="*/ 28 w 76"/>
                <a:gd name="T71" fmla="*/ 5 h 157"/>
                <a:gd name="T72" fmla="*/ 33 w 76"/>
                <a:gd name="T73" fmla="*/ 7 h 157"/>
                <a:gd name="T74" fmla="*/ 38 w 76"/>
                <a:gd name="T75" fmla="*/ 8 h 157"/>
                <a:gd name="T76" fmla="*/ 40 w 76"/>
                <a:gd name="T77" fmla="*/ 8 h 157"/>
                <a:gd name="T78" fmla="*/ 43 w 76"/>
                <a:gd name="T79" fmla="*/ 10 h 157"/>
                <a:gd name="T80" fmla="*/ 46 w 76"/>
                <a:gd name="T81" fmla="*/ 12 h 157"/>
                <a:gd name="T82" fmla="*/ 48 w 76"/>
                <a:gd name="T83" fmla="*/ 12 h 157"/>
                <a:gd name="T84" fmla="*/ 58 w 76"/>
                <a:gd name="T85" fmla="*/ 16 h 157"/>
                <a:gd name="T86" fmla="*/ 68 w 76"/>
                <a:gd name="T87" fmla="*/ 21 h 157"/>
                <a:gd name="T88" fmla="*/ 76 w 76"/>
                <a:gd name="T89" fmla="*/ 24 h 157"/>
                <a:gd name="T90" fmla="*/ 76 w 76"/>
                <a:gd name="T91" fmla="*/ 34 h 157"/>
                <a:gd name="T92" fmla="*/ 73 w 76"/>
                <a:gd name="T93" fmla="*/ 44 h 157"/>
                <a:gd name="T94" fmla="*/ 69 w 76"/>
                <a:gd name="T95" fmla="*/ 57 h 157"/>
                <a:gd name="T96" fmla="*/ 66 w 76"/>
                <a:gd name="T97" fmla="*/ 67 h 157"/>
                <a:gd name="T98" fmla="*/ 63 w 76"/>
                <a:gd name="T99" fmla="*/ 75 h 157"/>
                <a:gd name="T100" fmla="*/ 58 w 76"/>
                <a:gd name="T101" fmla="*/ 70 h 157"/>
                <a:gd name="T102" fmla="*/ 53 w 76"/>
                <a:gd name="T103" fmla="*/ 65 h 157"/>
                <a:gd name="T104" fmla="*/ 53 w 76"/>
                <a:gd name="T105" fmla="*/ 58 h 157"/>
                <a:gd name="T106" fmla="*/ 48 w 76"/>
                <a:gd name="T107" fmla="*/ 58 h 157"/>
                <a:gd name="T108" fmla="*/ 51 w 76"/>
                <a:gd name="T109" fmla="*/ 70 h 157"/>
                <a:gd name="T110" fmla="*/ 51 w 76"/>
                <a:gd name="T111" fmla="*/ 7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" h="157">
                  <a:moveTo>
                    <a:pt x="51" y="75"/>
                  </a:moveTo>
                  <a:lnTo>
                    <a:pt x="50" y="76"/>
                  </a:lnTo>
                  <a:lnTo>
                    <a:pt x="41" y="79"/>
                  </a:lnTo>
                  <a:lnTo>
                    <a:pt x="41" y="81"/>
                  </a:lnTo>
                  <a:lnTo>
                    <a:pt x="50" y="84"/>
                  </a:lnTo>
                  <a:lnTo>
                    <a:pt x="50" y="91"/>
                  </a:lnTo>
                  <a:lnTo>
                    <a:pt x="43" y="92"/>
                  </a:lnTo>
                  <a:lnTo>
                    <a:pt x="40" y="102"/>
                  </a:lnTo>
                  <a:lnTo>
                    <a:pt x="38" y="112"/>
                  </a:lnTo>
                  <a:lnTo>
                    <a:pt x="36" y="115"/>
                  </a:lnTo>
                  <a:lnTo>
                    <a:pt x="38" y="118"/>
                  </a:lnTo>
                  <a:lnTo>
                    <a:pt x="36" y="128"/>
                  </a:lnTo>
                  <a:lnTo>
                    <a:pt x="31" y="138"/>
                  </a:lnTo>
                  <a:lnTo>
                    <a:pt x="30" y="144"/>
                  </a:lnTo>
                  <a:lnTo>
                    <a:pt x="28" y="147"/>
                  </a:lnTo>
                  <a:lnTo>
                    <a:pt x="25" y="152"/>
                  </a:lnTo>
                  <a:lnTo>
                    <a:pt x="23" y="157"/>
                  </a:lnTo>
                  <a:lnTo>
                    <a:pt x="16" y="152"/>
                  </a:lnTo>
                  <a:lnTo>
                    <a:pt x="11" y="136"/>
                  </a:lnTo>
                  <a:lnTo>
                    <a:pt x="5" y="123"/>
                  </a:lnTo>
                  <a:lnTo>
                    <a:pt x="0" y="117"/>
                  </a:lnTo>
                  <a:lnTo>
                    <a:pt x="0" y="101"/>
                  </a:lnTo>
                  <a:lnTo>
                    <a:pt x="7" y="91"/>
                  </a:lnTo>
                  <a:lnTo>
                    <a:pt x="13" y="79"/>
                  </a:lnTo>
                  <a:lnTo>
                    <a:pt x="13" y="67"/>
                  </a:lnTo>
                  <a:lnTo>
                    <a:pt x="13" y="47"/>
                  </a:lnTo>
                  <a:lnTo>
                    <a:pt x="8" y="33"/>
                  </a:lnTo>
                  <a:lnTo>
                    <a:pt x="5" y="24"/>
                  </a:lnTo>
                  <a:lnTo>
                    <a:pt x="3" y="21"/>
                  </a:lnTo>
                  <a:lnTo>
                    <a:pt x="2" y="20"/>
                  </a:lnTo>
                  <a:lnTo>
                    <a:pt x="2" y="13"/>
                  </a:lnTo>
                  <a:lnTo>
                    <a:pt x="3" y="7"/>
                  </a:lnTo>
                  <a:lnTo>
                    <a:pt x="8" y="2"/>
                  </a:lnTo>
                  <a:lnTo>
                    <a:pt x="16" y="0"/>
                  </a:lnTo>
                  <a:lnTo>
                    <a:pt x="23" y="2"/>
                  </a:lnTo>
                  <a:lnTo>
                    <a:pt x="28" y="5"/>
                  </a:lnTo>
                  <a:lnTo>
                    <a:pt x="33" y="7"/>
                  </a:lnTo>
                  <a:lnTo>
                    <a:pt x="38" y="8"/>
                  </a:lnTo>
                  <a:lnTo>
                    <a:pt x="40" y="8"/>
                  </a:lnTo>
                  <a:lnTo>
                    <a:pt x="43" y="10"/>
                  </a:lnTo>
                  <a:lnTo>
                    <a:pt x="46" y="12"/>
                  </a:lnTo>
                  <a:lnTo>
                    <a:pt x="48" y="12"/>
                  </a:lnTo>
                  <a:lnTo>
                    <a:pt x="58" y="16"/>
                  </a:lnTo>
                  <a:lnTo>
                    <a:pt x="68" y="21"/>
                  </a:lnTo>
                  <a:lnTo>
                    <a:pt x="76" y="24"/>
                  </a:lnTo>
                  <a:lnTo>
                    <a:pt x="76" y="34"/>
                  </a:lnTo>
                  <a:lnTo>
                    <a:pt x="73" y="44"/>
                  </a:lnTo>
                  <a:lnTo>
                    <a:pt x="69" y="57"/>
                  </a:lnTo>
                  <a:lnTo>
                    <a:pt x="66" y="67"/>
                  </a:lnTo>
                  <a:lnTo>
                    <a:pt x="63" y="75"/>
                  </a:lnTo>
                  <a:lnTo>
                    <a:pt x="58" y="70"/>
                  </a:lnTo>
                  <a:lnTo>
                    <a:pt x="53" y="65"/>
                  </a:lnTo>
                  <a:lnTo>
                    <a:pt x="53" y="58"/>
                  </a:lnTo>
                  <a:lnTo>
                    <a:pt x="48" y="58"/>
                  </a:lnTo>
                  <a:lnTo>
                    <a:pt x="51" y="70"/>
                  </a:lnTo>
                  <a:lnTo>
                    <a:pt x="51" y="7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0" name="Freeform 294"/>
            <p:cNvSpPr>
              <a:spLocks/>
            </p:cNvSpPr>
            <p:nvPr/>
          </p:nvSpPr>
          <p:spPr bwMode="auto">
            <a:xfrm>
              <a:off x="788988" y="10263983"/>
              <a:ext cx="26988" cy="47625"/>
            </a:xfrm>
            <a:custGeom>
              <a:avLst/>
              <a:gdLst>
                <a:gd name="T0" fmla="*/ 13 w 34"/>
                <a:gd name="T1" fmla="*/ 44 h 60"/>
                <a:gd name="T2" fmla="*/ 11 w 34"/>
                <a:gd name="T3" fmla="*/ 39 h 60"/>
                <a:gd name="T4" fmla="*/ 10 w 34"/>
                <a:gd name="T5" fmla="*/ 38 h 60"/>
                <a:gd name="T6" fmla="*/ 6 w 34"/>
                <a:gd name="T7" fmla="*/ 33 h 60"/>
                <a:gd name="T8" fmla="*/ 3 w 34"/>
                <a:gd name="T9" fmla="*/ 26 h 60"/>
                <a:gd name="T10" fmla="*/ 0 w 34"/>
                <a:gd name="T11" fmla="*/ 13 h 60"/>
                <a:gd name="T12" fmla="*/ 1 w 34"/>
                <a:gd name="T13" fmla="*/ 7 h 60"/>
                <a:gd name="T14" fmla="*/ 5 w 34"/>
                <a:gd name="T15" fmla="*/ 0 h 60"/>
                <a:gd name="T16" fmla="*/ 6 w 34"/>
                <a:gd name="T17" fmla="*/ 4 h 60"/>
                <a:gd name="T18" fmla="*/ 10 w 34"/>
                <a:gd name="T19" fmla="*/ 8 h 60"/>
                <a:gd name="T20" fmla="*/ 15 w 34"/>
                <a:gd name="T21" fmla="*/ 10 h 60"/>
                <a:gd name="T22" fmla="*/ 16 w 34"/>
                <a:gd name="T23" fmla="*/ 20 h 60"/>
                <a:gd name="T24" fmla="*/ 23 w 34"/>
                <a:gd name="T25" fmla="*/ 26 h 60"/>
                <a:gd name="T26" fmla="*/ 28 w 34"/>
                <a:gd name="T27" fmla="*/ 33 h 60"/>
                <a:gd name="T28" fmla="*/ 31 w 34"/>
                <a:gd name="T29" fmla="*/ 36 h 60"/>
                <a:gd name="T30" fmla="*/ 26 w 34"/>
                <a:gd name="T31" fmla="*/ 38 h 60"/>
                <a:gd name="T32" fmla="*/ 33 w 34"/>
                <a:gd name="T33" fmla="*/ 39 h 60"/>
                <a:gd name="T34" fmla="*/ 34 w 34"/>
                <a:gd name="T35" fmla="*/ 46 h 60"/>
                <a:gd name="T36" fmla="*/ 31 w 34"/>
                <a:gd name="T37" fmla="*/ 49 h 60"/>
                <a:gd name="T38" fmla="*/ 31 w 34"/>
                <a:gd name="T39" fmla="*/ 52 h 60"/>
                <a:gd name="T40" fmla="*/ 31 w 34"/>
                <a:gd name="T41" fmla="*/ 55 h 60"/>
                <a:gd name="T42" fmla="*/ 28 w 34"/>
                <a:gd name="T43" fmla="*/ 60 h 60"/>
                <a:gd name="T44" fmla="*/ 23 w 34"/>
                <a:gd name="T45" fmla="*/ 57 h 60"/>
                <a:gd name="T46" fmla="*/ 18 w 34"/>
                <a:gd name="T47" fmla="*/ 50 h 60"/>
                <a:gd name="T48" fmla="*/ 13 w 34"/>
                <a:gd name="T4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60">
                  <a:moveTo>
                    <a:pt x="13" y="44"/>
                  </a:moveTo>
                  <a:lnTo>
                    <a:pt x="11" y="39"/>
                  </a:lnTo>
                  <a:lnTo>
                    <a:pt x="10" y="38"/>
                  </a:lnTo>
                  <a:lnTo>
                    <a:pt x="6" y="33"/>
                  </a:lnTo>
                  <a:lnTo>
                    <a:pt x="3" y="26"/>
                  </a:lnTo>
                  <a:lnTo>
                    <a:pt x="0" y="13"/>
                  </a:lnTo>
                  <a:lnTo>
                    <a:pt x="1" y="7"/>
                  </a:lnTo>
                  <a:lnTo>
                    <a:pt x="5" y="0"/>
                  </a:lnTo>
                  <a:lnTo>
                    <a:pt x="6" y="4"/>
                  </a:lnTo>
                  <a:lnTo>
                    <a:pt x="10" y="8"/>
                  </a:lnTo>
                  <a:lnTo>
                    <a:pt x="15" y="10"/>
                  </a:lnTo>
                  <a:lnTo>
                    <a:pt x="16" y="20"/>
                  </a:lnTo>
                  <a:lnTo>
                    <a:pt x="23" y="26"/>
                  </a:lnTo>
                  <a:lnTo>
                    <a:pt x="28" y="33"/>
                  </a:lnTo>
                  <a:lnTo>
                    <a:pt x="31" y="36"/>
                  </a:lnTo>
                  <a:lnTo>
                    <a:pt x="26" y="38"/>
                  </a:lnTo>
                  <a:lnTo>
                    <a:pt x="33" y="39"/>
                  </a:lnTo>
                  <a:lnTo>
                    <a:pt x="34" y="46"/>
                  </a:lnTo>
                  <a:lnTo>
                    <a:pt x="31" y="49"/>
                  </a:lnTo>
                  <a:lnTo>
                    <a:pt x="31" y="52"/>
                  </a:lnTo>
                  <a:lnTo>
                    <a:pt x="31" y="55"/>
                  </a:lnTo>
                  <a:lnTo>
                    <a:pt x="28" y="60"/>
                  </a:lnTo>
                  <a:lnTo>
                    <a:pt x="23" y="57"/>
                  </a:lnTo>
                  <a:lnTo>
                    <a:pt x="18" y="50"/>
                  </a:lnTo>
                  <a:lnTo>
                    <a:pt x="13" y="4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1" name="Freeform 295"/>
            <p:cNvSpPr>
              <a:spLocks/>
            </p:cNvSpPr>
            <p:nvPr/>
          </p:nvSpPr>
          <p:spPr bwMode="auto">
            <a:xfrm>
              <a:off x="746125" y="10194133"/>
              <a:ext cx="49213" cy="82550"/>
            </a:xfrm>
            <a:custGeom>
              <a:avLst/>
              <a:gdLst>
                <a:gd name="T0" fmla="*/ 25 w 61"/>
                <a:gd name="T1" fmla="*/ 44 h 106"/>
                <a:gd name="T2" fmla="*/ 26 w 61"/>
                <a:gd name="T3" fmla="*/ 39 h 106"/>
                <a:gd name="T4" fmla="*/ 31 w 61"/>
                <a:gd name="T5" fmla="*/ 36 h 106"/>
                <a:gd name="T6" fmla="*/ 35 w 61"/>
                <a:gd name="T7" fmla="*/ 26 h 106"/>
                <a:gd name="T8" fmla="*/ 40 w 61"/>
                <a:gd name="T9" fmla="*/ 18 h 106"/>
                <a:gd name="T10" fmla="*/ 41 w 61"/>
                <a:gd name="T11" fmla="*/ 10 h 106"/>
                <a:gd name="T12" fmla="*/ 44 w 61"/>
                <a:gd name="T13" fmla="*/ 4 h 106"/>
                <a:gd name="T14" fmla="*/ 49 w 61"/>
                <a:gd name="T15" fmla="*/ 0 h 106"/>
                <a:gd name="T16" fmla="*/ 56 w 61"/>
                <a:gd name="T17" fmla="*/ 4 h 106"/>
                <a:gd name="T18" fmla="*/ 61 w 61"/>
                <a:gd name="T19" fmla="*/ 10 h 106"/>
                <a:gd name="T20" fmla="*/ 54 w 61"/>
                <a:gd name="T21" fmla="*/ 23 h 106"/>
                <a:gd name="T22" fmla="*/ 48 w 61"/>
                <a:gd name="T23" fmla="*/ 36 h 106"/>
                <a:gd name="T24" fmla="*/ 38 w 61"/>
                <a:gd name="T25" fmla="*/ 47 h 106"/>
                <a:gd name="T26" fmla="*/ 33 w 61"/>
                <a:gd name="T27" fmla="*/ 60 h 106"/>
                <a:gd name="T28" fmla="*/ 33 w 61"/>
                <a:gd name="T29" fmla="*/ 62 h 106"/>
                <a:gd name="T30" fmla="*/ 35 w 61"/>
                <a:gd name="T31" fmla="*/ 63 h 106"/>
                <a:gd name="T32" fmla="*/ 40 w 61"/>
                <a:gd name="T33" fmla="*/ 67 h 106"/>
                <a:gd name="T34" fmla="*/ 38 w 61"/>
                <a:gd name="T35" fmla="*/ 73 h 106"/>
                <a:gd name="T36" fmla="*/ 31 w 61"/>
                <a:gd name="T37" fmla="*/ 78 h 106"/>
                <a:gd name="T38" fmla="*/ 33 w 61"/>
                <a:gd name="T39" fmla="*/ 84 h 106"/>
                <a:gd name="T40" fmla="*/ 30 w 61"/>
                <a:gd name="T41" fmla="*/ 89 h 106"/>
                <a:gd name="T42" fmla="*/ 23 w 61"/>
                <a:gd name="T43" fmla="*/ 94 h 106"/>
                <a:gd name="T44" fmla="*/ 16 w 61"/>
                <a:gd name="T45" fmla="*/ 97 h 106"/>
                <a:gd name="T46" fmla="*/ 11 w 61"/>
                <a:gd name="T47" fmla="*/ 99 h 106"/>
                <a:gd name="T48" fmla="*/ 5 w 61"/>
                <a:gd name="T49" fmla="*/ 104 h 106"/>
                <a:gd name="T50" fmla="*/ 1 w 61"/>
                <a:gd name="T51" fmla="*/ 106 h 106"/>
                <a:gd name="T52" fmla="*/ 0 w 61"/>
                <a:gd name="T53" fmla="*/ 99 h 106"/>
                <a:gd name="T54" fmla="*/ 3 w 61"/>
                <a:gd name="T55" fmla="*/ 89 h 106"/>
                <a:gd name="T56" fmla="*/ 3 w 61"/>
                <a:gd name="T57" fmla="*/ 83 h 106"/>
                <a:gd name="T58" fmla="*/ 3 w 61"/>
                <a:gd name="T59" fmla="*/ 78 h 106"/>
                <a:gd name="T60" fmla="*/ 3 w 61"/>
                <a:gd name="T61" fmla="*/ 72 h 106"/>
                <a:gd name="T62" fmla="*/ 5 w 61"/>
                <a:gd name="T63" fmla="*/ 70 h 106"/>
                <a:gd name="T64" fmla="*/ 6 w 61"/>
                <a:gd name="T65" fmla="*/ 60 h 106"/>
                <a:gd name="T66" fmla="*/ 11 w 61"/>
                <a:gd name="T67" fmla="*/ 62 h 106"/>
                <a:gd name="T68" fmla="*/ 15 w 61"/>
                <a:gd name="T69" fmla="*/ 60 h 106"/>
                <a:gd name="T70" fmla="*/ 18 w 61"/>
                <a:gd name="T71" fmla="*/ 54 h 106"/>
                <a:gd name="T72" fmla="*/ 20 w 61"/>
                <a:gd name="T73" fmla="*/ 51 h 106"/>
                <a:gd name="T74" fmla="*/ 21 w 61"/>
                <a:gd name="T75" fmla="*/ 47 h 106"/>
                <a:gd name="T76" fmla="*/ 23 w 61"/>
                <a:gd name="T77" fmla="*/ 44 h 106"/>
                <a:gd name="T78" fmla="*/ 25 w 61"/>
                <a:gd name="T79" fmla="*/ 4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106">
                  <a:moveTo>
                    <a:pt x="25" y="44"/>
                  </a:moveTo>
                  <a:lnTo>
                    <a:pt x="26" y="39"/>
                  </a:lnTo>
                  <a:lnTo>
                    <a:pt x="31" y="36"/>
                  </a:lnTo>
                  <a:lnTo>
                    <a:pt x="35" y="26"/>
                  </a:lnTo>
                  <a:lnTo>
                    <a:pt x="40" y="18"/>
                  </a:lnTo>
                  <a:lnTo>
                    <a:pt x="41" y="10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56" y="4"/>
                  </a:lnTo>
                  <a:lnTo>
                    <a:pt x="61" y="10"/>
                  </a:lnTo>
                  <a:lnTo>
                    <a:pt x="54" y="23"/>
                  </a:lnTo>
                  <a:lnTo>
                    <a:pt x="48" y="36"/>
                  </a:lnTo>
                  <a:lnTo>
                    <a:pt x="38" y="47"/>
                  </a:lnTo>
                  <a:lnTo>
                    <a:pt x="33" y="60"/>
                  </a:lnTo>
                  <a:lnTo>
                    <a:pt x="33" y="62"/>
                  </a:lnTo>
                  <a:lnTo>
                    <a:pt x="35" y="63"/>
                  </a:lnTo>
                  <a:lnTo>
                    <a:pt x="40" y="67"/>
                  </a:lnTo>
                  <a:lnTo>
                    <a:pt x="38" y="73"/>
                  </a:lnTo>
                  <a:lnTo>
                    <a:pt x="31" y="78"/>
                  </a:lnTo>
                  <a:lnTo>
                    <a:pt x="33" y="84"/>
                  </a:lnTo>
                  <a:lnTo>
                    <a:pt x="30" y="89"/>
                  </a:lnTo>
                  <a:lnTo>
                    <a:pt x="23" y="94"/>
                  </a:lnTo>
                  <a:lnTo>
                    <a:pt x="16" y="97"/>
                  </a:lnTo>
                  <a:lnTo>
                    <a:pt x="11" y="99"/>
                  </a:lnTo>
                  <a:lnTo>
                    <a:pt x="5" y="104"/>
                  </a:lnTo>
                  <a:lnTo>
                    <a:pt x="1" y="106"/>
                  </a:lnTo>
                  <a:lnTo>
                    <a:pt x="0" y="99"/>
                  </a:lnTo>
                  <a:lnTo>
                    <a:pt x="3" y="89"/>
                  </a:lnTo>
                  <a:lnTo>
                    <a:pt x="3" y="83"/>
                  </a:lnTo>
                  <a:lnTo>
                    <a:pt x="3" y="78"/>
                  </a:lnTo>
                  <a:lnTo>
                    <a:pt x="3" y="72"/>
                  </a:lnTo>
                  <a:lnTo>
                    <a:pt x="5" y="70"/>
                  </a:lnTo>
                  <a:lnTo>
                    <a:pt x="6" y="60"/>
                  </a:lnTo>
                  <a:lnTo>
                    <a:pt x="11" y="62"/>
                  </a:lnTo>
                  <a:lnTo>
                    <a:pt x="15" y="60"/>
                  </a:lnTo>
                  <a:lnTo>
                    <a:pt x="18" y="54"/>
                  </a:lnTo>
                  <a:lnTo>
                    <a:pt x="20" y="51"/>
                  </a:lnTo>
                  <a:lnTo>
                    <a:pt x="21" y="47"/>
                  </a:lnTo>
                  <a:lnTo>
                    <a:pt x="23" y="44"/>
                  </a:lnTo>
                  <a:lnTo>
                    <a:pt x="25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2" name="Freeform 296"/>
            <p:cNvSpPr>
              <a:spLocks/>
            </p:cNvSpPr>
            <p:nvPr/>
          </p:nvSpPr>
          <p:spPr bwMode="auto">
            <a:xfrm>
              <a:off x="787400" y="10440195"/>
              <a:ext cx="58738" cy="76200"/>
            </a:xfrm>
            <a:custGeom>
              <a:avLst/>
              <a:gdLst>
                <a:gd name="T0" fmla="*/ 55 w 75"/>
                <a:gd name="T1" fmla="*/ 60 h 95"/>
                <a:gd name="T2" fmla="*/ 61 w 75"/>
                <a:gd name="T3" fmla="*/ 58 h 95"/>
                <a:gd name="T4" fmla="*/ 60 w 75"/>
                <a:gd name="T5" fmla="*/ 47 h 95"/>
                <a:gd name="T6" fmla="*/ 66 w 75"/>
                <a:gd name="T7" fmla="*/ 42 h 95"/>
                <a:gd name="T8" fmla="*/ 71 w 75"/>
                <a:gd name="T9" fmla="*/ 37 h 95"/>
                <a:gd name="T10" fmla="*/ 75 w 75"/>
                <a:gd name="T11" fmla="*/ 47 h 95"/>
                <a:gd name="T12" fmla="*/ 75 w 75"/>
                <a:gd name="T13" fmla="*/ 50 h 95"/>
                <a:gd name="T14" fmla="*/ 65 w 75"/>
                <a:gd name="T15" fmla="*/ 68 h 95"/>
                <a:gd name="T16" fmla="*/ 60 w 75"/>
                <a:gd name="T17" fmla="*/ 79 h 95"/>
                <a:gd name="T18" fmla="*/ 60 w 75"/>
                <a:gd name="T19" fmla="*/ 84 h 95"/>
                <a:gd name="T20" fmla="*/ 53 w 75"/>
                <a:gd name="T21" fmla="*/ 86 h 95"/>
                <a:gd name="T22" fmla="*/ 50 w 75"/>
                <a:gd name="T23" fmla="*/ 83 h 95"/>
                <a:gd name="T24" fmla="*/ 51 w 75"/>
                <a:gd name="T25" fmla="*/ 76 h 95"/>
                <a:gd name="T26" fmla="*/ 48 w 75"/>
                <a:gd name="T27" fmla="*/ 92 h 95"/>
                <a:gd name="T28" fmla="*/ 33 w 75"/>
                <a:gd name="T29" fmla="*/ 95 h 95"/>
                <a:gd name="T30" fmla="*/ 18 w 75"/>
                <a:gd name="T31" fmla="*/ 89 h 95"/>
                <a:gd name="T32" fmla="*/ 10 w 75"/>
                <a:gd name="T33" fmla="*/ 74 h 95"/>
                <a:gd name="T34" fmla="*/ 5 w 75"/>
                <a:gd name="T35" fmla="*/ 58 h 95"/>
                <a:gd name="T36" fmla="*/ 0 w 75"/>
                <a:gd name="T37" fmla="*/ 45 h 95"/>
                <a:gd name="T38" fmla="*/ 5 w 75"/>
                <a:gd name="T39" fmla="*/ 37 h 95"/>
                <a:gd name="T40" fmla="*/ 10 w 75"/>
                <a:gd name="T41" fmla="*/ 32 h 95"/>
                <a:gd name="T42" fmla="*/ 13 w 75"/>
                <a:gd name="T43" fmla="*/ 40 h 95"/>
                <a:gd name="T44" fmla="*/ 17 w 75"/>
                <a:gd name="T45" fmla="*/ 44 h 95"/>
                <a:gd name="T46" fmla="*/ 12 w 75"/>
                <a:gd name="T47" fmla="*/ 26 h 95"/>
                <a:gd name="T48" fmla="*/ 13 w 75"/>
                <a:gd name="T49" fmla="*/ 16 h 95"/>
                <a:gd name="T50" fmla="*/ 17 w 75"/>
                <a:gd name="T51" fmla="*/ 13 h 95"/>
                <a:gd name="T52" fmla="*/ 23 w 75"/>
                <a:gd name="T53" fmla="*/ 5 h 95"/>
                <a:gd name="T54" fmla="*/ 33 w 75"/>
                <a:gd name="T55" fmla="*/ 13 h 95"/>
                <a:gd name="T56" fmla="*/ 35 w 75"/>
                <a:gd name="T57" fmla="*/ 23 h 95"/>
                <a:gd name="T58" fmla="*/ 41 w 75"/>
                <a:gd name="T59" fmla="*/ 13 h 95"/>
                <a:gd name="T60" fmla="*/ 35 w 75"/>
                <a:gd name="T61" fmla="*/ 5 h 95"/>
                <a:gd name="T62" fmla="*/ 33 w 75"/>
                <a:gd name="T63" fmla="*/ 0 h 95"/>
                <a:gd name="T64" fmla="*/ 46 w 75"/>
                <a:gd name="T65" fmla="*/ 15 h 95"/>
                <a:gd name="T66" fmla="*/ 46 w 75"/>
                <a:gd name="T67" fmla="*/ 32 h 95"/>
                <a:gd name="T68" fmla="*/ 51 w 75"/>
                <a:gd name="T69" fmla="*/ 23 h 95"/>
                <a:gd name="T70" fmla="*/ 50 w 75"/>
                <a:gd name="T71" fmla="*/ 18 h 95"/>
                <a:gd name="T72" fmla="*/ 58 w 75"/>
                <a:gd name="T73" fmla="*/ 26 h 95"/>
                <a:gd name="T74" fmla="*/ 55 w 75"/>
                <a:gd name="T75" fmla="*/ 40 h 95"/>
                <a:gd name="T76" fmla="*/ 53 w 75"/>
                <a:gd name="T77" fmla="*/ 50 h 95"/>
                <a:gd name="T78" fmla="*/ 53 w 75"/>
                <a:gd name="T79" fmla="*/ 6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5" h="95">
                  <a:moveTo>
                    <a:pt x="53" y="65"/>
                  </a:moveTo>
                  <a:lnTo>
                    <a:pt x="55" y="60"/>
                  </a:lnTo>
                  <a:lnTo>
                    <a:pt x="56" y="58"/>
                  </a:lnTo>
                  <a:lnTo>
                    <a:pt x="61" y="58"/>
                  </a:lnTo>
                  <a:lnTo>
                    <a:pt x="60" y="55"/>
                  </a:lnTo>
                  <a:lnTo>
                    <a:pt x="60" y="47"/>
                  </a:lnTo>
                  <a:lnTo>
                    <a:pt x="63" y="44"/>
                  </a:lnTo>
                  <a:lnTo>
                    <a:pt x="66" y="42"/>
                  </a:lnTo>
                  <a:lnTo>
                    <a:pt x="68" y="40"/>
                  </a:lnTo>
                  <a:lnTo>
                    <a:pt x="71" y="37"/>
                  </a:lnTo>
                  <a:lnTo>
                    <a:pt x="73" y="44"/>
                  </a:lnTo>
                  <a:lnTo>
                    <a:pt x="75" y="47"/>
                  </a:lnTo>
                  <a:lnTo>
                    <a:pt x="73" y="49"/>
                  </a:lnTo>
                  <a:lnTo>
                    <a:pt x="75" y="50"/>
                  </a:lnTo>
                  <a:lnTo>
                    <a:pt x="70" y="60"/>
                  </a:lnTo>
                  <a:lnTo>
                    <a:pt x="65" y="68"/>
                  </a:lnTo>
                  <a:lnTo>
                    <a:pt x="60" y="74"/>
                  </a:lnTo>
                  <a:lnTo>
                    <a:pt x="60" y="79"/>
                  </a:lnTo>
                  <a:lnTo>
                    <a:pt x="60" y="83"/>
                  </a:lnTo>
                  <a:lnTo>
                    <a:pt x="60" y="84"/>
                  </a:lnTo>
                  <a:lnTo>
                    <a:pt x="56" y="86"/>
                  </a:lnTo>
                  <a:lnTo>
                    <a:pt x="53" y="86"/>
                  </a:lnTo>
                  <a:lnTo>
                    <a:pt x="51" y="87"/>
                  </a:lnTo>
                  <a:lnTo>
                    <a:pt x="50" y="83"/>
                  </a:lnTo>
                  <a:lnTo>
                    <a:pt x="51" y="79"/>
                  </a:lnTo>
                  <a:lnTo>
                    <a:pt x="51" y="76"/>
                  </a:lnTo>
                  <a:lnTo>
                    <a:pt x="45" y="83"/>
                  </a:lnTo>
                  <a:lnTo>
                    <a:pt x="48" y="92"/>
                  </a:lnTo>
                  <a:lnTo>
                    <a:pt x="40" y="95"/>
                  </a:lnTo>
                  <a:lnTo>
                    <a:pt x="33" y="95"/>
                  </a:lnTo>
                  <a:lnTo>
                    <a:pt x="27" y="95"/>
                  </a:lnTo>
                  <a:lnTo>
                    <a:pt x="18" y="89"/>
                  </a:lnTo>
                  <a:lnTo>
                    <a:pt x="13" y="81"/>
                  </a:lnTo>
                  <a:lnTo>
                    <a:pt x="10" y="74"/>
                  </a:lnTo>
                  <a:lnTo>
                    <a:pt x="10" y="73"/>
                  </a:lnTo>
                  <a:lnTo>
                    <a:pt x="5" y="58"/>
                  </a:lnTo>
                  <a:lnTo>
                    <a:pt x="2" y="52"/>
                  </a:lnTo>
                  <a:lnTo>
                    <a:pt x="0" y="45"/>
                  </a:lnTo>
                  <a:lnTo>
                    <a:pt x="3" y="40"/>
                  </a:lnTo>
                  <a:lnTo>
                    <a:pt x="5" y="37"/>
                  </a:lnTo>
                  <a:lnTo>
                    <a:pt x="7" y="34"/>
                  </a:lnTo>
                  <a:lnTo>
                    <a:pt x="10" y="32"/>
                  </a:lnTo>
                  <a:lnTo>
                    <a:pt x="12" y="34"/>
                  </a:lnTo>
                  <a:lnTo>
                    <a:pt x="13" y="40"/>
                  </a:lnTo>
                  <a:lnTo>
                    <a:pt x="13" y="45"/>
                  </a:lnTo>
                  <a:lnTo>
                    <a:pt x="17" y="44"/>
                  </a:lnTo>
                  <a:lnTo>
                    <a:pt x="15" y="32"/>
                  </a:lnTo>
                  <a:lnTo>
                    <a:pt x="12" y="26"/>
                  </a:lnTo>
                  <a:lnTo>
                    <a:pt x="12" y="21"/>
                  </a:lnTo>
                  <a:lnTo>
                    <a:pt x="13" y="16"/>
                  </a:lnTo>
                  <a:lnTo>
                    <a:pt x="18" y="18"/>
                  </a:lnTo>
                  <a:lnTo>
                    <a:pt x="17" y="13"/>
                  </a:lnTo>
                  <a:lnTo>
                    <a:pt x="20" y="8"/>
                  </a:lnTo>
                  <a:lnTo>
                    <a:pt x="23" y="5"/>
                  </a:lnTo>
                  <a:lnTo>
                    <a:pt x="30" y="6"/>
                  </a:lnTo>
                  <a:lnTo>
                    <a:pt x="33" y="13"/>
                  </a:lnTo>
                  <a:lnTo>
                    <a:pt x="35" y="18"/>
                  </a:lnTo>
                  <a:lnTo>
                    <a:pt x="35" y="23"/>
                  </a:lnTo>
                  <a:lnTo>
                    <a:pt x="38" y="2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5" y="5"/>
                  </a:lnTo>
                  <a:lnTo>
                    <a:pt x="32" y="3"/>
                  </a:lnTo>
                  <a:lnTo>
                    <a:pt x="33" y="0"/>
                  </a:lnTo>
                  <a:lnTo>
                    <a:pt x="43" y="8"/>
                  </a:lnTo>
                  <a:lnTo>
                    <a:pt x="46" y="15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50" y="26"/>
                  </a:lnTo>
                  <a:lnTo>
                    <a:pt x="51" y="23"/>
                  </a:lnTo>
                  <a:lnTo>
                    <a:pt x="51" y="21"/>
                  </a:lnTo>
                  <a:lnTo>
                    <a:pt x="50" y="18"/>
                  </a:lnTo>
                  <a:lnTo>
                    <a:pt x="55" y="19"/>
                  </a:lnTo>
                  <a:lnTo>
                    <a:pt x="58" y="26"/>
                  </a:lnTo>
                  <a:lnTo>
                    <a:pt x="56" y="34"/>
                  </a:lnTo>
                  <a:lnTo>
                    <a:pt x="55" y="40"/>
                  </a:lnTo>
                  <a:lnTo>
                    <a:pt x="55" y="45"/>
                  </a:lnTo>
                  <a:lnTo>
                    <a:pt x="53" y="50"/>
                  </a:lnTo>
                  <a:lnTo>
                    <a:pt x="53" y="57"/>
                  </a:lnTo>
                  <a:lnTo>
                    <a:pt x="53" y="60"/>
                  </a:lnTo>
                  <a:lnTo>
                    <a:pt x="53" y="6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3" name="Freeform 297"/>
            <p:cNvSpPr>
              <a:spLocks/>
            </p:cNvSpPr>
            <p:nvPr/>
          </p:nvSpPr>
          <p:spPr bwMode="auto">
            <a:xfrm>
              <a:off x="771525" y="10473533"/>
              <a:ext cx="20638" cy="38100"/>
            </a:xfrm>
            <a:custGeom>
              <a:avLst/>
              <a:gdLst>
                <a:gd name="T0" fmla="*/ 2 w 25"/>
                <a:gd name="T1" fmla="*/ 47 h 47"/>
                <a:gd name="T2" fmla="*/ 0 w 25"/>
                <a:gd name="T3" fmla="*/ 44 h 47"/>
                <a:gd name="T4" fmla="*/ 0 w 25"/>
                <a:gd name="T5" fmla="*/ 42 h 47"/>
                <a:gd name="T6" fmla="*/ 2 w 25"/>
                <a:gd name="T7" fmla="*/ 37 h 47"/>
                <a:gd name="T8" fmla="*/ 4 w 25"/>
                <a:gd name="T9" fmla="*/ 32 h 47"/>
                <a:gd name="T10" fmla="*/ 4 w 25"/>
                <a:gd name="T11" fmla="*/ 31 h 47"/>
                <a:gd name="T12" fmla="*/ 5 w 25"/>
                <a:gd name="T13" fmla="*/ 28 h 47"/>
                <a:gd name="T14" fmla="*/ 5 w 25"/>
                <a:gd name="T15" fmla="*/ 24 h 47"/>
                <a:gd name="T16" fmla="*/ 5 w 25"/>
                <a:gd name="T17" fmla="*/ 23 h 47"/>
                <a:gd name="T18" fmla="*/ 5 w 25"/>
                <a:gd name="T19" fmla="*/ 20 h 47"/>
                <a:gd name="T20" fmla="*/ 9 w 25"/>
                <a:gd name="T21" fmla="*/ 16 h 47"/>
                <a:gd name="T22" fmla="*/ 13 w 25"/>
                <a:gd name="T23" fmla="*/ 15 h 47"/>
                <a:gd name="T24" fmla="*/ 13 w 25"/>
                <a:gd name="T25" fmla="*/ 7 h 47"/>
                <a:gd name="T26" fmla="*/ 13 w 25"/>
                <a:gd name="T27" fmla="*/ 0 h 47"/>
                <a:gd name="T28" fmla="*/ 18 w 25"/>
                <a:gd name="T29" fmla="*/ 7 h 47"/>
                <a:gd name="T30" fmla="*/ 18 w 25"/>
                <a:gd name="T31" fmla="*/ 18 h 47"/>
                <a:gd name="T32" fmla="*/ 22 w 25"/>
                <a:gd name="T33" fmla="*/ 24 h 47"/>
                <a:gd name="T34" fmla="*/ 23 w 25"/>
                <a:gd name="T35" fmla="*/ 26 h 47"/>
                <a:gd name="T36" fmla="*/ 25 w 25"/>
                <a:gd name="T37" fmla="*/ 29 h 47"/>
                <a:gd name="T38" fmla="*/ 25 w 25"/>
                <a:gd name="T39" fmla="*/ 31 h 47"/>
                <a:gd name="T40" fmla="*/ 22 w 25"/>
                <a:gd name="T41" fmla="*/ 34 h 47"/>
                <a:gd name="T42" fmla="*/ 17 w 25"/>
                <a:gd name="T43" fmla="*/ 36 h 47"/>
                <a:gd name="T44" fmla="*/ 12 w 25"/>
                <a:gd name="T45" fmla="*/ 39 h 47"/>
                <a:gd name="T46" fmla="*/ 10 w 25"/>
                <a:gd name="T47" fmla="*/ 41 h 47"/>
                <a:gd name="T48" fmla="*/ 7 w 25"/>
                <a:gd name="T49" fmla="*/ 42 h 47"/>
                <a:gd name="T50" fmla="*/ 5 w 25"/>
                <a:gd name="T51" fmla="*/ 45 h 47"/>
                <a:gd name="T52" fmla="*/ 4 w 25"/>
                <a:gd name="T53" fmla="*/ 47 h 47"/>
                <a:gd name="T54" fmla="*/ 2 w 25"/>
                <a:gd name="T5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5" h="47">
                  <a:moveTo>
                    <a:pt x="2" y="47"/>
                  </a:moveTo>
                  <a:lnTo>
                    <a:pt x="0" y="44"/>
                  </a:lnTo>
                  <a:lnTo>
                    <a:pt x="0" y="42"/>
                  </a:lnTo>
                  <a:lnTo>
                    <a:pt x="2" y="37"/>
                  </a:lnTo>
                  <a:lnTo>
                    <a:pt x="4" y="32"/>
                  </a:lnTo>
                  <a:lnTo>
                    <a:pt x="4" y="31"/>
                  </a:lnTo>
                  <a:lnTo>
                    <a:pt x="5" y="28"/>
                  </a:lnTo>
                  <a:lnTo>
                    <a:pt x="5" y="24"/>
                  </a:lnTo>
                  <a:lnTo>
                    <a:pt x="5" y="23"/>
                  </a:lnTo>
                  <a:lnTo>
                    <a:pt x="5" y="20"/>
                  </a:lnTo>
                  <a:lnTo>
                    <a:pt x="9" y="16"/>
                  </a:lnTo>
                  <a:lnTo>
                    <a:pt x="13" y="15"/>
                  </a:lnTo>
                  <a:lnTo>
                    <a:pt x="13" y="7"/>
                  </a:lnTo>
                  <a:lnTo>
                    <a:pt x="13" y="0"/>
                  </a:lnTo>
                  <a:lnTo>
                    <a:pt x="18" y="7"/>
                  </a:lnTo>
                  <a:lnTo>
                    <a:pt x="18" y="18"/>
                  </a:lnTo>
                  <a:lnTo>
                    <a:pt x="22" y="24"/>
                  </a:lnTo>
                  <a:lnTo>
                    <a:pt x="23" y="26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2" y="34"/>
                  </a:lnTo>
                  <a:lnTo>
                    <a:pt x="17" y="36"/>
                  </a:lnTo>
                  <a:lnTo>
                    <a:pt x="12" y="39"/>
                  </a:lnTo>
                  <a:lnTo>
                    <a:pt x="10" y="41"/>
                  </a:lnTo>
                  <a:lnTo>
                    <a:pt x="7" y="42"/>
                  </a:lnTo>
                  <a:lnTo>
                    <a:pt x="5" y="45"/>
                  </a:lnTo>
                  <a:lnTo>
                    <a:pt x="4" y="47"/>
                  </a:lnTo>
                  <a:lnTo>
                    <a:pt x="2" y="4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4" name="Freeform 298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81 w 623"/>
                <a:gd name="T1" fmla="*/ 1425 h 1623"/>
                <a:gd name="T2" fmla="*/ 104 w 623"/>
                <a:gd name="T3" fmla="*/ 1443 h 1623"/>
                <a:gd name="T4" fmla="*/ 114 w 623"/>
                <a:gd name="T5" fmla="*/ 1417 h 1623"/>
                <a:gd name="T6" fmla="*/ 150 w 623"/>
                <a:gd name="T7" fmla="*/ 1380 h 1623"/>
                <a:gd name="T8" fmla="*/ 117 w 623"/>
                <a:gd name="T9" fmla="*/ 1351 h 1623"/>
                <a:gd name="T10" fmla="*/ 168 w 623"/>
                <a:gd name="T11" fmla="*/ 1339 h 1623"/>
                <a:gd name="T12" fmla="*/ 173 w 623"/>
                <a:gd name="T13" fmla="*/ 1322 h 1623"/>
                <a:gd name="T14" fmla="*/ 144 w 623"/>
                <a:gd name="T15" fmla="*/ 1317 h 1623"/>
                <a:gd name="T16" fmla="*/ 79 w 623"/>
                <a:gd name="T17" fmla="*/ 1268 h 1623"/>
                <a:gd name="T18" fmla="*/ 127 w 623"/>
                <a:gd name="T19" fmla="*/ 1288 h 1623"/>
                <a:gd name="T20" fmla="*/ 149 w 623"/>
                <a:gd name="T21" fmla="*/ 1288 h 1623"/>
                <a:gd name="T22" fmla="*/ 120 w 623"/>
                <a:gd name="T23" fmla="*/ 1260 h 1623"/>
                <a:gd name="T24" fmla="*/ 165 w 623"/>
                <a:gd name="T25" fmla="*/ 1242 h 1623"/>
                <a:gd name="T26" fmla="*/ 129 w 623"/>
                <a:gd name="T27" fmla="*/ 1234 h 1623"/>
                <a:gd name="T28" fmla="*/ 137 w 623"/>
                <a:gd name="T29" fmla="*/ 1213 h 1623"/>
                <a:gd name="T30" fmla="*/ 165 w 623"/>
                <a:gd name="T31" fmla="*/ 1215 h 1623"/>
                <a:gd name="T32" fmla="*/ 170 w 623"/>
                <a:gd name="T33" fmla="*/ 1179 h 1623"/>
                <a:gd name="T34" fmla="*/ 198 w 623"/>
                <a:gd name="T35" fmla="*/ 1158 h 1623"/>
                <a:gd name="T36" fmla="*/ 188 w 623"/>
                <a:gd name="T37" fmla="*/ 1113 h 1623"/>
                <a:gd name="T38" fmla="*/ 150 w 623"/>
                <a:gd name="T39" fmla="*/ 1131 h 1623"/>
                <a:gd name="T40" fmla="*/ 125 w 623"/>
                <a:gd name="T41" fmla="*/ 1110 h 1623"/>
                <a:gd name="T42" fmla="*/ 165 w 623"/>
                <a:gd name="T43" fmla="*/ 1108 h 1623"/>
                <a:gd name="T44" fmla="*/ 183 w 623"/>
                <a:gd name="T45" fmla="*/ 1085 h 1623"/>
                <a:gd name="T46" fmla="*/ 188 w 623"/>
                <a:gd name="T47" fmla="*/ 1060 h 1623"/>
                <a:gd name="T48" fmla="*/ 195 w 623"/>
                <a:gd name="T49" fmla="*/ 1037 h 1623"/>
                <a:gd name="T50" fmla="*/ 155 w 623"/>
                <a:gd name="T51" fmla="*/ 1063 h 1623"/>
                <a:gd name="T52" fmla="*/ 147 w 623"/>
                <a:gd name="T53" fmla="*/ 1016 h 1623"/>
                <a:gd name="T54" fmla="*/ 167 w 623"/>
                <a:gd name="T55" fmla="*/ 1005 h 1623"/>
                <a:gd name="T56" fmla="*/ 178 w 623"/>
                <a:gd name="T57" fmla="*/ 987 h 1623"/>
                <a:gd name="T58" fmla="*/ 216 w 623"/>
                <a:gd name="T59" fmla="*/ 995 h 1623"/>
                <a:gd name="T60" fmla="*/ 190 w 623"/>
                <a:gd name="T61" fmla="*/ 996 h 1623"/>
                <a:gd name="T62" fmla="*/ 208 w 623"/>
                <a:gd name="T63" fmla="*/ 969 h 1623"/>
                <a:gd name="T64" fmla="*/ 215 w 623"/>
                <a:gd name="T65" fmla="*/ 956 h 1623"/>
                <a:gd name="T66" fmla="*/ 230 w 623"/>
                <a:gd name="T67" fmla="*/ 949 h 1623"/>
                <a:gd name="T68" fmla="*/ 225 w 623"/>
                <a:gd name="T69" fmla="*/ 935 h 1623"/>
                <a:gd name="T70" fmla="*/ 243 w 623"/>
                <a:gd name="T71" fmla="*/ 922 h 1623"/>
                <a:gd name="T72" fmla="*/ 231 w 623"/>
                <a:gd name="T73" fmla="*/ 872 h 1623"/>
                <a:gd name="T74" fmla="*/ 292 w 623"/>
                <a:gd name="T75" fmla="*/ 747 h 1623"/>
                <a:gd name="T76" fmla="*/ 373 w 623"/>
                <a:gd name="T77" fmla="*/ 543 h 1623"/>
                <a:gd name="T78" fmla="*/ 443 w 623"/>
                <a:gd name="T79" fmla="*/ 372 h 1623"/>
                <a:gd name="T80" fmla="*/ 459 w 623"/>
                <a:gd name="T81" fmla="*/ 271 h 1623"/>
                <a:gd name="T82" fmla="*/ 413 w 623"/>
                <a:gd name="T83" fmla="*/ 181 h 1623"/>
                <a:gd name="T84" fmla="*/ 468 w 623"/>
                <a:gd name="T85" fmla="*/ 68 h 1623"/>
                <a:gd name="T86" fmla="*/ 557 w 623"/>
                <a:gd name="T87" fmla="*/ 66 h 1623"/>
                <a:gd name="T88" fmla="*/ 603 w 623"/>
                <a:gd name="T89" fmla="*/ 181 h 1623"/>
                <a:gd name="T90" fmla="*/ 567 w 623"/>
                <a:gd name="T91" fmla="*/ 310 h 1623"/>
                <a:gd name="T92" fmla="*/ 590 w 623"/>
                <a:gd name="T93" fmla="*/ 440 h 1623"/>
                <a:gd name="T94" fmla="*/ 545 w 623"/>
                <a:gd name="T95" fmla="*/ 616 h 1623"/>
                <a:gd name="T96" fmla="*/ 554 w 623"/>
                <a:gd name="T97" fmla="*/ 812 h 1623"/>
                <a:gd name="T98" fmla="*/ 473 w 623"/>
                <a:gd name="T99" fmla="*/ 917 h 1623"/>
                <a:gd name="T100" fmla="*/ 314 w 623"/>
                <a:gd name="T101" fmla="*/ 1043 h 1623"/>
                <a:gd name="T102" fmla="*/ 279 w 623"/>
                <a:gd name="T103" fmla="*/ 1189 h 1623"/>
                <a:gd name="T104" fmla="*/ 377 w 623"/>
                <a:gd name="T105" fmla="*/ 1293 h 1623"/>
                <a:gd name="T106" fmla="*/ 352 w 623"/>
                <a:gd name="T107" fmla="*/ 1412 h 1623"/>
                <a:gd name="T108" fmla="*/ 291 w 623"/>
                <a:gd name="T109" fmla="*/ 1495 h 1623"/>
                <a:gd name="T110" fmla="*/ 251 w 623"/>
                <a:gd name="T111" fmla="*/ 1572 h 1623"/>
                <a:gd name="T112" fmla="*/ 129 w 623"/>
                <a:gd name="T113" fmla="*/ 1602 h 1623"/>
                <a:gd name="T114" fmla="*/ 79 w 623"/>
                <a:gd name="T115" fmla="*/ 1589 h 1623"/>
                <a:gd name="T116" fmla="*/ 6 w 623"/>
                <a:gd name="T117" fmla="*/ 1539 h 1623"/>
                <a:gd name="T118" fmla="*/ 46 w 623"/>
                <a:gd name="T119" fmla="*/ 1451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3" h="1623">
                  <a:moveTo>
                    <a:pt x="77" y="1344"/>
                  </a:moveTo>
                  <a:lnTo>
                    <a:pt x="82" y="1351"/>
                  </a:lnTo>
                  <a:lnTo>
                    <a:pt x="86" y="1357"/>
                  </a:lnTo>
                  <a:lnTo>
                    <a:pt x="87" y="1361"/>
                  </a:lnTo>
                  <a:lnTo>
                    <a:pt x="87" y="1367"/>
                  </a:lnTo>
                  <a:lnTo>
                    <a:pt x="91" y="1375"/>
                  </a:lnTo>
                  <a:lnTo>
                    <a:pt x="89" y="1390"/>
                  </a:lnTo>
                  <a:lnTo>
                    <a:pt x="91" y="1390"/>
                  </a:lnTo>
                  <a:lnTo>
                    <a:pt x="91" y="1393"/>
                  </a:lnTo>
                  <a:lnTo>
                    <a:pt x="89" y="1403"/>
                  </a:lnTo>
                  <a:lnTo>
                    <a:pt x="84" y="1409"/>
                  </a:lnTo>
                  <a:lnTo>
                    <a:pt x="82" y="1414"/>
                  </a:lnTo>
                  <a:lnTo>
                    <a:pt x="77" y="1411"/>
                  </a:lnTo>
                  <a:lnTo>
                    <a:pt x="72" y="1412"/>
                  </a:lnTo>
                  <a:lnTo>
                    <a:pt x="72" y="1416"/>
                  </a:lnTo>
                  <a:lnTo>
                    <a:pt x="76" y="1419"/>
                  </a:lnTo>
                  <a:lnTo>
                    <a:pt x="79" y="1417"/>
                  </a:lnTo>
                  <a:lnTo>
                    <a:pt x="79" y="1419"/>
                  </a:lnTo>
                  <a:lnTo>
                    <a:pt x="81" y="1425"/>
                  </a:lnTo>
                  <a:lnTo>
                    <a:pt x="86" y="1433"/>
                  </a:lnTo>
                  <a:lnTo>
                    <a:pt x="86" y="1445"/>
                  </a:lnTo>
                  <a:lnTo>
                    <a:pt x="84" y="1453"/>
                  </a:lnTo>
                  <a:lnTo>
                    <a:pt x="86" y="1451"/>
                  </a:lnTo>
                  <a:lnTo>
                    <a:pt x="89" y="1450"/>
                  </a:lnTo>
                  <a:lnTo>
                    <a:pt x="92" y="1448"/>
                  </a:lnTo>
                  <a:lnTo>
                    <a:pt x="91" y="1445"/>
                  </a:lnTo>
                  <a:lnTo>
                    <a:pt x="91" y="1441"/>
                  </a:lnTo>
                  <a:lnTo>
                    <a:pt x="91" y="1437"/>
                  </a:lnTo>
                  <a:lnTo>
                    <a:pt x="91" y="1432"/>
                  </a:lnTo>
                  <a:lnTo>
                    <a:pt x="87" y="1427"/>
                  </a:lnTo>
                  <a:lnTo>
                    <a:pt x="89" y="1419"/>
                  </a:lnTo>
                  <a:lnTo>
                    <a:pt x="94" y="1414"/>
                  </a:lnTo>
                  <a:lnTo>
                    <a:pt x="96" y="1422"/>
                  </a:lnTo>
                  <a:lnTo>
                    <a:pt x="96" y="1430"/>
                  </a:lnTo>
                  <a:lnTo>
                    <a:pt x="99" y="1440"/>
                  </a:lnTo>
                  <a:lnTo>
                    <a:pt x="102" y="1448"/>
                  </a:lnTo>
                  <a:lnTo>
                    <a:pt x="106" y="1448"/>
                  </a:lnTo>
                  <a:lnTo>
                    <a:pt x="104" y="1443"/>
                  </a:lnTo>
                  <a:lnTo>
                    <a:pt x="104" y="1440"/>
                  </a:lnTo>
                  <a:lnTo>
                    <a:pt x="109" y="1441"/>
                  </a:lnTo>
                  <a:lnTo>
                    <a:pt x="112" y="1441"/>
                  </a:lnTo>
                  <a:lnTo>
                    <a:pt x="111" y="1440"/>
                  </a:lnTo>
                  <a:lnTo>
                    <a:pt x="109" y="1437"/>
                  </a:lnTo>
                  <a:lnTo>
                    <a:pt x="104" y="1435"/>
                  </a:lnTo>
                  <a:lnTo>
                    <a:pt x="104" y="1432"/>
                  </a:lnTo>
                  <a:lnTo>
                    <a:pt x="102" y="1428"/>
                  </a:lnTo>
                  <a:lnTo>
                    <a:pt x="102" y="1425"/>
                  </a:lnTo>
                  <a:lnTo>
                    <a:pt x="101" y="1419"/>
                  </a:lnTo>
                  <a:lnTo>
                    <a:pt x="104" y="1409"/>
                  </a:lnTo>
                  <a:lnTo>
                    <a:pt x="107" y="1411"/>
                  </a:lnTo>
                  <a:lnTo>
                    <a:pt x="106" y="1417"/>
                  </a:lnTo>
                  <a:lnTo>
                    <a:pt x="109" y="1417"/>
                  </a:lnTo>
                  <a:lnTo>
                    <a:pt x="111" y="1414"/>
                  </a:lnTo>
                  <a:lnTo>
                    <a:pt x="112" y="1419"/>
                  </a:lnTo>
                  <a:lnTo>
                    <a:pt x="115" y="1424"/>
                  </a:lnTo>
                  <a:lnTo>
                    <a:pt x="115" y="1420"/>
                  </a:lnTo>
                  <a:lnTo>
                    <a:pt x="114" y="1417"/>
                  </a:lnTo>
                  <a:lnTo>
                    <a:pt x="115" y="1414"/>
                  </a:lnTo>
                  <a:lnTo>
                    <a:pt x="117" y="1412"/>
                  </a:lnTo>
                  <a:lnTo>
                    <a:pt x="112" y="1411"/>
                  </a:lnTo>
                  <a:lnTo>
                    <a:pt x="114" y="1407"/>
                  </a:lnTo>
                  <a:lnTo>
                    <a:pt x="119" y="1404"/>
                  </a:lnTo>
                  <a:lnTo>
                    <a:pt x="119" y="1401"/>
                  </a:lnTo>
                  <a:lnTo>
                    <a:pt x="122" y="1396"/>
                  </a:lnTo>
                  <a:lnTo>
                    <a:pt x="129" y="1394"/>
                  </a:lnTo>
                  <a:lnTo>
                    <a:pt x="129" y="1398"/>
                  </a:lnTo>
                  <a:lnTo>
                    <a:pt x="129" y="1401"/>
                  </a:lnTo>
                  <a:lnTo>
                    <a:pt x="134" y="1404"/>
                  </a:lnTo>
                  <a:lnTo>
                    <a:pt x="137" y="1406"/>
                  </a:lnTo>
                  <a:lnTo>
                    <a:pt x="140" y="1403"/>
                  </a:lnTo>
                  <a:lnTo>
                    <a:pt x="142" y="1399"/>
                  </a:lnTo>
                  <a:lnTo>
                    <a:pt x="145" y="1398"/>
                  </a:lnTo>
                  <a:lnTo>
                    <a:pt x="147" y="1394"/>
                  </a:lnTo>
                  <a:lnTo>
                    <a:pt x="149" y="1390"/>
                  </a:lnTo>
                  <a:lnTo>
                    <a:pt x="150" y="1385"/>
                  </a:lnTo>
                  <a:lnTo>
                    <a:pt x="150" y="1380"/>
                  </a:lnTo>
                  <a:lnTo>
                    <a:pt x="149" y="1382"/>
                  </a:lnTo>
                  <a:lnTo>
                    <a:pt x="145" y="1383"/>
                  </a:lnTo>
                  <a:lnTo>
                    <a:pt x="144" y="1390"/>
                  </a:lnTo>
                  <a:lnTo>
                    <a:pt x="140" y="1390"/>
                  </a:lnTo>
                  <a:lnTo>
                    <a:pt x="137" y="1391"/>
                  </a:lnTo>
                  <a:lnTo>
                    <a:pt x="134" y="1390"/>
                  </a:lnTo>
                  <a:lnTo>
                    <a:pt x="129" y="1390"/>
                  </a:lnTo>
                  <a:lnTo>
                    <a:pt x="122" y="1393"/>
                  </a:lnTo>
                  <a:lnTo>
                    <a:pt x="119" y="1390"/>
                  </a:lnTo>
                  <a:lnTo>
                    <a:pt x="120" y="1385"/>
                  </a:lnTo>
                  <a:lnTo>
                    <a:pt x="119" y="1382"/>
                  </a:lnTo>
                  <a:lnTo>
                    <a:pt x="119" y="1375"/>
                  </a:lnTo>
                  <a:lnTo>
                    <a:pt x="117" y="1365"/>
                  </a:lnTo>
                  <a:lnTo>
                    <a:pt x="115" y="1362"/>
                  </a:lnTo>
                  <a:lnTo>
                    <a:pt x="117" y="1357"/>
                  </a:lnTo>
                  <a:lnTo>
                    <a:pt x="122" y="1361"/>
                  </a:lnTo>
                  <a:lnTo>
                    <a:pt x="124" y="1359"/>
                  </a:lnTo>
                  <a:lnTo>
                    <a:pt x="120" y="1357"/>
                  </a:lnTo>
                  <a:lnTo>
                    <a:pt x="117" y="1351"/>
                  </a:lnTo>
                  <a:lnTo>
                    <a:pt x="120" y="1349"/>
                  </a:lnTo>
                  <a:lnTo>
                    <a:pt x="124" y="1352"/>
                  </a:lnTo>
                  <a:lnTo>
                    <a:pt x="127" y="1351"/>
                  </a:lnTo>
                  <a:lnTo>
                    <a:pt x="130" y="1349"/>
                  </a:lnTo>
                  <a:lnTo>
                    <a:pt x="134" y="1352"/>
                  </a:lnTo>
                  <a:lnTo>
                    <a:pt x="134" y="1349"/>
                  </a:lnTo>
                  <a:lnTo>
                    <a:pt x="135" y="1346"/>
                  </a:lnTo>
                  <a:lnTo>
                    <a:pt x="137" y="1344"/>
                  </a:lnTo>
                  <a:lnTo>
                    <a:pt x="135" y="1343"/>
                  </a:lnTo>
                  <a:lnTo>
                    <a:pt x="130" y="1343"/>
                  </a:lnTo>
                  <a:lnTo>
                    <a:pt x="132" y="1341"/>
                  </a:lnTo>
                  <a:lnTo>
                    <a:pt x="134" y="1339"/>
                  </a:lnTo>
                  <a:lnTo>
                    <a:pt x="137" y="1338"/>
                  </a:lnTo>
                  <a:lnTo>
                    <a:pt x="140" y="1336"/>
                  </a:lnTo>
                  <a:lnTo>
                    <a:pt x="142" y="1333"/>
                  </a:lnTo>
                  <a:lnTo>
                    <a:pt x="147" y="1331"/>
                  </a:lnTo>
                  <a:lnTo>
                    <a:pt x="152" y="1331"/>
                  </a:lnTo>
                  <a:lnTo>
                    <a:pt x="165" y="1333"/>
                  </a:lnTo>
                  <a:lnTo>
                    <a:pt x="168" y="1339"/>
                  </a:lnTo>
                  <a:lnTo>
                    <a:pt x="162" y="1346"/>
                  </a:lnTo>
                  <a:lnTo>
                    <a:pt x="165" y="1348"/>
                  </a:lnTo>
                  <a:lnTo>
                    <a:pt x="168" y="1344"/>
                  </a:lnTo>
                  <a:lnTo>
                    <a:pt x="173" y="1346"/>
                  </a:lnTo>
                  <a:lnTo>
                    <a:pt x="173" y="1341"/>
                  </a:lnTo>
                  <a:lnTo>
                    <a:pt x="177" y="1338"/>
                  </a:lnTo>
                  <a:lnTo>
                    <a:pt x="183" y="1341"/>
                  </a:lnTo>
                  <a:lnTo>
                    <a:pt x="192" y="1344"/>
                  </a:lnTo>
                  <a:lnTo>
                    <a:pt x="193" y="1338"/>
                  </a:lnTo>
                  <a:lnTo>
                    <a:pt x="197" y="1335"/>
                  </a:lnTo>
                  <a:lnTo>
                    <a:pt x="195" y="1333"/>
                  </a:lnTo>
                  <a:lnTo>
                    <a:pt x="192" y="1335"/>
                  </a:lnTo>
                  <a:lnTo>
                    <a:pt x="187" y="1335"/>
                  </a:lnTo>
                  <a:lnTo>
                    <a:pt x="183" y="1333"/>
                  </a:lnTo>
                  <a:lnTo>
                    <a:pt x="182" y="1331"/>
                  </a:lnTo>
                  <a:lnTo>
                    <a:pt x="178" y="1331"/>
                  </a:lnTo>
                  <a:lnTo>
                    <a:pt x="175" y="1328"/>
                  </a:lnTo>
                  <a:lnTo>
                    <a:pt x="178" y="1325"/>
                  </a:lnTo>
                  <a:lnTo>
                    <a:pt x="173" y="1322"/>
                  </a:lnTo>
                  <a:lnTo>
                    <a:pt x="170" y="1323"/>
                  </a:lnTo>
                  <a:lnTo>
                    <a:pt x="167" y="1327"/>
                  </a:lnTo>
                  <a:lnTo>
                    <a:pt x="160" y="1323"/>
                  </a:lnTo>
                  <a:lnTo>
                    <a:pt x="158" y="1320"/>
                  </a:lnTo>
                  <a:lnTo>
                    <a:pt x="163" y="1320"/>
                  </a:lnTo>
                  <a:lnTo>
                    <a:pt x="167" y="1320"/>
                  </a:lnTo>
                  <a:lnTo>
                    <a:pt x="163" y="1317"/>
                  </a:lnTo>
                  <a:lnTo>
                    <a:pt x="162" y="1315"/>
                  </a:lnTo>
                  <a:lnTo>
                    <a:pt x="158" y="1315"/>
                  </a:lnTo>
                  <a:lnTo>
                    <a:pt x="155" y="1318"/>
                  </a:lnTo>
                  <a:lnTo>
                    <a:pt x="154" y="1322"/>
                  </a:lnTo>
                  <a:lnTo>
                    <a:pt x="152" y="1320"/>
                  </a:lnTo>
                  <a:lnTo>
                    <a:pt x="154" y="1317"/>
                  </a:lnTo>
                  <a:lnTo>
                    <a:pt x="157" y="1312"/>
                  </a:lnTo>
                  <a:lnTo>
                    <a:pt x="154" y="1312"/>
                  </a:lnTo>
                  <a:lnTo>
                    <a:pt x="150" y="1314"/>
                  </a:lnTo>
                  <a:lnTo>
                    <a:pt x="150" y="1317"/>
                  </a:lnTo>
                  <a:lnTo>
                    <a:pt x="145" y="1318"/>
                  </a:lnTo>
                  <a:lnTo>
                    <a:pt x="144" y="1317"/>
                  </a:lnTo>
                  <a:lnTo>
                    <a:pt x="145" y="1315"/>
                  </a:lnTo>
                  <a:lnTo>
                    <a:pt x="144" y="1312"/>
                  </a:lnTo>
                  <a:lnTo>
                    <a:pt x="142" y="1312"/>
                  </a:lnTo>
                  <a:lnTo>
                    <a:pt x="139" y="1312"/>
                  </a:lnTo>
                  <a:lnTo>
                    <a:pt x="134" y="1307"/>
                  </a:lnTo>
                  <a:lnTo>
                    <a:pt x="132" y="1305"/>
                  </a:lnTo>
                  <a:lnTo>
                    <a:pt x="129" y="1302"/>
                  </a:lnTo>
                  <a:lnTo>
                    <a:pt x="124" y="1302"/>
                  </a:lnTo>
                  <a:lnTo>
                    <a:pt x="117" y="1304"/>
                  </a:lnTo>
                  <a:lnTo>
                    <a:pt x="112" y="1305"/>
                  </a:lnTo>
                  <a:lnTo>
                    <a:pt x="106" y="1301"/>
                  </a:lnTo>
                  <a:lnTo>
                    <a:pt x="106" y="1304"/>
                  </a:lnTo>
                  <a:lnTo>
                    <a:pt x="104" y="1305"/>
                  </a:lnTo>
                  <a:lnTo>
                    <a:pt x="99" y="1304"/>
                  </a:lnTo>
                  <a:lnTo>
                    <a:pt x="92" y="1304"/>
                  </a:lnTo>
                  <a:lnTo>
                    <a:pt x="86" y="1297"/>
                  </a:lnTo>
                  <a:lnTo>
                    <a:pt x="82" y="1289"/>
                  </a:lnTo>
                  <a:lnTo>
                    <a:pt x="81" y="1280"/>
                  </a:lnTo>
                  <a:lnTo>
                    <a:pt x="79" y="1268"/>
                  </a:lnTo>
                  <a:lnTo>
                    <a:pt x="82" y="1268"/>
                  </a:lnTo>
                  <a:lnTo>
                    <a:pt x="87" y="1270"/>
                  </a:lnTo>
                  <a:lnTo>
                    <a:pt x="91" y="1268"/>
                  </a:lnTo>
                  <a:lnTo>
                    <a:pt x="97" y="1262"/>
                  </a:lnTo>
                  <a:lnTo>
                    <a:pt x="99" y="1263"/>
                  </a:lnTo>
                  <a:lnTo>
                    <a:pt x="102" y="1265"/>
                  </a:lnTo>
                  <a:lnTo>
                    <a:pt x="106" y="1268"/>
                  </a:lnTo>
                  <a:lnTo>
                    <a:pt x="109" y="1273"/>
                  </a:lnTo>
                  <a:lnTo>
                    <a:pt x="111" y="1278"/>
                  </a:lnTo>
                  <a:lnTo>
                    <a:pt x="114" y="1281"/>
                  </a:lnTo>
                  <a:lnTo>
                    <a:pt x="112" y="1286"/>
                  </a:lnTo>
                  <a:lnTo>
                    <a:pt x="114" y="1288"/>
                  </a:lnTo>
                  <a:lnTo>
                    <a:pt x="115" y="1288"/>
                  </a:lnTo>
                  <a:lnTo>
                    <a:pt x="122" y="1289"/>
                  </a:lnTo>
                  <a:lnTo>
                    <a:pt x="125" y="1291"/>
                  </a:lnTo>
                  <a:lnTo>
                    <a:pt x="129" y="1296"/>
                  </a:lnTo>
                  <a:lnTo>
                    <a:pt x="132" y="1291"/>
                  </a:lnTo>
                  <a:lnTo>
                    <a:pt x="130" y="1289"/>
                  </a:lnTo>
                  <a:lnTo>
                    <a:pt x="127" y="1288"/>
                  </a:lnTo>
                  <a:lnTo>
                    <a:pt x="127" y="1286"/>
                  </a:lnTo>
                  <a:lnTo>
                    <a:pt x="129" y="1283"/>
                  </a:lnTo>
                  <a:lnTo>
                    <a:pt x="129" y="1278"/>
                  </a:lnTo>
                  <a:lnTo>
                    <a:pt x="124" y="1272"/>
                  </a:lnTo>
                  <a:lnTo>
                    <a:pt x="127" y="1270"/>
                  </a:lnTo>
                  <a:lnTo>
                    <a:pt x="129" y="1270"/>
                  </a:lnTo>
                  <a:lnTo>
                    <a:pt x="132" y="1270"/>
                  </a:lnTo>
                  <a:lnTo>
                    <a:pt x="135" y="1273"/>
                  </a:lnTo>
                  <a:lnTo>
                    <a:pt x="137" y="1275"/>
                  </a:lnTo>
                  <a:lnTo>
                    <a:pt x="139" y="1280"/>
                  </a:lnTo>
                  <a:lnTo>
                    <a:pt x="140" y="1288"/>
                  </a:lnTo>
                  <a:lnTo>
                    <a:pt x="144" y="1288"/>
                  </a:lnTo>
                  <a:lnTo>
                    <a:pt x="145" y="1289"/>
                  </a:lnTo>
                  <a:lnTo>
                    <a:pt x="145" y="1296"/>
                  </a:lnTo>
                  <a:lnTo>
                    <a:pt x="147" y="1301"/>
                  </a:lnTo>
                  <a:lnTo>
                    <a:pt x="149" y="1296"/>
                  </a:lnTo>
                  <a:lnTo>
                    <a:pt x="150" y="1294"/>
                  </a:lnTo>
                  <a:lnTo>
                    <a:pt x="149" y="1291"/>
                  </a:lnTo>
                  <a:lnTo>
                    <a:pt x="149" y="1288"/>
                  </a:lnTo>
                  <a:lnTo>
                    <a:pt x="147" y="1283"/>
                  </a:lnTo>
                  <a:lnTo>
                    <a:pt x="145" y="1278"/>
                  </a:lnTo>
                  <a:lnTo>
                    <a:pt x="142" y="1276"/>
                  </a:lnTo>
                  <a:lnTo>
                    <a:pt x="139" y="1272"/>
                  </a:lnTo>
                  <a:lnTo>
                    <a:pt x="134" y="1267"/>
                  </a:lnTo>
                  <a:lnTo>
                    <a:pt x="135" y="1262"/>
                  </a:lnTo>
                  <a:lnTo>
                    <a:pt x="144" y="1260"/>
                  </a:lnTo>
                  <a:lnTo>
                    <a:pt x="149" y="1259"/>
                  </a:lnTo>
                  <a:lnTo>
                    <a:pt x="147" y="1257"/>
                  </a:lnTo>
                  <a:lnTo>
                    <a:pt x="142" y="1255"/>
                  </a:lnTo>
                  <a:lnTo>
                    <a:pt x="140" y="1257"/>
                  </a:lnTo>
                  <a:lnTo>
                    <a:pt x="135" y="1257"/>
                  </a:lnTo>
                  <a:lnTo>
                    <a:pt x="132" y="1259"/>
                  </a:lnTo>
                  <a:lnTo>
                    <a:pt x="129" y="1265"/>
                  </a:lnTo>
                  <a:lnTo>
                    <a:pt x="124" y="1267"/>
                  </a:lnTo>
                  <a:lnTo>
                    <a:pt x="120" y="1267"/>
                  </a:lnTo>
                  <a:lnTo>
                    <a:pt x="119" y="1265"/>
                  </a:lnTo>
                  <a:lnTo>
                    <a:pt x="119" y="1262"/>
                  </a:lnTo>
                  <a:lnTo>
                    <a:pt x="120" y="1260"/>
                  </a:lnTo>
                  <a:lnTo>
                    <a:pt x="122" y="1257"/>
                  </a:lnTo>
                  <a:lnTo>
                    <a:pt x="125" y="1255"/>
                  </a:lnTo>
                  <a:lnTo>
                    <a:pt x="127" y="1254"/>
                  </a:lnTo>
                  <a:lnTo>
                    <a:pt x="129" y="1250"/>
                  </a:lnTo>
                  <a:lnTo>
                    <a:pt x="130" y="1246"/>
                  </a:lnTo>
                  <a:lnTo>
                    <a:pt x="130" y="1241"/>
                  </a:lnTo>
                  <a:lnTo>
                    <a:pt x="134" y="1239"/>
                  </a:lnTo>
                  <a:lnTo>
                    <a:pt x="139" y="1241"/>
                  </a:lnTo>
                  <a:lnTo>
                    <a:pt x="145" y="1241"/>
                  </a:lnTo>
                  <a:lnTo>
                    <a:pt x="149" y="1247"/>
                  </a:lnTo>
                  <a:lnTo>
                    <a:pt x="154" y="1250"/>
                  </a:lnTo>
                  <a:lnTo>
                    <a:pt x="158" y="1250"/>
                  </a:lnTo>
                  <a:lnTo>
                    <a:pt x="157" y="1249"/>
                  </a:lnTo>
                  <a:lnTo>
                    <a:pt x="154" y="1247"/>
                  </a:lnTo>
                  <a:lnTo>
                    <a:pt x="150" y="1242"/>
                  </a:lnTo>
                  <a:lnTo>
                    <a:pt x="150" y="1239"/>
                  </a:lnTo>
                  <a:lnTo>
                    <a:pt x="154" y="1238"/>
                  </a:lnTo>
                  <a:lnTo>
                    <a:pt x="158" y="1241"/>
                  </a:lnTo>
                  <a:lnTo>
                    <a:pt x="165" y="1242"/>
                  </a:lnTo>
                  <a:lnTo>
                    <a:pt x="172" y="1242"/>
                  </a:lnTo>
                  <a:lnTo>
                    <a:pt x="172" y="1241"/>
                  </a:lnTo>
                  <a:lnTo>
                    <a:pt x="172" y="1238"/>
                  </a:lnTo>
                  <a:lnTo>
                    <a:pt x="170" y="1238"/>
                  </a:lnTo>
                  <a:lnTo>
                    <a:pt x="167" y="1238"/>
                  </a:lnTo>
                  <a:lnTo>
                    <a:pt x="165" y="1238"/>
                  </a:lnTo>
                  <a:lnTo>
                    <a:pt x="162" y="1236"/>
                  </a:lnTo>
                  <a:lnTo>
                    <a:pt x="158" y="1233"/>
                  </a:lnTo>
                  <a:lnTo>
                    <a:pt x="154" y="1233"/>
                  </a:lnTo>
                  <a:lnTo>
                    <a:pt x="149" y="1234"/>
                  </a:lnTo>
                  <a:lnTo>
                    <a:pt x="142" y="1236"/>
                  </a:lnTo>
                  <a:lnTo>
                    <a:pt x="139" y="1233"/>
                  </a:lnTo>
                  <a:lnTo>
                    <a:pt x="139" y="1228"/>
                  </a:lnTo>
                  <a:lnTo>
                    <a:pt x="139" y="1225"/>
                  </a:lnTo>
                  <a:lnTo>
                    <a:pt x="135" y="1226"/>
                  </a:lnTo>
                  <a:lnTo>
                    <a:pt x="134" y="1228"/>
                  </a:lnTo>
                  <a:lnTo>
                    <a:pt x="134" y="1231"/>
                  </a:lnTo>
                  <a:lnTo>
                    <a:pt x="132" y="1234"/>
                  </a:lnTo>
                  <a:lnTo>
                    <a:pt x="129" y="1234"/>
                  </a:lnTo>
                  <a:lnTo>
                    <a:pt x="124" y="1234"/>
                  </a:lnTo>
                  <a:lnTo>
                    <a:pt x="120" y="1231"/>
                  </a:lnTo>
                  <a:lnTo>
                    <a:pt x="114" y="1229"/>
                  </a:lnTo>
                  <a:lnTo>
                    <a:pt x="109" y="1229"/>
                  </a:lnTo>
                  <a:lnTo>
                    <a:pt x="109" y="1226"/>
                  </a:lnTo>
                  <a:lnTo>
                    <a:pt x="111" y="1221"/>
                  </a:lnTo>
                  <a:lnTo>
                    <a:pt x="109" y="1215"/>
                  </a:lnTo>
                  <a:lnTo>
                    <a:pt x="104" y="1210"/>
                  </a:lnTo>
                  <a:lnTo>
                    <a:pt x="102" y="1205"/>
                  </a:lnTo>
                  <a:lnTo>
                    <a:pt x="104" y="1202"/>
                  </a:lnTo>
                  <a:lnTo>
                    <a:pt x="111" y="1202"/>
                  </a:lnTo>
                  <a:lnTo>
                    <a:pt x="114" y="1205"/>
                  </a:lnTo>
                  <a:lnTo>
                    <a:pt x="117" y="1207"/>
                  </a:lnTo>
                  <a:lnTo>
                    <a:pt x="117" y="1212"/>
                  </a:lnTo>
                  <a:lnTo>
                    <a:pt x="122" y="1218"/>
                  </a:lnTo>
                  <a:lnTo>
                    <a:pt x="124" y="1218"/>
                  </a:lnTo>
                  <a:lnTo>
                    <a:pt x="129" y="1216"/>
                  </a:lnTo>
                  <a:lnTo>
                    <a:pt x="134" y="1216"/>
                  </a:lnTo>
                  <a:lnTo>
                    <a:pt x="137" y="1213"/>
                  </a:lnTo>
                  <a:lnTo>
                    <a:pt x="142" y="1208"/>
                  </a:lnTo>
                  <a:lnTo>
                    <a:pt x="149" y="1210"/>
                  </a:lnTo>
                  <a:lnTo>
                    <a:pt x="152" y="1213"/>
                  </a:lnTo>
                  <a:lnTo>
                    <a:pt x="155" y="1215"/>
                  </a:lnTo>
                  <a:lnTo>
                    <a:pt x="157" y="1220"/>
                  </a:lnTo>
                  <a:lnTo>
                    <a:pt x="160" y="1225"/>
                  </a:lnTo>
                  <a:lnTo>
                    <a:pt x="167" y="1228"/>
                  </a:lnTo>
                  <a:lnTo>
                    <a:pt x="172" y="1231"/>
                  </a:lnTo>
                  <a:lnTo>
                    <a:pt x="173" y="1228"/>
                  </a:lnTo>
                  <a:lnTo>
                    <a:pt x="178" y="1225"/>
                  </a:lnTo>
                  <a:lnTo>
                    <a:pt x="175" y="1223"/>
                  </a:lnTo>
                  <a:lnTo>
                    <a:pt x="178" y="1220"/>
                  </a:lnTo>
                  <a:lnTo>
                    <a:pt x="177" y="1218"/>
                  </a:lnTo>
                  <a:lnTo>
                    <a:pt x="172" y="1220"/>
                  </a:lnTo>
                  <a:lnTo>
                    <a:pt x="168" y="1221"/>
                  </a:lnTo>
                  <a:lnTo>
                    <a:pt x="165" y="1223"/>
                  </a:lnTo>
                  <a:lnTo>
                    <a:pt x="162" y="1220"/>
                  </a:lnTo>
                  <a:lnTo>
                    <a:pt x="160" y="1215"/>
                  </a:lnTo>
                  <a:lnTo>
                    <a:pt x="165" y="1215"/>
                  </a:lnTo>
                  <a:lnTo>
                    <a:pt x="170" y="1212"/>
                  </a:lnTo>
                  <a:lnTo>
                    <a:pt x="165" y="1208"/>
                  </a:lnTo>
                  <a:lnTo>
                    <a:pt x="162" y="1210"/>
                  </a:lnTo>
                  <a:lnTo>
                    <a:pt x="155" y="1210"/>
                  </a:lnTo>
                  <a:lnTo>
                    <a:pt x="152" y="1205"/>
                  </a:lnTo>
                  <a:lnTo>
                    <a:pt x="154" y="1200"/>
                  </a:lnTo>
                  <a:lnTo>
                    <a:pt x="157" y="1195"/>
                  </a:lnTo>
                  <a:lnTo>
                    <a:pt x="163" y="1200"/>
                  </a:lnTo>
                  <a:lnTo>
                    <a:pt x="172" y="1202"/>
                  </a:lnTo>
                  <a:lnTo>
                    <a:pt x="172" y="1199"/>
                  </a:lnTo>
                  <a:lnTo>
                    <a:pt x="168" y="1195"/>
                  </a:lnTo>
                  <a:lnTo>
                    <a:pt x="165" y="1192"/>
                  </a:lnTo>
                  <a:lnTo>
                    <a:pt x="165" y="1189"/>
                  </a:lnTo>
                  <a:lnTo>
                    <a:pt x="165" y="1186"/>
                  </a:lnTo>
                  <a:lnTo>
                    <a:pt x="162" y="1181"/>
                  </a:lnTo>
                  <a:lnTo>
                    <a:pt x="163" y="1179"/>
                  </a:lnTo>
                  <a:lnTo>
                    <a:pt x="167" y="1178"/>
                  </a:lnTo>
                  <a:lnTo>
                    <a:pt x="168" y="1181"/>
                  </a:lnTo>
                  <a:lnTo>
                    <a:pt x="170" y="1179"/>
                  </a:lnTo>
                  <a:lnTo>
                    <a:pt x="168" y="1176"/>
                  </a:lnTo>
                  <a:lnTo>
                    <a:pt x="168" y="1173"/>
                  </a:lnTo>
                  <a:lnTo>
                    <a:pt x="170" y="1171"/>
                  </a:lnTo>
                  <a:lnTo>
                    <a:pt x="173" y="1171"/>
                  </a:lnTo>
                  <a:lnTo>
                    <a:pt x="178" y="1173"/>
                  </a:lnTo>
                  <a:lnTo>
                    <a:pt x="183" y="1178"/>
                  </a:lnTo>
                  <a:lnTo>
                    <a:pt x="185" y="1173"/>
                  </a:lnTo>
                  <a:lnTo>
                    <a:pt x="183" y="1171"/>
                  </a:lnTo>
                  <a:lnTo>
                    <a:pt x="182" y="1170"/>
                  </a:lnTo>
                  <a:lnTo>
                    <a:pt x="177" y="1166"/>
                  </a:lnTo>
                  <a:lnTo>
                    <a:pt x="172" y="1163"/>
                  </a:lnTo>
                  <a:lnTo>
                    <a:pt x="173" y="1160"/>
                  </a:lnTo>
                  <a:lnTo>
                    <a:pt x="175" y="1158"/>
                  </a:lnTo>
                  <a:lnTo>
                    <a:pt x="178" y="1157"/>
                  </a:lnTo>
                  <a:lnTo>
                    <a:pt x="182" y="1158"/>
                  </a:lnTo>
                  <a:lnTo>
                    <a:pt x="197" y="1161"/>
                  </a:lnTo>
                  <a:lnTo>
                    <a:pt x="201" y="1160"/>
                  </a:lnTo>
                  <a:lnTo>
                    <a:pt x="201" y="1158"/>
                  </a:lnTo>
                  <a:lnTo>
                    <a:pt x="198" y="1158"/>
                  </a:lnTo>
                  <a:lnTo>
                    <a:pt x="195" y="1158"/>
                  </a:lnTo>
                  <a:lnTo>
                    <a:pt x="190" y="1157"/>
                  </a:lnTo>
                  <a:lnTo>
                    <a:pt x="182" y="1153"/>
                  </a:lnTo>
                  <a:lnTo>
                    <a:pt x="182" y="1150"/>
                  </a:lnTo>
                  <a:lnTo>
                    <a:pt x="185" y="1147"/>
                  </a:lnTo>
                  <a:lnTo>
                    <a:pt x="188" y="1144"/>
                  </a:lnTo>
                  <a:lnTo>
                    <a:pt x="187" y="1142"/>
                  </a:lnTo>
                  <a:lnTo>
                    <a:pt x="183" y="1142"/>
                  </a:lnTo>
                  <a:lnTo>
                    <a:pt x="180" y="1142"/>
                  </a:lnTo>
                  <a:lnTo>
                    <a:pt x="180" y="1139"/>
                  </a:lnTo>
                  <a:lnTo>
                    <a:pt x="180" y="1136"/>
                  </a:lnTo>
                  <a:lnTo>
                    <a:pt x="183" y="1132"/>
                  </a:lnTo>
                  <a:lnTo>
                    <a:pt x="183" y="1129"/>
                  </a:lnTo>
                  <a:lnTo>
                    <a:pt x="190" y="1126"/>
                  </a:lnTo>
                  <a:lnTo>
                    <a:pt x="193" y="1123"/>
                  </a:lnTo>
                  <a:lnTo>
                    <a:pt x="192" y="1121"/>
                  </a:lnTo>
                  <a:lnTo>
                    <a:pt x="188" y="1121"/>
                  </a:lnTo>
                  <a:lnTo>
                    <a:pt x="187" y="1118"/>
                  </a:lnTo>
                  <a:lnTo>
                    <a:pt x="188" y="1113"/>
                  </a:lnTo>
                  <a:lnTo>
                    <a:pt x="185" y="1111"/>
                  </a:lnTo>
                  <a:lnTo>
                    <a:pt x="182" y="1113"/>
                  </a:lnTo>
                  <a:lnTo>
                    <a:pt x="182" y="1116"/>
                  </a:lnTo>
                  <a:lnTo>
                    <a:pt x="183" y="1121"/>
                  </a:lnTo>
                  <a:lnTo>
                    <a:pt x="183" y="1124"/>
                  </a:lnTo>
                  <a:lnTo>
                    <a:pt x="178" y="1127"/>
                  </a:lnTo>
                  <a:lnTo>
                    <a:pt x="175" y="1132"/>
                  </a:lnTo>
                  <a:lnTo>
                    <a:pt x="170" y="1132"/>
                  </a:lnTo>
                  <a:lnTo>
                    <a:pt x="172" y="1136"/>
                  </a:lnTo>
                  <a:lnTo>
                    <a:pt x="170" y="1139"/>
                  </a:lnTo>
                  <a:lnTo>
                    <a:pt x="167" y="1140"/>
                  </a:lnTo>
                  <a:lnTo>
                    <a:pt x="165" y="1140"/>
                  </a:lnTo>
                  <a:lnTo>
                    <a:pt x="162" y="1137"/>
                  </a:lnTo>
                  <a:lnTo>
                    <a:pt x="157" y="1137"/>
                  </a:lnTo>
                  <a:lnTo>
                    <a:pt x="155" y="1132"/>
                  </a:lnTo>
                  <a:lnTo>
                    <a:pt x="154" y="1127"/>
                  </a:lnTo>
                  <a:lnTo>
                    <a:pt x="152" y="1129"/>
                  </a:lnTo>
                  <a:lnTo>
                    <a:pt x="152" y="1131"/>
                  </a:lnTo>
                  <a:lnTo>
                    <a:pt x="150" y="1131"/>
                  </a:lnTo>
                  <a:lnTo>
                    <a:pt x="149" y="1132"/>
                  </a:lnTo>
                  <a:lnTo>
                    <a:pt x="147" y="1134"/>
                  </a:lnTo>
                  <a:lnTo>
                    <a:pt x="142" y="1134"/>
                  </a:lnTo>
                  <a:lnTo>
                    <a:pt x="139" y="1137"/>
                  </a:lnTo>
                  <a:lnTo>
                    <a:pt x="137" y="1140"/>
                  </a:lnTo>
                  <a:lnTo>
                    <a:pt x="134" y="1144"/>
                  </a:lnTo>
                  <a:lnTo>
                    <a:pt x="129" y="1145"/>
                  </a:lnTo>
                  <a:lnTo>
                    <a:pt x="122" y="1144"/>
                  </a:lnTo>
                  <a:lnTo>
                    <a:pt x="122" y="1140"/>
                  </a:lnTo>
                  <a:lnTo>
                    <a:pt x="125" y="1137"/>
                  </a:lnTo>
                  <a:lnTo>
                    <a:pt x="127" y="1137"/>
                  </a:lnTo>
                  <a:lnTo>
                    <a:pt x="127" y="1132"/>
                  </a:lnTo>
                  <a:lnTo>
                    <a:pt x="129" y="1132"/>
                  </a:lnTo>
                  <a:lnTo>
                    <a:pt x="132" y="1131"/>
                  </a:lnTo>
                  <a:lnTo>
                    <a:pt x="134" y="1127"/>
                  </a:lnTo>
                  <a:lnTo>
                    <a:pt x="134" y="1126"/>
                  </a:lnTo>
                  <a:lnTo>
                    <a:pt x="132" y="1116"/>
                  </a:lnTo>
                  <a:lnTo>
                    <a:pt x="130" y="1115"/>
                  </a:lnTo>
                  <a:lnTo>
                    <a:pt x="125" y="1110"/>
                  </a:lnTo>
                  <a:lnTo>
                    <a:pt x="124" y="1103"/>
                  </a:lnTo>
                  <a:lnTo>
                    <a:pt x="125" y="1100"/>
                  </a:lnTo>
                  <a:lnTo>
                    <a:pt x="127" y="1097"/>
                  </a:lnTo>
                  <a:lnTo>
                    <a:pt x="130" y="1095"/>
                  </a:lnTo>
                  <a:lnTo>
                    <a:pt x="134" y="1092"/>
                  </a:lnTo>
                  <a:lnTo>
                    <a:pt x="137" y="1090"/>
                  </a:lnTo>
                  <a:lnTo>
                    <a:pt x="142" y="1090"/>
                  </a:lnTo>
                  <a:lnTo>
                    <a:pt x="145" y="1092"/>
                  </a:lnTo>
                  <a:lnTo>
                    <a:pt x="149" y="1092"/>
                  </a:lnTo>
                  <a:lnTo>
                    <a:pt x="154" y="1089"/>
                  </a:lnTo>
                  <a:lnTo>
                    <a:pt x="158" y="1089"/>
                  </a:lnTo>
                  <a:lnTo>
                    <a:pt x="157" y="1094"/>
                  </a:lnTo>
                  <a:lnTo>
                    <a:pt x="157" y="1098"/>
                  </a:lnTo>
                  <a:lnTo>
                    <a:pt x="158" y="1103"/>
                  </a:lnTo>
                  <a:lnTo>
                    <a:pt x="160" y="1108"/>
                  </a:lnTo>
                  <a:lnTo>
                    <a:pt x="165" y="1113"/>
                  </a:lnTo>
                  <a:lnTo>
                    <a:pt x="168" y="1111"/>
                  </a:lnTo>
                  <a:lnTo>
                    <a:pt x="167" y="1110"/>
                  </a:lnTo>
                  <a:lnTo>
                    <a:pt x="165" y="1108"/>
                  </a:lnTo>
                  <a:lnTo>
                    <a:pt x="163" y="1105"/>
                  </a:lnTo>
                  <a:lnTo>
                    <a:pt x="162" y="1103"/>
                  </a:lnTo>
                  <a:lnTo>
                    <a:pt x="160" y="1098"/>
                  </a:lnTo>
                  <a:lnTo>
                    <a:pt x="160" y="1097"/>
                  </a:lnTo>
                  <a:lnTo>
                    <a:pt x="162" y="1095"/>
                  </a:lnTo>
                  <a:lnTo>
                    <a:pt x="165" y="1094"/>
                  </a:lnTo>
                  <a:lnTo>
                    <a:pt x="170" y="1092"/>
                  </a:lnTo>
                  <a:lnTo>
                    <a:pt x="173" y="1097"/>
                  </a:lnTo>
                  <a:lnTo>
                    <a:pt x="175" y="1102"/>
                  </a:lnTo>
                  <a:lnTo>
                    <a:pt x="180" y="1103"/>
                  </a:lnTo>
                  <a:lnTo>
                    <a:pt x="180" y="1100"/>
                  </a:lnTo>
                  <a:lnTo>
                    <a:pt x="178" y="1097"/>
                  </a:lnTo>
                  <a:lnTo>
                    <a:pt x="175" y="1094"/>
                  </a:lnTo>
                  <a:lnTo>
                    <a:pt x="173" y="1090"/>
                  </a:lnTo>
                  <a:lnTo>
                    <a:pt x="175" y="1087"/>
                  </a:lnTo>
                  <a:lnTo>
                    <a:pt x="178" y="1087"/>
                  </a:lnTo>
                  <a:lnTo>
                    <a:pt x="182" y="1089"/>
                  </a:lnTo>
                  <a:lnTo>
                    <a:pt x="185" y="1089"/>
                  </a:lnTo>
                  <a:lnTo>
                    <a:pt x="183" y="1085"/>
                  </a:lnTo>
                  <a:lnTo>
                    <a:pt x="182" y="1084"/>
                  </a:lnTo>
                  <a:lnTo>
                    <a:pt x="178" y="1082"/>
                  </a:lnTo>
                  <a:lnTo>
                    <a:pt x="175" y="1081"/>
                  </a:lnTo>
                  <a:lnTo>
                    <a:pt x="178" y="1081"/>
                  </a:lnTo>
                  <a:lnTo>
                    <a:pt x="180" y="1079"/>
                  </a:lnTo>
                  <a:lnTo>
                    <a:pt x="182" y="1077"/>
                  </a:lnTo>
                  <a:lnTo>
                    <a:pt x="183" y="1076"/>
                  </a:lnTo>
                  <a:lnTo>
                    <a:pt x="185" y="1072"/>
                  </a:lnTo>
                  <a:lnTo>
                    <a:pt x="187" y="1071"/>
                  </a:lnTo>
                  <a:lnTo>
                    <a:pt x="190" y="1069"/>
                  </a:lnTo>
                  <a:lnTo>
                    <a:pt x="195" y="1066"/>
                  </a:lnTo>
                  <a:lnTo>
                    <a:pt x="201" y="1063"/>
                  </a:lnTo>
                  <a:lnTo>
                    <a:pt x="200" y="1060"/>
                  </a:lnTo>
                  <a:lnTo>
                    <a:pt x="197" y="1060"/>
                  </a:lnTo>
                  <a:lnTo>
                    <a:pt x="195" y="1060"/>
                  </a:lnTo>
                  <a:lnTo>
                    <a:pt x="192" y="1061"/>
                  </a:lnTo>
                  <a:lnTo>
                    <a:pt x="190" y="1063"/>
                  </a:lnTo>
                  <a:lnTo>
                    <a:pt x="187" y="1063"/>
                  </a:lnTo>
                  <a:lnTo>
                    <a:pt x="188" y="1060"/>
                  </a:lnTo>
                  <a:lnTo>
                    <a:pt x="190" y="1058"/>
                  </a:lnTo>
                  <a:lnTo>
                    <a:pt x="192" y="1055"/>
                  </a:lnTo>
                  <a:lnTo>
                    <a:pt x="195" y="1051"/>
                  </a:lnTo>
                  <a:lnTo>
                    <a:pt x="200" y="1050"/>
                  </a:lnTo>
                  <a:lnTo>
                    <a:pt x="201" y="1048"/>
                  </a:lnTo>
                  <a:lnTo>
                    <a:pt x="203" y="1047"/>
                  </a:lnTo>
                  <a:lnTo>
                    <a:pt x="203" y="1042"/>
                  </a:lnTo>
                  <a:lnTo>
                    <a:pt x="205" y="1037"/>
                  </a:lnTo>
                  <a:lnTo>
                    <a:pt x="203" y="1032"/>
                  </a:lnTo>
                  <a:lnTo>
                    <a:pt x="203" y="1029"/>
                  </a:lnTo>
                  <a:lnTo>
                    <a:pt x="203" y="1024"/>
                  </a:lnTo>
                  <a:lnTo>
                    <a:pt x="200" y="1021"/>
                  </a:lnTo>
                  <a:lnTo>
                    <a:pt x="197" y="1022"/>
                  </a:lnTo>
                  <a:lnTo>
                    <a:pt x="197" y="1024"/>
                  </a:lnTo>
                  <a:lnTo>
                    <a:pt x="197" y="1026"/>
                  </a:lnTo>
                  <a:lnTo>
                    <a:pt x="198" y="1027"/>
                  </a:lnTo>
                  <a:lnTo>
                    <a:pt x="197" y="1030"/>
                  </a:lnTo>
                  <a:lnTo>
                    <a:pt x="197" y="1034"/>
                  </a:lnTo>
                  <a:lnTo>
                    <a:pt x="195" y="1037"/>
                  </a:lnTo>
                  <a:lnTo>
                    <a:pt x="193" y="1040"/>
                  </a:lnTo>
                  <a:lnTo>
                    <a:pt x="193" y="1043"/>
                  </a:lnTo>
                  <a:lnTo>
                    <a:pt x="190" y="1048"/>
                  </a:lnTo>
                  <a:lnTo>
                    <a:pt x="188" y="1051"/>
                  </a:lnTo>
                  <a:lnTo>
                    <a:pt x="185" y="1055"/>
                  </a:lnTo>
                  <a:lnTo>
                    <a:pt x="182" y="1060"/>
                  </a:lnTo>
                  <a:lnTo>
                    <a:pt x="178" y="1064"/>
                  </a:lnTo>
                  <a:lnTo>
                    <a:pt x="175" y="1068"/>
                  </a:lnTo>
                  <a:lnTo>
                    <a:pt x="172" y="1072"/>
                  </a:lnTo>
                  <a:lnTo>
                    <a:pt x="168" y="1076"/>
                  </a:lnTo>
                  <a:lnTo>
                    <a:pt x="167" y="1077"/>
                  </a:lnTo>
                  <a:lnTo>
                    <a:pt x="163" y="1079"/>
                  </a:lnTo>
                  <a:lnTo>
                    <a:pt x="158" y="1077"/>
                  </a:lnTo>
                  <a:lnTo>
                    <a:pt x="158" y="1076"/>
                  </a:lnTo>
                  <a:lnTo>
                    <a:pt x="158" y="1072"/>
                  </a:lnTo>
                  <a:lnTo>
                    <a:pt x="158" y="1069"/>
                  </a:lnTo>
                  <a:lnTo>
                    <a:pt x="157" y="1068"/>
                  </a:lnTo>
                  <a:lnTo>
                    <a:pt x="155" y="1064"/>
                  </a:lnTo>
                  <a:lnTo>
                    <a:pt x="155" y="1063"/>
                  </a:lnTo>
                  <a:lnTo>
                    <a:pt x="154" y="1061"/>
                  </a:lnTo>
                  <a:lnTo>
                    <a:pt x="150" y="1058"/>
                  </a:lnTo>
                  <a:lnTo>
                    <a:pt x="147" y="1053"/>
                  </a:lnTo>
                  <a:lnTo>
                    <a:pt x="150" y="1048"/>
                  </a:lnTo>
                  <a:lnTo>
                    <a:pt x="154" y="1045"/>
                  </a:lnTo>
                  <a:lnTo>
                    <a:pt x="152" y="1043"/>
                  </a:lnTo>
                  <a:lnTo>
                    <a:pt x="150" y="1043"/>
                  </a:lnTo>
                  <a:lnTo>
                    <a:pt x="147" y="1043"/>
                  </a:lnTo>
                  <a:lnTo>
                    <a:pt x="144" y="1042"/>
                  </a:lnTo>
                  <a:lnTo>
                    <a:pt x="142" y="1040"/>
                  </a:lnTo>
                  <a:lnTo>
                    <a:pt x="140" y="1035"/>
                  </a:lnTo>
                  <a:lnTo>
                    <a:pt x="142" y="1032"/>
                  </a:lnTo>
                  <a:lnTo>
                    <a:pt x="140" y="1026"/>
                  </a:lnTo>
                  <a:lnTo>
                    <a:pt x="137" y="1024"/>
                  </a:lnTo>
                  <a:lnTo>
                    <a:pt x="137" y="1019"/>
                  </a:lnTo>
                  <a:lnTo>
                    <a:pt x="139" y="1017"/>
                  </a:lnTo>
                  <a:lnTo>
                    <a:pt x="140" y="1016"/>
                  </a:lnTo>
                  <a:lnTo>
                    <a:pt x="144" y="1016"/>
                  </a:lnTo>
                  <a:lnTo>
                    <a:pt x="147" y="1016"/>
                  </a:lnTo>
                  <a:lnTo>
                    <a:pt x="150" y="1017"/>
                  </a:lnTo>
                  <a:lnTo>
                    <a:pt x="154" y="1016"/>
                  </a:lnTo>
                  <a:lnTo>
                    <a:pt x="157" y="1017"/>
                  </a:lnTo>
                  <a:lnTo>
                    <a:pt x="160" y="1021"/>
                  </a:lnTo>
                  <a:lnTo>
                    <a:pt x="163" y="1021"/>
                  </a:lnTo>
                  <a:lnTo>
                    <a:pt x="167" y="1019"/>
                  </a:lnTo>
                  <a:lnTo>
                    <a:pt x="165" y="1017"/>
                  </a:lnTo>
                  <a:lnTo>
                    <a:pt x="162" y="1017"/>
                  </a:lnTo>
                  <a:lnTo>
                    <a:pt x="162" y="1014"/>
                  </a:lnTo>
                  <a:lnTo>
                    <a:pt x="162" y="1011"/>
                  </a:lnTo>
                  <a:lnTo>
                    <a:pt x="162" y="1009"/>
                  </a:lnTo>
                  <a:lnTo>
                    <a:pt x="163" y="1008"/>
                  </a:lnTo>
                  <a:lnTo>
                    <a:pt x="167" y="1006"/>
                  </a:lnTo>
                  <a:lnTo>
                    <a:pt x="170" y="1008"/>
                  </a:lnTo>
                  <a:lnTo>
                    <a:pt x="173" y="1006"/>
                  </a:lnTo>
                  <a:lnTo>
                    <a:pt x="173" y="1005"/>
                  </a:lnTo>
                  <a:lnTo>
                    <a:pt x="172" y="1003"/>
                  </a:lnTo>
                  <a:lnTo>
                    <a:pt x="170" y="1005"/>
                  </a:lnTo>
                  <a:lnTo>
                    <a:pt x="167" y="1005"/>
                  </a:lnTo>
                  <a:lnTo>
                    <a:pt x="163" y="1003"/>
                  </a:lnTo>
                  <a:lnTo>
                    <a:pt x="162" y="1005"/>
                  </a:lnTo>
                  <a:lnTo>
                    <a:pt x="160" y="1008"/>
                  </a:lnTo>
                  <a:lnTo>
                    <a:pt x="158" y="1009"/>
                  </a:lnTo>
                  <a:lnTo>
                    <a:pt x="157" y="1011"/>
                  </a:lnTo>
                  <a:lnTo>
                    <a:pt x="154" y="1011"/>
                  </a:lnTo>
                  <a:lnTo>
                    <a:pt x="149" y="1006"/>
                  </a:lnTo>
                  <a:lnTo>
                    <a:pt x="149" y="1003"/>
                  </a:lnTo>
                  <a:lnTo>
                    <a:pt x="149" y="1001"/>
                  </a:lnTo>
                  <a:lnTo>
                    <a:pt x="150" y="996"/>
                  </a:lnTo>
                  <a:lnTo>
                    <a:pt x="154" y="995"/>
                  </a:lnTo>
                  <a:lnTo>
                    <a:pt x="157" y="990"/>
                  </a:lnTo>
                  <a:lnTo>
                    <a:pt x="160" y="985"/>
                  </a:lnTo>
                  <a:lnTo>
                    <a:pt x="163" y="982"/>
                  </a:lnTo>
                  <a:lnTo>
                    <a:pt x="170" y="982"/>
                  </a:lnTo>
                  <a:lnTo>
                    <a:pt x="175" y="982"/>
                  </a:lnTo>
                  <a:lnTo>
                    <a:pt x="175" y="983"/>
                  </a:lnTo>
                  <a:lnTo>
                    <a:pt x="177" y="985"/>
                  </a:lnTo>
                  <a:lnTo>
                    <a:pt x="178" y="987"/>
                  </a:lnTo>
                  <a:lnTo>
                    <a:pt x="178" y="990"/>
                  </a:lnTo>
                  <a:lnTo>
                    <a:pt x="178" y="996"/>
                  </a:lnTo>
                  <a:lnTo>
                    <a:pt x="180" y="1001"/>
                  </a:lnTo>
                  <a:lnTo>
                    <a:pt x="183" y="1005"/>
                  </a:lnTo>
                  <a:lnTo>
                    <a:pt x="187" y="1005"/>
                  </a:lnTo>
                  <a:lnTo>
                    <a:pt x="192" y="1005"/>
                  </a:lnTo>
                  <a:lnTo>
                    <a:pt x="195" y="1003"/>
                  </a:ln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5" name="Freeform 299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215 w 623"/>
                <a:gd name="T1" fmla="*/ 1003 h 1623"/>
                <a:gd name="T2" fmla="*/ 221 w 623"/>
                <a:gd name="T3" fmla="*/ 985 h 1623"/>
                <a:gd name="T4" fmla="*/ 197 w 623"/>
                <a:gd name="T5" fmla="*/ 992 h 1623"/>
                <a:gd name="T6" fmla="*/ 185 w 623"/>
                <a:gd name="T7" fmla="*/ 982 h 1623"/>
                <a:gd name="T8" fmla="*/ 205 w 623"/>
                <a:gd name="T9" fmla="*/ 966 h 1623"/>
                <a:gd name="T10" fmla="*/ 220 w 623"/>
                <a:gd name="T11" fmla="*/ 977 h 1623"/>
                <a:gd name="T12" fmla="*/ 215 w 623"/>
                <a:gd name="T13" fmla="*/ 956 h 1623"/>
                <a:gd name="T14" fmla="*/ 238 w 623"/>
                <a:gd name="T15" fmla="*/ 971 h 1623"/>
                <a:gd name="T16" fmla="*/ 226 w 623"/>
                <a:gd name="T17" fmla="*/ 948 h 1623"/>
                <a:gd name="T18" fmla="*/ 198 w 623"/>
                <a:gd name="T19" fmla="*/ 940 h 1623"/>
                <a:gd name="T20" fmla="*/ 231 w 623"/>
                <a:gd name="T21" fmla="*/ 938 h 1623"/>
                <a:gd name="T22" fmla="*/ 233 w 623"/>
                <a:gd name="T23" fmla="*/ 928 h 1623"/>
                <a:gd name="T24" fmla="*/ 236 w 623"/>
                <a:gd name="T25" fmla="*/ 924 h 1623"/>
                <a:gd name="T26" fmla="*/ 220 w 623"/>
                <a:gd name="T27" fmla="*/ 898 h 1623"/>
                <a:gd name="T28" fmla="*/ 238 w 623"/>
                <a:gd name="T29" fmla="*/ 849 h 1623"/>
                <a:gd name="T30" fmla="*/ 269 w 623"/>
                <a:gd name="T31" fmla="*/ 786 h 1623"/>
                <a:gd name="T32" fmla="*/ 322 w 623"/>
                <a:gd name="T33" fmla="*/ 691 h 1623"/>
                <a:gd name="T34" fmla="*/ 359 w 623"/>
                <a:gd name="T35" fmla="*/ 587 h 1623"/>
                <a:gd name="T36" fmla="*/ 392 w 623"/>
                <a:gd name="T37" fmla="*/ 487 h 1623"/>
                <a:gd name="T38" fmla="*/ 418 w 623"/>
                <a:gd name="T39" fmla="*/ 388 h 1623"/>
                <a:gd name="T40" fmla="*/ 450 w 623"/>
                <a:gd name="T41" fmla="*/ 331 h 1623"/>
                <a:gd name="T42" fmla="*/ 468 w 623"/>
                <a:gd name="T43" fmla="*/ 280 h 1623"/>
                <a:gd name="T44" fmla="*/ 456 w 623"/>
                <a:gd name="T45" fmla="*/ 212 h 1623"/>
                <a:gd name="T46" fmla="*/ 416 w 623"/>
                <a:gd name="T47" fmla="*/ 184 h 1623"/>
                <a:gd name="T48" fmla="*/ 425 w 623"/>
                <a:gd name="T49" fmla="*/ 116 h 1623"/>
                <a:gd name="T50" fmla="*/ 468 w 623"/>
                <a:gd name="T51" fmla="*/ 68 h 1623"/>
                <a:gd name="T52" fmla="*/ 542 w 623"/>
                <a:gd name="T53" fmla="*/ 13 h 1623"/>
                <a:gd name="T54" fmla="*/ 554 w 623"/>
                <a:gd name="T55" fmla="*/ 79 h 1623"/>
                <a:gd name="T56" fmla="*/ 580 w 623"/>
                <a:gd name="T57" fmla="*/ 116 h 1623"/>
                <a:gd name="T58" fmla="*/ 617 w 623"/>
                <a:gd name="T59" fmla="*/ 186 h 1623"/>
                <a:gd name="T60" fmla="*/ 617 w 623"/>
                <a:gd name="T61" fmla="*/ 267 h 1623"/>
                <a:gd name="T62" fmla="*/ 552 w 623"/>
                <a:gd name="T63" fmla="*/ 330 h 1623"/>
                <a:gd name="T64" fmla="*/ 555 w 623"/>
                <a:gd name="T65" fmla="*/ 411 h 1623"/>
                <a:gd name="T66" fmla="*/ 592 w 623"/>
                <a:gd name="T67" fmla="*/ 461 h 1623"/>
                <a:gd name="T68" fmla="*/ 555 w 623"/>
                <a:gd name="T69" fmla="*/ 585 h 1623"/>
                <a:gd name="T70" fmla="*/ 541 w 623"/>
                <a:gd name="T71" fmla="*/ 661 h 1623"/>
                <a:gd name="T72" fmla="*/ 579 w 623"/>
                <a:gd name="T73" fmla="*/ 786 h 1623"/>
                <a:gd name="T74" fmla="*/ 554 w 623"/>
                <a:gd name="T75" fmla="*/ 835 h 1623"/>
                <a:gd name="T76" fmla="*/ 478 w 623"/>
                <a:gd name="T77" fmla="*/ 885 h 1623"/>
                <a:gd name="T78" fmla="*/ 400 w 623"/>
                <a:gd name="T79" fmla="*/ 928 h 1623"/>
                <a:gd name="T80" fmla="*/ 326 w 623"/>
                <a:gd name="T81" fmla="*/ 1043 h 1623"/>
                <a:gd name="T82" fmla="*/ 266 w 623"/>
                <a:gd name="T83" fmla="*/ 1092 h 1623"/>
                <a:gd name="T84" fmla="*/ 278 w 623"/>
                <a:gd name="T85" fmla="*/ 1178 h 1623"/>
                <a:gd name="T86" fmla="*/ 299 w 623"/>
                <a:gd name="T87" fmla="*/ 1236 h 1623"/>
                <a:gd name="T88" fmla="*/ 377 w 623"/>
                <a:gd name="T89" fmla="*/ 1293 h 1623"/>
                <a:gd name="T90" fmla="*/ 410 w 623"/>
                <a:gd name="T91" fmla="*/ 1354 h 1623"/>
                <a:gd name="T92" fmla="*/ 349 w 623"/>
                <a:gd name="T93" fmla="*/ 1424 h 1623"/>
                <a:gd name="T94" fmla="*/ 299 w 623"/>
                <a:gd name="T95" fmla="*/ 1458 h 1623"/>
                <a:gd name="T96" fmla="*/ 278 w 623"/>
                <a:gd name="T97" fmla="*/ 1492 h 1623"/>
                <a:gd name="T98" fmla="*/ 304 w 623"/>
                <a:gd name="T99" fmla="*/ 1553 h 1623"/>
                <a:gd name="T100" fmla="*/ 225 w 623"/>
                <a:gd name="T101" fmla="*/ 1569 h 1623"/>
                <a:gd name="T102" fmla="*/ 152 w 623"/>
                <a:gd name="T103" fmla="*/ 1576 h 1623"/>
                <a:gd name="T104" fmla="*/ 115 w 623"/>
                <a:gd name="T105" fmla="*/ 1619 h 1623"/>
                <a:gd name="T106" fmla="*/ 79 w 623"/>
                <a:gd name="T107" fmla="*/ 1610 h 1623"/>
                <a:gd name="T108" fmla="*/ 46 w 623"/>
                <a:gd name="T109" fmla="*/ 1561 h 1623"/>
                <a:gd name="T110" fmla="*/ 0 w 623"/>
                <a:gd name="T111" fmla="*/ 1560 h 1623"/>
                <a:gd name="T112" fmla="*/ 6 w 623"/>
                <a:gd name="T113" fmla="*/ 1532 h 1623"/>
                <a:gd name="T114" fmla="*/ 33 w 623"/>
                <a:gd name="T115" fmla="*/ 1490 h 1623"/>
                <a:gd name="T116" fmla="*/ 49 w 623"/>
                <a:gd name="T117" fmla="*/ 140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23" h="1623">
                  <a:moveTo>
                    <a:pt x="195" y="1003"/>
                  </a:move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6" name="Freeform 300"/>
            <p:cNvSpPr>
              <a:spLocks/>
            </p:cNvSpPr>
            <p:nvPr/>
          </p:nvSpPr>
          <p:spPr bwMode="auto">
            <a:xfrm>
              <a:off x="919163" y="9649620"/>
              <a:ext cx="104775" cy="374650"/>
            </a:xfrm>
            <a:custGeom>
              <a:avLst/>
              <a:gdLst>
                <a:gd name="T0" fmla="*/ 19 w 133"/>
                <a:gd name="T1" fmla="*/ 411 h 471"/>
                <a:gd name="T2" fmla="*/ 7 w 133"/>
                <a:gd name="T3" fmla="*/ 437 h 471"/>
                <a:gd name="T4" fmla="*/ 19 w 133"/>
                <a:gd name="T5" fmla="*/ 459 h 471"/>
                <a:gd name="T6" fmla="*/ 30 w 133"/>
                <a:gd name="T7" fmla="*/ 466 h 471"/>
                <a:gd name="T8" fmla="*/ 32 w 133"/>
                <a:gd name="T9" fmla="*/ 450 h 471"/>
                <a:gd name="T10" fmla="*/ 40 w 133"/>
                <a:gd name="T11" fmla="*/ 437 h 471"/>
                <a:gd name="T12" fmla="*/ 47 w 133"/>
                <a:gd name="T13" fmla="*/ 419 h 471"/>
                <a:gd name="T14" fmla="*/ 73 w 133"/>
                <a:gd name="T15" fmla="*/ 416 h 471"/>
                <a:gd name="T16" fmla="*/ 65 w 133"/>
                <a:gd name="T17" fmla="*/ 409 h 471"/>
                <a:gd name="T18" fmla="*/ 43 w 133"/>
                <a:gd name="T19" fmla="*/ 380 h 471"/>
                <a:gd name="T20" fmla="*/ 58 w 133"/>
                <a:gd name="T21" fmla="*/ 367 h 471"/>
                <a:gd name="T22" fmla="*/ 65 w 133"/>
                <a:gd name="T23" fmla="*/ 356 h 471"/>
                <a:gd name="T24" fmla="*/ 96 w 133"/>
                <a:gd name="T25" fmla="*/ 362 h 471"/>
                <a:gd name="T26" fmla="*/ 120 w 133"/>
                <a:gd name="T27" fmla="*/ 353 h 471"/>
                <a:gd name="T28" fmla="*/ 95 w 133"/>
                <a:gd name="T29" fmla="*/ 345 h 471"/>
                <a:gd name="T30" fmla="*/ 82 w 133"/>
                <a:gd name="T31" fmla="*/ 340 h 471"/>
                <a:gd name="T32" fmla="*/ 73 w 133"/>
                <a:gd name="T33" fmla="*/ 333 h 471"/>
                <a:gd name="T34" fmla="*/ 40 w 133"/>
                <a:gd name="T35" fmla="*/ 323 h 471"/>
                <a:gd name="T36" fmla="*/ 7 w 133"/>
                <a:gd name="T37" fmla="*/ 286 h 471"/>
                <a:gd name="T38" fmla="*/ 39 w 133"/>
                <a:gd name="T39" fmla="*/ 296 h 471"/>
                <a:gd name="T40" fmla="*/ 58 w 133"/>
                <a:gd name="T41" fmla="*/ 307 h 471"/>
                <a:gd name="T42" fmla="*/ 63 w 133"/>
                <a:gd name="T43" fmla="*/ 291 h 471"/>
                <a:gd name="T44" fmla="*/ 78 w 133"/>
                <a:gd name="T45" fmla="*/ 312 h 471"/>
                <a:gd name="T46" fmla="*/ 72 w 133"/>
                <a:gd name="T47" fmla="*/ 278 h 471"/>
                <a:gd name="T48" fmla="*/ 48 w 133"/>
                <a:gd name="T49" fmla="*/ 285 h 471"/>
                <a:gd name="T50" fmla="*/ 58 w 133"/>
                <a:gd name="T51" fmla="*/ 259 h 471"/>
                <a:gd name="T52" fmla="*/ 78 w 133"/>
                <a:gd name="T53" fmla="*/ 260 h 471"/>
                <a:gd name="T54" fmla="*/ 95 w 133"/>
                <a:gd name="T55" fmla="*/ 256 h 471"/>
                <a:gd name="T56" fmla="*/ 67 w 133"/>
                <a:gd name="T57" fmla="*/ 243 h 471"/>
                <a:gd name="T58" fmla="*/ 37 w 133"/>
                <a:gd name="T59" fmla="*/ 247 h 471"/>
                <a:gd name="T60" fmla="*/ 45 w 133"/>
                <a:gd name="T61" fmla="*/ 225 h 471"/>
                <a:gd name="T62" fmla="*/ 80 w 133"/>
                <a:gd name="T63" fmla="*/ 231 h 471"/>
                <a:gd name="T64" fmla="*/ 106 w 133"/>
                <a:gd name="T65" fmla="*/ 238 h 471"/>
                <a:gd name="T66" fmla="*/ 93 w 133"/>
                <a:gd name="T67" fmla="*/ 226 h 471"/>
                <a:gd name="T68" fmla="*/ 96 w 133"/>
                <a:gd name="T69" fmla="*/ 213 h 471"/>
                <a:gd name="T70" fmla="*/ 96 w 133"/>
                <a:gd name="T71" fmla="*/ 194 h 471"/>
                <a:gd name="T72" fmla="*/ 105 w 133"/>
                <a:gd name="T73" fmla="*/ 184 h 471"/>
                <a:gd name="T74" fmla="*/ 126 w 133"/>
                <a:gd name="T75" fmla="*/ 176 h 471"/>
                <a:gd name="T76" fmla="*/ 108 w 133"/>
                <a:gd name="T77" fmla="*/ 160 h 471"/>
                <a:gd name="T78" fmla="*/ 115 w 133"/>
                <a:gd name="T79" fmla="*/ 136 h 471"/>
                <a:gd name="T80" fmla="*/ 98 w 133"/>
                <a:gd name="T81" fmla="*/ 150 h 471"/>
                <a:gd name="T82" fmla="*/ 80 w 133"/>
                <a:gd name="T83" fmla="*/ 147 h 471"/>
                <a:gd name="T84" fmla="*/ 57 w 133"/>
                <a:gd name="T85" fmla="*/ 163 h 471"/>
                <a:gd name="T86" fmla="*/ 62 w 133"/>
                <a:gd name="T87" fmla="*/ 144 h 471"/>
                <a:gd name="T88" fmla="*/ 65 w 133"/>
                <a:gd name="T89" fmla="*/ 108 h 471"/>
                <a:gd name="T90" fmla="*/ 88 w 133"/>
                <a:gd name="T91" fmla="*/ 126 h 471"/>
                <a:gd name="T92" fmla="*/ 90 w 133"/>
                <a:gd name="T93" fmla="*/ 113 h 471"/>
                <a:gd name="T94" fmla="*/ 101 w 133"/>
                <a:gd name="T95" fmla="*/ 108 h 471"/>
                <a:gd name="T96" fmla="*/ 106 w 133"/>
                <a:gd name="T97" fmla="*/ 99 h 471"/>
                <a:gd name="T98" fmla="*/ 128 w 133"/>
                <a:gd name="T99" fmla="*/ 78 h 471"/>
                <a:gd name="T100" fmla="*/ 123 w 133"/>
                <a:gd name="T101" fmla="*/ 69 h 471"/>
                <a:gd name="T102" fmla="*/ 128 w 133"/>
                <a:gd name="T103" fmla="*/ 39 h 471"/>
                <a:gd name="T104" fmla="*/ 121 w 133"/>
                <a:gd name="T105" fmla="*/ 61 h 471"/>
                <a:gd name="T106" fmla="*/ 95 w 133"/>
                <a:gd name="T107" fmla="*/ 95 h 471"/>
                <a:gd name="T108" fmla="*/ 82 w 133"/>
                <a:gd name="T109" fmla="*/ 79 h 471"/>
                <a:gd name="T110" fmla="*/ 70 w 133"/>
                <a:gd name="T111" fmla="*/ 58 h 471"/>
                <a:gd name="T112" fmla="*/ 75 w 133"/>
                <a:gd name="T113" fmla="*/ 34 h 471"/>
                <a:gd name="T114" fmla="*/ 90 w 133"/>
                <a:gd name="T115" fmla="*/ 32 h 471"/>
                <a:gd name="T116" fmla="*/ 98 w 133"/>
                <a:gd name="T117" fmla="*/ 23 h 471"/>
                <a:gd name="T118" fmla="*/ 77 w 133"/>
                <a:gd name="T119" fmla="*/ 21 h 471"/>
                <a:gd name="T120" fmla="*/ 103 w 133"/>
                <a:gd name="T121" fmla="*/ 1 h 471"/>
                <a:gd name="T122" fmla="*/ 123 w 133"/>
                <a:gd name="T123" fmla="*/ 2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" h="471">
                  <a:moveTo>
                    <a:pt x="5" y="362"/>
                  </a:moveTo>
                  <a:lnTo>
                    <a:pt x="10" y="369"/>
                  </a:lnTo>
                  <a:lnTo>
                    <a:pt x="14" y="375"/>
                  </a:lnTo>
                  <a:lnTo>
                    <a:pt x="15" y="379"/>
                  </a:lnTo>
                  <a:lnTo>
                    <a:pt x="15" y="385"/>
                  </a:lnTo>
                  <a:lnTo>
                    <a:pt x="19" y="393"/>
                  </a:lnTo>
                  <a:lnTo>
                    <a:pt x="17" y="408"/>
                  </a:lnTo>
                  <a:lnTo>
                    <a:pt x="19" y="408"/>
                  </a:lnTo>
                  <a:lnTo>
                    <a:pt x="19" y="411"/>
                  </a:lnTo>
                  <a:lnTo>
                    <a:pt x="17" y="421"/>
                  </a:lnTo>
                  <a:lnTo>
                    <a:pt x="12" y="427"/>
                  </a:lnTo>
                  <a:lnTo>
                    <a:pt x="10" y="432"/>
                  </a:lnTo>
                  <a:lnTo>
                    <a:pt x="5" y="429"/>
                  </a:lnTo>
                  <a:lnTo>
                    <a:pt x="0" y="430"/>
                  </a:lnTo>
                  <a:lnTo>
                    <a:pt x="0" y="434"/>
                  </a:lnTo>
                  <a:lnTo>
                    <a:pt x="4" y="437"/>
                  </a:lnTo>
                  <a:lnTo>
                    <a:pt x="7" y="435"/>
                  </a:lnTo>
                  <a:lnTo>
                    <a:pt x="7" y="437"/>
                  </a:lnTo>
                  <a:lnTo>
                    <a:pt x="9" y="443"/>
                  </a:lnTo>
                  <a:lnTo>
                    <a:pt x="14" y="451"/>
                  </a:lnTo>
                  <a:lnTo>
                    <a:pt x="14" y="463"/>
                  </a:lnTo>
                  <a:lnTo>
                    <a:pt x="12" y="471"/>
                  </a:lnTo>
                  <a:lnTo>
                    <a:pt x="14" y="469"/>
                  </a:lnTo>
                  <a:lnTo>
                    <a:pt x="17" y="468"/>
                  </a:lnTo>
                  <a:lnTo>
                    <a:pt x="20" y="466"/>
                  </a:lnTo>
                  <a:lnTo>
                    <a:pt x="19" y="463"/>
                  </a:lnTo>
                  <a:lnTo>
                    <a:pt x="19" y="459"/>
                  </a:lnTo>
                  <a:lnTo>
                    <a:pt x="19" y="455"/>
                  </a:lnTo>
                  <a:lnTo>
                    <a:pt x="19" y="450"/>
                  </a:lnTo>
                  <a:lnTo>
                    <a:pt x="15" y="445"/>
                  </a:lnTo>
                  <a:lnTo>
                    <a:pt x="17" y="437"/>
                  </a:lnTo>
                  <a:lnTo>
                    <a:pt x="22" y="432"/>
                  </a:lnTo>
                  <a:lnTo>
                    <a:pt x="24" y="440"/>
                  </a:lnTo>
                  <a:lnTo>
                    <a:pt x="24" y="448"/>
                  </a:lnTo>
                  <a:lnTo>
                    <a:pt x="27" y="458"/>
                  </a:lnTo>
                  <a:lnTo>
                    <a:pt x="30" y="466"/>
                  </a:lnTo>
                  <a:lnTo>
                    <a:pt x="34" y="466"/>
                  </a:lnTo>
                  <a:lnTo>
                    <a:pt x="32" y="461"/>
                  </a:lnTo>
                  <a:lnTo>
                    <a:pt x="32" y="458"/>
                  </a:lnTo>
                  <a:lnTo>
                    <a:pt x="37" y="459"/>
                  </a:lnTo>
                  <a:lnTo>
                    <a:pt x="40" y="459"/>
                  </a:lnTo>
                  <a:lnTo>
                    <a:pt x="39" y="458"/>
                  </a:lnTo>
                  <a:lnTo>
                    <a:pt x="37" y="455"/>
                  </a:lnTo>
                  <a:lnTo>
                    <a:pt x="32" y="453"/>
                  </a:lnTo>
                  <a:lnTo>
                    <a:pt x="32" y="450"/>
                  </a:lnTo>
                  <a:lnTo>
                    <a:pt x="30" y="446"/>
                  </a:lnTo>
                  <a:lnTo>
                    <a:pt x="30" y="443"/>
                  </a:lnTo>
                  <a:lnTo>
                    <a:pt x="29" y="437"/>
                  </a:lnTo>
                  <a:lnTo>
                    <a:pt x="32" y="427"/>
                  </a:lnTo>
                  <a:lnTo>
                    <a:pt x="35" y="429"/>
                  </a:lnTo>
                  <a:lnTo>
                    <a:pt x="34" y="435"/>
                  </a:lnTo>
                  <a:lnTo>
                    <a:pt x="37" y="435"/>
                  </a:lnTo>
                  <a:lnTo>
                    <a:pt x="39" y="432"/>
                  </a:lnTo>
                  <a:lnTo>
                    <a:pt x="40" y="437"/>
                  </a:lnTo>
                  <a:lnTo>
                    <a:pt x="43" y="442"/>
                  </a:lnTo>
                  <a:lnTo>
                    <a:pt x="43" y="438"/>
                  </a:lnTo>
                  <a:lnTo>
                    <a:pt x="42" y="435"/>
                  </a:lnTo>
                  <a:lnTo>
                    <a:pt x="43" y="432"/>
                  </a:lnTo>
                  <a:lnTo>
                    <a:pt x="45" y="430"/>
                  </a:lnTo>
                  <a:lnTo>
                    <a:pt x="40" y="429"/>
                  </a:lnTo>
                  <a:lnTo>
                    <a:pt x="42" y="425"/>
                  </a:lnTo>
                  <a:lnTo>
                    <a:pt x="47" y="422"/>
                  </a:lnTo>
                  <a:lnTo>
                    <a:pt x="47" y="419"/>
                  </a:lnTo>
                  <a:lnTo>
                    <a:pt x="50" y="414"/>
                  </a:lnTo>
                  <a:lnTo>
                    <a:pt x="57" y="412"/>
                  </a:lnTo>
                  <a:lnTo>
                    <a:pt x="57" y="416"/>
                  </a:lnTo>
                  <a:lnTo>
                    <a:pt x="57" y="419"/>
                  </a:lnTo>
                  <a:lnTo>
                    <a:pt x="62" y="422"/>
                  </a:lnTo>
                  <a:lnTo>
                    <a:pt x="65" y="424"/>
                  </a:lnTo>
                  <a:lnTo>
                    <a:pt x="68" y="421"/>
                  </a:lnTo>
                  <a:lnTo>
                    <a:pt x="70" y="417"/>
                  </a:lnTo>
                  <a:lnTo>
                    <a:pt x="73" y="416"/>
                  </a:lnTo>
                  <a:lnTo>
                    <a:pt x="75" y="412"/>
                  </a:lnTo>
                  <a:lnTo>
                    <a:pt x="77" y="408"/>
                  </a:lnTo>
                  <a:lnTo>
                    <a:pt x="78" y="403"/>
                  </a:lnTo>
                  <a:lnTo>
                    <a:pt x="78" y="398"/>
                  </a:lnTo>
                  <a:lnTo>
                    <a:pt x="77" y="400"/>
                  </a:lnTo>
                  <a:lnTo>
                    <a:pt x="73" y="401"/>
                  </a:lnTo>
                  <a:lnTo>
                    <a:pt x="72" y="408"/>
                  </a:lnTo>
                  <a:lnTo>
                    <a:pt x="68" y="408"/>
                  </a:lnTo>
                  <a:lnTo>
                    <a:pt x="65" y="409"/>
                  </a:lnTo>
                  <a:lnTo>
                    <a:pt x="62" y="408"/>
                  </a:lnTo>
                  <a:lnTo>
                    <a:pt x="57" y="408"/>
                  </a:lnTo>
                  <a:lnTo>
                    <a:pt x="50" y="411"/>
                  </a:lnTo>
                  <a:lnTo>
                    <a:pt x="47" y="408"/>
                  </a:lnTo>
                  <a:lnTo>
                    <a:pt x="48" y="403"/>
                  </a:lnTo>
                  <a:lnTo>
                    <a:pt x="47" y="400"/>
                  </a:lnTo>
                  <a:lnTo>
                    <a:pt x="47" y="393"/>
                  </a:lnTo>
                  <a:lnTo>
                    <a:pt x="45" y="383"/>
                  </a:lnTo>
                  <a:lnTo>
                    <a:pt x="43" y="380"/>
                  </a:lnTo>
                  <a:lnTo>
                    <a:pt x="45" y="375"/>
                  </a:lnTo>
                  <a:lnTo>
                    <a:pt x="50" y="379"/>
                  </a:lnTo>
                  <a:lnTo>
                    <a:pt x="52" y="377"/>
                  </a:lnTo>
                  <a:lnTo>
                    <a:pt x="48" y="375"/>
                  </a:lnTo>
                  <a:lnTo>
                    <a:pt x="45" y="369"/>
                  </a:lnTo>
                  <a:lnTo>
                    <a:pt x="48" y="367"/>
                  </a:lnTo>
                  <a:lnTo>
                    <a:pt x="52" y="370"/>
                  </a:lnTo>
                  <a:lnTo>
                    <a:pt x="55" y="369"/>
                  </a:lnTo>
                  <a:lnTo>
                    <a:pt x="58" y="367"/>
                  </a:lnTo>
                  <a:lnTo>
                    <a:pt x="62" y="370"/>
                  </a:lnTo>
                  <a:lnTo>
                    <a:pt x="62" y="367"/>
                  </a:lnTo>
                  <a:lnTo>
                    <a:pt x="63" y="364"/>
                  </a:lnTo>
                  <a:lnTo>
                    <a:pt x="65" y="362"/>
                  </a:lnTo>
                  <a:lnTo>
                    <a:pt x="63" y="361"/>
                  </a:lnTo>
                  <a:lnTo>
                    <a:pt x="58" y="361"/>
                  </a:lnTo>
                  <a:lnTo>
                    <a:pt x="60" y="359"/>
                  </a:lnTo>
                  <a:lnTo>
                    <a:pt x="62" y="357"/>
                  </a:lnTo>
                  <a:lnTo>
                    <a:pt x="65" y="356"/>
                  </a:lnTo>
                  <a:lnTo>
                    <a:pt x="68" y="354"/>
                  </a:lnTo>
                  <a:lnTo>
                    <a:pt x="70" y="351"/>
                  </a:lnTo>
                  <a:lnTo>
                    <a:pt x="75" y="349"/>
                  </a:lnTo>
                  <a:lnTo>
                    <a:pt x="80" y="349"/>
                  </a:lnTo>
                  <a:lnTo>
                    <a:pt x="93" y="351"/>
                  </a:lnTo>
                  <a:lnTo>
                    <a:pt x="96" y="357"/>
                  </a:lnTo>
                  <a:lnTo>
                    <a:pt x="90" y="364"/>
                  </a:lnTo>
                  <a:lnTo>
                    <a:pt x="93" y="366"/>
                  </a:lnTo>
                  <a:lnTo>
                    <a:pt x="96" y="362"/>
                  </a:lnTo>
                  <a:lnTo>
                    <a:pt x="101" y="364"/>
                  </a:lnTo>
                  <a:lnTo>
                    <a:pt x="101" y="359"/>
                  </a:lnTo>
                  <a:lnTo>
                    <a:pt x="105" y="356"/>
                  </a:lnTo>
                  <a:lnTo>
                    <a:pt x="111" y="359"/>
                  </a:lnTo>
                  <a:lnTo>
                    <a:pt x="120" y="362"/>
                  </a:lnTo>
                  <a:lnTo>
                    <a:pt x="121" y="356"/>
                  </a:lnTo>
                  <a:lnTo>
                    <a:pt x="125" y="353"/>
                  </a:lnTo>
                  <a:lnTo>
                    <a:pt x="123" y="351"/>
                  </a:lnTo>
                  <a:lnTo>
                    <a:pt x="120" y="353"/>
                  </a:lnTo>
                  <a:lnTo>
                    <a:pt x="115" y="353"/>
                  </a:lnTo>
                  <a:lnTo>
                    <a:pt x="111" y="351"/>
                  </a:lnTo>
                  <a:lnTo>
                    <a:pt x="110" y="349"/>
                  </a:lnTo>
                  <a:lnTo>
                    <a:pt x="106" y="349"/>
                  </a:lnTo>
                  <a:lnTo>
                    <a:pt x="103" y="346"/>
                  </a:lnTo>
                  <a:lnTo>
                    <a:pt x="106" y="343"/>
                  </a:lnTo>
                  <a:lnTo>
                    <a:pt x="101" y="340"/>
                  </a:lnTo>
                  <a:lnTo>
                    <a:pt x="98" y="341"/>
                  </a:lnTo>
                  <a:lnTo>
                    <a:pt x="95" y="345"/>
                  </a:lnTo>
                  <a:lnTo>
                    <a:pt x="88" y="341"/>
                  </a:lnTo>
                  <a:lnTo>
                    <a:pt x="86" y="338"/>
                  </a:lnTo>
                  <a:lnTo>
                    <a:pt x="91" y="338"/>
                  </a:lnTo>
                  <a:lnTo>
                    <a:pt x="95" y="338"/>
                  </a:lnTo>
                  <a:lnTo>
                    <a:pt x="91" y="335"/>
                  </a:lnTo>
                  <a:lnTo>
                    <a:pt x="90" y="333"/>
                  </a:lnTo>
                  <a:lnTo>
                    <a:pt x="86" y="333"/>
                  </a:lnTo>
                  <a:lnTo>
                    <a:pt x="83" y="336"/>
                  </a:lnTo>
                  <a:lnTo>
                    <a:pt x="82" y="340"/>
                  </a:lnTo>
                  <a:lnTo>
                    <a:pt x="80" y="338"/>
                  </a:lnTo>
                  <a:lnTo>
                    <a:pt x="82" y="335"/>
                  </a:lnTo>
                  <a:lnTo>
                    <a:pt x="85" y="330"/>
                  </a:lnTo>
                  <a:lnTo>
                    <a:pt x="82" y="330"/>
                  </a:lnTo>
                  <a:lnTo>
                    <a:pt x="78" y="332"/>
                  </a:lnTo>
                  <a:lnTo>
                    <a:pt x="78" y="335"/>
                  </a:lnTo>
                  <a:lnTo>
                    <a:pt x="73" y="336"/>
                  </a:lnTo>
                  <a:lnTo>
                    <a:pt x="72" y="335"/>
                  </a:lnTo>
                  <a:lnTo>
                    <a:pt x="73" y="333"/>
                  </a:lnTo>
                  <a:lnTo>
                    <a:pt x="72" y="330"/>
                  </a:lnTo>
                  <a:lnTo>
                    <a:pt x="70" y="330"/>
                  </a:lnTo>
                  <a:lnTo>
                    <a:pt x="67" y="330"/>
                  </a:lnTo>
                  <a:lnTo>
                    <a:pt x="62" y="325"/>
                  </a:lnTo>
                  <a:lnTo>
                    <a:pt x="60" y="323"/>
                  </a:lnTo>
                  <a:lnTo>
                    <a:pt x="57" y="320"/>
                  </a:lnTo>
                  <a:lnTo>
                    <a:pt x="52" y="320"/>
                  </a:lnTo>
                  <a:lnTo>
                    <a:pt x="45" y="322"/>
                  </a:lnTo>
                  <a:lnTo>
                    <a:pt x="40" y="323"/>
                  </a:lnTo>
                  <a:lnTo>
                    <a:pt x="34" y="319"/>
                  </a:lnTo>
                  <a:lnTo>
                    <a:pt x="34" y="322"/>
                  </a:lnTo>
                  <a:lnTo>
                    <a:pt x="32" y="323"/>
                  </a:lnTo>
                  <a:lnTo>
                    <a:pt x="27" y="322"/>
                  </a:lnTo>
                  <a:lnTo>
                    <a:pt x="20" y="322"/>
                  </a:lnTo>
                  <a:lnTo>
                    <a:pt x="14" y="315"/>
                  </a:lnTo>
                  <a:lnTo>
                    <a:pt x="10" y="307"/>
                  </a:lnTo>
                  <a:lnTo>
                    <a:pt x="9" y="298"/>
                  </a:lnTo>
                  <a:lnTo>
                    <a:pt x="7" y="286"/>
                  </a:lnTo>
                  <a:lnTo>
                    <a:pt x="10" y="286"/>
                  </a:lnTo>
                  <a:lnTo>
                    <a:pt x="15" y="288"/>
                  </a:lnTo>
                  <a:lnTo>
                    <a:pt x="19" y="286"/>
                  </a:lnTo>
                  <a:lnTo>
                    <a:pt x="25" y="280"/>
                  </a:lnTo>
                  <a:lnTo>
                    <a:pt x="27" y="281"/>
                  </a:lnTo>
                  <a:lnTo>
                    <a:pt x="30" y="283"/>
                  </a:lnTo>
                  <a:lnTo>
                    <a:pt x="34" y="286"/>
                  </a:lnTo>
                  <a:lnTo>
                    <a:pt x="37" y="291"/>
                  </a:lnTo>
                  <a:lnTo>
                    <a:pt x="39" y="296"/>
                  </a:lnTo>
                  <a:lnTo>
                    <a:pt x="42" y="299"/>
                  </a:lnTo>
                  <a:lnTo>
                    <a:pt x="40" y="304"/>
                  </a:lnTo>
                  <a:lnTo>
                    <a:pt x="42" y="306"/>
                  </a:lnTo>
                  <a:lnTo>
                    <a:pt x="43" y="306"/>
                  </a:lnTo>
                  <a:lnTo>
                    <a:pt x="50" y="307"/>
                  </a:lnTo>
                  <a:lnTo>
                    <a:pt x="53" y="309"/>
                  </a:lnTo>
                  <a:lnTo>
                    <a:pt x="57" y="314"/>
                  </a:lnTo>
                  <a:lnTo>
                    <a:pt x="60" y="309"/>
                  </a:lnTo>
                  <a:lnTo>
                    <a:pt x="58" y="307"/>
                  </a:lnTo>
                  <a:lnTo>
                    <a:pt x="55" y="306"/>
                  </a:lnTo>
                  <a:lnTo>
                    <a:pt x="55" y="304"/>
                  </a:lnTo>
                  <a:lnTo>
                    <a:pt x="57" y="301"/>
                  </a:lnTo>
                  <a:lnTo>
                    <a:pt x="57" y="296"/>
                  </a:lnTo>
                  <a:lnTo>
                    <a:pt x="52" y="290"/>
                  </a:lnTo>
                  <a:lnTo>
                    <a:pt x="55" y="288"/>
                  </a:lnTo>
                  <a:lnTo>
                    <a:pt x="57" y="288"/>
                  </a:lnTo>
                  <a:lnTo>
                    <a:pt x="60" y="288"/>
                  </a:lnTo>
                  <a:lnTo>
                    <a:pt x="63" y="291"/>
                  </a:lnTo>
                  <a:lnTo>
                    <a:pt x="65" y="293"/>
                  </a:lnTo>
                  <a:lnTo>
                    <a:pt x="67" y="298"/>
                  </a:lnTo>
                  <a:lnTo>
                    <a:pt x="68" y="306"/>
                  </a:lnTo>
                  <a:lnTo>
                    <a:pt x="72" y="306"/>
                  </a:lnTo>
                  <a:lnTo>
                    <a:pt x="73" y="307"/>
                  </a:lnTo>
                  <a:lnTo>
                    <a:pt x="73" y="314"/>
                  </a:lnTo>
                  <a:lnTo>
                    <a:pt x="75" y="319"/>
                  </a:lnTo>
                  <a:lnTo>
                    <a:pt x="77" y="314"/>
                  </a:lnTo>
                  <a:lnTo>
                    <a:pt x="78" y="312"/>
                  </a:lnTo>
                  <a:lnTo>
                    <a:pt x="77" y="309"/>
                  </a:lnTo>
                  <a:lnTo>
                    <a:pt x="77" y="306"/>
                  </a:lnTo>
                  <a:lnTo>
                    <a:pt x="75" y="301"/>
                  </a:lnTo>
                  <a:lnTo>
                    <a:pt x="73" y="296"/>
                  </a:lnTo>
                  <a:lnTo>
                    <a:pt x="70" y="294"/>
                  </a:lnTo>
                  <a:lnTo>
                    <a:pt x="67" y="290"/>
                  </a:lnTo>
                  <a:lnTo>
                    <a:pt x="62" y="285"/>
                  </a:lnTo>
                  <a:lnTo>
                    <a:pt x="63" y="280"/>
                  </a:lnTo>
                  <a:lnTo>
                    <a:pt x="72" y="278"/>
                  </a:lnTo>
                  <a:lnTo>
                    <a:pt x="77" y="277"/>
                  </a:lnTo>
                  <a:lnTo>
                    <a:pt x="75" y="275"/>
                  </a:lnTo>
                  <a:lnTo>
                    <a:pt x="70" y="273"/>
                  </a:lnTo>
                  <a:lnTo>
                    <a:pt x="68" y="275"/>
                  </a:lnTo>
                  <a:lnTo>
                    <a:pt x="63" y="275"/>
                  </a:lnTo>
                  <a:lnTo>
                    <a:pt x="60" y="277"/>
                  </a:lnTo>
                  <a:lnTo>
                    <a:pt x="57" y="283"/>
                  </a:lnTo>
                  <a:lnTo>
                    <a:pt x="52" y="285"/>
                  </a:lnTo>
                  <a:lnTo>
                    <a:pt x="48" y="285"/>
                  </a:lnTo>
                  <a:lnTo>
                    <a:pt x="47" y="283"/>
                  </a:lnTo>
                  <a:lnTo>
                    <a:pt x="47" y="280"/>
                  </a:lnTo>
                  <a:lnTo>
                    <a:pt x="48" y="278"/>
                  </a:lnTo>
                  <a:lnTo>
                    <a:pt x="50" y="275"/>
                  </a:lnTo>
                  <a:lnTo>
                    <a:pt x="53" y="273"/>
                  </a:lnTo>
                  <a:lnTo>
                    <a:pt x="55" y="272"/>
                  </a:lnTo>
                  <a:lnTo>
                    <a:pt x="57" y="268"/>
                  </a:lnTo>
                  <a:lnTo>
                    <a:pt x="58" y="264"/>
                  </a:lnTo>
                  <a:lnTo>
                    <a:pt x="58" y="259"/>
                  </a:lnTo>
                  <a:lnTo>
                    <a:pt x="62" y="257"/>
                  </a:lnTo>
                  <a:lnTo>
                    <a:pt x="67" y="259"/>
                  </a:lnTo>
                  <a:lnTo>
                    <a:pt x="73" y="259"/>
                  </a:lnTo>
                  <a:lnTo>
                    <a:pt x="77" y="265"/>
                  </a:lnTo>
                  <a:lnTo>
                    <a:pt x="82" y="268"/>
                  </a:lnTo>
                  <a:lnTo>
                    <a:pt x="86" y="268"/>
                  </a:lnTo>
                  <a:lnTo>
                    <a:pt x="85" y="267"/>
                  </a:lnTo>
                  <a:lnTo>
                    <a:pt x="82" y="265"/>
                  </a:lnTo>
                  <a:lnTo>
                    <a:pt x="78" y="260"/>
                  </a:lnTo>
                  <a:lnTo>
                    <a:pt x="78" y="257"/>
                  </a:lnTo>
                  <a:lnTo>
                    <a:pt x="82" y="256"/>
                  </a:lnTo>
                  <a:lnTo>
                    <a:pt x="86" y="259"/>
                  </a:lnTo>
                  <a:lnTo>
                    <a:pt x="93" y="260"/>
                  </a:lnTo>
                  <a:lnTo>
                    <a:pt x="100" y="260"/>
                  </a:lnTo>
                  <a:lnTo>
                    <a:pt x="100" y="259"/>
                  </a:lnTo>
                  <a:lnTo>
                    <a:pt x="100" y="256"/>
                  </a:lnTo>
                  <a:lnTo>
                    <a:pt x="98" y="256"/>
                  </a:lnTo>
                  <a:lnTo>
                    <a:pt x="95" y="256"/>
                  </a:lnTo>
                  <a:lnTo>
                    <a:pt x="93" y="256"/>
                  </a:lnTo>
                  <a:lnTo>
                    <a:pt x="90" y="254"/>
                  </a:lnTo>
                  <a:lnTo>
                    <a:pt x="86" y="251"/>
                  </a:lnTo>
                  <a:lnTo>
                    <a:pt x="82" y="251"/>
                  </a:lnTo>
                  <a:lnTo>
                    <a:pt x="77" y="252"/>
                  </a:lnTo>
                  <a:lnTo>
                    <a:pt x="70" y="254"/>
                  </a:lnTo>
                  <a:lnTo>
                    <a:pt x="67" y="251"/>
                  </a:lnTo>
                  <a:lnTo>
                    <a:pt x="67" y="246"/>
                  </a:lnTo>
                  <a:lnTo>
                    <a:pt x="67" y="243"/>
                  </a:lnTo>
                  <a:lnTo>
                    <a:pt x="63" y="244"/>
                  </a:lnTo>
                  <a:lnTo>
                    <a:pt x="62" y="246"/>
                  </a:lnTo>
                  <a:lnTo>
                    <a:pt x="62" y="249"/>
                  </a:lnTo>
                  <a:lnTo>
                    <a:pt x="60" y="252"/>
                  </a:lnTo>
                  <a:lnTo>
                    <a:pt x="57" y="252"/>
                  </a:lnTo>
                  <a:lnTo>
                    <a:pt x="52" y="252"/>
                  </a:lnTo>
                  <a:lnTo>
                    <a:pt x="48" y="249"/>
                  </a:lnTo>
                  <a:lnTo>
                    <a:pt x="42" y="247"/>
                  </a:lnTo>
                  <a:lnTo>
                    <a:pt x="37" y="247"/>
                  </a:lnTo>
                  <a:lnTo>
                    <a:pt x="37" y="244"/>
                  </a:lnTo>
                  <a:lnTo>
                    <a:pt x="39" y="239"/>
                  </a:lnTo>
                  <a:lnTo>
                    <a:pt x="37" y="233"/>
                  </a:lnTo>
                  <a:lnTo>
                    <a:pt x="32" y="228"/>
                  </a:lnTo>
                  <a:lnTo>
                    <a:pt x="30" y="223"/>
                  </a:lnTo>
                  <a:lnTo>
                    <a:pt x="32" y="220"/>
                  </a:lnTo>
                  <a:lnTo>
                    <a:pt x="39" y="220"/>
                  </a:lnTo>
                  <a:lnTo>
                    <a:pt x="42" y="223"/>
                  </a:lnTo>
                  <a:lnTo>
                    <a:pt x="45" y="225"/>
                  </a:lnTo>
                  <a:lnTo>
                    <a:pt x="45" y="230"/>
                  </a:lnTo>
                  <a:lnTo>
                    <a:pt x="50" y="236"/>
                  </a:lnTo>
                  <a:lnTo>
                    <a:pt x="52" y="236"/>
                  </a:lnTo>
                  <a:lnTo>
                    <a:pt x="57" y="234"/>
                  </a:lnTo>
                  <a:lnTo>
                    <a:pt x="62" y="234"/>
                  </a:lnTo>
                  <a:lnTo>
                    <a:pt x="65" y="231"/>
                  </a:lnTo>
                  <a:lnTo>
                    <a:pt x="70" y="226"/>
                  </a:lnTo>
                  <a:lnTo>
                    <a:pt x="77" y="228"/>
                  </a:lnTo>
                  <a:lnTo>
                    <a:pt x="80" y="231"/>
                  </a:lnTo>
                  <a:lnTo>
                    <a:pt x="83" y="233"/>
                  </a:lnTo>
                  <a:lnTo>
                    <a:pt x="85" y="238"/>
                  </a:lnTo>
                  <a:lnTo>
                    <a:pt x="88" y="243"/>
                  </a:lnTo>
                  <a:lnTo>
                    <a:pt x="95" y="246"/>
                  </a:lnTo>
                  <a:lnTo>
                    <a:pt x="100" y="249"/>
                  </a:lnTo>
                  <a:lnTo>
                    <a:pt x="101" y="246"/>
                  </a:lnTo>
                  <a:lnTo>
                    <a:pt x="106" y="243"/>
                  </a:lnTo>
                  <a:lnTo>
                    <a:pt x="103" y="241"/>
                  </a:lnTo>
                  <a:lnTo>
                    <a:pt x="106" y="238"/>
                  </a:lnTo>
                  <a:lnTo>
                    <a:pt x="105" y="236"/>
                  </a:lnTo>
                  <a:lnTo>
                    <a:pt x="100" y="238"/>
                  </a:lnTo>
                  <a:lnTo>
                    <a:pt x="96" y="239"/>
                  </a:lnTo>
                  <a:lnTo>
                    <a:pt x="93" y="241"/>
                  </a:lnTo>
                  <a:lnTo>
                    <a:pt x="90" y="238"/>
                  </a:lnTo>
                  <a:lnTo>
                    <a:pt x="88" y="233"/>
                  </a:lnTo>
                  <a:lnTo>
                    <a:pt x="93" y="233"/>
                  </a:lnTo>
                  <a:lnTo>
                    <a:pt x="98" y="230"/>
                  </a:lnTo>
                  <a:lnTo>
                    <a:pt x="93" y="226"/>
                  </a:lnTo>
                  <a:lnTo>
                    <a:pt x="90" y="228"/>
                  </a:lnTo>
                  <a:lnTo>
                    <a:pt x="83" y="228"/>
                  </a:lnTo>
                  <a:lnTo>
                    <a:pt x="80" y="223"/>
                  </a:lnTo>
                  <a:lnTo>
                    <a:pt x="82" y="218"/>
                  </a:lnTo>
                  <a:lnTo>
                    <a:pt x="85" y="213"/>
                  </a:lnTo>
                  <a:lnTo>
                    <a:pt x="91" y="218"/>
                  </a:lnTo>
                  <a:lnTo>
                    <a:pt x="100" y="220"/>
                  </a:lnTo>
                  <a:lnTo>
                    <a:pt x="100" y="217"/>
                  </a:lnTo>
                  <a:lnTo>
                    <a:pt x="96" y="213"/>
                  </a:lnTo>
                  <a:lnTo>
                    <a:pt x="93" y="210"/>
                  </a:lnTo>
                  <a:lnTo>
                    <a:pt x="93" y="207"/>
                  </a:lnTo>
                  <a:lnTo>
                    <a:pt x="93" y="204"/>
                  </a:lnTo>
                  <a:lnTo>
                    <a:pt x="90" y="199"/>
                  </a:lnTo>
                  <a:lnTo>
                    <a:pt x="91" y="197"/>
                  </a:lnTo>
                  <a:lnTo>
                    <a:pt x="95" y="196"/>
                  </a:lnTo>
                  <a:lnTo>
                    <a:pt x="96" y="199"/>
                  </a:lnTo>
                  <a:lnTo>
                    <a:pt x="98" y="197"/>
                  </a:lnTo>
                  <a:lnTo>
                    <a:pt x="96" y="194"/>
                  </a:lnTo>
                  <a:lnTo>
                    <a:pt x="96" y="191"/>
                  </a:lnTo>
                  <a:lnTo>
                    <a:pt x="98" y="189"/>
                  </a:lnTo>
                  <a:lnTo>
                    <a:pt x="101" y="189"/>
                  </a:lnTo>
                  <a:lnTo>
                    <a:pt x="106" y="191"/>
                  </a:lnTo>
                  <a:lnTo>
                    <a:pt x="111" y="196"/>
                  </a:lnTo>
                  <a:lnTo>
                    <a:pt x="113" y="191"/>
                  </a:lnTo>
                  <a:lnTo>
                    <a:pt x="111" y="189"/>
                  </a:lnTo>
                  <a:lnTo>
                    <a:pt x="110" y="188"/>
                  </a:lnTo>
                  <a:lnTo>
                    <a:pt x="105" y="184"/>
                  </a:lnTo>
                  <a:lnTo>
                    <a:pt x="100" y="181"/>
                  </a:lnTo>
                  <a:lnTo>
                    <a:pt x="101" y="178"/>
                  </a:lnTo>
                  <a:lnTo>
                    <a:pt x="103" y="176"/>
                  </a:lnTo>
                  <a:lnTo>
                    <a:pt x="106" y="175"/>
                  </a:lnTo>
                  <a:lnTo>
                    <a:pt x="110" y="176"/>
                  </a:lnTo>
                  <a:lnTo>
                    <a:pt x="125" y="179"/>
                  </a:lnTo>
                  <a:lnTo>
                    <a:pt x="129" y="178"/>
                  </a:lnTo>
                  <a:lnTo>
                    <a:pt x="129" y="176"/>
                  </a:lnTo>
                  <a:lnTo>
                    <a:pt x="126" y="176"/>
                  </a:lnTo>
                  <a:lnTo>
                    <a:pt x="123" y="176"/>
                  </a:lnTo>
                  <a:lnTo>
                    <a:pt x="118" y="175"/>
                  </a:lnTo>
                  <a:lnTo>
                    <a:pt x="110" y="171"/>
                  </a:lnTo>
                  <a:lnTo>
                    <a:pt x="110" y="168"/>
                  </a:lnTo>
                  <a:lnTo>
                    <a:pt x="113" y="165"/>
                  </a:lnTo>
                  <a:lnTo>
                    <a:pt x="116" y="162"/>
                  </a:lnTo>
                  <a:lnTo>
                    <a:pt x="115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57"/>
                  </a:lnTo>
                  <a:lnTo>
                    <a:pt x="108" y="154"/>
                  </a:lnTo>
                  <a:lnTo>
                    <a:pt x="111" y="150"/>
                  </a:lnTo>
                  <a:lnTo>
                    <a:pt x="111" y="147"/>
                  </a:lnTo>
                  <a:lnTo>
                    <a:pt x="118" y="144"/>
                  </a:lnTo>
                  <a:lnTo>
                    <a:pt x="121" y="141"/>
                  </a:lnTo>
                  <a:lnTo>
                    <a:pt x="120" y="139"/>
                  </a:lnTo>
                  <a:lnTo>
                    <a:pt x="116" y="139"/>
                  </a:lnTo>
                  <a:lnTo>
                    <a:pt x="115" y="136"/>
                  </a:lnTo>
                  <a:lnTo>
                    <a:pt x="116" y="131"/>
                  </a:lnTo>
                  <a:lnTo>
                    <a:pt x="113" y="129"/>
                  </a:lnTo>
                  <a:lnTo>
                    <a:pt x="110" y="131"/>
                  </a:lnTo>
                  <a:lnTo>
                    <a:pt x="110" y="134"/>
                  </a:lnTo>
                  <a:lnTo>
                    <a:pt x="111" y="139"/>
                  </a:lnTo>
                  <a:lnTo>
                    <a:pt x="111" y="142"/>
                  </a:lnTo>
                  <a:lnTo>
                    <a:pt x="106" y="145"/>
                  </a:lnTo>
                  <a:lnTo>
                    <a:pt x="103" y="150"/>
                  </a:lnTo>
                  <a:lnTo>
                    <a:pt x="98" y="150"/>
                  </a:lnTo>
                  <a:lnTo>
                    <a:pt x="100" y="154"/>
                  </a:lnTo>
                  <a:lnTo>
                    <a:pt x="98" y="157"/>
                  </a:lnTo>
                  <a:lnTo>
                    <a:pt x="95" y="158"/>
                  </a:lnTo>
                  <a:lnTo>
                    <a:pt x="93" y="158"/>
                  </a:lnTo>
                  <a:lnTo>
                    <a:pt x="90" y="155"/>
                  </a:lnTo>
                  <a:lnTo>
                    <a:pt x="85" y="155"/>
                  </a:lnTo>
                  <a:lnTo>
                    <a:pt x="83" y="150"/>
                  </a:lnTo>
                  <a:lnTo>
                    <a:pt x="82" y="145"/>
                  </a:lnTo>
                  <a:lnTo>
                    <a:pt x="80" y="147"/>
                  </a:lnTo>
                  <a:lnTo>
                    <a:pt x="80" y="149"/>
                  </a:lnTo>
                  <a:lnTo>
                    <a:pt x="78" y="149"/>
                  </a:lnTo>
                  <a:lnTo>
                    <a:pt x="77" y="150"/>
                  </a:lnTo>
                  <a:lnTo>
                    <a:pt x="75" y="152"/>
                  </a:lnTo>
                  <a:lnTo>
                    <a:pt x="70" y="152"/>
                  </a:lnTo>
                  <a:lnTo>
                    <a:pt x="67" y="155"/>
                  </a:lnTo>
                  <a:lnTo>
                    <a:pt x="65" y="158"/>
                  </a:lnTo>
                  <a:lnTo>
                    <a:pt x="62" y="162"/>
                  </a:lnTo>
                  <a:lnTo>
                    <a:pt x="57" y="163"/>
                  </a:lnTo>
                  <a:lnTo>
                    <a:pt x="50" y="162"/>
                  </a:lnTo>
                  <a:lnTo>
                    <a:pt x="50" y="158"/>
                  </a:lnTo>
                  <a:lnTo>
                    <a:pt x="53" y="155"/>
                  </a:lnTo>
                  <a:lnTo>
                    <a:pt x="55" y="155"/>
                  </a:lnTo>
                  <a:lnTo>
                    <a:pt x="55" y="150"/>
                  </a:lnTo>
                  <a:lnTo>
                    <a:pt x="57" y="150"/>
                  </a:lnTo>
                  <a:lnTo>
                    <a:pt x="60" y="149"/>
                  </a:lnTo>
                  <a:lnTo>
                    <a:pt x="62" y="145"/>
                  </a:lnTo>
                  <a:lnTo>
                    <a:pt x="62" y="144"/>
                  </a:lnTo>
                  <a:lnTo>
                    <a:pt x="60" y="134"/>
                  </a:lnTo>
                  <a:lnTo>
                    <a:pt x="58" y="133"/>
                  </a:lnTo>
                  <a:lnTo>
                    <a:pt x="53" y="128"/>
                  </a:lnTo>
                  <a:lnTo>
                    <a:pt x="52" y="121"/>
                  </a:lnTo>
                  <a:lnTo>
                    <a:pt x="53" y="118"/>
                  </a:lnTo>
                  <a:lnTo>
                    <a:pt x="55" y="115"/>
                  </a:lnTo>
                  <a:lnTo>
                    <a:pt x="58" y="113"/>
                  </a:lnTo>
                  <a:lnTo>
                    <a:pt x="62" y="110"/>
                  </a:lnTo>
                  <a:lnTo>
                    <a:pt x="65" y="108"/>
                  </a:lnTo>
                  <a:lnTo>
                    <a:pt x="70" y="108"/>
                  </a:lnTo>
                  <a:lnTo>
                    <a:pt x="73" y="110"/>
                  </a:lnTo>
                  <a:lnTo>
                    <a:pt x="77" y="110"/>
                  </a:lnTo>
                  <a:lnTo>
                    <a:pt x="82" y="107"/>
                  </a:lnTo>
                  <a:lnTo>
                    <a:pt x="86" y="107"/>
                  </a:lnTo>
                  <a:lnTo>
                    <a:pt x="85" y="112"/>
                  </a:lnTo>
                  <a:lnTo>
                    <a:pt x="85" y="116"/>
                  </a:lnTo>
                  <a:lnTo>
                    <a:pt x="86" y="121"/>
                  </a:lnTo>
                  <a:lnTo>
                    <a:pt x="88" y="126"/>
                  </a:lnTo>
                  <a:lnTo>
                    <a:pt x="93" y="131"/>
                  </a:lnTo>
                  <a:lnTo>
                    <a:pt x="96" y="129"/>
                  </a:lnTo>
                  <a:lnTo>
                    <a:pt x="95" y="128"/>
                  </a:lnTo>
                  <a:lnTo>
                    <a:pt x="93" y="126"/>
                  </a:lnTo>
                  <a:lnTo>
                    <a:pt x="91" y="123"/>
                  </a:lnTo>
                  <a:lnTo>
                    <a:pt x="90" y="121"/>
                  </a:lnTo>
                  <a:lnTo>
                    <a:pt x="88" y="116"/>
                  </a:lnTo>
                  <a:lnTo>
                    <a:pt x="88" y="115"/>
                  </a:lnTo>
                  <a:lnTo>
                    <a:pt x="90" y="113"/>
                  </a:lnTo>
                  <a:lnTo>
                    <a:pt x="93" y="112"/>
                  </a:lnTo>
                  <a:lnTo>
                    <a:pt x="98" y="110"/>
                  </a:lnTo>
                  <a:lnTo>
                    <a:pt x="101" y="115"/>
                  </a:lnTo>
                  <a:lnTo>
                    <a:pt x="103" y="120"/>
                  </a:lnTo>
                  <a:lnTo>
                    <a:pt x="108" y="121"/>
                  </a:lnTo>
                  <a:lnTo>
                    <a:pt x="108" y="118"/>
                  </a:lnTo>
                  <a:lnTo>
                    <a:pt x="106" y="115"/>
                  </a:lnTo>
                  <a:lnTo>
                    <a:pt x="103" y="112"/>
                  </a:lnTo>
                  <a:lnTo>
                    <a:pt x="101" y="108"/>
                  </a:lnTo>
                  <a:lnTo>
                    <a:pt x="103" y="105"/>
                  </a:lnTo>
                  <a:lnTo>
                    <a:pt x="106" y="105"/>
                  </a:lnTo>
                  <a:lnTo>
                    <a:pt x="110" y="107"/>
                  </a:lnTo>
                  <a:lnTo>
                    <a:pt x="113" y="107"/>
                  </a:lnTo>
                  <a:lnTo>
                    <a:pt x="111" y="103"/>
                  </a:lnTo>
                  <a:lnTo>
                    <a:pt x="110" y="102"/>
                  </a:lnTo>
                  <a:lnTo>
                    <a:pt x="106" y="100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8" y="97"/>
                  </a:lnTo>
                  <a:lnTo>
                    <a:pt x="110" y="95"/>
                  </a:lnTo>
                  <a:lnTo>
                    <a:pt x="111" y="94"/>
                  </a:lnTo>
                  <a:lnTo>
                    <a:pt x="113" y="90"/>
                  </a:lnTo>
                  <a:lnTo>
                    <a:pt x="115" y="89"/>
                  </a:lnTo>
                  <a:lnTo>
                    <a:pt x="118" y="87"/>
                  </a:lnTo>
                  <a:lnTo>
                    <a:pt x="123" y="84"/>
                  </a:lnTo>
                  <a:lnTo>
                    <a:pt x="129" y="81"/>
                  </a:lnTo>
                  <a:lnTo>
                    <a:pt x="128" y="78"/>
                  </a:lnTo>
                  <a:lnTo>
                    <a:pt x="125" y="78"/>
                  </a:lnTo>
                  <a:lnTo>
                    <a:pt x="123" y="78"/>
                  </a:lnTo>
                  <a:lnTo>
                    <a:pt x="120" y="79"/>
                  </a:lnTo>
                  <a:lnTo>
                    <a:pt x="118" y="81"/>
                  </a:lnTo>
                  <a:lnTo>
                    <a:pt x="115" y="81"/>
                  </a:lnTo>
                  <a:lnTo>
                    <a:pt x="116" y="78"/>
                  </a:lnTo>
                  <a:lnTo>
                    <a:pt x="118" y="76"/>
                  </a:lnTo>
                  <a:lnTo>
                    <a:pt x="120" y="73"/>
                  </a:lnTo>
                  <a:lnTo>
                    <a:pt x="123" y="69"/>
                  </a:lnTo>
                  <a:lnTo>
                    <a:pt x="128" y="68"/>
                  </a:lnTo>
                  <a:lnTo>
                    <a:pt x="129" y="66"/>
                  </a:lnTo>
                  <a:lnTo>
                    <a:pt x="131" y="65"/>
                  </a:lnTo>
                  <a:lnTo>
                    <a:pt x="131" y="60"/>
                  </a:lnTo>
                  <a:lnTo>
                    <a:pt x="133" y="55"/>
                  </a:lnTo>
                  <a:lnTo>
                    <a:pt x="131" y="50"/>
                  </a:lnTo>
                  <a:lnTo>
                    <a:pt x="131" y="47"/>
                  </a:lnTo>
                  <a:lnTo>
                    <a:pt x="131" y="42"/>
                  </a:lnTo>
                  <a:lnTo>
                    <a:pt x="128" y="39"/>
                  </a:lnTo>
                  <a:lnTo>
                    <a:pt x="125" y="40"/>
                  </a:lnTo>
                  <a:lnTo>
                    <a:pt x="125" y="42"/>
                  </a:lnTo>
                  <a:lnTo>
                    <a:pt x="125" y="44"/>
                  </a:lnTo>
                  <a:lnTo>
                    <a:pt x="126" y="45"/>
                  </a:lnTo>
                  <a:lnTo>
                    <a:pt x="125" y="48"/>
                  </a:lnTo>
                  <a:lnTo>
                    <a:pt x="125" y="52"/>
                  </a:lnTo>
                  <a:lnTo>
                    <a:pt x="123" y="55"/>
                  </a:lnTo>
                  <a:lnTo>
                    <a:pt x="121" y="58"/>
                  </a:lnTo>
                  <a:lnTo>
                    <a:pt x="121" y="61"/>
                  </a:lnTo>
                  <a:lnTo>
                    <a:pt x="118" y="66"/>
                  </a:lnTo>
                  <a:lnTo>
                    <a:pt x="116" y="69"/>
                  </a:lnTo>
                  <a:lnTo>
                    <a:pt x="113" y="73"/>
                  </a:lnTo>
                  <a:lnTo>
                    <a:pt x="110" y="78"/>
                  </a:lnTo>
                  <a:lnTo>
                    <a:pt x="106" y="82"/>
                  </a:lnTo>
                  <a:lnTo>
                    <a:pt x="103" y="86"/>
                  </a:lnTo>
                  <a:lnTo>
                    <a:pt x="100" y="90"/>
                  </a:lnTo>
                  <a:lnTo>
                    <a:pt x="96" y="94"/>
                  </a:lnTo>
                  <a:lnTo>
                    <a:pt x="95" y="95"/>
                  </a:lnTo>
                  <a:lnTo>
                    <a:pt x="91" y="97"/>
                  </a:lnTo>
                  <a:lnTo>
                    <a:pt x="86" y="95"/>
                  </a:lnTo>
                  <a:lnTo>
                    <a:pt x="86" y="94"/>
                  </a:lnTo>
                  <a:lnTo>
                    <a:pt x="86" y="90"/>
                  </a:lnTo>
                  <a:lnTo>
                    <a:pt x="86" y="87"/>
                  </a:lnTo>
                  <a:lnTo>
                    <a:pt x="85" y="86"/>
                  </a:lnTo>
                  <a:lnTo>
                    <a:pt x="83" y="82"/>
                  </a:lnTo>
                  <a:lnTo>
                    <a:pt x="83" y="81"/>
                  </a:lnTo>
                  <a:lnTo>
                    <a:pt x="82" y="79"/>
                  </a:lnTo>
                  <a:lnTo>
                    <a:pt x="78" y="76"/>
                  </a:lnTo>
                  <a:lnTo>
                    <a:pt x="75" y="71"/>
                  </a:lnTo>
                  <a:lnTo>
                    <a:pt x="78" y="66"/>
                  </a:lnTo>
                  <a:lnTo>
                    <a:pt x="82" y="63"/>
                  </a:lnTo>
                  <a:lnTo>
                    <a:pt x="80" y="61"/>
                  </a:lnTo>
                  <a:lnTo>
                    <a:pt x="78" y="61"/>
                  </a:lnTo>
                  <a:lnTo>
                    <a:pt x="75" y="61"/>
                  </a:lnTo>
                  <a:lnTo>
                    <a:pt x="72" y="60"/>
                  </a:lnTo>
                  <a:lnTo>
                    <a:pt x="70" y="58"/>
                  </a:lnTo>
                  <a:lnTo>
                    <a:pt x="68" y="53"/>
                  </a:lnTo>
                  <a:lnTo>
                    <a:pt x="70" y="50"/>
                  </a:lnTo>
                  <a:lnTo>
                    <a:pt x="68" y="44"/>
                  </a:lnTo>
                  <a:lnTo>
                    <a:pt x="65" y="42"/>
                  </a:lnTo>
                  <a:lnTo>
                    <a:pt x="65" y="37"/>
                  </a:lnTo>
                  <a:lnTo>
                    <a:pt x="67" y="35"/>
                  </a:lnTo>
                  <a:lnTo>
                    <a:pt x="68" y="34"/>
                  </a:lnTo>
                  <a:lnTo>
                    <a:pt x="72" y="34"/>
                  </a:lnTo>
                  <a:lnTo>
                    <a:pt x="75" y="34"/>
                  </a:lnTo>
                  <a:lnTo>
                    <a:pt x="78" y="35"/>
                  </a:lnTo>
                  <a:lnTo>
                    <a:pt x="82" y="34"/>
                  </a:lnTo>
                  <a:lnTo>
                    <a:pt x="85" y="35"/>
                  </a:lnTo>
                  <a:lnTo>
                    <a:pt x="88" y="39"/>
                  </a:lnTo>
                  <a:lnTo>
                    <a:pt x="91" y="39"/>
                  </a:lnTo>
                  <a:lnTo>
                    <a:pt x="95" y="37"/>
                  </a:lnTo>
                  <a:lnTo>
                    <a:pt x="93" y="35"/>
                  </a:lnTo>
                  <a:lnTo>
                    <a:pt x="90" y="35"/>
                  </a:lnTo>
                  <a:lnTo>
                    <a:pt x="90" y="32"/>
                  </a:lnTo>
                  <a:lnTo>
                    <a:pt x="90" y="29"/>
                  </a:lnTo>
                  <a:lnTo>
                    <a:pt x="90" y="27"/>
                  </a:lnTo>
                  <a:lnTo>
                    <a:pt x="91" y="26"/>
                  </a:lnTo>
                  <a:lnTo>
                    <a:pt x="95" y="24"/>
                  </a:lnTo>
                  <a:lnTo>
                    <a:pt x="98" y="26"/>
                  </a:lnTo>
                  <a:lnTo>
                    <a:pt x="101" y="24"/>
                  </a:lnTo>
                  <a:lnTo>
                    <a:pt x="101" y="23"/>
                  </a:lnTo>
                  <a:lnTo>
                    <a:pt x="100" y="21"/>
                  </a:lnTo>
                  <a:lnTo>
                    <a:pt x="98" y="23"/>
                  </a:lnTo>
                  <a:lnTo>
                    <a:pt x="95" y="23"/>
                  </a:lnTo>
                  <a:lnTo>
                    <a:pt x="91" y="21"/>
                  </a:lnTo>
                  <a:lnTo>
                    <a:pt x="90" y="23"/>
                  </a:lnTo>
                  <a:lnTo>
                    <a:pt x="88" y="26"/>
                  </a:lnTo>
                  <a:lnTo>
                    <a:pt x="86" y="27"/>
                  </a:lnTo>
                  <a:lnTo>
                    <a:pt x="85" y="29"/>
                  </a:lnTo>
                  <a:lnTo>
                    <a:pt x="82" y="29"/>
                  </a:lnTo>
                  <a:lnTo>
                    <a:pt x="77" y="24"/>
                  </a:lnTo>
                  <a:lnTo>
                    <a:pt x="77" y="21"/>
                  </a:lnTo>
                  <a:lnTo>
                    <a:pt x="77" y="19"/>
                  </a:lnTo>
                  <a:lnTo>
                    <a:pt x="78" y="14"/>
                  </a:lnTo>
                  <a:lnTo>
                    <a:pt x="82" y="13"/>
                  </a:lnTo>
                  <a:lnTo>
                    <a:pt x="85" y="8"/>
                  </a:lnTo>
                  <a:lnTo>
                    <a:pt x="88" y="3"/>
                  </a:lnTo>
                  <a:lnTo>
                    <a:pt x="91" y="0"/>
                  </a:lnTo>
                  <a:lnTo>
                    <a:pt x="98" y="0"/>
                  </a:lnTo>
                  <a:lnTo>
                    <a:pt x="103" y="0"/>
                  </a:lnTo>
                  <a:lnTo>
                    <a:pt x="103" y="1"/>
                  </a:lnTo>
                  <a:lnTo>
                    <a:pt x="105" y="3"/>
                  </a:lnTo>
                  <a:lnTo>
                    <a:pt x="106" y="5"/>
                  </a:lnTo>
                  <a:lnTo>
                    <a:pt x="106" y="8"/>
                  </a:lnTo>
                  <a:lnTo>
                    <a:pt x="106" y="14"/>
                  </a:lnTo>
                  <a:lnTo>
                    <a:pt x="108" y="19"/>
                  </a:lnTo>
                  <a:lnTo>
                    <a:pt x="111" y="23"/>
                  </a:lnTo>
                  <a:lnTo>
                    <a:pt x="115" y="23"/>
                  </a:lnTo>
                  <a:lnTo>
                    <a:pt x="120" y="23"/>
                  </a:lnTo>
                  <a:lnTo>
                    <a:pt x="123" y="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7" name="Freeform 301"/>
            <p:cNvSpPr>
              <a:spLocks/>
            </p:cNvSpPr>
            <p:nvPr/>
          </p:nvSpPr>
          <p:spPr bwMode="auto">
            <a:xfrm>
              <a:off x="1003300" y="9622633"/>
              <a:ext cx="12700" cy="20638"/>
            </a:xfrm>
            <a:custGeom>
              <a:avLst/>
              <a:gdLst>
                <a:gd name="T0" fmla="*/ 2 w 15"/>
                <a:gd name="T1" fmla="*/ 13 h 28"/>
                <a:gd name="T2" fmla="*/ 2 w 15"/>
                <a:gd name="T3" fmla="*/ 7 h 28"/>
                <a:gd name="T4" fmla="*/ 3 w 15"/>
                <a:gd name="T5" fmla="*/ 0 h 28"/>
                <a:gd name="T6" fmla="*/ 8 w 15"/>
                <a:gd name="T7" fmla="*/ 0 h 28"/>
                <a:gd name="T8" fmla="*/ 12 w 15"/>
                <a:gd name="T9" fmla="*/ 0 h 28"/>
                <a:gd name="T10" fmla="*/ 13 w 15"/>
                <a:gd name="T11" fmla="*/ 5 h 28"/>
                <a:gd name="T12" fmla="*/ 15 w 15"/>
                <a:gd name="T13" fmla="*/ 10 h 28"/>
                <a:gd name="T14" fmla="*/ 10 w 15"/>
                <a:gd name="T15" fmla="*/ 15 h 28"/>
                <a:gd name="T16" fmla="*/ 7 w 15"/>
                <a:gd name="T17" fmla="*/ 16 h 28"/>
                <a:gd name="T18" fmla="*/ 7 w 15"/>
                <a:gd name="T19" fmla="*/ 20 h 28"/>
                <a:gd name="T20" fmla="*/ 7 w 15"/>
                <a:gd name="T21" fmla="*/ 25 h 28"/>
                <a:gd name="T22" fmla="*/ 7 w 15"/>
                <a:gd name="T23" fmla="*/ 26 h 28"/>
                <a:gd name="T24" fmla="*/ 3 w 15"/>
                <a:gd name="T25" fmla="*/ 28 h 28"/>
                <a:gd name="T26" fmla="*/ 0 w 15"/>
                <a:gd name="T27" fmla="*/ 23 h 28"/>
                <a:gd name="T28" fmla="*/ 2 w 15"/>
                <a:gd name="T29" fmla="*/ 18 h 28"/>
                <a:gd name="T30" fmla="*/ 2 w 15"/>
                <a:gd name="T31" fmla="*/ 16 h 28"/>
                <a:gd name="T32" fmla="*/ 2 w 15"/>
                <a:gd name="T33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28">
                  <a:moveTo>
                    <a:pt x="2" y="13"/>
                  </a:moveTo>
                  <a:lnTo>
                    <a:pt x="2" y="7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5" y="10"/>
                  </a:lnTo>
                  <a:lnTo>
                    <a:pt x="10" y="15"/>
                  </a:lnTo>
                  <a:lnTo>
                    <a:pt x="7" y="16"/>
                  </a:lnTo>
                  <a:lnTo>
                    <a:pt x="7" y="20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3" y="28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2" y="16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8" name="Freeform 302"/>
            <p:cNvSpPr>
              <a:spLocks/>
            </p:cNvSpPr>
            <p:nvPr/>
          </p:nvSpPr>
          <p:spPr bwMode="auto">
            <a:xfrm>
              <a:off x="808038" y="9971883"/>
              <a:ext cx="28575" cy="44450"/>
            </a:xfrm>
            <a:custGeom>
              <a:avLst/>
              <a:gdLst>
                <a:gd name="T0" fmla="*/ 5 w 34"/>
                <a:gd name="T1" fmla="*/ 42 h 57"/>
                <a:gd name="T2" fmla="*/ 6 w 34"/>
                <a:gd name="T3" fmla="*/ 38 h 57"/>
                <a:gd name="T4" fmla="*/ 9 w 34"/>
                <a:gd name="T5" fmla="*/ 30 h 57"/>
                <a:gd name="T6" fmla="*/ 14 w 34"/>
                <a:gd name="T7" fmla="*/ 25 h 57"/>
                <a:gd name="T8" fmla="*/ 18 w 34"/>
                <a:gd name="T9" fmla="*/ 20 h 57"/>
                <a:gd name="T10" fmla="*/ 21 w 34"/>
                <a:gd name="T11" fmla="*/ 18 h 57"/>
                <a:gd name="T12" fmla="*/ 23 w 34"/>
                <a:gd name="T13" fmla="*/ 15 h 57"/>
                <a:gd name="T14" fmla="*/ 24 w 34"/>
                <a:gd name="T15" fmla="*/ 12 h 57"/>
                <a:gd name="T16" fmla="*/ 26 w 34"/>
                <a:gd name="T17" fmla="*/ 10 h 57"/>
                <a:gd name="T18" fmla="*/ 28 w 34"/>
                <a:gd name="T19" fmla="*/ 5 h 57"/>
                <a:gd name="T20" fmla="*/ 28 w 34"/>
                <a:gd name="T21" fmla="*/ 2 h 57"/>
                <a:gd name="T22" fmla="*/ 33 w 34"/>
                <a:gd name="T23" fmla="*/ 0 h 57"/>
                <a:gd name="T24" fmla="*/ 34 w 34"/>
                <a:gd name="T25" fmla="*/ 7 h 57"/>
                <a:gd name="T26" fmla="*/ 29 w 34"/>
                <a:gd name="T27" fmla="*/ 12 h 57"/>
                <a:gd name="T28" fmla="*/ 26 w 34"/>
                <a:gd name="T29" fmla="*/ 20 h 57"/>
                <a:gd name="T30" fmla="*/ 26 w 34"/>
                <a:gd name="T31" fmla="*/ 28 h 57"/>
                <a:gd name="T32" fmla="*/ 23 w 34"/>
                <a:gd name="T33" fmla="*/ 36 h 57"/>
                <a:gd name="T34" fmla="*/ 18 w 34"/>
                <a:gd name="T35" fmla="*/ 39 h 57"/>
                <a:gd name="T36" fmla="*/ 18 w 34"/>
                <a:gd name="T37" fmla="*/ 44 h 57"/>
                <a:gd name="T38" fmla="*/ 14 w 34"/>
                <a:gd name="T39" fmla="*/ 51 h 57"/>
                <a:gd name="T40" fmla="*/ 11 w 34"/>
                <a:gd name="T41" fmla="*/ 52 h 57"/>
                <a:gd name="T42" fmla="*/ 6 w 34"/>
                <a:gd name="T43" fmla="*/ 55 h 57"/>
                <a:gd name="T44" fmla="*/ 3 w 34"/>
                <a:gd name="T45" fmla="*/ 57 h 57"/>
                <a:gd name="T46" fmla="*/ 0 w 34"/>
                <a:gd name="T47" fmla="*/ 54 h 57"/>
                <a:gd name="T48" fmla="*/ 1 w 34"/>
                <a:gd name="T49" fmla="*/ 49 h 57"/>
                <a:gd name="T50" fmla="*/ 1 w 34"/>
                <a:gd name="T51" fmla="*/ 44 h 57"/>
                <a:gd name="T52" fmla="*/ 3 w 34"/>
                <a:gd name="T53" fmla="*/ 42 h 57"/>
                <a:gd name="T54" fmla="*/ 5 w 34"/>
                <a:gd name="T55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" h="57">
                  <a:moveTo>
                    <a:pt x="5" y="42"/>
                  </a:moveTo>
                  <a:lnTo>
                    <a:pt x="6" y="38"/>
                  </a:lnTo>
                  <a:lnTo>
                    <a:pt x="9" y="30"/>
                  </a:lnTo>
                  <a:lnTo>
                    <a:pt x="14" y="25"/>
                  </a:lnTo>
                  <a:lnTo>
                    <a:pt x="18" y="20"/>
                  </a:lnTo>
                  <a:lnTo>
                    <a:pt x="21" y="18"/>
                  </a:lnTo>
                  <a:lnTo>
                    <a:pt x="23" y="15"/>
                  </a:lnTo>
                  <a:lnTo>
                    <a:pt x="24" y="12"/>
                  </a:lnTo>
                  <a:lnTo>
                    <a:pt x="26" y="10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33" y="0"/>
                  </a:lnTo>
                  <a:lnTo>
                    <a:pt x="34" y="7"/>
                  </a:lnTo>
                  <a:lnTo>
                    <a:pt x="29" y="12"/>
                  </a:lnTo>
                  <a:lnTo>
                    <a:pt x="26" y="20"/>
                  </a:lnTo>
                  <a:lnTo>
                    <a:pt x="26" y="28"/>
                  </a:lnTo>
                  <a:lnTo>
                    <a:pt x="23" y="36"/>
                  </a:lnTo>
                  <a:lnTo>
                    <a:pt x="18" y="39"/>
                  </a:lnTo>
                  <a:lnTo>
                    <a:pt x="18" y="44"/>
                  </a:lnTo>
                  <a:lnTo>
                    <a:pt x="14" y="51"/>
                  </a:lnTo>
                  <a:lnTo>
                    <a:pt x="11" y="52"/>
                  </a:lnTo>
                  <a:lnTo>
                    <a:pt x="6" y="55"/>
                  </a:lnTo>
                  <a:lnTo>
                    <a:pt x="3" y="57"/>
                  </a:lnTo>
                  <a:lnTo>
                    <a:pt x="0" y="54"/>
                  </a:lnTo>
                  <a:lnTo>
                    <a:pt x="1" y="49"/>
                  </a:lnTo>
                  <a:lnTo>
                    <a:pt x="1" y="44"/>
                  </a:lnTo>
                  <a:lnTo>
                    <a:pt x="3" y="42"/>
                  </a:lnTo>
                  <a:lnTo>
                    <a:pt x="5" y="4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89" name="Freeform 303"/>
            <p:cNvSpPr>
              <a:spLocks/>
            </p:cNvSpPr>
            <p:nvPr/>
          </p:nvSpPr>
          <p:spPr bwMode="auto">
            <a:xfrm>
              <a:off x="963613" y="9621045"/>
              <a:ext cx="9525" cy="11113"/>
            </a:xfrm>
            <a:custGeom>
              <a:avLst/>
              <a:gdLst>
                <a:gd name="T0" fmla="*/ 1 w 13"/>
                <a:gd name="T1" fmla="*/ 14 h 14"/>
                <a:gd name="T2" fmla="*/ 0 w 13"/>
                <a:gd name="T3" fmla="*/ 14 h 14"/>
                <a:gd name="T4" fmla="*/ 0 w 13"/>
                <a:gd name="T5" fmla="*/ 11 h 14"/>
                <a:gd name="T6" fmla="*/ 0 w 13"/>
                <a:gd name="T7" fmla="*/ 9 h 14"/>
                <a:gd name="T8" fmla="*/ 1 w 13"/>
                <a:gd name="T9" fmla="*/ 6 h 14"/>
                <a:gd name="T10" fmla="*/ 3 w 13"/>
                <a:gd name="T11" fmla="*/ 1 h 14"/>
                <a:gd name="T12" fmla="*/ 10 w 13"/>
                <a:gd name="T13" fmla="*/ 0 h 14"/>
                <a:gd name="T14" fmla="*/ 13 w 13"/>
                <a:gd name="T15" fmla="*/ 0 h 14"/>
                <a:gd name="T16" fmla="*/ 11 w 13"/>
                <a:gd name="T17" fmla="*/ 6 h 14"/>
                <a:gd name="T18" fmla="*/ 6 w 13"/>
                <a:gd name="T19" fmla="*/ 8 h 14"/>
                <a:gd name="T20" fmla="*/ 5 w 13"/>
                <a:gd name="T21" fmla="*/ 11 h 14"/>
                <a:gd name="T22" fmla="*/ 5 w 13"/>
                <a:gd name="T23" fmla="*/ 13 h 14"/>
                <a:gd name="T24" fmla="*/ 1 w 13"/>
                <a:gd name="T2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4">
                  <a:moveTo>
                    <a:pt x="1" y="14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6"/>
                  </a:lnTo>
                  <a:lnTo>
                    <a:pt x="3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1" y="6"/>
                  </a:lnTo>
                  <a:lnTo>
                    <a:pt x="6" y="8"/>
                  </a:lnTo>
                  <a:lnTo>
                    <a:pt x="5" y="11"/>
                  </a:lnTo>
                  <a:lnTo>
                    <a:pt x="5" y="13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0" name="Freeform 304"/>
            <p:cNvSpPr>
              <a:spLocks/>
            </p:cNvSpPr>
            <p:nvPr/>
          </p:nvSpPr>
          <p:spPr bwMode="auto">
            <a:xfrm>
              <a:off x="823913" y="10040145"/>
              <a:ext cx="7938" cy="6350"/>
            </a:xfrm>
            <a:custGeom>
              <a:avLst/>
              <a:gdLst>
                <a:gd name="T0" fmla="*/ 5 w 10"/>
                <a:gd name="T1" fmla="*/ 0 h 8"/>
                <a:gd name="T2" fmla="*/ 10 w 10"/>
                <a:gd name="T3" fmla="*/ 3 h 8"/>
                <a:gd name="T4" fmla="*/ 9 w 10"/>
                <a:gd name="T5" fmla="*/ 6 h 8"/>
                <a:gd name="T6" fmla="*/ 7 w 10"/>
                <a:gd name="T7" fmla="*/ 8 h 8"/>
                <a:gd name="T8" fmla="*/ 4 w 10"/>
                <a:gd name="T9" fmla="*/ 8 h 8"/>
                <a:gd name="T10" fmla="*/ 2 w 10"/>
                <a:gd name="T11" fmla="*/ 8 h 8"/>
                <a:gd name="T12" fmla="*/ 0 w 10"/>
                <a:gd name="T13" fmla="*/ 6 h 8"/>
                <a:gd name="T14" fmla="*/ 0 w 10"/>
                <a:gd name="T15" fmla="*/ 3 h 8"/>
                <a:gd name="T16" fmla="*/ 0 w 10"/>
                <a:gd name="T17" fmla="*/ 1 h 8"/>
                <a:gd name="T18" fmla="*/ 2 w 10"/>
                <a:gd name="T19" fmla="*/ 0 h 8"/>
                <a:gd name="T20" fmla="*/ 5 w 10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8">
                  <a:moveTo>
                    <a:pt x="5" y="0"/>
                  </a:moveTo>
                  <a:lnTo>
                    <a:pt x="10" y="3"/>
                  </a:lnTo>
                  <a:lnTo>
                    <a:pt x="9" y="6"/>
                  </a:lnTo>
                  <a:lnTo>
                    <a:pt x="7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1" name="Freeform 305"/>
            <p:cNvSpPr>
              <a:spLocks/>
            </p:cNvSpPr>
            <p:nvPr/>
          </p:nvSpPr>
          <p:spPr bwMode="auto">
            <a:xfrm>
              <a:off x="960438" y="9635333"/>
              <a:ext cx="9525" cy="6350"/>
            </a:xfrm>
            <a:custGeom>
              <a:avLst/>
              <a:gdLst>
                <a:gd name="T0" fmla="*/ 5 w 12"/>
                <a:gd name="T1" fmla="*/ 9 h 9"/>
                <a:gd name="T2" fmla="*/ 0 w 12"/>
                <a:gd name="T3" fmla="*/ 7 h 9"/>
                <a:gd name="T4" fmla="*/ 2 w 12"/>
                <a:gd name="T5" fmla="*/ 5 h 9"/>
                <a:gd name="T6" fmla="*/ 4 w 12"/>
                <a:gd name="T7" fmla="*/ 4 h 9"/>
                <a:gd name="T8" fmla="*/ 10 w 12"/>
                <a:gd name="T9" fmla="*/ 0 h 9"/>
                <a:gd name="T10" fmla="*/ 12 w 12"/>
                <a:gd name="T11" fmla="*/ 4 h 9"/>
                <a:gd name="T12" fmla="*/ 12 w 12"/>
                <a:gd name="T13" fmla="*/ 7 h 9"/>
                <a:gd name="T14" fmla="*/ 7 w 12"/>
                <a:gd name="T15" fmla="*/ 7 h 9"/>
                <a:gd name="T16" fmla="*/ 5 w 12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9">
                  <a:moveTo>
                    <a:pt x="5" y="9"/>
                  </a:moveTo>
                  <a:lnTo>
                    <a:pt x="0" y="7"/>
                  </a:lnTo>
                  <a:lnTo>
                    <a:pt x="2" y="5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12" y="7"/>
                  </a:lnTo>
                  <a:lnTo>
                    <a:pt x="7" y="7"/>
                  </a:lnTo>
                  <a:lnTo>
                    <a:pt x="5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2" name="Freeform 306"/>
            <p:cNvSpPr>
              <a:spLocks/>
            </p:cNvSpPr>
            <p:nvPr/>
          </p:nvSpPr>
          <p:spPr bwMode="auto">
            <a:xfrm>
              <a:off x="841375" y="9992520"/>
              <a:ext cx="14288" cy="15875"/>
            </a:xfrm>
            <a:custGeom>
              <a:avLst/>
              <a:gdLst>
                <a:gd name="T0" fmla="*/ 5 w 18"/>
                <a:gd name="T1" fmla="*/ 15 h 21"/>
                <a:gd name="T2" fmla="*/ 3 w 18"/>
                <a:gd name="T3" fmla="*/ 13 h 21"/>
                <a:gd name="T4" fmla="*/ 3 w 18"/>
                <a:gd name="T5" fmla="*/ 10 h 21"/>
                <a:gd name="T6" fmla="*/ 2 w 18"/>
                <a:gd name="T7" fmla="*/ 8 h 21"/>
                <a:gd name="T8" fmla="*/ 0 w 18"/>
                <a:gd name="T9" fmla="*/ 5 h 21"/>
                <a:gd name="T10" fmla="*/ 0 w 18"/>
                <a:gd name="T11" fmla="*/ 2 h 21"/>
                <a:gd name="T12" fmla="*/ 2 w 18"/>
                <a:gd name="T13" fmla="*/ 0 h 21"/>
                <a:gd name="T14" fmla="*/ 5 w 18"/>
                <a:gd name="T15" fmla="*/ 0 h 21"/>
                <a:gd name="T16" fmla="*/ 7 w 18"/>
                <a:gd name="T17" fmla="*/ 4 h 21"/>
                <a:gd name="T18" fmla="*/ 8 w 18"/>
                <a:gd name="T19" fmla="*/ 7 h 21"/>
                <a:gd name="T20" fmla="*/ 15 w 18"/>
                <a:gd name="T21" fmla="*/ 10 h 21"/>
                <a:gd name="T22" fmla="*/ 18 w 18"/>
                <a:gd name="T23" fmla="*/ 16 h 21"/>
                <a:gd name="T24" fmla="*/ 11 w 18"/>
                <a:gd name="T25" fmla="*/ 21 h 21"/>
                <a:gd name="T26" fmla="*/ 7 w 18"/>
                <a:gd name="T27" fmla="*/ 20 h 21"/>
                <a:gd name="T28" fmla="*/ 5 w 18"/>
                <a:gd name="T2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21">
                  <a:moveTo>
                    <a:pt x="5" y="15"/>
                  </a:moveTo>
                  <a:lnTo>
                    <a:pt x="3" y="13"/>
                  </a:ln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8" y="7"/>
                  </a:lnTo>
                  <a:lnTo>
                    <a:pt x="15" y="10"/>
                  </a:lnTo>
                  <a:lnTo>
                    <a:pt x="18" y="16"/>
                  </a:lnTo>
                  <a:lnTo>
                    <a:pt x="11" y="21"/>
                  </a:lnTo>
                  <a:lnTo>
                    <a:pt x="7" y="20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3" name="Freeform 307"/>
            <p:cNvSpPr>
              <a:spLocks/>
            </p:cNvSpPr>
            <p:nvPr/>
          </p:nvSpPr>
          <p:spPr bwMode="auto">
            <a:xfrm>
              <a:off x="954088" y="9805195"/>
              <a:ext cx="14288" cy="12700"/>
            </a:xfrm>
            <a:custGeom>
              <a:avLst/>
              <a:gdLst>
                <a:gd name="T0" fmla="*/ 10 w 18"/>
                <a:gd name="T1" fmla="*/ 5 h 16"/>
                <a:gd name="T2" fmla="*/ 15 w 18"/>
                <a:gd name="T3" fmla="*/ 7 h 16"/>
                <a:gd name="T4" fmla="*/ 18 w 18"/>
                <a:gd name="T5" fmla="*/ 8 h 16"/>
                <a:gd name="T6" fmla="*/ 17 w 18"/>
                <a:gd name="T7" fmla="*/ 13 h 16"/>
                <a:gd name="T8" fmla="*/ 13 w 18"/>
                <a:gd name="T9" fmla="*/ 16 h 16"/>
                <a:gd name="T10" fmla="*/ 8 w 18"/>
                <a:gd name="T11" fmla="*/ 15 h 16"/>
                <a:gd name="T12" fmla="*/ 7 w 18"/>
                <a:gd name="T13" fmla="*/ 10 h 16"/>
                <a:gd name="T14" fmla="*/ 2 w 18"/>
                <a:gd name="T15" fmla="*/ 10 h 16"/>
                <a:gd name="T16" fmla="*/ 0 w 18"/>
                <a:gd name="T17" fmla="*/ 7 h 16"/>
                <a:gd name="T18" fmla="*/ 2 w 18"/>
                <a:gd name="T19" fmla="*/ 2 h 16"/>
                <a:gd name="T20" fmla="*/ 7 w 18"/>
                <a:gd name="T21" fmla="*/ 0 h 16"/>
                <a:gd name="T22" fmla="*/ 8 w 18"/>
                <a:gd name="T23" fmla="*/ 2 h 16"/>
                <a:gd name="T24" fmla="*/ 10 w 18"/>
                <a:gd name="T25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6">
                  <a:moveTo>
                    <a:pt x="10" y="5"/>
                  </a:moveTo>
                  <a:lnTo>
                    <a:pt x="15" y="7"/>
                  </a:lnTo>
                  <a:lnTo>
                    <a:pt x="18" y="8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5"/>
                  </a:lnTo>
                  <a:lnTo>
                    <a:pt x="7" y="10"/>
                  </a:lnTo>
                  <a:lnTo>
                    <a:pt x="2" y="10"/>
                  </a:lnTo>
                  <a:lnTo>
                    <a:pt x="0" y="7"/>
                  </a:lnTo>
                  <a:lnTo>
                    <a:pt x="2" y="2"/>
                  </a:lnTo>
                  <a:lnTo>
                    <a:pt x="7" y="0"/>
                  </a:lnTo>
                  <a:lnTo>
                    <a:pt x="8" y="2"/>
                  </a:lnTo>
                  <a:lnTo>
                    <a:pt x="1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4" name="Freeform 308"/>
            <p:cNvSpPr>
              <a:spLocks/>
            </p:cNvSpPr>
            <p:nvPr/>
          </p:nvSpPr>
          <p:spPr bwMode="auto">
            <a:xfrm>
              <a:off x="852488" y="9924258"/>
              <a:ext cx="6350" cy="7938"/>
            </a:xfrm>
            <a:custGeom>
              <a:avLst/>
              <a:gdLst>
                <a:gd name="T0" fmla="*/ 2 w 8"/>
                <a:gd name="T1" fmla="*/ 3 h 11"/>
                <a:gd name="T2" fmla="*/ 3 w 8"/>
                <a:gd name="T3" fmla="*/ 0 h 11"/>
                <a:gd name="T4" fmla="*/ 7 w 8"/>
                <a:gd name="T5" fmla="*/ 0 h 11"/>
                <a:gd name="T6" fmla="*/ 8 w 8"/>
                <a:gd name="T7" fmla="*/ 3 h 11"/>
                <a:gd name="T8" fmla="*/ 7 w 8"/>
                <a:gd name="T9" fmla="*/ 4 h 11"/>
                <a:gd name="T10" fmla="*/ 7 w 8"/>
                <a:gd name="T11" fmla="*/ 9 h 11"/>
                <a:gd name="T12" fmla="*/ 5 w 8"/>
                <a:gd name="T13" fmla="*/ 11 h 11"/>
                <a:gd name="T14" fmla="*/ 2 w 8"/>
                <a:gd name="T15" fmla="*/ 11 h 11"/>
                <a:gd name="T16" fmla="*/ 0 w 8"/>
                <a:gd name="T17" fmla="*/ 8 h 11"/>
                <a:gd name="T18" fmla="*/ 2 w 8"/>
                <a:gd name="T19" fmla="*/ 6 h 11"/>
                <a:gd name="T20" fmla="*/ 2 w 8"/>
                <a:gd name="T2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2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7" y="4"/>
                  </a:lnTo>
                  <a:lnTo>
                    <a:pt x="7" y="9"/>
                  </a:lnTo>
                  <a:lnTo>
                    <a:pt x="5" y="11"/>
                  </a:lnTo>
                  <a:lnTo>
                    <a:pt x="2" y="11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5" name="Freeform 309"/>
            <p:cNvSpPr>
              <a:spLocks/>
            </p:cNvSpPr>
            <p:nvPr/>
          </p:nvSpPr>
          <p:spPr bwMode="auto">
            <a:xfrm>
              <a:off x="939800" y="9957595"/>
              <a:ext cx="11113" cy="31750"/>
            </a:xfrm>
            <a:custGeom>
              <a:avLst/>
              <a:gdLst>
                <a:gd name="T0" fmla="*/ 0 w 15"/>
                <a:gd name="T1" fmla="*/ 40 h 40"/>
                <a:gd name="T2" fmla="*/ 2 w 15"/>
                <a:gd name="T3" fmla="*/ 35 h 40"/>
                <a:gd name="T4" fmla="*/ 0 w 15"/>
                <a:gd name="T5" fmla="*/ 27 h 40"/>
                <a:gd name="T6" fmla="*/ 3 w 15"/>
                <a:gd name="T7" fmla="*/ 19 h 40"/>
                <a:gd name="T8" fmla="*/ 0 w 15"/>
                <a:gd name="T9" fmla="*/ 11 h 40"/>
                <a:gd name="T10" fmla="*/ 3 w 15"/>
                <a:gd name="T11" fmla="*/ 1 h 40"/>
                <a:gd name="T12" fmla="*/ 8 w 15"/>
                <a:gd name="T13" fmla="*/ 0 h 40"/>
                <a:gd name="T14" fmla="*/ 10 w 15"/>
                <a:gd name="T15" fmla="*/ 3 h 40"/>
                <a:gd name="T16" fmla="*/ 10 w 15"/>
                <a:gd name="T17" fmla="*/ 6 h 40"/>
                <a:gd name="T18" fmla="*/ 12 w 15"/>
                <a:gd name="T19" fmla="*/ 11 h 40"/>
                <a:gd name="T20" fmla="*/ 15 w 15"/>
                <a:gd name="T21" fmla="*/ 21 h 40"/>
                <a:gd name="T22" fmla="*/ 15 w 15"/>
                <a:gd name="T23" fmla="*/ 25 h 40"/>
                <a:gd name="T24" fmla="*/ 10 w 15"/>
                <a:gd name="T25" fmla="*/ 32 h 40"/>
                <a:gd name="T26" fmla="*/ 5 w 15"/>
                <a:gd name="T27" fmla="*/ 38 h 40"/>
                <a:gd name="T28" fmla="*/ 0 w 15"/>
                <a:gd name="T2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40">
                  <a:moveTo>
                    <a:pt x="0" y="40"/>
                  </a:moveTo>
                  <a:lnTo>
                    <a:pt x="2" y="35"/>
                  </a:lnTo>
                  <a:lnTo>
                    <a:pt x="0" y="27"/>
                  </a:lnTo>
                  <a:lnTo>
                    <a:pt x="3" y="19"/>
                  </a:lnTo>
                  <a:lnTo>
                    <a:pt x="0" y="11"/>
                  </a:lnTo>
                  <a:lnTo>
                    <a:pt x="3" y="1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0" y="6"/>
                  </a:lnTo>
                  <a:lnTo>
                    <a:pt x="12" y="11"/>
                  </a:lnTo>
                  <a:lnTo>
                    <a:pt x="15" y="21"/>
                  </a:lnTo>
                  <a:lnTo>
                    <a:pt x="15" y="25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6" name="Freeform 310"/>
            <p:cNvSpPr>
              <a:spLocks/>
            </p:cNvSpPr>
            <p:nvPr/>
          </p:nvSpPr>
          <p:spPr bwMode="auto">
            <a:xfrm>
              <a:off x="854075" y="9744870"/>
              <a:ext cx="38100" cy="63500"/>
            </a:xfrm>
            <a:custGeom>
              <a:avLst/>
              <a:gdLst>
                <a:gd name="T0" fmla="*/ 38 w 48"/>
                <a:gd name="T1" fmla="*/ 27 h 79"/>
                <a:gd name="T2" fmla="*/ 42 w 48"/>
                <a:gd name="T3" fmla="*/ 32 h 79"/>
                <a:gd name="T4" fmla="*/ 43 w 48"/>
                <a:gd name="T5" fmla="*/ 38 h 79"/>
                <a:gd name="T6" fmla="*/ 45 w 48"/>
                <a:gd name="T7" fmla="*/ 43 h 79"/>
                <a:gd name="T8" fmla="*/ 48 w 48"/>
                <a:gd name="T9" fmla="*/ 51 h 79"/>
                <a:gd name="T10" fmla="*/ 43 w 48"/>
                <a:gd name="T11" fmla="*/ 63 h 79"/>
                <a:gd name="T12" fmla="*/ 32 w 48"/>
                <a:gd name="T13" fmla="*/ 68 h 79"/>
                <a:gd name="T14" fmla="*/ 25 w 48"/>
                <a:gd name="T15" fmla="*/ 72 h 79"/>
                <a:gd name="T16" fmla="*/ 20 w 48"/>
                <a:gd name="T17" fmla="*/ 77 h 79"/>
                <a:gd name="T18" fmla="*/ 12 w 48"/>
                <a:gd name="T19" fmla="*/ 79 h 79"/>
                <a:gd name="T20" fmla="*/ 9 w 48"/>
                <a:gd name="T21" fmla="*/ 76 h 79"/>
                <a:gd name="T22" fmla="*/ 15 w 48"/>
                <a:gd name="T23" fmla="*/ 68 h 79"/>
                <a:gd name="T24" fmla="*/ 10 w 48"/>
                <a:gd name="T25" fmla="*/ 58 h 79"/>
                <a:gd name="T26" fmla="*/ 4 w 48"/>
                <a:gd name="T27" fmla="*/ 51 h 79"/>
                <a:gd name="T28" fmla="*/ 0 w 48"/>
                <a:gd name="T29" fmla="*/ 51 h 79"/>
                <a:gd name="T30" fmla="*/ 2 w 48"/>
                <a:gd name="T31" fmla="*/ 43 h 79"/>
                <a:gd name="T32" fmla="*/ 7 w 48"/>
                <a:gd name="T33" fmla="*/ 37 h 79"/>
                <a:gd name="T34" fmla="*/ 9 w 48"/>
                <a:gd name="T35" fmla="*/ 29 h 79"/>
                <a:gd name="T36" fmla="*/ 12 w 48"/>
                <a:gd name="T37" fmla="*/ 30 h 79"/>
                <a:gd name="T38" fmla="*/ 14 w 48"/>
                <a:gd name="T39" fmla="*/ 35 h 79"/>
                <a:gd name="T40" fmla="*/ 24 w 48"/>
                <a:gd name="T41" fmla="*/ 34 h 79"/>
                <a:gd name="T42" fmla="*/ 27 w 48"/>
                <a:gd name="T43" fmla="*/ 22 h 79"/>
                <a:gd name="T44" fmla="*/ 27 w 48"/>
                <a:gd name="T45" fmla="*/ 16 h 79"/>
                <a:gd name="T46" fmla="*/ 22 w 48"/>
                <a:gd name="T47" fmla="*/ 16 h 79"/>
                <a:gd name="T48" fmla="*/ 24 w 48"/>
                <a:gd name="T49" fmla="*/ 9 h 79"/>
                <a:gd name="T50" fmla="*/ 30 w 48"/>
                <a:gd name="T51" fmla="*/ 8 h 79"/>
                <a:gd name="T52" fmla="*/ 34 w 48"/>
                <a:gd name="T53" fmla="*/ 6 h 79"/>
                <a:gd name="T54" fmla="*/ 37 w 48"/>
                <a:gd name="T55" fmla="*/ 0 h 79"/>
                <a:gd name="T56" fmla="*/ 38 w 48"/>
                <a:gd name="T57" fmla="*/ 4 h 79"/>
                <a:gd name="T58" fmla="*/ 37 w 48"/>
                <a:gd name="T59" fmla="*/ 11 h 79"/>
                <a:gd name="T60" fmla="*/ 37 w 48"/>
                <a:gd name="T61" fmla="*/ 16 h 79"/>
                <a:gd name="T62" fmla="*/ 37 w 48"/>
                <a:gd name="T63" fmla="*/ 19 h 79"/>
                <a:gd name="T64" fmla="*/ 38 w 48"/>
                <a:gd name="T65" fmla="*/ 24 h 79"/>
                <a:gd name="T66" fmla="*/ 38 w 48"/>
                <a:gd name="T67" fmla="*/ 2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" h="79">
                  <a:moveTo>
                    <a:pt x="38" y="27"/>
                  </a:moveTo>
                  <a:lnTo>
                    <a:pt x="42" y="32"/>
                  </a:lnTo>
                  <a:lnTo>
                    <a:pt x="43" y="38"/>
                  </a:lnTo>
                  <a:lnTo>
                    <a:pt x="45" y="43"/>
                  </a:lnTo>
                  <a:lnTo>
                    <a:pt x="48" y="51"/>
                  </a:lnTo>
                  <a:lnTo>
                    <a:pt x="43" y="63"/>
                  </a:lnTo>
                  <a:lnTo>
                    <a:pt x="32" y="68"/>
                  </a:lnTo>
                  <a:lnTo>
                    <a:pt x="25" y="72"/>
                  </a:lnTo>
                  <a:lnTo>
                    <a:pt x="20" y="77"/>
                  </a:lnTo>
                  <a:lnTo>
                    <a:pt x="12" y="79"/>
                  </a:lnTo>
                  <a:lnTo>
                    <a:pt x="9" y="76"/>
                  </a:lnTo>
                  <a:lnTo>
                    <a:pt x="15" y="68"/>
                  </a:lnTo>
                  <a:lnTo>
                    <a:pt x="10" y="58"/>
                  </a:lnTo>
                  <a:lnTo>
                    <a:pt x="4" y="51"/>
                  </a:lnTo>
                  <a:lnTo>
                    <a:pt x="0" y="51"/>
                  </a:lnTo>
                  <a:lnTo>
                    <a:pt x="2" y="43"/>
                  </a:lnTo>
                  <a:lnTo>
                    <a:pt x="7" y="37"/>
                  </a:lnTo>
                  <a:lnTo>
                    <a:pt x="9" y="29"/>
                  </a:lnTo>
                  <a:lnTo>
                    <a:pt x="12" y="30"/>
                  </a:lnTo>
                  <a:lnTo>
                    <a:pt x="14" y="35"/>
                  </a:lnTo>
                  <a:lnTo>
                    <a:pt x="24" y="34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2" y="16"/>
                  </a:lnTo>
                  <a:lnTo>
                    <a:pt x="24" y="9"/>
                  </a:lnTo>
                  <a:lnTo>
                    <a:pt x="30" y="8"/>
                  </a:lnTo>
                  <a:lnTo>
                    <a:pt x="34" y="6"/>
                  </a:lnTo>
                  <a:lnTo>
                    <a:pt x="37" y="0"/>
                  </a:lnTo>
                  <a:lnTo>
                    <a:pt x="38" y="4"/>
                  </a:lnTo>
                  <a:lnTo>
                    <a:pt x="37" y="11"/>
                  </a:lnTo>
                  <a:lnTo>
                    <a:pt x="37" y="16"/>
                  </a:lnTo>
                  <a:lnTo>
                    <a:pt x="37" y="19"/>
                  </a:lnTo>
                  <a:lnTo>
                    <a:pt x="38" y="24"/>
                  </a:lnTo>
                  <a:lnTo>
                    <a:pt x="38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7" name="Freeform 311"/>
            <p:cNvSpPr>
              <a:spLocks/>
            </p:cNvSpPr>
            <p:nvPr/>
          </p:nvSpPr>
          <p:spPr bwMode="auto">
            <a:xfrm>
              <a:off x="936625" y="9608345"/>
              <a:ext cx="7938" cy="7938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9 h 10"/>
                <a:gd name="T4" fmla="*/ 0 w 10"/>
                <a:gd name="T5" fmla="*/ 5 h 10"/>
                <a:gd name="T6" fmla="*/ 1 w 10"/>
                <a:gd name="T7" fmla="*/ 4 h 10"/>
                <a:gd name="T8" fmla="*/ 3 w 10"/>
                <a:gd name="T9" fmla="*/ 2 h 10"/>
                <a:gd name="T10" fmla="*/ 8 w 10"/>
                <a:gd name="T11" fmla="*/ 0 h 10"/>
                <a:gd name="T12" fmla="*/ 10 w 10"/>
                <a:gd name="T13" fmla="*/ 4 h 10"/>
                <a:gd name="T14" fmla="*/ 8 w 10"/>
                <a:gd name="T15" fmla="*/ 7 h 10"/>
                <a:gd name="T16" fmla="*/ 5 w 10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lnTo>
                    <a:pt x="0" y="9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2"/>
                  </a:lnTo>
                  <a:lnTo>
                    <a:pt x="8" y="0"/>
                  </a:lnTo>
                  <a:lnTo>
                    <a:pt x="10" y="4"/>
                  </a:lnTo>
                  <a:lnTo>
                    <a:pt x="8" y="7"/>
                  </a:lnTo>
                  <a:lnTo>
                    <a:pt x="5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8" name="Freeform 312"/>
            <p:cNvSpPr>
              <a:spLocks/>
            </p:cNvSpPr>
            <p:nvPr/>
          </p:nvSpPr>
          <p:spPr bwMode="auto">
            <a:xfrm>
              <a:off x="927100" y="9625808"/>
              <a:ext cx="22225" cy="19050"/>
            </a:xfrm>
            <a:custGeom>
              <a:avLst/>
              <a:gdLst>
                <a:gd name="T0" fmla="*/ 10 w 29"/>
                <a:gd name="T1" fmla="*/ 10 h 24"/>
                <a:gd name="T2" fmla="*/ 10 w 29"/>
                <a:gd name="T3" fmla="*/ 7 h 24"/>
                <a:gd name="T4" fmla="*/ 12 w 29"/>
                <a:gd name="T5" fmla="*/ 2 h 24"/>
                <a:gd name="T6" fmla="*/ 20 w 29"/>
                <a:gd name="T7" fmla="*/ 0 h 24"/>
                <a:gd name="T8" fmla="*/ 25 w 29"/>
                <a:gd name="T9" fmla="*/ 2 h 24"/>
                <a:gd name="T10" fmla="*/ 29 w 29"/>
                <a:gd name="T11" fmla="*/ 5 h 24"/>
                <a:gd name="T12" fmla="*/ 25 w 29"/>
                <a:gd name="T13" fmla="*/ 13 h 24"/>
                <a:gd name="T14" fmla="*/ 20 w 29"/>
                <a:gd name="T15" fmla="*/ 20 h 24"/>
                <a:gd name="T16" fmla="*/ 14 w 29"/>
                <a:gd name="T17" fmla="*/ 20 h 24"/>
                <a:gd name="T18" fmla="*/ 10 w 29"/>
                <a:gd name="T19" fmla="*/ 20 h 24"/>
                <a:gd name="T20" fmla="*/ 7 w 29"/>
                <a:gd name="T21" fmla="*/ 21 h 24"/>
                <a:gd name="T22" fmla="*/ 4 w 29"/>
                <a:gd name="T23" fmla="*/ 24 h 24"/>
                <a:gd name="T24" fmla="*/ 0 w 29"/>
                <a:gd name="T25" fmla="*/ 24 h 24"/>
                <a:gd name="T26" fmla="*/ 0 w 29"/>
                <a:gd name="T27" fmla="*/ 21 h 24"/>
                <a:gd name="T28" fmla="*/ 5 w 29"/>
                <a:gd name="T29" fmla="*/ 18 h 24"/>
                <a:gd name="T30" fmla="*/ 7 w 29"/>
                <a:gd name="T31" fmla="*/ 16 h 24"/>
                <a:gd name="T32" fmla="*/ 9 w 29"/>
                <a:gd name="T33" fmla="*/ 15 h 24"/>
                <a:gd name="T34" fmla="*/ 9 w 29"/>
                <a:gd name="T35" fmla="*/ 13 h 24"/>
                <a:gd name="T36" fmla="*/ 10 w 29"/>
                <a:gd name="T37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24">
                  <a:moveTo>
                    <a:pt x="10" y="10"/>
                  </a:moveTo>
                  <a:lnTo>
                    <a:pt x="10" y="7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9" y="5"/>
                  </a:lnTo>
                  <a:lnTo>
                    <a:pt x="25" y="13"/>
                  </a:lnTo>
                  <a:lnTo>
                    <a:pt x="20" y="20"/>
                  </a:lnTo>
                  <a:lnTo>
                    <a:pt x="14" y="20"/>
                  </a:lnTo>
                  <a:lnTo>
                    <a:pt x="10" y="20"/>
                  </a:lnTo>
                  <a:lnTo>
                    <a:pt x="7" y="21"/>
                  </a:lnTo>
                  <a:lnTo>
                    <a:pt x="4" y="24"/>
                  </a:lnTo>
                  <a:lnTo>
                    <a:pt x="0" y="24"/>
                  </a:lnTo>
                  <a:lnTo>
                    <a:pt x="0" y="21"/>
                  </a:lnTo>
                  <a:lnTo>
                    <a:pt x="5" y="18"/>
                  </a:lnTo>
                  <a:lnTo>
                    <a:pt x="7" y="16"/>
                  </a:lnTo>
                  <a:lnTo>
                    <a:pt x="9" y="15"/>
                  </a:lnTo>
                  <a:lnTo>
                    <a:pt x="9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299" name="Freeform 313"/>
            <p:cNvSpPr>
              <a:spLocks/>
            </p:cNvSpPr>
            <p:nvPr/>
          </p:nvSpPr>
          <p:spPr bwMode="auto">
            <a:xfrm>
              <a:off x="896938" y="9663908"/>
              <a:ext cx="33338" cy="69850"/>
            </a:xfrm>
            <a:custGeom>
              <a:avLst/>
              <a:gdLst>
                <a:gd name="T0" fmla="*/ 35 w 43"/>
                <a:gd name="T1" fmla="*/ 34 h 89"/>
                <a:gd name="T2" fmla="*/ 33 w 43"/>
                <a:gd name="T3" fmla="*/ 37 h 89"/>
                <a:gd name="T4" fmla="*/ 33 w 43"/>
                <a:gd name="T5" fmla="*/ 42 h 89"/>
                <a:gd name="T6" fmla="*/ 38 w 43"/>
                <a:gd name="T7" fmla="*/ 45 h 89"/>
                <a:gd name="T8" fmla="*/ 40 w 43"/>
                <a:gd name="T9" fmla="*/ 50 h 89"/>
                <a:gd name="T10" fmla="*/ 38 w 43"/>
                <a:gd name="T11" fmla="*/ 57 h 89"/>
                <a:gd name="T12" fmla="*/ 37 w 43"/>
                <a:gd name="T13" fmla="*/ 63 h 89"/>
                <a:gd name="T14" fmla="*/ 33 w 43"/>
                <a:gd name="T15" fmla="*/ 66 h 89"/>
                <a:gd name="T16" fmla="*/ 27 w 43"/>
                <a:gd name="T17" fmla="*/ 63 h 89"/>
                <a:gd name="T18" fmla="*/ 24 w 43"/>
                <a:gd name="T19" fmla="*/ 71 h 89"/>
                <a:gd name="T20" fmla="*/ 25 w 43"/>
                <a:gd name="T21" fmla="*/ 76 h 89"/>
                <a:gd name="T22" fmla="*/ 25 w 43"/>
                <a:gd name="T23" fmla="*/ 79 h 89"/>
                <a:gd name="T24" fmla="*/ 27 w 43"/>
                <a:gd name="T25" fmla="*/ 86 h 89"/>
                <a:gd name="T26" fmla="*/ 25 w 43"/>
                <a:gd name="T27" fmla="*/ 89 h 89"/>
                <a:gd name="T28" fmla="*/ 19 w 43"/>
                <a:gd name="T29" fmla="*/ 83 h 89"/>
                <a:gd name="T30" fmla="*/ 10 w 43"/>
                <a:gd name="T31" fmla="*/ 83 h 89"/>
                <a:gd name="T32" fmla="*/ 4 w 43"/>
                <a:gd name="T33" fmla="*/ 78 h 89"/>
                <a:gd name="T34" fmla="*/ 2 w 43"/>
                <a:gd name="T35" fmla="*/ 73 h 89"/>
                <a:gd name="T36" fmla="*/ 0 w 43"/>
                <a:gd name="T37" fmla="*/ 65 h 89"/>
                <a:gd name="T38" fmla="*/ 0 w 43"/>
                <a:gd name="T39" fmla="*/ 58 h 89"/>
                <a:gd name="T40" fmla="*/ 0 w 43"/>
                <a:gd name="T41" fmla="*/ 53 h 89"/>
                <a:gd name="T42" fmla="*/ 0 w 43"/>
                <a:gd name="T43" fmla="*/ 50 h 89"/>
                <a:gd name="T44" fmla="*/ 2 w 43"/>
                <a:gd name="T45" fmla="*/ 47 h 89"/>
                <a:gd name="T46" fmla="*/ 7 w 43"/>
                <a:gd name="T47" fmla="*/ 47 h 89"/>
                <a:gd name="T48" fmla="*/ 12 w 43"/>
                <a:gd name="T49" fmla="*/ 40 h 89"/>
                <a:gd name="T50" fmla="*/ 12 w 43"/>
                <a:gd name="T51" fmla="*/ 32 h 89"/>
                <a:gd name="T52" fmla="*/ 9 w 43"/>
                <a:gd name="T53" fmla="*/ 28 h 89"/>
                <a:gd name="T54" fmla="*/ 7 w 43"/>
                <a:gd name="T55" fmla="*/ 24 h 89"/>
                <a:gd name="T56" fmla="*/ 9 w 43"/>
                <a:gd name="T57" fmla="*/ 16 h 89"/>
                <a:gd name="T58" fmla="*/ 12 w 43"/>
                <a:gd name="T59" fmla="*/ 11 h 89"/>
                <a:gd name="T60" fmla="*/ 17 w 43"/>
                <a:gd name="T61" fmla="*/ 8 h 89"/>
                <a:gd name="T62" fmla="*/ 19 w 43"/>
                <a:gd name="T63" fmla="*/ 3 h 89"/>
                <a:gd name="T64" fmla="*/ 20 w 43"/>
                <a:gd name="T65" fmla="*/ 0 h 89"/>
                <a:gd name="T66" fmla="*/ 25 w 43"/>
                <a:gd name="T67" fmla="*/ 2 h 89"/>
                <a:gd name="T68" fmla="*/ 28 w 43"/>
                <a:gd name="T69" fmla="*/ 11 h 89"/>
                <a:gd name="T70" fmla="*/ 32 w 43"/>
                <a:gd name="T71" fmla="*/ 13 h 89"/>
                <a:gd name="T72" fmla="*/ 35 w 43"/>
                <a:gd name="T73" fmla="*/ 13 h 89"/>
                <a:gd name="T74" fmla="*/ 38 w 43"/>
                <a:gd name="T75" fmla="*/ 11 h 89"/>
                <a:gd name="T76" fmla="*/ 42 w 43"/>
                <a:gd name="T77" fmla="*/ 13 h 89"/>
                <a:gd name="T78" fmla="*/ 43 w 43"/>
                <a:gd name="T79" fmla="*/ 18 h 89"/>
                <a:gd name="T80" fmla="*/ 42 w 43"/>
                <a:gd name="T81" fmla="*/ 19 h 89"/>
                <a:gd name="T82" fmla="*/ 42 w 43"/>
                <a:gd name="T83" fmla="*/ 21 h 89"/>
                <a:gd name="T84" fmla="*/ 40 w 43"/>
                <a:gd name="T85" fmla="*/ 24 h 89"/>
                <a:gd name="T86" fmla="*/ 40 w 43"/>
                <a:gd name="T87" fmla="*/ 26 h 89"/>
                <a:gd name="T88" fmla="*/ 38 w 43"/>
                <a:gd name="T89" fmla="*/ 29 h 89"/>
                <a:gd name="T90" fmla="*/ 37 w 43"/>
                <a:gd name="T91" fmla="*/ 31 h 89"/>
                <a:gd name="T92" fmla="*/ 35 w 43"/>
                <a:gd name="T93" fmla="*/ 3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" h="89">
                  <a:moveTo>
                    <a:pt x="35" y="34"/>
                  </a:moveTo>
                  <a:lnTo>
                    <a:pt x="33" y="37"/>
                  </a:lnTo>
                  <a:lnTo>
                    <a:pt x="33" y="42"/>
                  </a:lnTo>
                  <a:lnTo>
                    <a:pt x="38" y="45"/>
                  </a:lnTo>
                  <a:lnTo>
                    <a:pt x="40" y="50"/>
                  </a:lnTo>
                  <a:lnTo>
                    <a:pt x="38" y="57"/>
                  </a:lnTo>
                  <a:lnTo>
                    <a:pt x="37" y="63"/>
                  </a:lnTo>
                  <a:lnTo>
                    <a:pt x="33" y="66"/>
                  </a:lnTo>
                  <a:lnTo>
                    <a:pt x="27" y="63"/>
                  </a:lnTo>
                  <a:lnTo>
                    <a:pt x="24" y="71"/>
                  </a:lnTo>
                  <a:lnTo>
                    <a:pt x="25" y="76"/>
                  </a:lnTo>
                  <a:lnTo>
                    <a:pt x="25" y="79"/>
                  </a:lnTo>
                  <a:lnTo>
                    <a:pt x="27" y="86"/>
                  </a:lnTo>
                  <a:lnTo>
                    <a:pt x="25" y="89"/>
                  </a:lnTo>
                  <a:lnTo>
                    <a:pt x="19" y="83"/>
                  </a:lnTo>
                  <a:lnTo>
                    <a:pt x="10" y="83"/>
                  </a:lnTo>
                  <a:lnTo>
                    <a:pt x="4" y="78"/>
                  </a:lnTo>
                  <a:lnTo>
                    <a:pt x="2" y="73"/>
                  </a:lnTo>
                  <a:lnTo>
                    <a:pt x="0" y="65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0" y="50"/>
                  </a:lnTo>
                  <a:lnTo>
                    <a:pt x="2" y="47"/>
                  </a:lnTo>
                  <a:lnTo>
                    <a:pt x="7" y="47"/>
                  </a:lnTo>
                  <a:lnTo>
                    <a:pt x="12" y="40"/>
                  </a:lnTo>
                  <a:lnTo>
                    <a:pt x="12" y="32"/>
                  </a:lnTo>
                  <a:lnTo>
                    <a:pt x="9" y="28"/>
                  </a:lnTo>
                  <a:lnTo>
                    <a:pt x="7" y="24"/>
                  </a:lnTo>
                  <a:lnTo>
                    <a:pt x="9" y="16"/>
                  </a:lnTo>
                  <a:lnTo>
                    <a:pt x="12" y="11"/>
                  </a:lnTo>
                  <a:lnTo>
                    <a:pt x="17" y="8"/>
                  </a:lnTo>
                  <a:lnTo>
                    <a:pt x="19" y="3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8" y="11"/>
                  </a:lnTo>
                  <a:lnTo>
                    <a:pt x="32" y="13"/>
                  </a:lnTo>
                  <a:lnTo>
                    <a:pt x="35" y="13"/>
                  </a:lnTo>
                  <a:lnTo>
                    <a:pt x="38" y="11"/>
                  </a:lnTo>
                  <a:lnTo>
                    <a:pt x="42" y="13"/>
                  </a:lnTo>
                  <a:lnTo>
                    <a:pt x="43" y="18"/>
                  </a:lnTo>
                  <a:lnTo>
                    <a:pt x="42" y="19"/>
                  </a:lnTo>
                  <a:lnTo>
                    <a:pt x="42" y="21"/>
                  </a:lnTo>
                  <a:lnTo>
                    <a:pt x="40" y="24"/>
                  </a:lnTo>
                  <a:lnTo>
                    <a:pt x="40" y="26"/>
                  </a:lnTo>
                  <a:lnTo>
                    <a:pt x="38" y="29"/>
                  </a:lnTo>
                  <a:lnTo>
                    <a:pt x="37" y="31"/>
                  </a:lnTo>
                  <a:lnTo>
                    <a:pt x="35" y="3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0" name="Freeform 314"/>
            <p:cNvSpPr>
              <a:spLocks/>
            </p:cNvSpPr>
            <p:nvPr/>
          </p:nvSpPr>
          <p:spPr bwMode="auto">
            <a:xfrm>
              <a:off x="922338" y="9908383"/>
              <a:ext cx="9525" cy="17463"/>
            </a:xfrm>
            <a:custGeom>
              <a:avLst/>
              <a:gdLst>
                <a:gd name="T0" fmla="*/ 2 w 12"/>
                <a:gd name="T1" fmla="*/ 7 h 21"/>
                <a:gd name="T2" fmla="*/ 5 w 12"/>
                <a:gd name="T3" fmla="*/ 5 h 21"/>
                <a:gd name="T4" fmla="*/ 5 w 12"/>
                <a:gd name="T5" fmla="*/ 2 h 21"/>
                <a:gd name="T6" fmla="*/ 5 w 12"/>
                <a:gd name="T7" fmla="*/ 0 h 21"/>
                <a:gd name="T8" fmla="*/ 9 w 12"/>
                <a:gd name="T9" fmla="*/ 2 h 21"/>
                <a:gd name="T10" fmla="*/ 10 w 12"/>
                <a:gd name="T11" fmla="*/ 5 h 21"/>
                <a:gd name="T12" fmla="*/ 10 w 12"/>
                <a:gd name="T13" fmla="*/ 8 h 21"/>
                <a:gd name="T14" fmla="*/ 12 w 12"/>
                <a:gd name="T15" fmla="*/ 10 h 21"/>
                <a:gd name="T16" fmla="*/ 10 w 12"/>
                <a:gd name="T17" fmla="*/ 13 h 21"/>
                <a:gd name="T18" fmla="*/ 10 w 12"/>
                <a:gd name="T19" fmla="*/ 16 h 21"/>
                <a:gd name="T20" fmla="*/ 9 w 12"/>
                <a:gd name="T21" fmla="*/ 20 h 21"/>
                <a:gd name="T22" fmla="*/ 5 w 12"/>
                <a:gd name="T23" fmla="*/ 21 h 21"/>
                <a:gd name="T24" fmla="*/ 2 w 12"/>
                <a:gd name="T25" fmla="*/ 18 h 21"/>
                <a:gd name="T26" fmla="*/ 0 w 12"/>
                <a:gd name="T27" fmla="*/ 16 h 21"/>
                <a:gd name="T28" fmla="*/ 0 w 12"/>
                <a:gd name="T29" fmla="*/ 15 h 21"/>
                <a:gd name="T30" fmla="*/ 0 w 12"/>
                <a:gd name="T31" fmla="*/ 13 h 21"/>
                <a:gd name="T32" fmla="*/ 0 w 12"/>
                <a:gd name="T33" fmla="*/ 11 h 21"/>
                <a:gd name="T34" fmla="*/ 2 w 12"/>
                <a:gd name="T3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21">
                  <a:moveTo>
                    <a:pt x="2" y="7"/>
                  </a:moveTo>
                  <a:lnTo>
                    <a:pt x="5" y="5"/>
                  </a:lnTo>
                  <a:lnTo>
                    <a:pt x="5" y="2"/>
                  </a:lnTo>
                  <a:lnTo>
                    <a:pt x="5" y="0"/>
                  </a:lnTo>
                  <a:lnTo>
                    <a:pt x="9" y="2"/>
                  </a:lnTo>
                  <a:lnTo>
                    <a:pt x="10" y="5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10" y="16"/>
                  </a:lnTo>
                  <a:lnTo>
                    <a:pt x="9" y="20"/>
                  </a:lnTo>
                  <a:lnTo>
                    <a:pt x="5" y="21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1" name="Freeform 315"/>
            <p:cNvSpPr>
              <a:spLocks/>
            </p:cNvSpPr>
            <p:nvPr/>
          </p:nvSpPr>
          <p:spPr bwMode="auto">
            <a:xfrm>
              <a:off x="919163" y="9932195"/>
              <a:ext cx="9525" cy="6350"/>
            </a:xfrm>
            <a:custGeom>
              <a:avLst/>
              <a:gdLst>
                <a:gd name="T0" fmla="*/ 5 w 14"/>
                <a:gd name="T1" fmla="*/ 8 h 8"/>
                <a:gd name="T2" fmla="*/ 0 w 14"/>
                <a:gd name="T3" fmla="*/ 2 h 8"/>
                <a:gd name="T4" fmla="*/ 7 w 14"/>
                <a:gd name="T5" fmla="*/ 0 h 8"/>
                <a:gd name="T6" fmla="*/ 12 w 14"/>
                <a:gd name="T7" fmla="*/ 0 h 8"/>
                <a:gd name="T8" fmla="*/ 14 w 14"/>
                <a:gd name="T9" fmla="*/ 3 h 8"/>
                <a:gd name="T10" fmla="*/ 10 w 14"/>
                <a:gd name="T11" fmla="*/ 7 h 8"/>
                <a:gd name="T12" fmla="*/ 5 w 14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8">
                  <a:moveTo>
                    <a:pt x="5" y="8"/>
                  </a:moveTo>
                  <a:lnTo>
                    <a:pt x="0" y="2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4" y="3"/>
                  </a:lnTo>
                  <a:lnTo>
                    <a:pt x="10" y="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2" name="Freeform 316"/>
            <p:cNvSpPr>
              <a:spLocks/>
            </p:cNvSpPr>
            <p:nvPr/>
          </p:nvSpPr>
          <p:spPr bwMode="auto">
            <a:xfrm>
              <a:off x="1589088" y="11291095"/>
              <a:ext cx="688975" cy="814388"/>
            </a:xfrm>
            <a:custGeom>
              <a:avLst/>
              <a:gdLst>
                <a:gd name="T0" fmla="*/ 764 w 866"/>
                <a:gd name="T1" fmla="*/ 762 h 1026"/>
                <a:gd name="T2" fmla="*/ 782 w 866"/>
                <a:gd name="T3" fmla="*/ 869 h 1026"/>
                <a:gd name="T4" fmla="*/ 846 w 866"/>
                <a:gd name="T5" fmla="*/ 974 h 1026"/>
                <a:gd name="T6" fmla="*/ 838 w 866"/>
                <a:gd name="T7" fmla="*/ 1025 h 1026"/>
                <a:gd name="T8" fmla="*/ 744 w 866"/>
                <a:gd name="T9" fmla="*/ 986 h 1026"/>
                <a:gd name="T10" fmla="*/ 660 w 866"/>
                <a:gd name="T11" fmla="*/ 1005 h 1026"/>
                <a:gd name="T12" fmla="*/ 574 w 866"/>
                <a:gd name="T13" fmla="*/ 952 h 1026"/>
                <a:gd name="T14" fmla="*/ 565 w 866"/>
                <a:gd name="T15" fmla="*/ 902 h 1026"/>
                <a:gd name="T16" fmla="*/ 555 w 866"/>
                <a:gd name="T17" fmla="*/ 924 h 1026"/>
                <a:gd name="T18" fmla="*/ 532 w 866"/>
                <a:gd name="T19" fmla="*/ 911 h 1026"/>
                <a:gd name="T20" fmla="*/ 511 w 866"/>
                <a:gd name="T21" fmla="*/ 934 h 1026"/>
                <a:gd name="T22" fmla="*/ 466 w 866"/>
                <a:gd name="T23" fmla="*/ 921 h 1026"/>
                <a:gd name="T24" fmla="*/ 458 w 866"/>
                <a:gd name="T25" fmla="*/ 859 h 1026"/>
                <a:gd name="T26" fmla="*/ 458 w 866"/>
                <a:gd name="T27" fmla="*/ 872 h 1026"/>
                <a:gd name="T28" fmla="*/ 416 w 866"/>
                <a:gd name="T29" fmla="*/ 868 h 1026"/>
                <a:gd name="T30" fmla="*/ 441 w 866"/>
                <a:gd name="T31" fmla="*/ 798 h 1026"/>
                <a:gd name="T32" fmla="*/ 440 w 866"/>
                <a:gd name="T33" fmla="*/ 898 h 1026"/>
                <a:gd name="T34" fmla="*/ 415 w 866"/>
                <a:gd name="T35" fmla="*/ 919 h 1026"/>
                <a:gd name="T36" fmla="*/ 413 w 866"/>
                <a:gd name="T37" fmla="*/ 834 h 1026"/>
                <a:gd name="T38" fmla="*/ 395 w 866"/>
                <a:gd name="T39" fmla="*/ 887 h 1026"/>
                <a:gd name="T40" fmla="*/ 373 w 866"/>
                <a:gd name="T41" fmla="*/ 916 h 1026"/>
                <a:gd name="T42" fmla="*/ 314 w 866"/>
                <a:gd name="T43" fmla="*/ 808 h 1026"/>
                <a:gd name="T44" fmla="*/ 352 w 866"/>
                <a:gd name="T45" fmla="*/ 777 h 1026"/>
                <a:gd name="T46" fmla="*/ 387 w 866"/>
                <a:gd name="T47" fmla="*/ 707 h 1026"/>
                <a:gd name="T48" fmla="*/ 392 w 866"/>
                <a:gd name="T49" fmla="*/ 699 h 1026"/>
                <a:gd name="T50" fmla="*/ 403 w 866"/>
                <a:gd name="T51" fmla="*/ 654 h 1026"/>
                <a:gd name="T52" fmla="*/ 370 w 866"/>
                <a:gd name="T53" fmla="*/ 688 h 1026"/>
                <a:gd name="T54" fmla="*/ 329 w 866"/>
                <a:gd name="T55" fmla="*/ 758 h 1026"/>
                <a:gd name="T56" fmla="*/ 302 w 866"/>
                <a:gd name="T57" fmla="*/ 732 h 1026"/>
                <a:gd name="T58" fmla="*/ 299 w 866"/>
                <a:gd name="T59" fmla="*/ 643 h 1026"/>
                <a:gd name="T60" fmla="*/ 304 w 866"/>
                <a:gd name="T61" fmla="*/ 620 h 1026"/>
                <a:gd name="T62" fmla="*/ 271 w 866"/>
                <a:gd name="T63" fmla="*/ 685 h 1026"/>
                <a:gd name="T64" fmla="*/ 253 w 866"/>
                <a:gd name="T65" fmla="*/ 780 h 1026"/>
                <a:gd name="T66" fmla="*/ 188 w 866"/>
                <a:gd name="T67" fmla="*/ 746 h 1026"/>
                <a:gd name="T68" fmla="*/ 180 w 866"/>
                <a:gd name="T69" fmla="*/ 759 h 1026"/>
                <a:gd name="T70" fmla="*/ 147 w 866"/>
                <a:gd name="T71" fmla="*/ 696 h 1026"/>
                <a:gd name="T72" fmla="*/ 122 w 866"/>
                <a:gd name="T73" fmla="*/ 648 h 1026"/>
                <a:gd name="T74" fmla="*/ 117 w 866"/>
                <a:gd name="T75" fmla="*/ 583 h 1026"/>
                <a:gd name="T76" fmla="*/ 91 w 866"/>
                <a:gd name="T77" fmla="*/ 528 h 1026"/>
                <a:gd name="T78" fmla="*/ 74 w 866"/>
                <a:gd name="T79" fmla="*/ 525 h 1026"/>
                <a:gd name="T80" fmla="*/ 97 w 866"/>
                <a:gd name="T81" fmla="*/ 486 h 1026"/>
                <a:gd name="T82" fmla="*/ 66 w 866"/>
                <a:gd name="T83" fmla="*/ 465 h 1026"/>
                <a:gd name="T84" fmla="*/ 59 w 866"/>
                <a:gd name="T85" fmla="*/ 392 h 1026"/>
                <a:gd name="T86" fmla="*/ 56 w 866"/>
                <a:gd name="T87" fmla="*/ 385 h 1026"/>
                <a:gd name="T88" fmla="*/ 21 w 866"/>
                <a:gd name="T89" fmla="*/ 403 h 1026"/>
                <a:gd name="T90" fmla="*/ 46 w 866"/>
                <a:gd name="T91" fmla="*/ 348 h 1026"/>
                <a:gd name="T92" fmla="*/ 107 w 866"/>
                <a:gd name="T93" fmla="*/ 288 h 1026"/>
                <a:gd name="T94" fmla="*/ 58 w 866"/>
                <a:gd name="T95" fmla="*/ 149 h 1026"/>
                <a:gd name="T96" fmla="*/ 119 w 866"/>
                <a:gd name="T97" fmla="*/ 63 h 1026"/>
                <a:gd name="T98" fmla="*/ 183 w 866"/>
                <a:gd name="T99" fmla="*/ 120 h 1026"/>
                <a:gd name="T100" fmla="*/ 294 w 866"/>
                <a:gd name="T101" fmla="*/ 136 h 1026"/>
                <a:gd name="T102" fmla="*/ 329 w 866"/>
                <a:gd name="T103" fmla="*/ 118 h 1026"/>
                <a:gd name="T104" fmla="*/ 368 w 866"/>
                <a:gd name="T105" fmla="*/ 57 h 1026"/>
                <a:gd name="T106" fmla="*/ 400 w 866"/>
                <a:gd name="T107" fmla="*/ 18 h 1026"/>
                <a:gd name="T108" fmla="*/ 534 w 866"/>
                <a:gd name="T109" fmla="*/ 0 h 1026"/>
                <a:gd name="T110" fmla="*/ 545 w 866"/>
                <a:gd name="T111" fmla="*/ 130 h 1026"/>
                <a:gd name="T112" fmla="*/ 583 w 866"/>
                <a:gd name="T113" fmla="*/ 227 h 1026"/>
                <a:gd name="T114" fmla="*/ 602 w 866"/>
                <a:gd name="T115" fmla="*/ 308 h 1026"/>
                <a:gd name="T116" fmla="*/ 630 w 866"/>
                <a:gd name="T117" fmla="*/ 379 h 1026"/>
                <a:gd name="T118" fmla="*/ 623 w 866"/>
                <a:gd name="T119" fmla="*/ 431 h 1026"/>
                <a:gd name="T120" fmla="*/ 648 w 866"/>
                <a:gd name="T121" fmla="*/ 482 h 1026"/>
                <a:gd name="T122" fmla="*/ 666 w 866"/>
                <a:gd name="T123" fmla="*/ 550 h 1026"/>
                <a:gd name="T124" fmla="*/ 704 w 866"/>
                <a:gd name="T125" fmla="*/ 651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6" h="1026">
                  <a:moveTo>
                    <a:pt x="726" y="704"/>
                  </a:moveTo>
                  <a:lnTo>
                    <a:pt x="726" y="709"/>
                  </a:lnTo>
                  <a:lnTo>
                    <a:pt x="727" y="715"/>
                  </a:lnTo>
                  <a:lnTo>
                    <a:pt x="731" y="720"/>
                  </a:lnTo>
                  <a:lnTo>
                    <a:pt x="734" y="725"/>
                  </a:lnTo>
                  <a:lnTo>
                    <a:pt x="736" y="737"/>
                  </a:lnTo>
                  <a:lnTo>
                    <a:pt x="746" y="741"/>
                  </a:lnTo>
                  <a:lnTo>
                    <a:pt x="750" y="751"/>
                  </a:lnTo>
                  <a:lnTo>
                    <a:pt x="752" y="756"/>
                  </a:lnTo>
                  <a:lnTo>
                    <a:pt x="759" y="761"/>
                  </a:lnTo>
                  <a:lnTo>
                    <a:pt x="760" y="762"/>
                  </a:lnTo>
                  <a:lnTo>
                    <a:pt x="764" y="762"/>
                  </a:lnTo>
                  <a:lnTo>
                    <a:pt x="769" y="764"/>
                  </a:lnTo>
                  <a:lnTo>
                    <a:pt x="769" y="775"/>
                  </a:lnTo>
                  <a:lnTo>
                    <a:pt x="772" y="787"/>
                  </a:lnTo>
                  <a:lnTo>
                    <a:pt x="774" y="800"/>
                  </a:lnTo>
                  <a:lnTo>
                    <a:pt x="767" y="811"/>
                  </a:lnTo>
                  <a:lnTo>
                    <a:pt x="764" y="822"/>
                  </a:lnTo>
                  <a:lnTo>
                    <a:pt x="764" y="829"/>
                  </a:lnTo>
                  <a:lnTo>
                    <a:pt x="767" y="835"/>
                  </a:lnTo>
                  <a:lnTo>
                    <a:pt x="774" y="848"/>
                  </a:lnTo>
                  <a:lnTo>
                    <a:pt x="775" y="858"/>
                  </a:lnTo>
                  <a:lnTo>
                    <a:pt x="777" y="864"/>
                  </a:lnTo>
                  <a:lnTo>
                    <a:pt x="782" y="869"/>
                  </a:lnTo>
                  <a:lnTo>
                    <a:pt x="787" y="872"/>
                  </a:lnTo>
                  <a:lnTo>
                    <a:pt x="789" y="876"/>
                  </a:lnTo>
                  <a:lnTo>
                    <a:pt x="789" y="879"/>
                  </a:lnTo>
                  <a:lnTo>
                    <a:pt x="787" y="892"/>
                  </a:lnTo>
                  <a:lnTo>
                    <a:pt x="789" y="900"/>
                  </a:lnTo>
                  <a:lnTo>
                    <a:pt x="795" y="915"/>
                  </a:lnTo>
                  <a:lnTo>
                    <a:pt x="803" y="927"/>
                  </a:lnTo>
                  <a:lnTo>
                    <a:pt x="813" y="945"/>
                  </a:lnTo>
                  <a:lnTo>
                    <a:pt x="820" y="952"/>
                  </a:lnTo>
                  <a:lnTo>
                    <a:pt x="828" y="963"/>
                  </a:lnTo>
                  <a:lnTo>
                    <a:pt x="836" y="971"/>
                  </a:lnTo>
                  <a:lnTo>
                    <a:pt x="846" y="974"/>
                  </a:lnTo>
                  <a:lnTo>
                    <a:pt x="853" y="976"/>
                  </a:lnTo>
                  <a:lnTo>
                    <a:pt x="858" y="981"/>
                  </a:lnTo>
                  <a:lnTo>
                    <a:pt x="860" y="982"/>
                  </a:lnTo>
                  <a:lnTo>
                    <a:pt x="863" y="984"/>
                  </a:lnTo>
                  <a:lnTo>
                    <a:pt x="865" y="987"/>
                  </a:lnTo>
                  <a:lnTo>
                    <a:pt x="866" y="989"/>
                  </a:lnTo>
                  <a:lnTo>
                    <a:pt x="861" y="995"/>
                  </a:lnTo>
                  <a:lnTo>
                    <a:pt x="861" y="1000"/>
                  </a:lnTo>
                  <a:lnTo>
                    <a:pt x="858" y="1007"/>
                  </a:lnTo>
                  <a:lnTo>
                    <a:pt x="855" y="1013"/>
                  </a:lnTo>
                  <a:lnTo>
                    <a:pt x="848" y="1020"/>
                  </a:lnTo>
                  <a:lnTo>
                    <a:pt x="838" y="1025"/>
                  </a:lnTo>
                  <a:lnTo>
                    <a:pt x="828" y="1026"/>
                  </a:lnTo>
                  <a:lnTo>
                    <a:pt x="827" y="1026"/>
                  </a:lnTo>
                  <a:lnTo>
                    <a:pt x="815" y="1015"/>
                  </a:lnTo>
                  <a:lnTo>
                    <a:pt x="802" y="1008"/>
                  </a:lnTo>
                  <a:lnTo>
                    <a:pt x="793" y="1002"/>
                  </a:lnTo>
                  <a:lnTo>
                    <a:pt x="785" y="1002"/>
                  </a:lnTo>
                  <a:lnTo>
                    <a:pt x="785" y="992"/>
                  </a:lnTo>
                  <a:lnTo>
                    <a:pt x="779" y="986"/>
                  </a:lnTo>
                  <a:lnTo>
                    <a:pt x="772" y="978"/>
                  </a:lnTo>
                  <a:lnTo>
                    <a:pt x="764" y="982"/>
                  </a:lnTo>
                  <a:lnTo>
                    <a:pt x="747" y="984"/>
                  </a:lnTo>
                  <a:lnTo>
                    <a:pt x="744" y="986"/>
                  </a:lnTo>
                  <a:lnTo>
                    <a:pt x="732" y="986"/>
                  </a:lnTo>
                  <a:lnTo>
                    <a:pt x="724" y="987"/>
                  </a:lnTo>
                  <a:lnTo>
                    <a:pt x="719" y="997"/>
                  </a:lnTo>
                  <a:lnTo>
                    <a:pt x="712" y="1004"/>
                  </a:lnTo>
                  <a:lnTo>
                    <a:pt x="706" y="1004"/>
                  </a:lnTo>
                  <a:lnTo>
                    <a:pt x="704" y="1005"/>
                  </a:lnTo>
                  <a:lnTo>
                    <a:pt x="699" y="1007"/>
                  </a:lnTo>
                  <a:lnTo>
                    <a:pt x="696" y="1012"/>
                  </a:lnTo>
                  <a:lnTo>
                    <a:pt x="691" y="1018"/>
                  </a:lnTo>
                  <a:lnTo>
                    <a:pt x="679" y="1018"/>
                  </a:lnTo>
                  <a:lnTo>
                    <a:pt x="669" y="1012"/>
                  </a:lnTo>
                  <a:lnTo>
                    <a:pt x="660" y="1005"/>
                  </a:lnTo>
                  <a:lnTo>
                    <a:pt x="656" y="1000"/>
                  </a:lnTo>
                  <a:lnTo>
                    <a:pt x="653" y="992"/>
                  </a:lnTo>
                  <a:lnTo>
                    <a:pt x="645" y="987"/>
                  </a:lnTo>
                  <a:lnTo>
                    <a:pt x="635" y="979"/>
                  </a:lnTo>
                  <a:lnTo>
                    <a:pt x="630" y="973"/>
                  </a:lnTo>
                  <a:lnTo>
                    <a:pt x="618" y="968"/>
                  </a:lnTo>
                  <a:lnTo>
                    <a:pt x="608" y="963"/>
                  </a:lnTo>
                  <a:lnTo>
                    <a:pt x="605" y="957"/>
                  </a:lnTo>
                  <a:lnTo>
                    <a:pt x="598" y="955"/>
                  </a:lnTo>
                  <a:lnTo>
                    <a:pt x="580" y="957"/>
                  </a:lnTo>
                  <a:lnTo>
                    <a:pt x="578" y="953"/>
                  </a:lnTo>
                  <a:lnTo>
                    <a:pt x="574" y="952"/>
                  </a:lnTo>
                  <a:lnTo>
                    <a:pt x="574" y="945"/>
                  </a:lnTo>
                  <a:lnTo>
                    <a:pt x="570" y="944"/>
                  </a:lnTo>
                  <a:lnTo>
                    <a:pt x="569" y="950"/>
                  </a:lnTo>
                  <a:lnTo>
                    <a:pt x="564" y="950"/>
                  </a:lnTo>
                  <a:lnTo>
                    <a:pt x="560" y="947"/>
                  </a:lnTo>
                  <a:lnTo>
                    <a:pt x="555" y="944"/>
                  </a:lnTo>
                  <a:lnTo>
                    <a:pt x="554" y="937"/>
                  </a:lnTo>
                  <a:lnTo>
                    <a:pt x="555" y="931"/>
                  </a:lnTo>
                  <a:lnTo>
                    <a:pt x="557" y="923"/>
                  </a:lnTo>
                  <a:lnTo>
                    <a:pt x="557" y="911"/>
                  </a:lnTo>
                  <a:lnTo>
                    <a:pt x="564" y="905"/>
                  </a:lnTo>
                  <a:lnTo>
                    <a:pt x="565" y="902"/>
                  </a:lnTo>
                  <a:lnTo>
                    <a:pt x="564" y="902"/>
                  </a:lnTo>
                  <a:lnTo>
                    <a:pt x="560" y="900"/>
                  </a:lnTo>
                  <a:lnTo>
                    <a:pt x="557" y="898"/>
                  </a:lnTo>
                  <a:lnTo>
                    <a:pt x="554" y="898"/>
                  </a:lnTo>
                  <a:lnTo>
                    <a:pt x="550" y="898"/>
                  </a:lnTo>
                  <a:lnTo>
                    <a:pt x="552" y="900"/>
                  </a:lnTo>
                  <a:lnTo>
                    <a:pt x="557" y="903"/>
                  </a:lnTo>
                  <a:lnTo>
                    <a:pt x="555" y="908"/>
                  </a:lnTo>
                  <a:lnTo>
                    <a:pt x="555" y="910"/>
                  </a:lnTo>
                  <a:lnTo>
                    <a:pt x="554" y="911"/>
                  </a:lnTo>
                  <a:lnTo>
                    <a:pt x="555" y="919"/>
                  </a:lnTo>
                  <a:lnTo>
                    <a:pt x="555" y="924"/>
                  </a:lnTo>
                  <a:lnTo>
                    <a:pt x="554" y="931"/>
                  </a:lnTo>
                  <a:lnTo>
                    <a:pt x="550" y="939"/>
                  </a:lnTo>
                  <a:lnTo>
                    <a:pt x="544" y="945"/>
                  </a:lnTo>
                  <a:lnTo>
                    <a:pt x="532" y="952"/>
                  </a:lnTo>
                  <a:lnTo>
                    <a:pt x="524" y="945"/>
                  </a:lnTo>
                  <a:lnTo>
                    <a:pt x="521" y="945"/>
                  </a:lnTo>
                  <a:lnTo>
                    <a:pt x="517" y="934"/>
                  </a:lnTo>
                  <a:lnTo>
                    <a:pt x="517" y="924"/>
                  </a:lnTo>
                  <a:lnTo>
                    <a:pt x="522" y="916"/>
                  </a:lnTo>
                  <a:lnTo>
                    <a:pt x="531" y="916"/>
                  </a:lnTo>
                  <a:lnTo>
                    <a:pt x="537" y="911"/>
                  </a:lnTo>
                  <a:lnTo>
                    <a:pt x="532" y="911"/>
                  </a:lnTo>
                  <a:lnTo>
                    <a:pt x="527" y="913"/>
                  </a:lnTo>
                  <a:lnTo>
                    <a:pt x="521" y="911"/>
                  </a:lnTo>
                  <a:lnTo>
                    <a:pt x="516" y="910"/>
                  </a:lnTo>
                  <a:lnTo>
                    <a:pt x="512" y="905"/>
                  </a:lnTo>
                  <a:lnTo>
                    <a:pt x="509" y="897"/>
                  </a:lnTo>
                  <a:lnTo>
                    <a:pt x="507" y="900"/>
                  </a:lnTo>
                  <a:lnTo>
                    <a:pt x="509" y="908"/>
                  </a:lnTo>
                  <a:lnTo>
                    <a:pt x="514" y="913"/>
                  </a:lnTo>
                  <a:lnTo>
                    <a:pt x="514" y="916"/>
                  </a:lnTo>
                  <a:lnTo>
                    <a:pt x="512" y="918"/>
                  </a:lnTo>
                  <a:lnTo>
                    <a:pt x="511" y="923"/>
                  </a:lnTo>
                  <a:lnTo>
                    <a:pt x="511" y="934"/>
                  </a:lnTo>
                  <a:lnTo>
                    <a:pt x="509" y="945"/>
                  </a:lnTo>
                  <a:lnTo>
                    <a:pt x="501" y="950"/>
                  </a:lnTo>
                  <a:lnTo>
                    <a:pt x="491" y="953"/>
                  </a:lnTo>
                  <a:lnTo>
                    <a:pt x="484" y="960"/>
                  </a:lnTo>
                  <a:lnTo>
                    <a:pt x="474" y="970"/>
                  </a:lnTo>
                  <a:lnTo>
                    <a:pt x="473" y="963"/>
                  </a:lnTo>
                  <a:lnTo>
                    <a:pt x="474" y="953"/>
                  </a:lnTo>
                  <a:lnTo>
                    <a:pt x="474" y="944"/>
                  </a:lnTo>
                  <a:lnTo>
                    <a:pt x="474" y="927"/>
                  </a:lnTo>
                  <a:lnTo>
                    <a:pt x="473" y="927"/>
                  </a:lnTo>
                  <a:lnTo>
                    <a:pt x="469" y="926"/>
                  </a:lnTo>
                  <a:lnTo>
                    <a:pt x="466" y="921"/>
                  </a:lnTo>
                  <a:lnTo>
                    <a:pt x="464" y="915"/>
                  </a:lnTo>
                  <a:lnTo>
                    <a:pt x="464" y="905"/>
                  </a:lnTo>
                  <a:lnTo>
                    <a:pt x="464" y="897"/>
                  </a:lnTo>
                  <a:lnTo>
                    <a:pt x="469" y="895"/>
                  </a:lnTo>
                  <a:lnTo>
                    <a:pt x="479" y="890"/>
                  </a:lnTo>
                  <a:lnTo>
                    <a:pt x="483" y="884"/>
                  </a:lnTo>
                  <a:lnTo>
                    <a:pt x="479" y="879"/>
                  </a:lnTo>
                  <a:lnTo>
                    <a:pt x="476" y="874"/>
                  </a:lnTo>
                  <a:lnTo>
                    <a:pt x="473" y="872"/>
                  </a:lnTo>
                  <a:lnTo>
                    <a:pt x="466" y="868"/>
                  </a:lnTo>
                  <a:lnTo>
                    <a:pt x="458" y="868"/>
                  </a:lnTo>
                  <a:lnTo>
                    <a:pt x="458" y="859"/>
                  </a:lnTo>
                  <a:lnTo>
                    <a:pt x="463" y="856"/>
                  </a:lnTo>
                  <a:lnTo>
                    <a:pt x="468" y="856"/>
                  </a:lnTo>
                  <a:lnTo>
                    <a:pt x="474" y="856"/>
                  </a:lnTo>
                  <a:lnTo>
                    <a:pt x="476" y="845"/>
                  </a:lnTo>
                  <a:lnTo>
                    <a:pt x="471" y="843"/>
                  </a:lnTo>
                  <a:lnTo>
                    <a:pt x="471" y="847"/>
                  </a:lnTo>
                  <a:lnTo>
                    <a:pt x="473" y="853"/>
                  </a:ln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3" name="Freeform 317"/>
            <p:cNvSpPr>
              <a:spLocks/>
            </p:cNvSpPr>
            <p:nvPr/>
          </p:nvSpPr>
          <p:spPr bwMode="auto">
            <a:xfrm>
              <a:off x="1589088" y="11291095"/>
              <a:ext cx="576263" cy="747713"/>
            </a:xfrm>
            <a:custGeom>
              <a:avLst/>
              <a:gdLst>
                <a:gd name="T0" fmla="*/ 469 w 726"/>
                <a:gd name="T1" fmla="*/ 889 h 942"/>
                <a:gd name="T2" fmla="*/ 428 w 726"/>
                <a:gd name="T3" fmla="*/ 851 h 942"/>
                <a:gd name="T4" fmla="*/ 441 w 726"/>
                <a:gd name="T5" fmla="*/ 798 h 942"/>
                <a:gd name="T6" fmla="*/ 420 w 726"/>
                <a:gd name="T7" fmla="*/ 881 h 942"/>
                <a:gd name="T8" fmla="*/ 400 w 726"/>
                <a:gd name="T9" fmla="*/ 934 h 942"/>
                <a:gd name="T10" fmla="*/ 413 w 726"/>
                <a:gd name="T11" fmla="*/ 885 h 942"/>
                <a:gd name="T12" fmla="*/ 405 w 726"/>
                <a:gd name="T13" fmla="*/ 821 h 942"/>
                <a:gd name="T14" fmla="*/ 395 w 726"/>
                <a:gd name="T15" fmla="*/ 892 h 942"/>
                <a:gd name="T16" fmla="*/ 373 w 726"/>
                <a:gd name="T17" fmla="*/ 916 h 942"/>
                <a:gd name="T18" fmla="*/ 319 w 726"/>
                <a:gd name="T19" fmla="*/ 827 h 942"/>
                <a:gd name="T20" fmla="*/ 340 w 726"/>
                <a:gd name="T21" fmla="*/ 779 h 942"/>
                <a:gd name="T22" fmla="*/ 368 w 726"/>
                <a:gd name="T23" fmla="*/ 753 h 942"/>
                <a:gd name="T24" fmla="*/ 418 w 726"/>
                <a:gd name="T25" fmla="*/ 715 h 942"/>
                <a:gd name="T26" fmla="*/ 393 w 726"/>
                <a:gd name="T27" fmla="*/ 688 h 942"/>
                <a:gd name="T28" fmla="*/ 403 w 726"/>
                <a:gd name="T29" fmla="*/ 654 h 942"/>
                <a:gd name="T30" fmla="*/ 392 w 726"/>
                <a:gd name="T31" fmla="*/ 662 h 942"/>
                <a:gd name="T32" fmla="*/ 354 w 726"/>
                <a:gd name="T33" fmla="*/ 746 h 942"/>
                <a:gd name="T34" fmla="*/ 307 w 726"/>
                <a:gd name="T35" fmla="*/ 766 h 942"/>
                <a:gd name="T36" fmla="*/ 294 w 726"/>
                <a:gd name="T37" fmla="*/ 706 h 942"/>
                <a:gd name="T38" fmla="*/ 306 w 726"/>
                <a:gd name="T39" fmla="*/ 628 h 942"/>
                <a:gd name="T40" fmla="*/ 304 w 726"/>
                <a:gd name="T41" fmla="*/ 620 h 942"/>
                <a:gd name="T42" fmla="*/ 269 w 726"/>
                <a:gd name="T43" fmla="*/ 680 h 942"/>
                <a:gd name="T44" fmla="*/ 274 w 726"/>
                <a:gd name="T45" fmla="*/ 753 h 942"/>
                <a:gd name="T46" fmla="*/ 213 w 726"/>
                <a:gd name="T47" fmla="*/ 762 h 942"/>
                <a:gd name="T48" fmla="*/ 195 w 726"/>
                <a:gd name="T49" fmla="*/ 712 h 942"/>
                <a:gd name="T50" fmla="*/ 172 w 726"/>
                <a:gd name="T51" fmla="*/ 754 h 942"/>
                <a:gd name="T52" fmla="*/ 147 w 726"/>
                <a:gd name="T53" fmla="*/ 696 h 942"/>
                <a:gd name="T54" fmla="*/ 129 w 726"/>
                <a:gd name="T55" fmla="*/ 654 h 942"/>
                <a:gd name="T56" fmla="*/ 122 w 726"/>
                <a:gd name="T57" fmla="*/ 614 h 942"/>
                <a:gd name="T58" fmla="*/ 92 w 726"/>
                <a:gd name="T59" fmla="*/ 544 h 942"/>
                <a:gd name="T60" fmla="*/ 66 w 726"/>
                <a:gd name="T61" fmla="*/ 547 h 942"/>
                <a:gd name="T62" fmla="*/ 77 w 726"/>
                <a:gd name="T63" fmla="*/ 521 h 942"/>
                <a:gd name="T64" fmla="*/ 97 w 726"/>
                <a:gd name="T65" fmla="*/ 486 h 942"/>
                <a:gd name="T66" fmla="*/ 72 w 726"/>
                <a:gd name="T67" fmla="*/ 463 h 942"/>
                <a:gd name="T68" fmla="*/ 51 w 726"/>
                <a:gd name="T69" fmla="*/ 410 h 942"/>
                <a:gd name="T70" fmla="*/ 58 w 726"/>
                <a:gd name="T71" fmla="*/ 361 h 942"/>
                <a:gd name="T72" fmla="*/ 41 w 726"/>
                <a:gd name="T73" fmla="*/ 410 h 942"/>
                <a:gd name="T74" fmla="*/ 21 w 726"/>
                <a:gd name="T75" fmla="*/ 392 h 942"/>
                <a:gd name="T76" fmla="*/ 46 w 726"/>
                <a:gd name="T77" fmla="*/ 348 h 942"/>
                <a:gd name="T78" fmla="*/ 86 w 726"/>
                <a:gd name="T79" fmla="*/ 296 h 942"/>
                <a:gd name="T80" fmla="*/ 66 w 726"/>
                <a:gd name="T81" fmla="*/ 190 h 942"/>
                <a:gd name="T82" fmla="*/ 107 w 726"/>
                <a:gd name="T83" fmla="*/ 75 h 942"/>
                <a:gd name="T84" fmla="*/ 135 w 726"/>
                <a:gd name="T85" fmla="*/ 67 h 942"/>
                <a:gd name="T86" fmla="*/ 201 w 726"/>
                <a:gd name="T87" fmla="*/ 118 h 942"/>
                <a:gd name="T88" fmla="*/ 294 w 726"/>
                <a:gd name="T89" fmla="*/ 136 h 942"/>
                <a:gd name="T90" fmla="*/ 327 w 726"/>
                <a:gd name="T91" fmla="*/ 125 h 942"/>
                <a:gd name="T92" fmla="*/ 355 w 726"/>
                <a:gd name="T93" fmla="*/ 81 h 942"/>
                <a:gd name="T94" fmla="*/ 390 w 726"/>
                <a:gd name="T95" fmla="*/ 39 h 942"/>
                <a:gd name="T96" fmla="*/ 430 w 726"/>
                <a:gd name="T97" fmla="*/ 8 h 942"/>
                <a:gd name="T98" fmla="*/ 550 w 726"/>
                <a:gd name="T99" fmla="*/ 15 h 942"/>
                <a:gd name="T100" fmla="*/ 545 w 726"/>
                <a:gd name="T101" fmla="*/ 130 h 942"/>
                <a:gd name="T102" fmla="*/ 572 w 726"/>
                <a:gd name="T103" fmla="*/ 206 h 942"/>
                <a:gd name="T104" fmla="*/ 602 w 726"/>
                <a:gd name="T105" fmla="*/ 275 h 942"/>
                <a:gd name="T106" fmla="*/ 618 w 726"/>
                <a:gd name="T107" fmla="*/ 334 h 942"/>
                <a:gd name="T108" fmla="*/ 605 w 726"/>
                <a:gd name="T109" fmla="*/ 385 h 942"/>
                <a:gd name="T110" fmla="*/ 615 w 726"/>
                <a:gd name="T111" fmla="*/ 436 h 942"/>
                <a:gd name="T112" fmla="*/ 648 w 726"/>
                <a:gd name="T113" fmla="*/ 482 h 942"/>
                <a:gd name="T114" fmla="*/ 653 w 726"/>
                <a:gd name="T115" fmla="*/ 539 h 942"/>
                <a:gd name="T116" fmla="*/ 696 w 726"/>
                <a:gd name="T117" fmla="*/ 625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6" h="942">
                  <a:moveTo>
                    <a:pt x="473" y="853"/>
                  </a:move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4" name="Freeform 318"/>
            <p:cNvSpPr>
              <a:spLocks/>
            </p:cNvSpPr>
            <p:nvPr/>
          </p:nvSpPr>
          <p:spPr bwMode="auto">
            <a:xfrm>
              <a:off x="1952625" y="11849895"/>
              <a:ext cx="325438" cy="255588"/>
            </a:xfrm>
            <a:custGeom>
              <a:avLst/>
              <a:gdLst>
                <a:gd name="T0" fmla="*/ 269 w 408"/>
                <a:gd name="T1" fmla="*/ 11 h 322"/>
                <a:gd name="T2" fmla="*/ 278 w 408"/>
                <a:gd name="T3" fmla="*/ 33 h 322"/>
                <a:gd name="T4" fmla="*/ 294 w 408"/>
                <a:gd name="T5" fmla="*/ 52 h 322"/>
                <a:gd name="T6" fmla="*/ 306 w 408"/>
                <a:gd name="T7" fmla="*/ 58 h 322"/>
                <a:gd name="T8" fmla="*/ 314 w 408"/>
                <a:gd name="T9" fmla="*/ 83 h 322"/>
                <a:gd name="T10" fmla="*/ 306 w 408"/>
                <a:gd name="T11" fmla="*/ 118 h 322"/>
                <a:gd name="T12" fmla="*/ 316 w 408"/>
                <a:gd name="T13" fmla="*/ 144 h 322"/>
                <a:gd name="T14" fmla="*/ 324 w 408"/>
                <a:gd name="T15" fmla="*/ 165 h 322"/>
                <a:gd name="T16" fmla="*/ 331 w 408"/>
                <a:gd name="T17" fmla="*/ 175 h 322"/>
                <a:gd name="T18" fmla="*/ 337 w 408"/>
                <a:gd name="T19" fmla="*/ 211 h 322"/>
                <a:gd name="T20" fmla="*/ 362 w 408"/>
                <a:gd name="T21" fmla="*/ 248 h 322"/>
                <a:gd name="T22" fmla="*/ 388 w 408"/>
                <a:gd name="T23" fmla="*/ 270 h 322"/>
                <a:gd name="T24" fmla="*/ 402 w 408"/>
                <a:gd name="T25" fmla="*/ 278 h 322"/>
                <a:gd name="T26" fmla="*/ 408 w 408"/>
                <a:gd name="T27" fmla="*/ 285 h 322"/>
                <a:gd name="T28" fmla="*/ 400 w 408"/>
                <a:gd name="T29" fmla="*/ 303 h 322"/>
                <a:gd name="T30" fmla="*/ 380 w 408"/>
                <a:gd name="T31" fmla="*/ 321 h 322"/>
                <a:gd name="T32" fmla="*/ 357 w 408"/>
                <a:gd name="T33" fmla="*/ 311 h 322"/>
                <a:gd name="T34" fmla="*/ 327 w 408"/>
                <a:gd name="T35" fmla="*/ 298 h 322"/>
                <a:gd name="T36" fmla="*/ 314 w 408"/>
                <a:gd name="T37" fmla="*/ 274 h 322"/>
                <a:gd name="T38" fmla="*/ 286 w 408"/>
                <a:gd name="T39" fmla="*/ 282 h 322"/>
                <a:gd name="T40" fmla="*/ 261 w 408"/>
                <a:gd name="T41" fmla="*/ 293 h 322"/>
                <a:gd name="T42" fmla="*/ 246 w 408"/>
                <a:gd name="T43" fmla="*/ 301 h 322"/>
                <a:gd name="T44" fmla="*/ 233 w 408"/>
                <a:gd name="T45" fmla="*/ 314 h 322"/>
                <a:gd name="T46" fmla="*/ 202 w 408"/>
                <a:gd name="T47" fmla="*/ 301 h 322"/>
                <a:gd name="T48" fmla="*/ 187 w 408"/>
                <a:gd name="T49" fmla="*/ 283 h 322"/>
                <a:gd name="T50" fmla="*/ 160 w 408"/>
                <a:gd name="T51" fmla="*/ 264 h 322"/>
                <a:gd name="T52" fmla="*/ 140 w 408"/>
                <a:gd name="T53" fmla="*/ 251 h 322"/>
                <a:gd name="T54" fmla="*/ 116 w 408"/>
                <a:gd name="T55" fmla="*/ 248 h 322"/>
                <a:gd name="T56" fmla="*/ 111 w 408"/>
                <a:gd name="T57" fmla="*/ 246 h 322"/>
                <a:gd name="T58" fmla="*/ 97 w 408"/>
                <a:gd name="T59" fmla="*/ 240 h 322"/>
                <a:gd name="T60" fmla="*/ 99 w 408"/>
                <a:gd name="T61" fmla="*/ 219 h 322"/>
                <a:gd name="T62" fmla="*/ 107 w 408"/>
                <a:gd name="T63" fmla="*/ 198 h 322"/>
                <a:gd name="T64" fmla="*/ 99 w 408"/>
                <a:gd name="T65" fmla="*/ 194 h 322"/>
                <a:gd name="T66" fmla="*/ 94 w 408"/>
                <a:gd name="T67" fmla="*/ 196 h 322"/>
                <a:gd name="T68" fmla="*/ 97 w 408"/>
                <a:gd name="T69" fmla="*/ 206 h 322"/>
                <a:gd name="T70" fmla="*/ 97 w 408"/>
                <a:gd name="T71" fmla="*/ 220 h 322"/>
                <a:gd name="T72" fmla="*/ 86 w 408"/>
                <a:gd name="T73" fmla="*/ 241 h 322"/>
                <a:gd name="T74" fmla="*/ 63 w 408"/>
                <a:gd name="T75" fmla="*/ 241 h 322"/>
                <a:gd name="T76" fmla="*/ 64 w 408"/>
                <a:gd name="T77" fmla="*/ 212 h 322"/>
                <a:gd name="T78" fmla="*/ 74 w 408"/>
                <a:gd name="T79" fmla="*/ 207 h 322"/>
                <a:gd name="T80" fmla="*/ 58 w 408"/>
                <a:gd name="T81" fmla="*/ 206 h 322"/>
                <a:gd name="T82" fmla="*/ 49 w 408"/>
                <a:gd name="T83" fmla="*/ 196 h 322"/>
                <a:gd name="T84" fmla="*/ 56 w 408"/>
                <a:gd name="T85" fmla="*/ 212 h 322"/>
                <a:gd name="T86" fmla="*/ 53 w 408"/>
                <a:gd name="T87" fmla="*/ 230 h 322"/>
                <a:gd name="T88" fmla="*/ 33 w 408"/>
                <a:gd name="T89" fmla="*/ 249 h 322"/>
                <a:gd name="T90" fmla="*/ 15 w 408"/>
                <a:gd name="T91" fmla="*/ 259 h 322"/>
                <a:gd name="T92" fmla="*/ 16 w 408"/>
                <a:gd name="T93" fmla="*/ 223 h 322"/>
                <a:gd name="T94" fmla="*/ 8 w 408"/>
                <a:gd name="T95" fmla="*/ 217 h 322"/>
                <a:gd name="T96" fmla="*/ 6 w 408"/>
                <a:gd name="T97" fmla="*/ 193 h 322"/>
                <a:gd name="T98" fmla="*/ 25 w 408"/>
                <a:gd name="T99" fmla="*/ 180 h 322"/>
                <a:gd name="T100" fmla="*/ 15 w 408"/>
                <a:gd name="T101" fmla="*/ 168 h 322"/>
                <a:gd name="T102" fmla="*/ 0 w 408"/>
                <a:gd name="T103" fmla="*/ 155 h 322"/>
                <a:gd name="T104" fmla="*/ 16 w 408"/>
                <a:gd name="T105" fmla="*/ 152 h 322"/>
                <a:gd name="T106" fmla="*/ 13 w 408"/>
                <a:gd name="T107" fmla="*/ 14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8" h="322">
                  <a:moveTo>
                    <a:pt x="268" y="0"/>
                  </a:moveTo>
                  <a:lnTo>
                    <a:pt x="268" y="5"/>
                  </a:lnTo>
                  <a:lnTo>
                    <a:pt x="269" y="11"/>
                  </a:lnTo>
                  <a:lnTo>
                    <a:pt x="273" y="16"/>
                  </a:lnTo>
                  <a:lnTo>
                    <a:pt x="276" y="21"/>
                  </a:lnTo>
                  <a:lnTo>
                    <a:pt x="278" y="33"/>
                  </a:lnTo>
                  <a:lnTo>
                    <a:pt x="288" y="37"/>
                  </a:lnTo>
                  <a:lnTo>
                    <a:pt x="292" y="47"/>
                  </a:lnTo>
                  <a:lnTo>
                    <a:pt x="294" y="52"/>
                  </a:lnTo>
                  <a:lnTo>
                    <a:pt x="301" y="57"/>
                  </a:lnTo>
                  <a:lnTo>
                    <a:pt x="302" y="58"/>
                  </a:lnTo>
                  <a:lnTo>
                    <a:pt x="306" y="58"/>
                  </a:lnTo>
                  <a:lnTo>
                    <a:pt x="311" y="60"/>
                  </a:lnTo>
                  <a:lnTo>
                    <a:pt x="311" y="71"/>
                  </a:lnTo>
                  <a:lnTo>
                    <a:pt x="314" y="83"/>
                  </a:lnTo>
                  <a:lnTo>
                    <a:pt x="316" y="96"/>
                  </a:lnTo>
                  <a:lnTo>
                    <a:pt x="309" y="107"/>
                  </a:lnTo>
                  <a:lnTo>
                    <a:pt x="306" y="118"/>
                  </a:lnTo>
                  <a:lnTo>
                    <a:pt x="306" y="125"/>
                  </a:lnTo>
                  <a:lnTo>
                    <a:pt x="309" y="131"/>
                  </a:lnTo>
                  <a:lnTo>
                    <a:pt x="316" y="144"/>
                  </a:lnTo>
                  <a:lnTo>
                    <a:pt x="317" y="154"/>
                  </a:lnTo>
                  <a:lnTo>
                    <a:pt x="319" y="160"/>
                  </a:lnTo>
                  <a:lnTo>
                    <a:pt x="324" y="165"/>
                  </a:lnTo>
                  <a:lnTo>
                    <a:pt x="329" y="168"/>
                  </a:lnTo>
                  <a:lnTo>
                    <a:pt x="331" y="172"/>
                  </a:lnTo>
                  <a:lnTo>
                    <a:pt x="331" y="175"/>
                  </a:lnTo>
                  <a:lnTo>
                    <a:pt x="329" y="188"/>
                  </a:lnTo>
                  <a:lnTo>
                    <a:pt x="331" y="196"/>
                  </a:lnTo>
                  <a:lnTo>
                    <a:pt x="337" y="211"/>
                  </a:lnTo>
                  <a:lnTo>
                    <a:pt x="345" y="223"/>
                  </a:lnTo>
                  <a:lnTo>
                    <a:pt x="355" y="241"/>
                  </a:lnTo>
                  <a:lnTo>
                    <a:pt x="362" y="248"/>
                  </a:lnTo>
                  <a:lnTo>
                    <a:pt x="370" y="259"/>
                  </a:lnTo>
                  <a:lnTo>
                    <a:pt x="378" y="267"/>
                  </a:lnTo>
                  <a:lnTo>
                    <a:pt x="388" y="270"/>
                  </a:lnTo>
                  <a:lnTo>
                    <a:pt x="395" y="272"/>
                  </a:lnTo>
                  <a:lnTo>
                    <a:pt x="400" y="277"/>
                  </a:lnTo>
                  <a:lnTo>
                    <a:pt x="402" y="278"/>
                  </a:lnTo>
                  <a:lnTo>
                    <a:pt x="405" y="280"/>
                  </a:lnTo>
                  <a:lnTo>
                    <a:pt x="407" y="283"/>
                  </a:lnTo>
                  <a:lnTo>
                    <a:pt x="408" y="285"/>
                  </a:lnTo>
                  <a:lnTo>
                    <a:pt x="403" y="291"/>
                  </a:lnTo>
                  <a:lnTo>
                    <a:pt x="403" y="296"/>
                  </a:lnTo>
                  <a:lnTo>
                    <a:pt x="400" y="303"/>
                  </a:lnTo>
                  <a:lnTo>
                    <a:pt x="397" y="309"/>
                  </a:lnTo>
                  <a:lnTo>
                    <a:pt x="390" y="316"/>
                  </a:lnTo>
                  <a:lnTo>
                    <a:pt x="380" y="321"/>
                  </a:lnTo>
                  <a:lnTo>
                    <a:pt x="370" y="322"/>
                  </a:lnTo>
                  <a:lnTo>
                    <a:pt x="369" y="322"/>
                  </a:lnTo>
                  <a:lnTo>
                    <a:pt x="357" y="311"/>
                  </a:lnTo>
                  <a:lnTo>
                    <a:pt x="344" y="304"/>
                  </a:lnTo>
                  <a:lnTo>
                    <a:pt x="335" y="298"/>
                  </a:lnTo>
                  <a:lnTo>
                    <a:pt x="327" y="298"/>
                  </a:lnTo>
                  <a:lnTo>
                    <a:pt x="327" y="288"/>
                  </a:lnTo>
                  <a:lnTo>
                    <a:pt x="321" y="282"/>
                  </a:lnTo>
                  <a:lnTo>
                    <a:pt x="314" y="274"/>
                  </a:lnTo>
                  <a:lnTo>
                    <a:pt x="306" y="278"/>
                  </a:lnTo>
                  <a:lnTo>
                    <a:pt x="289" y="280"/>
                  </a:lnTo>
                  <a:lnTo>
                    <a:pt x="286" y="282"/>
                  </a:lnTo>
                  <a:lnTo>
                    <a:pt x="274" y="282"/>
                  </a:lnTo>
                  <a:lnTo>
                    <a:pt x="266" y="283"/>
                  </a:lnTo>
                  <a:lnTo>
                    <a:pt x="261" y="293"/>
                  </a:lnTo>
                  <a:lnTo>
                    <a:pt x="254" y="300"/>
                  </a:lnTo>
                  <a:lnTo>
                    <a:pt x="248" y="300"/>
                  </a:lnTo>
                  <a:lnTo>
                    <a:pt x="246" y="301"/>
                  </a:lnTo>
                  <a:lnTo>
                    <a:pt x="241" y="303"/>
                  </a:lnTo>
                  <a:lnTo>
                    <a:pt x="238" y="308"/>
                  </a:lnTo>
                  <a:lnTo>
                    <a:pt x="233" y="314"/>
                  </a:lnTo>
                  <a:lnTo>
                    <a:pt x="221" y="314"/>
                  </a:lnTo>
                  <a:lnTo>
                    <a:pt x="211" y="308"/>
                  </a:lnTo>
                  <a:lnTo>
                    <a:pt x="202" y="301"/>
                  </a:lnTo>
                  <a:lnTo>
                    <a:pt x="198" y="296"/>
                  </a:lnTo>
                  <a:lnTo>
                    <a:pt x="195" y="288"/>
                  </a:lnTo>
                  <a:lnTo>
                    <a:pt x="187" y="283"/>
                  </a:lnTo>
                  <a:lnTo>
                    <a:pt x="177" y="275"/>
                  </a:lnTo>
                  <a:lnTo>
                    <a:pt x="172" y="269"/>
                  </a:lnTo>
                  <a:lnTo>
                    <a:pt x="160" y="264"/>
                  </a:lnTo>
                  <a:lnTo>
                    <a:pt x="150" y="259"/>
                  </a:lnTo>
                  <a:lnTo>
                    <a:pt x="147" y="253"/>
                  </a:lnTo>
                  <a:lnTo>
                    <a:pt x="140" y="251"/>
                  </a:lnTo>
                  <a:lnTo>
                    <a:pt x="122" y="253"/>
                  </a:lnTo>
                  <a:lnTo>
                    <a:pt x="120" y="249"/>
                  </a:lnTo>
                  <a:lnTo>
                    <a:pt x="116" y="248"/>
                  </a:lnTo>
                  <a:lnTo>
                    <a:pt x="116" y="241"/>
                  </a:lnTo>
                  <a:lnTo>
                    <a:pt x="112" y="240"/>
                  </a:lnTo>
                  <a:lnTo>
                    <a:pt x="111" y="246"/>
                  </a:lnTo>
                  <a:lnTo>
                    <a:pt x="106" y="246"/>
                  </a:lnTo>
                  <a:lnTo>
                    <a:pt x="102" y="243"/>
                  </a:lnTo>
                  <a:lnTo>
                    <a:pt x="97" y="240"/>
                  </a:lnTo>
                  <a:lnTo>
                    <a:pt x="96" y="233"/>
                  </a:lnTo>
                  <a:lnTo>
                    <a:pt x="97" y="227"/>
                  </a:lnTo>
                  <a:lnTo>
                    <a:pt x="99" y="219"/>
                  </a:lnTo>
                  <a:lnTo>
                    <a:pt x="99" y="207"/>
                  </a:lnTo>
                  <a:lnTo>
                    <a:pt x="106" y="201"/>
                  </a:lnTo>
                  <a:lnTo>
                    <a:pt x="107" y="198"/>
                  </a:lnTo>
                  <a:lnTo>
                    <a:pt x="106" y="198"/>
                  </a:lnTo>
                  <a:lnTo>
                    <a:pt x="102" y="196"/>
                  </a:lnTo>
                  <a:lnTo>
                    <a:pt x="99" y="194"/>
                  </a:lnTo>
                  <a:lnTo>
                    <a:pt x="96" y="194"/>
                  </a:lnTo>
                  <a:lnTo>
                    <a:pt x="92" y="194"/>
                  </a:lnTo>
                  <a:lnTo>
                    <a:pt x="94" y="196"/>
                  </a:lnTo>
                  <a:lnTo>
                    <a:pt x="99" y="199"/>
                  </a:lnTo>
                  <a:lnTo>
                    <a:pt x="97" y="204"/>
                  </a:lnTo>
                  <a:lnTo>
                    <a:pt x="97" y="206"/>
                  </a:lnTo>
                  <a:lnTo>
                    <a:pt x="96" y="207"/>
                  </a:lnTo>
                  <a:lnTo>
                    <a:pt x="97" y="215"/>
                  </a:lnTo>
                  <a:lnTo>
                    <a:pt x="97" y="220"/>
                  </a:lnTo>
                  <a:lnTo>
                    <a:pt x="96" y="227"/>
                  </a:lnTo>
                  <a:lnTo>
                    <a:pt x="92" y="235"/>
                  </a:lnTo>
                  <a:lnTo>
                    <a:pt x="86" y="241"/>
                  </a:lnTo>
                  <a:lnTo>
                    <a:pt x="74" y="248"/>
                  </a:lnTo>
                  <a:lnTo>
                    <a:pt x="66" y="241"/>
                  </a:lnTo>
                  <a:lnTo>
                    <a:pt x="63" y="241"/>
                  </a:lnTo>
                  <a:lnTo>
                    <a:pt x="59" y="230"/>
                  </a:lnTo>
                  <a:lnTo>
                    <a:pt x="59" y="220"/>
                  </a:lnTo>
                  <a:lnTo>
                    <a:pt x="64" y="212"/>
                  </a:lnTo>
                  <a:lnTo>
                    <a:pt x="73" y="212"/>
                  </a:lnTo>
                  <a:lnTo>
                    <a:pt x="79" y="207"/>
                  </a:lnTo>
                  <a:lnTo>
                    <a:pt x="74" y="207"/>
                  </a:lnTo>
                  <a:lnTo>
                    <a:pt x="69" y="209"/>
                  </a:lnTo>
                  <a:lnTo>
                    <a:pt x="63" y="207"/>
                  </a:lnTo>
                  <a:lnTo>
                    <a:pt x="58" y="206"/>
                  </a:lnTo>
                  <a:lnTo>
                    <a:pt x="54" y="201"/>
                  </a:lnTo>
                  <a:lnTo>
                    <a:pt x="51" y="193"/>
                  </a:lnTo>
                  <a:lnTo>
                    <a:pt x="49" y="196"/>
                  </a:lnTo>
                  <a:lnTo>
                    <a:pt x="51" y="204"/>
                  </a:lnTo>
                  <a:lnTo>
                    <a:pt x="56" y="209"/>
                  </a:lnTo>
                  <a:lnTo>
                    <a:pt x="56" y="212"/>
                  </a:lnTo>
                  <a:lnTo>
                    <a:pt x="54" y="214"/>
                  </a:lnTo>
                  <a:lnTo>
                    <a:pt x="53" y="219"/>
                  </a:lnTo>
                  <a:lnTo>
                    <a:pt x="53" y="230"/>
                  </a:lnTo>
                  <a:lnTo>
                    <a:pt x="51" y="241"/>
                  </a:lnTo>
                  <a:lnTo>
                    <a:pt x="43" y="246"/>
                  </a:lnTo>
                  <a:lnTo>
                    <a:pt x="33" y="249"/>
                  </a:lnTo>
                  <a:lnTo>
                    <a:pt x="26" y="256"/>
                  </a:lnTo>
                  <a:lnTo>
                    <a:pt x="16" y="266"/>
                  </a:lnTo>
                  <a:lnTo>
                    <a:pt x="15" y="259"/>
                  </a:lnTo>
                  <a:lnTo>
                    <a:pt x="16" y="249"/>
                  </a:lnTo>
                  <a:lnTo>
                    <a:pt x="16" y="240"/>
                  </a:lnTo>
                  <a:lnTo>
                    <a:pt x="16" y="223"/>
                  </a:lnTo>
                  <a:lnTo>
                    <a:pt x="15" y="223"/>
                  </a:lnTo>
                  <a:lnTo>
                    <a:pt x="11" y="222"/>
                  </a:lnTo>
                  <a:lnTo>
                    <a:pt x="8" y="217"/>
                  </a:lnTo>
                  <a:lnTo>
                    <a:pt x="6" y="211"/>
                  </a:lnTo>
                  <a:lnTo>
                    <a:pt x="6" y="201"/>
                  </a:lnTo>
                  <a:lnTo>
                    <a:pt x="6" y="193"/>
                  </a:lnTo>
                  <a:lnTo>
                    <a:pt x="11" y="191"/>
                  </a:lnTo>
                  <a:lnTo>
                    <a:pt x="21" y="186"/>
                  </a:lnTo>
                  <a:lnTo>
                    <a:pt x="25" y="180"/>
                  </a:lnTo>
                  <a:lnTo>
                    <a:pt x="21" y="175"/>
                  </a:lnTo>
                  <a:lnTo>
                    <a:pt x="18" y="170"/>
                  </a:lnTo>
                  <a:lnTo>
                    <a:pt x="15" y="168"/>
                  </a:lnTo>
                  <a:lnTo>
                    <a:pt x="8" y="164"/>
                  </a:lnTo>
                  <a:lnTo>
                    <a:pt x="0" y="164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10" y="152"/>
                  </a:lnTo>
                  <a:lnTo>
                    <a:pt x="16" y="152"/>
                  </a:lnTo>
                  <a:lnTo>
                    <a:pt x="18" y="141"/>
                  </a:lnTo>
                  <a:lnTo>
                    <a:pt x="13" y="139"/>
                  </a:lnTo>
                  <a:lnTo>
                    <a:pt x="13" y="143"/>
                  </a:lnTo>
                  <a:lnTo>
                    <a:pt x="15" y="1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5" name="Freeform 319"/>
            <p:cNvSpPr>
              <a:spLocks/>
            </p:cNvSpPr>
            <p:nvPr/>
          </p:nvSpPr>
          <p:spPr bwMode="auto">
            <a:xfrm>
              <a:off x="1905000" y="11992770"/>
              <a:ext cx="20638" cy="26988"/>
            </a:xfrm>
            <a:custGeom>
              <a:avLst/>
              <a:gdLst>
                <a:gd name="T0" fmla="*/ 24 w 26"/>
                <a:gd name="T1" fmla="*/ 21 h 34"/>
                <a:gd name="T2" fmla="*/ 23 w 26"/>
                <a:gd name="T3" fmla="*/ 21 h 34"/>
                <a:gd name="T4" fmla="*/ 23 w 26"/>
                <a:gd name="T5" fmla="*/ 23 h 34"/>
                <a:gd name="T6" fmla="*/ 23 w 26"/>
                <a:gd name="T7" fmla="*/ 25 h 34"/>
                <a:gd name="T8" fmla="*/ 21 w 26"/>
                <a:gd name="T9" fmla="*/ 26 h 34"/>
                <a:gd name="T10" fmla="*/ 19 w 26"/>
                <a:gd name="T11" fmla="*/ 31 h 34"/>
                <a:gd name="T12" fmla="*/ 14 w 26"/>
                <a:gd name="T13" fmla="*/ 33 h 34"/>
                <a:gd name="T14" fmla="*/ 9 w 26"/>
                <a:gd name="T15" fmla="*/ 31 h 34"/>
                <a:gd name="T16" fmla="*/ 3 w 26"/>
                <a:gd name="T17" fmla="*/ 34 h 34"/>
                <a:gd name="T18" fmla="*/ 3 w 26"/>
                <a:gd name="T19" fmla="*/ 30 h 34"/>
                <a:gd name="T20" fmla="*/ 5 w 26"/>
                <a:gd name="T21" fmla="*/ 26 h 34"/>
                <a:gd name="T22" fmla="*/ 8 w 26"/>
                <a:gd name="T23" fmla="*/ 21 h 34"/>
                <a:gd name="T24" fmla="*/ 9 w 26"/>
                <a:gd name="T25" fmla="*/ 13 h 34"/>
                <a:gd name="T26" fmla="*/ 8 w 26"/>
                <a:gd name="T27" fmla="*/ 7 h 34"/>
                <a:gd name="T28" fmla="*/ 0 w 26"/>
                <a:gd name="T29" fmla="*/ 4 h 34"/>
                <a:gd name="T30" fmla="*/ 1 w 26"/>
                <a:gd name="T31" fmla="*/ 2 h 34"/>
                <a:gd name="T32" fmla="*/ 5 w 26"/>
                <a:gd name="T33" fmla="*/ 0 h 34"/>
                <a:gd name="T34" fmla="*/ 6 w 26"/>
                <a:gd name="T35" fmla="*/ 2 h 34"/>
                <a:gd name="T36" fmla="*/ 9 w 26"/>
                <a:gd name="T37" fmla="*/ 2 h 34"/>
                <a:gd name="T38" fmla="*/ 13 w 26"/>
                <a:gd name="T39" fmla="*/ 4 h 34"/>
                <a:gd name="T40" fmla="*/ 21 w 26"/>
                <a:gd name="T41" fmla="*/ 7 h 34"/>
                <a:gd name="T42" fmla="*/ 26 w 26"/>
                <a:gd name="T43" fmla="*/ 12 h 34"/>
                <a:gd name="T44" fmla="*/ 24 w 26"/>
                <a:gd name="T45" fmla="*/ 17 h 34"/>
                <a:gd name="T46" fmla="*/ 24 w 26"/>
                <a:gd name="T47" fmla="*/ 2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34">
                  <a:moveTo>
                    <a:pt x="24" y="21"/>
                  </a:moveTo>
                  <a:lnTo>
                    <a:pt x="23" y="21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1" y="26"/>
                  </a:lnTo>
                  <a:lnTo>
                    <a:pt x="19" y="31"/>
                  </a:lnTo>
                  <a:lnTo>
                    <a:pt x="14" y="33"/>
                  </a:lnTo>
                  <a:lnTo>
                    <a:pt x="9" y="31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5" y="26"/>
                  </a:lnTo>
                  <a:lnTo>
                    <a:pt x="8" y="21"/>
                  </a:lnTo>
                  <a:lnTo>
                    <a:pt x="9" y="13"/>
                  </a:lnTo>
                  <a:lnTo>
                    <a:pt x="8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5" y="0"/>
                  </a:lnTo>
                  <a:lnTo>
                    <a:pt x="6" y="2"/>
                  </a:lnTo>
                  <a:lnTo>
                    <a:pt x="9" y="2"/>
                  </a:lnTo>
                  <a:lnTo>
                    <a:pt x="13" y="4"/>
                  </a:lnTo>
                  <a:lnTo>
                    <a:pt x="21" y="7"/>
                  </a:lnTo>
                  <a:lnTo>
                    <a:pt x="26" y="12"/>
                  </a:lnTo>
                  <a:lnTo>
                    <a:pt x="24" y="17"/>
                  </a:lnTo>
                  <a:lnTo>
                    <a:pt x="24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6" name="Freeform 320"/>
            <p:cNvSpPr>
              <a:spLocks/>
            </p:cNvSpPr>
            <p:nvPr/>
          </p:nvSpPr>
          <p:spPr bwMode="auto">
            <a:xfrm>
              <a:off x="1431925" y="11968958"/>
              <a:ext cx="12700" cy="17463"/>
            </a:xfrm>
            <a:custGeom>
              <a:avLst/>
              <a:gdLst>
                <a:gd name="T0" fmla="*/ 0 w 15"/>
                <a:gd name="T1" fmla="*/ 11 h 22"/>
                <a:gd name="T2" fmla="*/ 2 w 15"/>
                <a:gd name="T3" fmla="*/ 6 h 22"/>
                <a:gd name="T4" fmla="*/ 7 w 15"/>
                <a:gd name="T5" fmla="*/ 0 h 22"/>
                <a:gd name="T6" fmla="*/ 13 w 15"/>
                <a:gd name="T7" fmla="*/ 3 h 22"/>
                <a:gd name="T8" fmla="*/ 15 w 15"/>
                <a:gd name="T9" fmla="*/ 9 h 22"/>
                <a:gd name="T10" fmla="*/ 12 w 15"/>
                <a:gd name="T11" fmla="*/ 16 h 22"/>
                <a:gd name="T12" fmla="*/ 10 w 15"/>
                <a:gd name="T13" fmla="*/ 22 h 22"/>
                <a:gd name="T14" fmla="*/ 5 w 15"/>
                <a:gd name="T15" fmla="*/ 22 h 22"/>
                <a:gd name="T16" fmla="*/ 2 w 15"/>
                <a:gd name="T17" fmla="*/ 19 h 22"/>
                <a:gd name="T18" fmla="*/ 0 w 15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2">
                  <a:moveTo>
                    <a:pt x="0" y="11"/>
                  </a:moveTo>
                  <a:lnTo>
                    <a:pt x="2" y="6"/>
                  </a:lnTo>
                  <a:lnTo>
                    <a:pt x="7" y="0"/>
                  </a:lnTo>
                  <a:lnTo>
                    <a:pt x="13" y="3"/>
                  </a:lnTo>
                  <a:lnTo>
                    <a:pt x="15" y="9"/>
                  </a:lnTo>
                  <a:lnTo>
                    <a:pt x="12" y="16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2" y="19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7" name="Freeform 321"/>
            <p:cNvSpPr>
              <a:spLocks/>
            </p:cNvSpPr>
            <p:nvPr/>
          </p:nvSpPr>
          <p:spPr bwMode="auto">
            <a:xfrm>
              <a:off x="1866900" y="12045158"/>
              <a:ext cx="53975" cy="41275"/>
            </a:xfrm>
            <a:custGeom>
              <a:avLst/>
              <a:gdLst>
                <a:gd name="T0" fmla="*/ 23 w 67"/>
                <a:gd name="T1" fmla="*/ 18 h 54"/>
                <a:gd name="T2" fmla="*/ 33 w 67"/>
                <a:gd name="T3" fmla="*/ 20 h 54"/>
                <a:gd name="T4" fmla="*/ 38 w 67"/>
                <a:gd name="T5" fmla="*/ 23 h 54"/>
                <a:gd name="T6" fmla="*/ 39 w 67"/>
                <a:gd name="T7" fmla="*/ 28 h 54"/>
                <a:gd name="T8" fmla="*/ 48 w 67"/>
                <a:gd name="T9" fmla="*/ 31 h 54"/>
                <a:gd name="T10" fmla="*/ 56 w 67"/>
                <a:gd name="T11" fmla="*/ 39 h 54"/>
                <a:gd name="T12" fmla="*/ 62 w 67"/>
                <a:gd name="T13" fmla="*/ 44 h 54"/>
                <a:gd name="T14" fmla="*/ 67 w 67"/>
                <a:gd name="T15" fmla="*/ 47 h 54"/>
                <a:gd name="T16" fmla="*/ 66 w 67"/>
                <a:gd name="T17" fmla="*/ 54 h 54"/>
                <a:gd name="T18" fmla="*/ 49 w 67"/>
                <a:gd name="T19" fmla="*/ 49 h 54"/>
                <a:gd name="T20" fmla="*/ 36 w 67"/>
                <a:gd name="T21" fmla="*/ 45 h 54"/>
                <a:gd name="T22" fmla="*/ 26 w 67"/>
                <a:gd name="T23" fmla="*/ 44 h 54"/>
                <a:gd name="T24" fmla="*/ 14 w 67"/>
                <a:gd name="T25" fmla="*/ 41 h 54"/>
                <a:gd name="T26" fmla="*/ 10 w 67"/>
                <a:gd name="T27" fmla="*/ 29 h 54"/>
                <a:gd name="T28" fmla="*/ 5 w 67"/>
                <a:gd name="T29" fmla="*/ 23 h 54"/>
                <a:gd name="T30" fmla="*/ 1 w 67"/>
                <a:gd name="T31" fmla="*/ 15 h 54"/>
                <a:gd name="T32" fmla="*/ 0 w 67"/>
                <a:gd name="T33" fmla="*/ 8 h 54"/>
                <a:gd name="T34" fmla="*/ 0 w 67"/>
                <a:gd name="T35" fmla="*/ 7 h 54"/>
                <a:gd name="T36" fmla="*/ 0 w 67"/>
                <a:gd name="T37" fmla="*/ 3 h 54"/>
                <a:gd name="T38" fmla="*/ 1 w 67"/>
                <a:gd name="T39" fmla="*/ 0 h 54"/>
                <a:gd name="T40" fmla="*/ 6 w 67"/>
                <a:gd name="T41" fmla="*/ 3 h 54"/>
                <a:gd name="T42" fmla="*/ 11 w 67"/>
                <a:gd name="T43" fmla="*/ 8 h 54"/>
                <a:gd name="T44" fmla="*/ 13 w 67"/>
                <a:gd name="T45" fmla="*/ 10 h 54"/>
                <a:gd name="T46" fmla="*/ 16 w 67"/>
                <a:gd name="T47" fmla="*/ 11 h 54"/>
                <a:gd name="T48" fmla="*/ 23 w 67"/>
                <a:gd name="T49" fmla="*/ 1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7" h="54">
                  <a:moveTo>
                    <a:pt x="23" y="18"/>
                  </a:moveTo>
                  <a:lnTo>
                    <a:pt x="33" y="20"/>
                  </a:lnTo>
                  <a:lnTo>
                    <a:pt x="38" y="23"/>
                  </a:lnTo>
                  <a:lnTo>
                    <a:pt x="39" y="28"/>
                  </a:lnTo>
                  <a:lnTo>
                    <a:pt x="48" y="31"/>
                  </a:lnTo>
                  <a:lnTo>
                    <a:pt x="56" y="39"/>
                  </a:lnTo>
                  <a:lnTo>
                    <a:pt x="62" y="44"/>
                  </a:lnTo>
                  <a:lnTo>
                    <a:pt x="67" y="47"/>
                  </a:lnTo>
                  <a:lnTo>
                    <a:pt x="66" y="54"/>
                  </a:lnTo>
                  <a:lnTo>
                    <a:pt x="49" y="49"/>
                  </a:lnTo>
                  <a:lnTo>
                    <a:pt x="36" y="45"/>
                  </a:lnTo>
                  <a:lnTo>
                    <a:pt x="26" y="44"/>
                  </a:lnTo>
                  <a:lnTo>
                    <a:pt x="14" y="41"/>
                  </a:lnTo>
                  <a:lnTo>
                    <a:pt x="10" y="29"/>
                  </a:lnTo>
                  <a:lnTo>
                    <a:pt x="5" y="23"/>
                  </a:lnTo>
                  <a:lnTo>
                    <a:pt x="1" y="15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0"/>
                  </a:lnTo>
                  <a:lnTo>
                    <a:pt x="6" y="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6" y="11"/>
                  </a:lnTo>
                  <a:lnTo>
                    <a:pt x="23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8" name="Freeform 322"/>
            <p:cNvSpPr>
              <a:spLocks/>
            </p:cNvSpPr>
            <p:nvPr/>
          </p:nvSpPr>
          <p:spPr bwMode="auto">
            <a:xfrm>
              <a:off x="1441450" y="11957845"/>
              <a:ext cx="17463" cy="11113"/>
            </a:xfrm>
            <a:custGeom>
              <a:avLst/>
              <a:gdLst>
                <a:gd name="T0" fmla="*/ 10 w 21"/>
                <a:gd name="T1" fmla="*/ 0 h 13"/>
                <a:gd name="T2" fmla="*/ 13 w 21"/>
                <a:gd name="T3" fmla="*/ 0 h 13"/>
                <a:gd name="T4" fmla="*/ 18 w 21"/>
                <a:gd name="T5" fmla="*/ 1 h 13"/>
                <a:gd name="T6" fmla="*/ 21 w 21"/>
                <a:gd name="T7" fmla="*/ 3 h 13"/>
                <a:gd name="T8" fmla="*/ 16 w 21"/>
                <a:gd name="T9" fmla="*/ 8 h 13"/>
                <a:gd name="T10" fmla="*/ 10 w 21"/>
                <a:gd name="T11" fmla="*/ 11 h 13"/>
                <a:gd name="T12" fmla="*/ 8 w 21"/>
                <a:gd name="T13" fmla="*/ 11 h 13"/>
                <a:gd name="T14" fmla="*/ 5 w 21"/>
                <a:gd name="T15" fmla="*/ 13 h 13"/>
                <a:gd name="T16" fmla="*/ 0 w 21"/>
                <a:gd name="T17" fmla="*/ 13 h 13"/>
                <a:gd name="T18" fmla="*/ 0 w 21"/>
                <a:gd name="T19" fmla="*/ 8 h 13"/>
                <a:gd name="T20" fmla="*/ 3 w 21"/>
                <a:gd name="T21" fmla="*/ 6 h 13"/>
                <a:gd name="T22" fmla="*/ 5 w 21"/>
                <a:gd name="T23" fmla="*/ 5 h 13"/>
                <a:gd name="T24" fmla="*/ 6 w 21"/>
                <a:gd name="T25" fmla="*/ 3 h 13"/>
                <a:gd name="T26" fmla="*/ 8 w 21"/>
                <a:gd name="T27" fmla="*/ 1 h 13"/>
                <a:gd name="T28" fmla="*/ 10 w 2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3">
                  <a:moveTo>
                    <a:pt x="10" y="0"/>
                  </a:moveTo>
                  <a:lnTo>
                    <a:pt x="13" y="0"/>
                  </a:lnTo>
                  <a:lnTo>
                    <a:pt x="18" y="1"/>
                  </a:lnTo>
                  <a:lnTo>
                    <a:pt x="21" y="3"/>
                  </a:lnTo>
                  <a:lnTo>
                    <a:pt x="16" y="8"/>
                  </a:lnTo>
                  <a:lnTo>
                    <a:pt x="10" y="11"/>
                  </a:lnTo>
                  <a:lnTo>
                    <a:pt x="8" y="11"/>
                  </a:lnTo>
                  <a:lnTo>
                    <a:pt x="5" y="13"/>
                  </a:lnTo>
                  <a:lnTo>
                    <a:pt x="0" y="13"/>
                  </a:lnTo>
                  <a:lnTo>
                    <a:pt x="0" y="8"/>
                  </a:lnTo>
                  <a:lnTo>
                    <a:pt x="3" y="6"/>
                  </a:lnTo>
                  <a:lnTo>
                    <a:pt x="5" y="5"/>
                  </a:lnTo>
                  <a:lnTo>
                    <a:pt x="6" y="3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09" name="Freeform 323"/>
            <p:cNvSpPr>
              <a:spLocks/>
            </p:cNvSpPr>
            <p:nvPr/>
          </p:nvSpPr>
          <p:spPr bwMode="auto">
            <a:xfrm>
              <a:off x="1819275" y="11808620"/>
              <a:ext cx="7938" cy="20638"/>
            </a:xfrm>
            <a:custGeom>
              <a:avLst/>
              <a:gdLst>
                <a:gd name="T0" fmla="*/ 2 w 10"/>
                <a:gd name="T1" fmla="*/ 26 h 26"/>
                <a:gd name="T2" fmla="*/ 0 w 10"/>
                <a:gd name="T3" fmla="*/ 25 h 26"/>
                <a:gd name="T4" fmla="*/ 0 w 10"/>
                <a:gd name="T5" fmla="*/ 20 h 26"/>
                <a:gd name="T6" fmla="*/ 2 w 10"/>
                <a:gd name="T7" fmla="*/ 15 h 26"/>
                <a:gd name="T8" fmla="*/ 3 w 10"/>
                <a:gd name="T9" fmla="*/ 12 h 26"/>
                <a:gd name="T10" fmla="*/ 3 w 10"/>
                <a:gd name="T11" fmla="*/ 5 h 26"/>
                <a:gd name="T12" fmla="*/ 7 w 10"/>
                <a:gd name="T13" fmla="*/ 0 h 26"/>
                <a:gd name="T14" fmla="*/ 8 w 10"/>
                <a:gd name="T15" fmla="*/ 4 h 26"/>
                <a:gd name="T16" fmla="*/ 8 w 10"/>
                <a:gd name="T17" fmla="*/ 8 h 26"/>
                <a:gd name="T18" fmla="*/ 10 w 10"/>
                <a:gd name="T19" fmla="*/ 15 h 26"/>
                <a:gd name="T20" fmla="*/ 8 w 10"/>
                <a:gd name="T21" fmla="*/ 20 h 26"/>
                <a:gd name="T22" fmla="*/ 7 w 10"/>
                <a:gd name="T23" fmla="*/ 21 h 26"/>
                <a:gd name="T24" fmla="*/ 5 w 10"/>
                <a:gd name="T25" fmla="*/ 23 h 26"/>
                <a:gd name="T26" fmla="*/ 3 w 10"/>
                <a:gd name="T27" fmla="*/ 25 h 26"/>
                <a:gd name="T28" fmla="*/ 2 w 10"/>
                <a:gd name="T2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" h="26">
                  <a:moveTo>
                    <a:pt x="2" y="26"/>
                  </a:moveTo>
                  <a:lnTo>
                    <a:pt x="0" y="25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3" y="12"/>
                  </a:lnTo>
                  <a:lnTo>
                    <a:pt x="3" y="5"/>
                  </a:lnTo>
                  <a:lnTo>
                    <a:pt x="7" y="0"/>
                  </a:lnTo>
                  <a:lnTo>
                    <a:pt x="8" y="4"/>
                  </a:lnTo>
                  <a:lnTo>
                    <a:pt x="8" y="8"/>
                  </a:lnTo>
                  <a:lnTo>
                    <a:pt x="10" y="15"/>
                  </a:lnTo>
                  <a:lnTo>
                    <a:pt x="8" y="20"/>
                  </a:lnTo>
                  <a:lnTo>
                    <a:pt x="7" y="21"/>
                  </a:lnTo>
                  <a:lnTo>
                    <a:pt x="5" y="23"/>
                  </a:lnTo>
                  <a:lnTo>
                    <a:pt x="3" y="25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0" name="Freeform 324"/>
            <p:cNvSpPr>
              <a:spLocks/>
            </p:cNvSpPr>
            <p:nvPr/>
          </p:nvSpPr>
          <p:spPr bwMode="auto">
            <a:xfrm>
              <a:off x="1557338" y="11780045"/>
              <a:ext cx="19050" cy="30163"/>
            </a:xfrm>
            <a:custGeom>
              <a:avLst/>
              <a:gdLst>
                <a:gd name="T0" fmla="*/ 13 w 23"/>
                <a:gd name="T1" fmla="*/ 13 h 39"/>
                <a:gd name="T2" fmla="*/ 16 w 23"/>
                <a:gd name="T3" fmla="*/ 24 h 39"/>
                <a:gd name="T4" fmla="*/ 23 w 23"/>
                <a:gd name="T5" fmla="*/ 31 h 39"/>
                <a:gd name="T6" fmla="*/ 21 w 23"/>
                <a:gd name="T7" fmla="*/ 35 h 39"/>
                <a:gd name="T8" fmla="*/ 15 w 23"/>
                <a:gd name="T9" fmla="*/ 34 h 39"/>
                <a:gd name="T10" fmla="*/ 8 w 23"/>
                <a:gd name="T11" fmla="*/ 35 h 39"/>
                <a:gd name="T12" fmla="*/ 7 w 23"/>
                <a:gd name="T13" fmla="*/ 39 h 39"/>
                <a:gd name="T14" fmla="*/ 2 w 23"/>
                <a:gd name="T15" fmla="*/ 32 h 39"/>
                <a:gd name="T16" fmla="*/ 2 w 23"/>
                <a:gd name="T17" fmla="*/ 22 h 39"/>
                <a:gd name="T18" fmla="*/ 2 w 23"/>
                <a:gd name="T19" fmla="*/ 13 h 39"/>
                <a:gd name="T20" fmla="*/ 0 w 23"/>
                <a:gd name="T21" fmla="*/ 6 h 39"/>
                <a:gd name="T22" fmla="*/ 3 w 23"/>
                <a:gd name="T23" fmla="*/ 0 h 39"/>
                <a:gd name="T24" fmla="*/ 10 w 23"/>
                <a:gd name="T25" fmla="*/ 3 h 39"/>
                <a:gd name="T26" fmla="*/ 12 w 23"/>
                <a:gd name="T27" fmla="*/ 8 h 39"/>
                <a:gd name="T28" fmla="*/ 12 w 23"/>
                <a:gd name="T29" fmla="*/ 11 h 39"/>
                <a:gd name="T30" fmla="*/ 13 w 23"/>
                <a:gd name="T3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39">
                  <a:moveTo>
                    <a:pt x="13" y="13"/>
                  </a:moveTo>
                  <a:lnTo>
                    <a:pt x="16" y="24"/>
                  </a:lnTo>
                  <a:lnTo>
                    <a:pt x="23" y="31"/>
                  </a:lnTo>
                  <a:lnTo>
                    <a:pt x="21" y="35"/>
                  </a:lnTo>
                  <a:lnTo>
                    <a:pt x="15" y="34"/>
                  </a:lnTo>
                  <a:lnTo>
                    <a:pt x="8" y="35"/>
                  </a:lnTo>
                  <a:lnTo>
                    <a:pt x="7" y="39"/>
                  </a:lnTo>
                  <a:lnTo>
                    <a:pt x="2" y="32"/>
                  </a:lnTo>
                  <a:lnTo>
                    <a:pt x="2" y="22"/>
                  </a:lnTo>
                  <a:lnTo>
                    <a:pt x="2" y="13"/>
                  </a:lnTo>
                  <a:lnTo>
                    <a:pt x="0" y="6"/>
                  </a:lnTo>
                  <a:lnTo>
                    <a:pt x="3" y="0"/>
                  </a:lnTo>
                  <a:lnTo>
                    <a:pt x="10" y="3"/>
                  </a:lnTo>
                  <a:lnTo>
                    <a:pt x="12" y="8"/>
                  </a:lnTo>
                  <a:lnTo>
                    <a:pt x="12" y="11"/>
                  </a:lnTo>
                  <a:lnTo>
                    <a:pt x="13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1" name="Freeform 325"/>
            <p:cNvSpPr>
              <a:spLocks/>
            </p:cNvSpPr>
            <p:nvPr/>
          </p:nvSpPr>
          <p:spPr bwMode="auto">
            <a:xfrm>
              <a:off x="1808163" y="11826083"/>
              <a:ext cx="11113" cy="38100"/>
            </a:xfrm>
            <a:custGeom>
              <a:avLst/>
              <a:gdLst>
                <a:gd name="T0" fmla="*/ 2 w 15"/>
                <a:gd name="T1" fmla="*/ 34 h 49"/>
                <a:gd name="T2" fmla="*/ 2 w 15"/>
                <a:gd name="T3" fmla="*/ 31 h 49"/>
                <a:gd name="T4" fmla="*/ 0 w 15"/>
                <a:gd name="T5" fmla="*/ 29 h 49"/>
                <a:gd name="T6" fmla="*/ 0 w 15"/>
                <a:gd name="T7" fmla="*/ 28 h 49"/>
                <a:gd name="T8" fmla="*/ 0 w 15"/>
                <a:gd name="T9" fmla="*/ 23 h 49"/>
                <a:gd name="T10" fmla="*/ 0 w 15"/>
                <a:gd name="T11" fmla="*/ 15 h 49"/>
                <a:gd name="T12" fmla="*/ 2 w 15"/>
                <a:gd name="T13" fmla="*/ 10 h 49"/>
                <a:gd name="T14" fmla="*/ 5 w 15"/>
                <a:gd name="T15" fmla="*/ 8 h 49"/>
                <a:gd name="T16" fmla="*/ 8 w 15"/>
                <a:gd name="T17" fmla="*/ 3 h 49"/>
                <a:gd name="T18" fmla="*/ 12 w 15"/>
                <a:gd name="T19" fmla="*/ 0 h 49"/>
                <a:gd name="T20" fmla="*/ 13 w 15"/>
                <a:gd name="T21" fmla="*/ 2 h 49"/>
                <a:gd name="T22" fmla="*/ 15 w 15"/>
                <a:gd name="T23" fmla="*/ 6 h 49"/>
                <a:gd name="T24" fmla="*/ 15 w 15"/>
                <a:gd name="T25" fmla="*/ 11 h 49"/>
                <a:gd name="T26" fmla="*/ 13 w 15"/>
                <a:gd name="T27" fmla="*/ 18 h 49"/>
                <a:gd name="T28" fmla="*/ 13 w 15"/>
                <a:gd name="T29" fmla="*/ 26 h 49"/>
                <a:gd name="T30" fmla="*/ 13 w 15"/>
                <a:gd name="T31" fmla="*/ 34 h 49"/>
                <a:gd name="T32" fmla="*/ 12 w 15"/>
                <a:gd name="T33" fmla="*/ 42 h 49"/>
                <a:gd name="T34" fmla="*/ 7 w 15"/>
                <a:gd name="T35" fmla="*/ 49 h 49"/>
                <a:gd name="T36" fmla="*/ 5 w 15"/>
                <a:gd name="T37" fmla="*/ 45 h 49"/>
                <a:gd name="T38" fmla="*/ 3 w 15"/>
                <a:gd name="T39" fmla="*/ 39 h 49"/>
                <a:gd name="T40" fmla="*/ 2 w 15"/>
                <a:gd name="T41" fmla="*/ 3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49">
                  <a:moveTo>
                    <a:pt x="2" y="34"/>
                  </a:moveTo>
                  <a:lnTo>
                    <a:pt x="2" y="31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2" y="10"/>
                  </a:lnTo>
                  <a:lnTo>
                    <a:pt x="5" y="8"/>
                  </a:lnTo>
                  <a:lnTo>
                    <a:pt x="8" y="3"/>
                  </a:lnTo>
                  <a:lnTo>
                    <a:pt x="12" y="0"/>
                  </a:lnTo>
                  <a:lnTo>
                    <a:pt x="13" y="2"/>
                  </a:lnTo>
                  <a:lnTo>
                    <a:pt x="15" y="6"/>
                  </a:lnTo>
                  <a:lnTo>
                    <a:pt x="15" y="11"/>
                  </a:lnTo>
                  <a:lnTo>
                    <a:pt x="13" y="18"/>
                  </a:lnTo>
                  <a:lnTo>
                    <a:pt x="13" y="26"/>
                  </a:lnTo>
                  <a:lnTo>
                    <a:pt x="13" y="34"/>
                  </a:lnTo>
                  <a:lnTo>
                    <a:pt x="12" y="42"/>
                  </a:lnTo>
                  <a:lnTo>
                    <a:pt x="7" y="49"/>
                  </a:lnTo>
                  <a:lnTo>
                    <a:pt x="5" y="45"/>
                  </a:lnTo>
                  <a:lnTo>
                    <a:pt x="3" y="39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2" name="Freeform 326"/>
            <p:cNvSpPr>
              <a:spLocks/>
            </p:cNvSpPr>
            <p:nvPr/>
          </p:nvSpPr>
          <p:spPr bwMode="auto">
            <a:xfrm>
              <a:off x="1701800" y="11913395"/>
              <a:ext cx="73025" cy="65088"/>
            </a:xfrm>
            <a:custGeom>
              <a:avLst/>
              <a:gdLst>
                <a:gd name="T0" fmla="*/ 5 w 91"/>
                <a:gd name="T1" fmla="*/ 32 h 83"/>
                <a:gd name="T2" fmla="*/ 3 w 91"/>
                <a:gd name="T3" fmla="*/ 29 h 83"/>
                <a:gd name="T4" fmla="*/ 3 w 91"/>
                <a:gd name="T5" fmla="*/ 26 h 83"/>
                <a:gd name="T6" fmla="*/ 2 w 91"/>
                <a:gd name="T7" fmla="*/ 23 h 83"/>
                <a:gd name="T8" fmla="*/ 0 w 91"/>
                <a:gd name="T9" fmla="*/ 16 h 83"/>
                <a:gd name="T10" fmla="*/ 5 w 91"/>
                <a:gd name="T11" fmla="*/ 13 h 83"/>
                <a:gd name="T12" fmla="*/ 13 w 91"/>
                <a:gd name="T13" fmla="*/ 10 h 83"/>
                <a:gd name="T14" fmla="*/ 16 w 91"/>
                <a:gd name="T15" fmla="*/ 0 h 83"/>
                <a:gd name="T16" fmla="*/ 23 w 91"/>
                <a:gd name="T17" fmla="*/ 0 h 83"/>
                <a:gd name="T18" fmla="*/ 28 w 91"/>
                <a:gd name="T19" fmla="*/ 8 h 83"/>
                <a:gd name="T20" fmla="*/ 33 w 91"/>
                <a:gd name="T21" fmla="*/ 15 h 83"/>
                <a:gd name="T22" fmla="*/ 38 w 91"/>
                <a:gd name="T23" fmla="*/ 19 h 83"/>
                <a:gd name="T24" fmla="*/ 43 w 91"/>
                <a:gd name="T25" fmla="*/ 18 h 83"/>
                <a:gd name="T26" fmla="*/ 53 w 91"/>
                <a:gd name="T27" fmla="*/ 16 h 83"/>
                <a:gd name="T28" fmla="*/ 61 w 91"/>
                <a:gd name="T29" fmla="*/ 13 h 83"/>
                <a:gd name="T30" fmla="*/ 71 w 91"/>
                <a:gd name="T31" fmla="*/ 19 h 83"/>
                <a:gd name="T32" fmla="*/ 74 w 91"/>
                <a:gd name="T33" fmla="*/ 19 h 83"/>
                <a:gd name="T34" fmla="*/ 83 w 91"/>
                <a:gd name="T35" fmla="*/ 26 h 83"/>
                <a:gd name="T36" fmla="*/ 91 w 91"/>
                <a:gd name="T37" fmla="*/ 29 h 83"/>
                <a:gd name="T38" fmla="*/ 91 w 91"/>
                <a:gd name="T39" fmla="*/ 37 h 83"/>
                <a:gd name="T40" fmla="*/ 83 w 91"/>
                <a:gd name="T41" fmla="*/ 39 h 83"/>
                <a:gd name="T42" fmla="*/ 74 w 91"/>
                <a:gd name="T43" fmla="*/ 39 h 83"/>
                <a:gd name="T44" fmla="*/ 69 w 91"/>
                <a:gd name="T45" fmla="*/ 39 h 83"/>
                <a:gd name="T46" fmla="*/ 64 w 91"/>
                <a:gd name="T47" fmla="*/ 41 h 83"/>
                <a:gd name="T48" fmla="*/ 56 w 91"/>
                <a:gd name="T49" fmla="*/ 44 h 83"/>
                <a:gd name="T50" fmla="*/ 49 w 91"/>
                <a:gd name="T51" fmla="*/ 45 h 83"/>
                <a:gd name="T52" fmla="*/ 45 w 91"/>
                <a:gd name="T53" fmla="*/ 49 h 83"/>
                <a:gd name="T54" fmla="*/ 41 w 91"/>
                <a:gd name="T55" fmla="*/ 52 h 83"/>
                <a:gd name="T56" fmla="*/ 38 w 91"/>
                <a:gd name="T57" fmla="*/ 55 h 83"/>
                <a:gd name="T58" fmla="*/ 35 w 91"/>
                <a:gd name="T59" fmla="*/ 58 h 83"/>
                <a:gd name="T60" fmla="*/ 31 w 91"/>
                <a:gd name="T61" fmla="*/ 65 h 83"/>
                <a:gd name="T62" fmla="*/ 31 w 91"/>
                <a:gd name="T63" fmla="*/ 73 h 83"/>
                <a:gd name="T64" fmla="*/ 28 w 91"/>
                <a:gd name="T65" fmla="*/ 81 h 83"/>
                <a:gd name="T66" fmla="*/ 16 w 91"/>
                <a:gd name="T67" fmla="*/ 83 h 83"/>
                <a:gd name="T68" fmla="*/ 10 w 91"/>
                <a:gd name="T69" fmla="*/ 79 h 83"/>
                <a:gd name="T70" fmla="*/ 8 w 91"/>
                <a:gd name="T71" fmla="*/ 73 h 83"/>
                <a:gd name="T72" fmla="*/ 2 w 91"/>
                <a:gd name="T73" fmla="*/ 63 h 83"/>
                <a:gd name="T74" fmla="*/ 0 w 91"/>
                <a:gd name="T75" fmla="*/ 55 h 83"/>
                <a:gd name="T76" fmla="*/ 6 w 91"/>
                <a:gd name="T77" fmla="*/ 42 h 83"/>
                <a:gd name="T78" fmla="*/ 5 w 91"/>
                <a:gd name="T79" fmla="*/ 3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1" h="83">
                  <a:moveTo>
                    <a:pt x="5" y="32"/>
                  </a:moveTo>
                  <a:lnTo>
                    <a:pt x="3" y="29"/>
                  </a:lnTo>
                  <a:lnTo>
                    <a:pt x="3" y="26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5" y="13"/>
                  </a:lnTo>
                  <a:lnTo>
                    <a:pt x="13" y="10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8"/>
                  </a:lnTo>
                  <a:lnTo>
                    <a:pt x="33" y="15"/>
                  </a:lnTo>
                  <a:lnTo>
                    <a:pt x="38" y="19"/>
                  </a:lnTo>
                  <a:lnTo>
                    <a:pt x="43" y="18"/>
                  </a:lnTo>
                  <a:lnTo>
                    <a:pt x="53" y="16"/>
                  </a:lnTo>
                  <a:lnTo>
                    <a:pt x="61" y="13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83" y="26"/>
                  </a:lnTo>
                  <a:lnTo>
                    <a:pt x="91" y="29"/>
                  </a:lnTo>
                  <a:lnTo>
                    <a:pt x="91" y="37"/>
                  </a:lnTo>
                  <a:lnTo>
                    <a:pt x="83" y="39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4" y="41"/>
                  </a:lnTo>
                  <a:lnTo>
                    <a:pt x="56" y="44"/>
                  </a:lnTo>
                  <a:lnTo>
                    <a:pt x="49" y="45"/>
                  </a:lnTo>
                  <a:lnTo>
                    <a:pt x="45" y="49"/>
                  </a:lnTo>
                  <a:lnTo>
                    <a:pt x="41" y="52"/>
                  </a:lnTo>
                  <a:lnTo>
                    <a:pt x="38" y="55"/>
                  </a:lnTo>
                  <a:lnTo>
                    <a:pt x="35" y="58"/>
                  </a:lnTo>
                  <a:lnTo>
                    <a:pt x="31" y="65"/>
                  </a:lnTo>
                  <a:lnTo>
                    <a:pt x="31" y="73"/>
                  </a:lnTo>
                  <a:lnTo>
                    <a:pt x="28" y="81"/>
                  </a:lnTo>
                  <a:lnTo>
                    <a:pt x="16" y="83"/>
                  </a:lnTo>
                  <a:lnTo>
                    <a:pt x="10" y="79"/>
                  </a:lnTo>
                  <a:lnTo>
                    <a:pt x="8" y="73"/>
                  </a:lnTo>
                  <a:lnTo>
                    <a:pt x="2" y="63"/>
                  </a:lnTo>
                  <a:lnTo>
                    <a:pt x="0" y="55"/>
                  </a:lnTo>
                  <a:lnTo>
                    <a:pt x="6" y="42"/>
                  </a:lnTo>
                  <a:lnTo>
                    <a:pt x="5" y="3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3" name="Freeform 327"/>
            <p:cNvSpPr>
              <a:spLocks/>
            </p:cNvSpPr>
            <p:nvPr/>
          </p:nvSpPr>
          <p:spPr bwMode="auto">
            <a:xfrm>
              <a:off x="1598613" y="11868945"/>
              <a:ext cx="12700" cy="28575"/>
            </a:xfrm>
            <a:custGeom>
              <a:avLst/>
              <a:gdLst>
                <a:gd name="T0" fmla="*/ 5 w 17"/>
                <a:gd name="T1" fmla="*/ 21 h 38"/>
                <a:gd name="T2" fmla="*/ 4 w 17"/>
                <a:gd name="T3" fmla="*/ 18 h 38"/>
                <a:gd name="T4" fmla="*/ 2 w 17"/>
                <a:gd name="T5" fmla="*/ 17 h 38"/>
                <a:gd name="T6" fmla="*/ 2 w 17"/>
                <a:gd name="T7" fmla="*/ 13 h 38"/>
                <a:gd name="T8" fmla="*/ 0 w 17"/>
                <a:gd name="T9" fmla="*/ 7 h 38"/>
                <a:gd name="T10" fmla="*/ 0 w 17"/>
                <a:gd name="T11" fmla="*/ 0 h 38"/>
                <a:gd name="T12" fmla="*/ 5 w 17"/>
                <a:gd name="T13" fmla="*/ 2 h 38"/>
                <a:gd name="T14" fmla="*/ 7 w 17"/>
                <a:gd name="T15" fmla="*/ 5 h 38"/>
                <a:gd name="T16" fmla="*/ 8 w 17"/>
                <a:gd name="T17" fmla="*/ 9 h 38"/>
                <a:gd name="T18" fmla="*/ 10 w 17"/>
                <a:gd name="T19" fmla="*/ 13 h 38"/>
                <a:gd name="T20" fmla="*/ 17 w 17"/>
                <a:gd name="T21" fmla="*/ 25 h 38"/>
                <a:gd name="T22" fmla="*/ 15 w 17"/>
                <a:gd name="T23" fmla="*/ 33 h 38"/>
                <a:gd name="T24" fmla="*/ 8 w 17"/>
                <a:gd name="T25" fmla="*/ 38 h 38"/>
                <a:gd name="T26" fmla="*/ 5 w 17"/>
                <a:gd name="T27" fmla="*/ 34 h 38"/>
                <a:gd name="T28" fmla="*/ 5 w 17"/>
                <a:gd name="T29" fmla="*/ 28 h 38"/>
                <a:gd name="T30" fmla="*/ 5 w 17"/>
                <a:gd name="T31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8">
                  <a:moveTo>
                    <a:pt x="5" y="21"/>
                  </a:moveTo>
                  <a:lnTo>
                    <a:pt x="4" y="18"/>
                  </a:lnTo>
                  <a:lnTo>
                    <a:pt x="2" y="17"/>
                  </a:lnTo>
                  <a:lnTo>
                    <a:pt x="2" y="13"/>
                  </a:lnTo>
                  <a:lnTo>
                    <a:pt x="0" y="7"/>
                  </a:lnTo>
                  <a:lnTo>
                    <a:pt x="0" y="0"/>
                  </a:lnTo>
                  <a:lnTo>
                    <a:pt x="5" y="2"/>
                  </a:lnTo>
                  <a:lnTo>
                    <a:pt x="7" y="5"/>
                  </a:lnTo>
                  <a:lnTo>
                    <a:pt x="8" y="9"/>
                  </a:lnTo>
                  <a:lnTo>
                    <a:pt x="10" y="13"/>
                  </a:lnTo>
                  <a:lnTo>
                    <a:pt x="17" y="25"/>
                  </a:lnTo>
                  <a:lnTo>
                    <a:pt x="15" y="33"/>
                  </a:lnTo>
                  <a:lnTo>
                    <a:pt x="8" y="38"/>
                  </a:lnTo>
                  <a:lnTo>
                    <a:pt x="5" y="34"/>
                  </a:lnTo>
                  <a:lnTo>
                    <a:pt x="5" y="28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4" name="Freeform 328"/>
            <p:cNvSpPr>
              <a:spLocks/>
            </p:cNvSpPr>
            <p:nvPr/>
          </p:nvSpPr>
          <p:spPr bwMode="auto">
            <a:xfrm>
              <a:off x="1643063" y="11726070"/>
              <a:ext cx="9525" cy="7938"/>
            </a:xfrm>
            <a:custGeom>
              <a:avLst/>
              <a:gdLst>
                <a:gd name="T0" fmla="*/ 7 w 12"/>
                <a:gd name="T1" fmla="*/ 10 h 10"/>
                <a:gd name="T2" fmla="*/ 5 w 12"/>
                <a:gd name="T3" fmla="*/ 8 h 10"/>
                <a:gd name="T4" fmla="*/ 4 w 12"/>
                <a:gd name="T5" fmla="*/ 6 h 10"/>
                <a:gd name="T6" fmla="*/ 0 w 12"/>
                <a:gd name="T7" fmla="*/ 5 h 10"/>
                <a:gd name="T8" fmla="*/ 4 w 12"/>
                <a:gd name="T9" fmla="*/ 1 h 10"/>
                <a:gd name="T10" fmla="*/ 7 w 12"/>
                <a:gd name="T11" fmla="*/ 0 h 10"/>
                <a:gd name="T12" fmla="*/ 12 w 12"/>
                <a:gd name="T13" fmla="*/ 3 h 10"/>
                <a:gd name="T14" fmla="*/ 10 w 12"/>
                <a:gd name="T15" fmla="*/ 6 h 10"/>
                <a:gd name="T16" fmla="*/ 7 w 12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7" y="10"/>
                  </a:moveTo>
                  <a:lnTo>
                    <a:pt x="5" y="8"/>
                  </a:lnTo>
                  <a:lnTo>
                    <a:pt x="4" y="6"/>
                  </a:lnTo>
                  <a:lnTo>
                    <a:pt x="0" y="5"/>
                  </a:lnTo>
                  <a:lnTo>
                    <a:pt x="4" y="1"/>
                  </a:lnTo>
                  <a:lnTo>
                    <a:pt x="7" y="0"/>
                  </a:lnTo>
                  <a:lnTo>
                    <a:pt x="12" y="3"/>
                  </a:lnTo>
                  <a:lnTo>
                    <a:pt x="10" y="6"/>
                  </a:lnTo>
                  <a:lnTo>
                    <a:pt x="7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5" name="Freeform 329"/>
            <p:cNvSpPr>
              <a:spLocks/>
            </p:cNvSpPr>
            <p:nvPr/>
          </p:nvSpPr>
          <p:spPr bwMode="auto">
            <a:xfrm>
              <a:off x="1625600" y="11680033"/>
              <a:ext cx="4763" cy="4763"/>
            </a:xfrm>
            <a:custGeom>
              <a:avLst/>
              <a:gdLst>
                <a:gd name="T0" fmla="*/ 2 w 7"/>
                <a:gd name="T1" fmla="*/ 4 h 6"/>
                <a:gd name="T2" fmla="*/ 0 w 7"/>
                <a:gd name="T3" fmla="*/ 3 h 6"/>
                <a:gd name="T4" fmla="*/ 2 w 7"/>
                <a:gd name="T5" fmla="*/ 0 h 6"/>
                <a:gd name="T6" fmla="*/ 5 w 7"/>
                <a:gd name="T7" fmla="*/ 0 h 6"/>
                <a:gd name="T8" fmla="*/ 7 w 7"/>
                <a:gd name="T9" fmla="*/ 3 h 6"/>
                <a:gd name="T10" fmla="*/ 7 w 7"/>
                <a:gd name="T11" fmla="*/ 6 h 6"/>
                <a:gd name="T12" fmla="*/ 2 w 7"/>
                <a:gd name="T1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4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3"/>
                  </a:lnTo>
                  <a:lnTo>
                    <a:pt x="7" y="6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6" name="Freeform 330"/>
            <p:cNvSpPr>
              <a:spLocks/>
            </p:cNvSpPr>
            <p:nvPr/>
          </p:nvSpPr>
          <p:spPr bwMode="auto">
            <a:xfrm>
              <a:off x="1627188" y="11816558"/>
              <a:ext cx="31750" cy="33338"/>
            </a:xfrm>
            <a:custGeom>
              <a:avLst/>
              <a:gdLst>
                <a:gd name="T0" fmla="*/ 29 w 39"/>
                <a:gd name="T1" fmla="*/ 27 h 42"/>
                <a:gd name="T2" fmla="*/ 28 w 39"/>
                <a:gd name="T3" fmla="*/ 30 h 42"/>
                <a:gd name="T4" fmla="*/ 28 w 39"/>
                <a:gd name="T5" fmla="*/ 34 h 42"/>
                <a:gd name="T6" fmla="*/ 26 w 39"/>
                <a:gd name="T7" fmla="*/ 39 h 42"/>
                <a:gd name="T8" fmla="*/ 21 w 39"/>
                <a:gd name="T9" fmla="*/ 42 h 42"/>
                <a:gd name="T10" fmla="*/ 16 w 39"/>
                <a:gd name="T11" fmla="*/ 39 h 42"/>
                <a:gd name="T12" fmla="*/ 14 w 39"/>
                <a:gd name="T13" fmla="*/ 32 h 42"/>
                <a:gd name="T14" fmla="*/ 6 w 39"/>
                <a:gd name="T15" fmla="*/ 29 h 42"/>
                <a:gd name="T16" fmla="*/ 1 w 39"/>
                <a:gd name="T17" fmla="*/ 22 h 42"/>
                <a:gd name="T18" fmla="*/ 5 w 39"/>
                <a:gd name="T19" fmla="*/ 17 h 42"/>
                <a:gd name="T20" fmla="*/ 5 w 39"/>
                <a:gd name="T21" fmla="*/ 13 h 42"/>
                <a:gd name="T22" fmla="*/ 0 w 39"/>
                <a:gd name="T23" fmla="*/ 6 h 42"/>
                <a:gd name="T24" fmla="*/ 6 w 39"/>
                <a:gd name="T25" fmla="*/ 0 h 42"/>
                <a:gd name="T26" fmla="*/ 16 w 39"/>
                <a:gd name="T27" fmla="*/ 1 h 42"/>
                <a:gd name="T28" fmla="*/ 24 w 39"/>
                <a:gd name="T29" fmla="*/ 3 h 42"/>
                <a:gd name="T30" fmla="*/ 26 w 39"/>
                <a:gd name="T31" fmla="*/ 13 h 42"/>
                <a:gd name="T32" fmla="*/ 34 w 39"/>
                <a:gd name="T33" fmla="*/ 17 h 42"/>
                <a:gd name="T34" fmla="*/ 39 w 39"/>
                <a:gd name="T35" fmla="*/ 22 h 42"/>
                <a:gd name="T36" fmla="*/ 33 w 39"/>
                <a:gd name="T37" fmla="*/ 24 h 42"/>
                <a:gd name="T38" fmla="*/ 29 w 39"/>
                <a:gd name="T3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42">
                  <a:moveTo>
                    <a:pt x="29" y="27"/>
                  </a:moveTo>
                  <a:lnTo>
                    <a:pt x="28" y="30"/>
                  </a:lnTo>
                  <a:lnTo>
                    <a:pt x="28" y="34"/>
                  </a:lnTo>
                  <a:lnTo>
                    <a:pt x="26" y="39"/>
                  </a:lnTo>
                  <a:lnTo>
                    <a:pt x="21" y="42"/>
                  </a:lnTo>
                  <a:lnTo>
                    <a:pt x="16" y="39"/>
                  </a:lnTo>
                  <a:lnTo>
                    <a:pt x="14" y="32"/>
                  </a:lnTo>
                  <a:lnTo>
                    <a:pt x="6" y="29"/>
                  </a:lnTo>
                  <a:lnTo>
                    <a:pt x="1" y="22"/>
                  </a:lnTo>
                  <a:lnTo>
                    <a:pt x="5" y="17"/>
                  </a:lnTo>
                  <a:lnTo>
                    <a:pt x="5" y="13"/>
                  </a:lnTo>
                  <a:lnTo>
                    <a:pt x="0" y="6"/>
                  </a:lnTo>
                  <a:lnTo>
                    <a:pt x="6" y="0"/>
                  </a:lnTo>
                  <a:lnTo>
                    <a:pt x="16" y="1"/>
                  </a:lnTo>
                  <a:lnTo>
                    <a:pt x="24" y="3"/>
                  </a:lnTo>
                  <a:lnTo>
                    <a:pt x="26" y="13"/>
                  </a:lnTo>
                  <a:lnTo>
                    <a:pt x="34" y="17"/>
                  </a:lnTo>
                  <a:lnTo>
                    <a:pt x="39" y="22"/>
                  </a:lnTo>
                  <a:lnTo>
                    <a:pt x="33" y="24"/>
                  </a:lnTo>
                  <a:lnTo>
                    <a:pt x="29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7" name="Freeform 331"/>
            <p:cNvSpPr>
              <a:spLocks/>
            </p:cNvSpPr>
            <p:nvPr/>
          </p:nvSpPr>
          <p:spPr bwMode="auto">
            <a:xfrm>
              <a:off x="298450" y="2718595"/>
              <a:ext cx="1511300" cy="2335213"/>
            </a:xfrm>
            <a:custGeom>
              <a:avLst/>
              <a:gdLst>
                <a:gd name="T0" fmla="*/ 511 w 1903"/>
                <a:gd name="T1" fmla="*/ 364 h 2941"/>
                <a:gd name="T2" fmla="*/ 628 w 1903"/>
                <a:gd name="T3" fmla="*/ 404 h 2941"/>
                <a:gd name="T4" fmla="*/ 645 w 1903"/>
                <a:gd name="T5" fmla="*/ 574 h 2941"/>
                <a:gd name="T6" fmla="*/ 823 w 1903"/>
                <a:gd name="T7" fmla="*/ 631 h 2941"/>
                <a:gd name="T8" fmla="*/ 868 w 1903"/>
                <a:gd name="T9" fmla="*/ 359 h 2941"/>
                <a:gd name="T10" fmla="*/ 842 w 1903"/>
                <a:gd name="T11" fmla="*/ 56 h 2941"/>
                <a:gd name="T12" fmla="*/ 1088 w 1903"/>
                <a:gd name="T13" fmla="*/ 181 h 2941"/>
                <a:gd name="T14" fmla="*/ 1042 w 1903"/>
                <a:gd name="T15" fmla="*/ 386 h 2941"/>
                <a:gd name="T16" fmla="*/ 1113 w 1903"/>
                <a:gd name="T17" fmla="*/ 422 h 2941"/>
                <a:gd name="T18" fmla="*/ 1296 w 1903"/>
                <a:gd name="T19" fmla="*/ 432 h 2941"/>
                <a:gd name="T20" fmla="*/ 1492 w 1903"/>
                <a:gd name="T21" fmla="*/ 561 h 2941"/>
                <a:gd name="T22" fmla="*/ 1665 w 1903"/>
                <a:gd name="T23" fmla="*/ 516 h 2941"/>
                <a:gd name="T24" fmla="*/ 1720 w 1903"/>
                <a:gd name="T25" fmla="*/ 721 h 2941"/>
                <a:gd name="T26" fmla="*/ 1793 w 1903"/>
                <a:gd name="T27" fmla="*/ 886 h 2941"/>
                <a:gd name="T28" fmla="*/ 1903 w 1903"/>
                <a:gd name="T29" fmla="*/ 1051 h 2941"/>
                <a:gd name="T30" fmla="*/ 1741 w 1903"/>
                <a:gd name="T31" fmla="*/ 1158 h 2941"/>
                <a:gd name="T32" fmla="*/ 1655 w 1903"/>
                <a:gd name="T33" fmla="*/ 1320 h 2941"/>
                <a:gd name="T34" fmla="*/ 1611 w 1903"/>
                <a:gd name="T35" fmla="*/ 1469 h 2941"/>
                <a:gd name="T36" fmla="*/ 1507 w 1903"/>
                <a:gd name="T37" fmla="*/ 1526 h 2941"/>
                <a:gd name="T38" fmla="*/ 1356 w 1903"/>
                <a:gd name="T39" fmla="*/ 1517 h 2941"/>
                <a:gd name="T40" fmla="*/ 1425 w 1903"/>
                <a:gd name="T41" fmla="*/ 1721 h 2941"/>
                <a:gd name="T42" fmla="*/ 1444 w 1903"/>
                <a:gd name="T43" fmla="*/ 1904 h 2941"/>
                <a:gd name="T44" fmla="*/ 1478 w 1903"/>
                <a:gd name="T45" fmla="*/ 2123 h 2941"/>
                <a:gd name="T46" fmla="*/ 1512 w 1903"/>
                <a:gd name="T47" fmla="*/ 2296 h 2941"/>
                <a:gd name="T48" fmla="*/ 1473 w 1903"/>
                <a:gd name="T49" fmla="*/ 2496 h 2941"/>
                <a:gd name="T50" fmla="*/ 1440 w 1903"/>
                <a:gd name="T51" fmla="*/ 2636 h 2941"/>
                <a:gd name="T52" fmla="*/ 1406 w 1903"/>
                <a:gd name="T53" fmla="*/ 2804 h 2941"/>
                <a:gd name="T54" fmla="*/ 1335 w 1903"/>
                <a:gd name="T55" fmla="*/ 2907 h 2941"/>
                <a:gd name="T56" fmla="*/ 1105 w 1903"/>
                <a:gd name="T57" fmla="*/ 2639 h 2941"/>
                <a:gd name="T58" fmla="*/ 962 w 1903"/>
                <a:gd name="T59" fmla="*/ 2454 h 2941"/>
                <a:gd name="T60" fmla="*/ 924 w 1903"/>
                <a:gd name="T61" fmla="*/ 2118 h 2941"/>
                <a:gd name="T62" fmla="*/ 941 w 1903"/>
                <a:gd name="T63" fmla="*/ 1992 h 2941"/>
                <a:gd name="T64" fmla="*/ 1012 w 1903"/>
                <a:gd name="T65" fmla="*/ 1925 h 2941"/>
                <a:gd name="T66" fmla="*/ 1123 w 1903"/>
                <a:gd name="T67" fmla="*/ 1912 h 2941"/>
                <a:gd name="T68" fmla="*/ 1217 w 1903"/>
                <a:gd name="T69" fmla="*/ 1835 h 2941"/>
                <a:gd name="T70" fmla="*/ 1288 w 1903"/>
                <a:gd name="T71" fmla="*/ 1713 h 2941"/>
                <a:gd name="T72" fmla="*/ 1265 w 1903"/>
                <a:gd name="T73" fmla="*/ 1613 h 2941"/>
                <a:gd name="T74" fmla="*/ 1151 w 1903"/>
                <a:gd name="T75" fmla="*/ 1637 h 2941"/>
                <a:gd name="T76" fmla="*/ 1055 w 1903"/>
                <a:gd name="T77" fmla="*/ 1728 h 2941"/>
                <a:gd name="T78" fmla="*/ 1009 w 1903"/>
                <a:gd name="T79" fmla="*/ 1702 h 2941"/>
                <a:gd name="T80" fmla="*/ 981 w 1903"/>
                <a:gd name="T81" fmla="*/ 1603 h 2941"/>
                <a:gd name="T82" fmla="*/ 928 w 1903"/>
                <a:gd name="T83" fmla="*/ 1451 h 2941"/>
                <a:gd name="T84" fmla="*/ 913 w 1903"/>
                <a:gd name="T85" fmla="*/ 1391 h 2941"/>
                <a:gd name="T86" fmla="*/ 858 w 1903"/>
                <a:gd name="T87" fmla="*/ 1346 h 2941"/>
                <a:gd name="T88" fmla="*/ 823 w 1903"/>
                <a:gd name="T89" fmla="*/ 1280 h 2941"/>
                <a:gd name="T90" fmla="*/ 804 w 1903"/>
                <a:gd name="T91" fmla="*/ 1229 h 2941"/>
                <a:gd name="T92" fmla="*/ 862 w 1903"/>
                <a:gd name="T93" fmla="*/ 1165 h 2941"/>
                <a:gd name="T94" fmla="*/ 842 w 1903"/>
                <a:gd name="T95" fmla="*/ 1100 h 2941"/>
                <a:gd name="T96" fmla="*/ 847 w 1903"/>
                <a:gd name="T97" fmla="*/ 1045 h 2941"/>
                <a:gd name="T98" fmla="*/ 828 w 1903"/>
                <a:gd name="T99" fmla="*/ 1005 h 2941"/>
                <a:gd name="T100" fmla="*/ 794 w 1903"/>
                <a:gd name="T101" fmla="*/ 959 h 2941"/>
                <a:gd name="T102" fmla="*/ 721 w 1903"/>
                <a:gd name="T103" fmla="*/ 896 h 2941"/>
                <a:gd name="T104" fmla="*/ 628 w 1903"/>
                <a:gd name="T105" fmla="*/ 841 h 2941"/>
                <a:gd name="T106" fmla="*/ 577 w 1903"/>
                <a:gd name="T107" fmla="*/ 759 h 2941"/>
                <a:gd name="T108" fmla="*/ 511 w 1903"/>
                <a:gd name="T109" fmla="*/ 699 h 2941"/>
                <a:gd name="T110" fmla="*/ 400 w 1903"/>
                <a:gd name="T111" fmla="*/ 574 h 2941"/>
                <a:gd name="T112" fmla="*/ 291 w 1903"/>
                <a:gd name="T113" fmla="*/ 420 h 2941"/>
                <a:gd name="T114" fmla="*/ 92 w 1903"/>
                <a:gd name="T115" fmla="*/ 242 h 2941"/>
                <a:gd name="T116" fmla="*/ 21 w 1903"/>
                <a:gd name="T117" fmla="*/ 100 h 2941"/>
                <a:gd name="T118" fmla="*/ 216 w 1903"/>
                <a:gd name="T119" fmla="*/ 9 h 2941"/>
                <a:gd name="T120" fmla="*/ 281 w 1903"/>
                <a:gd name="T121" fmla="*/ 102 h 2941"/>
                <a:gd name="T122" fmla="*/ 341 w 1903"/>
                <a:gd name="T123" fmla="*/ 226 h 2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03" h="2941">
                  <a:moveTo>
                    <a:pt x="380" y="259"/>
                  </a:moveTo>
                  <a:lnTo>
                    <a:pt x="384" y="267"/>
                  </a:lnTo>
                  <a:lnTo>
                    <a:pt x="387" y="273"/>
                  </a:lnTo>
                  <a:lnTo>
                    <a:pt x="390" y="276"/>
                  </a:lnTo>
                  <a:lnTo>
                    <a:pt x="390" y="281"/>
                  </a:lnTo>
                  <a:lnTo>
                    <a:pt x="393" y="286"/>
                  </a:lnTo>
                  <a:lnTo>
                    <a:pt x="397" y="291"/>
                  </a:lnTo>
                  <a:lnTo>
                    <a:pt x="397" y="296"/>
                  </a:lnTo>
                  <a:lnTo>
                    <a:pt x="397" y="297"/>
                  </a:lnTo>
                  <a:lnTo>
                    <a:pt x="398" y="302"/>
                  </a:lnTo>
                  <a:lnTo>
                    <a:pt x="398" y="304"/>
                  </a:lnTo>
                  <a:lnTo>
                    <a:pt x="402" y="305"/>
                  </a:lnTo>
                  <a:lnTo>
                    <a:pt x="402" y="307"/>
                  </a:lnTo>
                  <a:lnTo>
                    <a:pt x="398" y="309"/>
                  </a:lnTo>
                  <a:lnTo>
                    <a:pt x="400" y="312"/>
                  </a:lnTo>
                  <a:lnTo>
                    <a:pt x="402" y="315"/>
                  </a:lnTo>
                  <a:lnTo>
                    <a:pt x="403" y="318"/>
                  </a:lnTo>
                  <a:lnTo>
                    <a:pt x="405" y="320"/>
                  </a:lnTo>
                  <a:lnTo>
                    <a:pt x="405" y="322"/>
                  </a:lnTo>
                  <a:lnTo>
                    <a:pt x="410" y="325"/>
                  </a:lnTo>
                  <a:lnTo>
                    <a:pt x="415" y="330"/>
                  </a:lnTo>
                  <a:lnTo>
                    <a:pt x="420" y="333"/>
                  </a:lnTo>
                  <a:lnTo>
                    <a:pt x="422" y="336"/>
                  </a:lnTo>
                  <a:lnTo>
                    <a:pt x="433" y="336"/>
                  </a:lnTo>
                  <a:lnTo>
                    <a:pt x="438" y="344"/>
                  </a:lnTo>
                  <a:lnTo>
                    <a:pt x="440" y="354"/>
                  </a:lnTo>
                  <a:lnTo>
                    <a:pt x="440" y="359"/>
                  </a:lnTo>
                  <a:lnTo>
                    <a:pt x="446" y="362"/>
                  </a:lnTo>
                  <a:lnTo>
                    <a:pt x="456" y="359"/>
                  </a:lnTo>
                  <a:lnTo>
                    <a:pt x="463" y="357"/>
                  </a:lnTo>
                  <a:lnTo>
                    <a:pt x="471" y="360"/>
                  </a:lnTo>
                  <a:lnTo>
                    <a:pt x="476" y="362"/>
                  </a:lnTo>
                  <a:lnTo>
                    <a:pt x="479" y="364"/>
                  </a:lnTo>
                  <a:lnTo>
                    <a:pt x="486" y="364"/>
                  </a:lnTo>
                  <a:lnTo>
                    <a:pt x="496" y="364"/>
                  </a:lnTo>
                  <a:lnTo>
                    <a:pt x="504" y="364"/>
                  </a:lnTo>
                  <a:lnTo>
                    <a:pt x="511" y="364"/>
                  </a:lnTo>
                  <a:lnTo>
                    <a:pt x="519" y="357"/>
                  </a:lnTo>
                  <a:lnTo>
                    <a:pt x="529" y="356"/>
                  </a:lnTo>
                  <a:lnTo>
                    <a:pt x="536" y="356"/>
                  </a:lnTo>
                  <a:lnTo>
                    <a:pt x="539" y="351"/>
                  </a:lnTo>
                  <a:lnTo>
                    <a:pt x="544" y="348"/>
                  </a:lnTo>
                  <a:lnTo>
                    <a:pt x="554" y="343"/>
                  </a:lnTo>
                  <a:lnTo>
                    <a:pt x="556" y="336"/>
                  </a:lnTo>
                  <a:lnTo>
                    <a:pt x="559" y="331"/>
                  </a:lnTo>
                  <a:lnTo>
                    <a:pt x="565" y="326"/>
                  </a:lnTo>
                  <a:lnTo>
                    <a:pt x="569" y="323"/>
                  </a:lnTo>
                  <a:lnTo>
                    <a:pt x="574" y="320"/>
                  </a:lnTo>
                  <a:lnTo>
                    <a:pt x="579" y="320"/>
                  </a:lnTo>
                  <a:lnTo>
                    <a:pt x="580" y="320"/>
                  </a:lnTo>
                  <a:lnTo>
                    <a:pt x="587" y="323"/>
                  </a:lnTo>
                  <a:lnTo>
                    <a:pt x="597" y="326"/>
                  </a:lnTo>
                  <a:lnTo>
                    <a:pt x="602" y="326"/>
                  </a:lnTo>
                  <a:lnTo>
                    <a:pt x="605" y="323"/>
                  </a:lnTo>
                  <a:lnTo>
                    <a:pt x="607" y="325"/>
                  </a:lnTo>
                  <a:lnTo>
                    <a:pt x="612" y="331"/>
                  </a:lnTo>
                  <a:lnTo>
                    <a:pt x="612" y="336"/>
                  </a:lnTo>
                  <a:lnTo>
                    <a:pt x="610" y="341"/>
                  </a:lnTo>
                  <a:lnTo>
                    <a:pt x="608" y="346"/>
                  </a:lnTo>
                  <a:lnTo>
                    <a:pt x="610" y="349"/>
                  </a:lnTo>
                  <a:lnTo>
                    <a:pt x="612" y="351"/>
                  </a:lnTo>
                  <a:lnTo>
                    <a:pt x="617" y="356"/>
                  </a:lnTo>
                  <a:lnTo>
                    <a:pt x="618" y="360"/>
                  </a:lnTo>
                  <a:lnTo>
                    <a:pt x="618" y="365"/>
                  </a:lnTo>
                  <a:lnTo>
                    <a:pt x="618" y="369"/>
                  </a:lnTo>
                  <a:lnTo>
                    <a:pt x="618" y="372"/>
                  </a:lnTo>
                  <a:lnTo>
                    <a:pt x="620" y="373"/>
                  </a:lnTo>
                  <a:lnTo>
                    <a:pt x="623" y="377"/>
                  </a:lnTo>
                  <a:lnTo>
                    <a:pt x="625" y="380"/>
                  </a:lnTo>
                  <a:lnTo>
                    <a:pt x="625" y="385"/>
                  </a:lnTo>
                  <a:lnTo>
                    <a:pt x="625" y="388"/>
                  </a:lnTo>
                  <a:lnTo>
                    <a:pt x="627" y="393"/>
                  </a:lnTo>
                  <a:lnTo>
                    <a:pt x="627" y="398"/>
                  </a:lnTo>
                  <a:lnTo>
                    <a:pt x="628" y="404"/>
                  </a:lnTo>
                  <a:lnTo>
                    <a:pt x="633" y="411"/>
                  </a:lnTo>
                  <a:lnTo>
                    <a:pt x="638" y="417"/>
                  </a:lnTo>
                  <a:lnTo>
                    <a:pt x="642" y="422"/>
                  </a:lnTo>
                  <a:lnTo>
                    <a:pt x="643" y="430"/>
                  </a:lnTo>
                  <a:lnTo>
                    <a:pt x="645" y="437"/>
                  </a:lnTo>
                  <a:lnTo>
                    <a:pt x="640" y="443"/>
                  </a:lnTo>
                  <a:lnTo>
                    <a:pt x="637" y="459"/>
                  </a:lnTo>
                  <a:lnTo>
                    <a:pt x="633" y="472"/>
                  </a:lnTo>
                  <a:lnTo>
                    <a:pt x="635" y="480"/>
                  </a:lnTo>
                  <a:lnTo>
                    <a:pt x="638" y="482"/>
                  </a:lnTo>
                  <a:lnTo>
                    <a:pt x="638" y="487"/>
                  </a:lnTo>
                  <a:lnTo>
                    <a:pt x="637" y="493"/>
                  </a:lnTo>
                  <a:lnTo>
                    <a:pt x="633" y="496"/>
                  </a:lnTo>
                  <a:lnTo>
                    <a:pt x="630" y="498"/>
                  </a:lnTo>
                  <a:lnTo>
                    <a:pt x="625" y="500"/>
                  </a:lnTo>
                  <a:lnTo>
                    <a:pt x="622" y="501"/>
                  </a:lnTo>
                  <a:lnTo>
                    <a:pt x="615" y="501"/>
                  </a:lnTo>
                  <a:lnTo>
                    <a:pt x="610" y="501"/>
                  </a:lnTo>
                  <a:lnTo>
                    <a:pt x="605" y="503"/>
                  </a:lnTo>
                  <a:lnTo>
                    <a:pt x="604" y="506"/>
                  </a:lnTo>
                  <a:lnTo>
                    <a:pt x="604" y="514"/>
                  </a:lnTo>
                  <a:lnTo>
                    <a:pt x="608" y="516"/>
                  </a:lnTo>
                  <a:lnTo>
                    <a:pt x="613" y="524"/>
                  </a:lnTo>
                  <a:lnTo>
                    <a:pt x="617" y="529"/>
                  </a:lnTo>
                  <a:lnTo>
                    <a:pt x="622" y="532"/>
                  </a:lnTo>
                  <a:lnTo>
                    <a:pt x="627" y="534"/>
                  </a:lnTo>
                  <a:lnTo>
                    <a:pt x="632" y="538"/>
                  </a:lnTo>
                  <a:lnTo>
                    <a:pt x="633" y="543"/>
                  </a:lnTo>
                  <a:lnTo>
                    <a:pt x="628" y="547"/>
                  </a:lnTo>
                  <a:lnTo>
                    <a:pt x="628" y="548"/>
                  </a:lnTo>
                  <a:lnTo>
                    <a:pt x="630" y="553"/>
                  </a:lnTo>
                  <a:lnTo>
                    <a:pt x="632" y="556"/>
                  </a:lnTo>
                  <a:lnTo>
                    <a:pt x="637" y="558"/>
                  </a:lnTo>
                  <a:lnTo>
                    <a:pt x="640" y="563"/>
                  </a:lnTo>
                  <a:lnTo>
                    <a:pt x="643" y="568"/>
                  </a:lnTo>
                  <a:lnTo>
                    <a:pt x="645" y="569"/>
                  </a:lnTo>
                  <a:lnTo>
                    <a:pt x="645" y="574"/>
                  </a:lnTo>
                  <a:lnTo>
                    <a:pt x="643" y="579"/>
                  </a:lnTo>
                  <a:lnTo>
                    <a:pt x="643" y="587"/>
                  </a:lnTo>
                  <a:lnTo>
                    <a:pt x="645" y="590"/>
                  </a:lnTo>
                  <a:lnTo>
                    <a:pt x="642" y="595"/>
                  </a:lnTo>
                  <a:lnTo>
                    <a:pt x="637" y="597"/>
                  </a:lnTo>
                  <a:lnTo>
                    <a:pt x="632" y="598"/>
                  </a:lnTo>
                  <a:lnTo>
                    <a:pt x="628" y="602"/>
                  </a:lnTo>
                  <a:lnTo>
                    <a:pt x="632" y="605"/>
                  </a:lnTo>
                  <a:lnTo>
                    <a:pt x="633" y="613"/>
                  </a:lnTo>
                  <a:lnTo>
                    <a:pt x="638" y="616"/>
                  </a:lnTo>
                  <a:lnTo>
                    <a:pt x="642" y="621"/>
                  </a:lnTo>
                  <a:lnTo>
                    <a:pt x="648" y="627"/>
                  </a:lnTo>
                  <a:lnTo>
                    <a:pt x="651" y="627"/>
                  </a:lnTo>
                  <a:lnTo>
                    <a:pt x="663" y="632"/>
                  </a:lnTo>
                  <a:lnTo>
                    <a:pt x="668" y="634"/>
                  </a:lnTo>
                  <a:lnTo>
                    <a:pt x="671" y="637"/>
                  </a:lnTo>
                  <a:lnTo>
                    <a:pt x="675" y="637"/>
                  </a:lnTo>
                  <a:lnTo>
                    <a:pt x="676" y="636"/>
                  </a:lnTo>
                  <a:lnTo>
                    <a:pt x="681" y="629"/>
                  </a:lnTo>
                  <a:lnTo>
                    <a:pt x="683" y="629"/>
                  </a:lnTo>
                  <a:lnTo>
                    <a:pt x="691" y="626"/>
                  </a:lnTo>
                  <a:lnTo>
                    <a:pt x="699" y="626"/>
                  </a:lnTo>
                  <a:lnTo>
                    <a:pt x="706" y="624"/>
                  </a:lnTo>
                  <a:lnTo>
                    <a:pt x="714" y="621"/>
                  </a:lnTo>
                  <a:lnTo>
                    <a:pt x="726" y="619"/>
                  </a:lnTo>
                  <a:lnTo>
                    <a:pt x="734" y="616"/>
                  </a:lnTo>
                  <a:lnTo>
                    <a:pt x="744" y="618"/>
                  </a:lnTo>
                  <a:lnTo>
                    <a:pt x="752" y="621"/>
                  </a:lnTo>
                  <a:lnTo>
                    <a:pt x="761" y="621"/>
                  </a:lnTo>
                  <a:lnTo>
                    <a:pt x="769" y="616"/>
                  </a:lnTo>
                  <a:lnTo>
                    <a:pt x="777" y="611"/>
                  </a:lnTo>
                  <a:lnTo>
                    <a:pt x="789" y="613"/>
                  </a:lnTo>
                  <a:lnTo>
                    <a:pt x="794" y="621"/>
                  </a:lnTo>
                  <a:lnTo>
                    <a:pt x="809" y="621"/>
                  </a:lnTo>
                  <a:lnTo>
                    <a:pt x="809" y="634"/>
                  </a:lnTo>
                  <a:lnTo>
                    <a:pt x="815" y="624"/>
                  </a:lnTo>
                  <a:lnTo>
                    <a:pt x="823" y="631"/>
                  </a:lnTo>
                  <a:lnTo>
                    <a:pt x="819" y="637"/>
                  </a:lnTo>
                  <a:lnTo>
                    <a:pt x="819" y="645"/>
                  </a:lnTo>
                  <a:lnTo>
                    <a:pt x="827" y="650"/>
                  </a:lnTo>
                  <a:lnTo>
                    <a:pt x="835" y="649"/>
                  </a:lnTo>
                  <a:lnTo>
                    <a:pt x="850" y="649"/>
                  </a:lnTo>
                  <a:lnTo>
                    <a:pt x="862" y="657"/>
                  </a:lnTo>
                  <a:lnTo>
                    <a:pt x="880" y="647"/>
                  </a:lnTo>
                  <a:lnTo>
                    <a:pt x="900" y="644"/>
                  </a:lnTo>
                  <a:lnTo>
                    <a:pt x="913" y="636"/>
                  </a:lnTo>
                  <a:lnTo>
                    <a:pt x="914" y="629"/>
                  </a:lnTo>
                  <a:lnTo>
                    <a:pt x="911" y="627"/>
                  </a:lnTo>
                  <a:lnTo>
                    <a:pt x="905" y="627"/>
                  </a:lnTo>
                  <a:lnTo>
                    <a:pt x="900" y="632"/>
                  </a:lnTo>
                  <a:lnTo>
                    <a:pt x="891" y="631"/>
                  </a:lnTo>
                  <a:lnTo>
                    <a:pt x="891" y="621"/>
                  </a:lnTo>
                  <a:lnTo>
                    <a:pt x="891" y="611"/>
                  </a:lnTo>
                  <a:lnTo>
                    <a:pt x="893" y="597"/>
                  </a:lnTo>
                  <a:lnTo>
                    <a:pt x="888" y="584"/>
                  </a:lnTo>
                  <a:lnTo>
                    <a:pt x="891" y="568"/>
                  </a:lnTo>
                  <a:lnTo>
                    <a:pt x="876" y="566"/>
                  </a:lnTo>
                  <a:lnTo>
                    <a:pt x="871" y="553"/>
                  </a:lnTo>
                  <a:lnTo>
                    <a:pt x="878" y="543"/>
                  </a:lnTo>
                  <a:lnTo>
                    <a:pt x="883" y="530"/>
                  </a:lnTo>
                  <a:lnTo>
                    <a:pt x="888" y="511"/>
                  </a:lnTo>
                  <a:lnTo>
                    <a:pt x="890" y="498"/>
                  </a:lnTo>
                  <a:lnTo>
                    <a:pt x="888" y="488"/>
                  </a:lnTo>
                  <a:lnTo>
                    <a:pt x="880" y="471"/>
                  </a:lnTo>
                  <a:lnTo>
                    <a:pt x="863" y="464"/>
                  </a:lnTo>
                  <a:lnTo>
                    <a:pt x="852" y="451"/>
                  </a:lnTo>
                  <a:lnTo>
                    <a:pt x="850" y="432"/>
                  </a:lnTo>
                  <a:lnTo>
                    <a:pt x="848" y="417"/>
                  </a:lnTo>
                  <a:lnTo>
                    <a:pt x="848" y="406"/>
                  </a:lnTo>
                  <a:lnTo>
                    <a:pt x="847" y="394"/>
                  </a:lnTo>
                  <a:lnTo>
                    <a:pt x="852" y="383"/>
                  </a:lnTo>
                  <a:lnTo>
                    <a:pt x="852" y="380"/>
                  </a:lnTo>
                  <a:lnTo>
                    <a:pt x="868" y="362"/>
                  </a:lnTo>
                  <a:lnTo>
                    <a:pt x="868" y="359"/>
                  </a:lnTo>
                  <a:lnTo>
                    <a:pt x="866" y="352"/>
                  </a:lnTo>
                  <a:lnTo>
                    <a:pt x="868" y="348"/>
                  </a:lnTo>
                  <a:lnTo>
                    <a:pt x="878" y="341"/>
                  </a:lnTo>
                  <a:lnTo>
                    <a:pt x="885" y="331"/>
                  </a:lnTo>
                  <a:lnTo>
                    <a:pt x="898" y="326"/>
                  </a:lnTo>
                  <a:lnTo>
                    <a:pt x="911" y="323"/>
                  </a:lnTo>
                  <a:lnTo>
                    <a:pt x="921" y="317"/>
                  </a:lnTo>
                  <a:lnTo>
                    <a:pt x="921" y="305"/>
                  </a:lnTo>
                  <a:lnTo>
                    <a:pt x="919" y="305"/>
                  </a:lnTo>
                  <a:lnTo>
                    <a:pt x="916" y="301"/>
                  </a:lnTo>
                  <a:lnTo>
                    <a:pt x="909" y="294"/>
                  </a:lnTo>
                  <a:lnTo>
                    <a:pt x="896" y="283"/>
                  </a:lnTo>
                  <a:lnTo>
                    <a:pt x="885" y="278"/>
                  </a:lnTo>
                  <a:lnTo>
                    <a:pt x="868" y="276"/>
                  </a:lnTo>
                  <a:lnTo>
                    <a:pt x="860" y="268"/>
                  </a:lnTo>
                  <a:lnTo>
                    <a:pt x="858" y="257"/>
                  </a:lnTo>
                  <a:lnTo>
                    <a:pt x="858" y="246"/>
                  </a:lnTo>
                  <a:lnTo>
                    <a:pt x="858" y="241"/>
                  </a:lnTo>
                  <a:lnTo>
                    <a:pt x="853" y="223"/>
                  </a:lnTo>
                  <a:lnTo>
                    <a:pt x="848" y="204"/>
                  </a:lnTo>
                  <a:lnTo>
                    <a:pt x="852" y="186"/>
                  </a:lnTo>
                  <a:lnTo>
                    <a:pt x="850" y="168"/>
                  </a:lnTo>
                  <a:lnTo>
                    <a:pt x="843" y="155"/>
                  </a:lnTo>
                  <a:lnTo>
                    <a:pt x="842" y="142"/>
                  </a:lnTo>
                  <a:lnTo>
                    <a:pt x="832" y="126"/>
                  </a:lnTo>
                  <a:lnTo>
                    <a:pt x="833" y="111"/>
                  </a:lnTo>
                  <a:lnTo>
                    <a:pt x="837" y="98"/>
                  </a:lnTo>
                  <a:lnTo>
                    <a:pt x="828" y="89"/>
                  </a:lnTo>
                  <a:lnTo>
                    <a:pt x="823" y="89"/>
                  </a:lnTo>
                  <a:lnTo>
                    <a:pt x="822" y="85"/>
                  </a:lnTo>
                  <a:lnTo>
                    <a:pt x="820" y="82"/>
                  </a:lnTo>
                  <a:lnTo>
                    <a:pt x="819" y="76"/>
                  </a:lnTo>
                  <a:lnTo>
                    <a:pt x="822" y="68"/>
                  </a:lnTo>
                  <a:lnTo>
                    <a:pt x="827" y="68"/>
                  </a:lnTo>
                  <a:lnTo>
                    <a:pt x="833" y="69"/>
                  </a:lnTo>
                  <a:lnTo>
                    <a:pt x="838" y="59"/>
                  </a:lnTo>
                  <a:lnTo>
                    <a:pt x="842" y="56"/>
                  </a:lnTo>
                  <a:lnTo>
                    <a:pt x="852" y="58"/>
                  </a:lnTo>
                  <a:lnTo>
                    <a:pt x="860" y="61"/>
                  </a:lnTo>
                  <a:lnTo>
                    <a:pt x="875" y="72"/>
                  </a:lnTo>
                  <a:lnTo>
                    <a:pt x="888" y="87"/>
                  </a:lnTo>
                  <a:lnTo>
                    <a:pt x="893" y="82"/>
                  </a:lnTo>
                  <a:lnTo>
                    <a:pt x="896" y="76"/>
                  </a:lnTo>
                  <a:lnTo>
                    <a:pt x="903" y="72"/>
                  </a:lnTo>
                  <a:lnTo>
                    <a:pt x="911" y="74"/>
                  </a:lnTo>
                  <a:lnTo>
                    <a:pt x="918" y="84"/>
                  </a:lnTo>
                  <a:lnTo>
                    <a:pt x="923" y="79"/>
                  </a:lnTo>
                  <a:lnTo>
                    <a:pt x="931" y="79"/>
                  </a:lnTo>
                  <a:lnTo>
                    <a:pt x="936" y="87"/>
                  </a:lnTo>
                  <a:lnTo>
                    <a:pt x="946" y="97"/>
                  </a:lnTo>
                  <a:lnTo>
                    <a:pt x="956" y="105"/>
                  </a:lnTo>
                  <a:lnTo>
                    <a:pt x="964" y="119"/>
                  </a:lnTo>
                  <a:lnTo>
                    <a:pt x="966" y="134"/>
                  </a:lnTo>
                  <a:lnTo>
                    <a:pt x="972" y="148"/>
                  </a:lnTo>
                  <a:lnTo>
                    <a:pt x="984" y="144"/>
                  </a:lnTo>
                  <a:lnTo>
                    <a:pt x="999" y="137"/>
                  </a:lnTo>
                  <a:lnTo>
                    <a:pt x="1005" y="126"/>
                  </a:lnTo>
                  <a:lnTo>
                    <a:pt x="1022" y="121"/>
                  </a:lnTo>
                  <a:lnTo>
                    <a:pt x="1034" y="110"/>
                  </a:lnTo>
                  <a:lnTo>
                    <a:pt x="1045" y="110"/>
                  </a:lnTo>
                  <a:lnTo>
                    <a:pt x="1045" y="116"/>
                  </a:lnTo>
                  <a:lnTo>
                    <a:pt x="1048" y="121"/>
                  </a:lnTo>
                  <a:lnTo>
                    <a:pt x="1048" y="127"/>
                  </a:lnTo>
                  <a:lnTo>
                    <a:pt x="1047" y="132"/>
                  </a:lnTo>
                  <a:lnTo>
                    <a:pt x="1045" y="136"/>
                  </a:lnTo>
                  <a:lnTo>
                    <a:pt x="1053" y="150"/>
                  </a:lnTo>
                  <a:lnTo>
                    <a:pt x="1060" y="152"/>
                  </a:lnTo>
                  <a:lnTo>
                    <a:pt x="1063" y="155"/>
                  </a:lnTo>
                  <a:lnTo>
                    <a:pt x="1068" y="158"/>
                  </a:lnTo>
                  <a:lnTo>
                    <a:pt x="1070" y="163"/>
                  </a:lnTo>
                  <a:lnTo>
                    <a:pt x="1072" y="168"/>
                  </a:lnTo>
                  <a:lnTo>
                    <a:pt x="1078" y="174"/>
                  </a:lnTo>
                  <a:lnTo>
                    <a:pt x="1085" y="179"/>
                  </a:lnTo>
                  <a:lnTo>
                    <a:pt x="1088" y="181"/>
                  </a:lnTo>
                  <a:lnTo>
                    <a:pt x="1093" y="186"/>
                  </a:lnTo>
                  <a:lnTo>
                    <a:pt x="1095" y="191"/>
                  </a:lnTo>
                  <a:lnTo>
                    <a:pt x="1095" y="195"/>
                  </a:lnTo>
                  <a:lnTo>
                    <a:pt x="1091" y="202"/>
                  </a:lnTo>
                  <a:lnTo>
                    <a:pt x="1086" y="207"/>
                  </a:lnTo>
                  <a:lnTo>
                    <a:pt x="1080" y="208"/>
                  </a:lnTo>
                  <a:lnTo>
                    <a:pt x="1073" y="210"/>
                  </a:lnTo>
                  <a:lnTo>
                    <a:pt x="1068" y="215"/>
                  </a:lnTo>
                  <a:lnTo>
                    <a:pt x="1065" y="216"/>
                  </a:lnTo>
                  <a:lnTo>
                    <a:pt x="1062" y="218"/>
                  </a:lnTo>
                  <a:lnTo>
                    <a:pt x="1055" y="220"/>
                  </a:lnTo>
                  <a:lnTo>
                    <a:pt x="1050" y="221"/>
                  </a:lnTo>
                  <a:lnTo>
                    <a:pt x="1037" y="223"/>
                  </a:lnTo>
                  <a:lnTo>
                    <a:pt x="1030" y="226"/>
                  </a:lnTo>
                  <a:lnTo>
                    <a:pt x="1030" y="231"/>
                  </a:lnTo>
                  <a:lnTo>
                    <a:pt x="1030" y="239"/>
                  </a:lnTo>
                  <a:lnTo>
                    <a:pt x="1027" y="246"/>
                  </a:lnTo>
                  <a:lnTo>
                    <a:pt x="1030" y="255"/>
                  </a:lnTo>
                  <a:lnTo>
                    <a:pt x="1032" y="262"/>
                  </a:lnTo>
                  <a:lnTo>
                    <a:pt x="1034" y="267"/>
                  </a:lnTo>
                  <a:lnTo>
                    <a:pt x="1034" y="270"/>
                  </a:lnTo>
                  <a:lnTo>
                    <a:pt x="1032" y="278"/>
                  </a:lnTo>
                  <a:lnTo>
                    <a:pt x="1027" y="291"/>
                  </a:lnTo>
                  <a:lnTo>
                    <a:pt x="1024" y="299"/>
                  </a:lnTo>
                  <a:lnTo>
                    <a:pt x="1025" y="304"/>
                  </a:lnTo>
                  <a:lnTo>
                    <a:pt x="1032" y="309"/>
                  </a:lnTo>
                  <a:lnTo>
                    <a:pt x="1035" y="312"/>
                  </a:lnTo>
                  <a:lnTo>
                    <a:pt x="1038" y="320"/>
                  </a:lnTo>
                  <a:lnTo>
                    <a:pt x="1040" y="331"/>
                  </a:lnTo>
                  <a:lnTo>
                    <a:pt x="1043" y="339"/>
                  </a:lnTo>
                  <a:lnTo>
                    <a:pt x="1045" y="346"/>
                  </a:lnTo>
                  <a:lnTo>
                    <a:pt x="1047" y="354"/>
                  </a:lnTo>
                  <a:lnTo>
                    <a:pt x="1047" y="360"/>
                  </a:lnTo>
                  <a:lnTo>
                    <a:pt x="1045" y="369"/>
                  </a:lnTo>
                  <a:lnTo>
                    <a:pt x="1045" y="373"/>
                  </a:lnTo>
                  <a:lnTo>
                    <a:pt x="1045" y="380"/>
                  </a:lnTo>
                  <a:lnTo>
                    <a:pt x="1042" y="386"/>
                  </a:lnTo>
                  <a:lnTo>
                    <a:pt x="1040" y="391"/>
                  </a:lnTo>
                  <a:lnTo>
                    <a:pt x="1042" y="396"/>
                  </a:lnTo>
                  <a:lnTo>
                    <a:pt x="1048" y="404"/>
                  </a:lnTo>
                  <a:lnTo>
                    <a:pt x="1048" y="415"/>
                  </a:lnTo>
                  <a:lnTo>
                    <a:pt x="1050" y="422"/>
                  </a:lnTo>
                  <a:lnTo>
                    <a:pt x="1047" y="425"/>
                  </a:lnTo>
                  <a:lnTo>
                    <a:pt x="1043" y="428"/>
                  </a:lnTo>
                  <a:lnTo>
                    <a:pt x="1038" y="430"/>
                  </a:lnTo>
                  <a:lnTo>
                    <a:pt x="1034" y="432"/>
                  </a:lnTo>
                  <a:lnTo>
                    <a:pt x="1032" y="435"/>
                  </a:lnTo>
                  <a:lnTo>
                    <a:pt x="1027" y="445"/>
                  </a:lnTo>
                  <a:lnTo>
                    <a:pt x="1025" y="453"/>
                  </a:lnTo>
                  <a:lnTo>
                    <a:pt x="1024" y="461"/>
                  </a:lnTo>
                  <a:lnTo>
                    <a:pt x="1024" y="467"/>
                  </a:lnTo>
                  <a:lnTo>
                    <a:pt x="1027" y="469"/>
                  </a:lnTo>
                  <a:lnTo>
                    <a:pt x="1030" y="472"/>
                  </a:lnTo>
                  <a:lnTo>
                    <a:pt x="1034" y="477"/>
                  </a:lnTo>
                  <a:lnTo>
                    <a:pt x="1034" y="480"/>
                  </a:lnTo>
                  <a:lnTo>
                    <a:pt x="1034" y="483"/>
                  </a:lnTo>
                  <a:lnTo>
                    <a:pt x="1042" y="479"/>
                  </a:lnTo>
                  <a:lnTo>
                    <a:pt x="1045" y="474"/>
                  </a:lnTo>
                  <a:lnTo>
                    <a:pt x="1047" y="467"/>
                  </a:lnTo>
                  <a:lnTo>
                    <a:pt x="1048" y="464"/>
                  </a:lnTo>
                  <a:lnTo>
                    <a:pt x="1052" y="462"/>
                  </a:lnTo>
                  <a:lnTo>
                    <a:pt x="1055" y="461"/>
                  </a:lnTo>
                  <a:lnTo>
                    <a:pt x="1060" y="459"/>
                  </a:lnTo>
                  <a:lnTo>
                    <a:pt x="1065" y="456"/>
                  </a:lnTo>
                  <a:lnTo>
                    <a:pt x="1070" y="453"/>
                  </a:lnTo>
                  <a:lnTo>
                    <a:pt x="1072" y="449"/>
                  </a:lnTo>
                  <a:lnTo>
                    <a:pt x="1077" y="445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0" y="443"/>
                  </a:lnTo>
                  <a:lnTo>
                    <a:pt x="1093" y="440"/>
                  </a:lnTo>
                  <a:lnTo>
                    <a:pt x="1098" y="437"/>
                  </a:lnTo>
                  <a:lnTo>
                    <a:pt x="1105" y="430"/>
                  </a:lnTo>
                  <a:lnTo>
                    <a:pt x="1113" y="422"/>
                  </a:lnTo>
                  <a:lnTo>
                    <a:pt x="1123" y="419"/>
                  </a:lnTo>
                  <a:lnTo>
                    <a:pt x="1133" y="414"/>
                  </a:lnTo>
                  <a:lnTo>
                    <a:pt x="1143" y="411"/>
                  </a:lnTo>
                  <a:lnTo>
                    <a:pt x="1153" y="406"/>
                  </a:lnTo>
                  <a:lnTo>
                    <a:pt x="1161" y="406"/>
                  </a:lnTo>
                  <a:lnTo>
                    <a:pt x="1164" y="404"/>
                  </a:lnTo>
                  <a:lnTo>
                    <a:pt x="1171" y="399"/>
                  </a:lnTo>
                  <a:lnTo>
                    <a:pt x="1176" y="394"/>
                  </a:lnTo>
                  <a:lnTo>
                    <a:pt x="1189" y="391"/>
                  </a:lnTo>
                  <a:lnTo>
                    <a:pt x="1199" y="391"/>
                  </a:lnTo>
                  <a:lnTo>
                    <a:pt x="1209" y="393"/>
                  </a:lnTo>
                  <a:lnTo>
                    <a:pt x="1219" y="398"/>
                  </a:lnTo>
                  <a:lnTo>
                    <a:pt x="1225" y="404"/>
                  </a:lnTo>
                  <a:lnTo>
                    <a:pt x="1230" y="411"/>
                  </a:lnTo>
                  <a:lnTo>
                    <a:pt x="1235" y="412"/>
                  </a:lnTo>
                  <a:lnTo>
                    <a:pt x="1240" y="409"/>
                  </a:lnTo>
                  <a:lnTo>
                    <a:pt x="1242" y="404"/>
                  </a:lnTo>
                  <a:lnTo>
                    <a:pt x="1244" y="398"/>
                  </a:lnTo>
                  <a:lnTo>
                    <a:pt x="1247" y="394"/>
                  </a:lnTo>
                  <a:lnTo>
                    <a:pt x="1252" y="391"/>
                  </a:lnTo>
                  <a:lnTo>
                    <a:pt x="1255" y="386"/>
                  </a:lnTo>
                  <a:lnTo>
                    <a:pt x="1258" y="380"/>
                  </a:lnTo>
                  <a:lnTo>
                    <a:pt x="1258" y="373"/>
                  </a:lnTo>
                  <a:lnTo>
                    <a:pt x="1267" y="370"/>
                  </a:lnTo>
                  <a:lnTo>
                    <a:pt x="1275" y="370"/>
                  </a:lnTo>
                  <a:lnTo>
                    <a:pt x="1278" y="372"/>
                  </a:lnTo>
                  <a:lnTo>
                    <a:pt x="1282" y="373"/>
                  </a:lnTo>
                  <a:lnTo>
                    <a:pt x="1288" y="377"/>
                  </a:lnTo>
                  <a:lnTo>
                    <a:pt x="1293" y="382"/>
                  </a:lnTo>
                  <a:lnTo>
                    <a:pt x="1288" y="393"/>
                  </a:lnTo>
                  <a:lnTo>
                    <a:pt x="1295" y="403"/>
                  </a:lnTo>
                  <a:lnTo>
                    <a:pt x="1293" y="407"/>
                  </a:lnTo>
                  <a:lnTo>
                    <a:pt x="1293" y="411"/>
                  </a:lnTo>
                  <a:lnTo>
                    <a:pt x="1295" y="415"/>
                  </a:lnTo>
                  <a:lnTo>
                    <a:pt x="1293" y="419"/>
                  </a:lnTo>
                  <a:lnTo>
                    <a:pt x="1295" y="424"/>
                  </a:lnTo>
                  <a:lnTo>
                    <a:pt x="1296" y="432"/>
                  </a:lnTo>
                  <a:lnTo>
                    <a:pt x="1298" y="435"/>
                  </a:lnTo>
                  <a:lnTo>
                    <a:pt x="1303" y="440"/>
                  </a:lnTo>
                  <a:lnTo>
                    <a:pt x="1306" y="443"/>
                  </a:lnTo>
                  <a:lnTo>
                    <a:pt x="1315" y="441"/>
                  </a:lnTo>
                  <a:lnTo>
                    <a:pt x="1321" y="438"/>
                  </a:lnTo>
                  <a:lnTo>
                    <a:pt x="1326" y="440"/>
                  </a:lnTo>
                  <a:lnTo>
                    <a:pt x="1333" y="445"/>
                  </a:lnTo>
                  <a:lnTo>
                    <a:pt x="1343" y="448"/>
                  </a:lnTo>
                  <a:lnTo>
                    <a:pt x="1351" y="448"/>
                  </a:lnTo>
                  <a:lnTo>
                    <a:pt x="1356" y="458"/>
                  </a:lnTo>
                  <a:lnTo>
                    <a:pt x="1361" y="464"/>
                  </a:lnTo>
                  <a:lnTo>
                    <a:pt x="1366" y="469"/>
                  </a:lnTo>
                  <a:lnTo>
                    <a:pt x="1374" y="472"/>
                  </a:lnTo>
                  <a:lnTo>
                    <a:pt x="1381" y="479"/>
                  </a:lnTo>
                  <a:lnTo>
                    <a:pt x="1381" y="482"/>
                  </a:lnTo>
                  <a:lnTo>
                    <a:pt x="1381" y="487"/>
                  </a:lnTo>
                  <a:lnTo>
                    <a:pt x="1384" y="490"/>
                  </a:lnTo>
                  <a:lnTo>
                    <a:pt x="1386" y="495"/>
                  </a:lnTo>
                  <a:lnTo>
                    <a:pt x="1386" y="501"/>
                  </a:lnTo>
                  <a:lnTo>
                    <a:pt x="1391" y="503"/>
                  </a:lnTo>
                  <a:lnTo>
                    <a:pt x="1397" y="508"/>
                  </a:lnTo>
                  <a:lnTo>
                    <a:pt x="1406" y="506"/>
                  </a:lnTo>
                  <a:lnTo>
                    <a:pt x="1409" y="509"/>
                  </a:lnTo>
                  <a:lnTo>
                    <a:pt x="1412" y="516"/>
                  </a:lnTo>
                  <a:lnTo>
                    <a:pt x="1416" y="519"/>
                  </a:lnTo>
                  <a:lnTo>
                    <a:pt x="1419" y="522"/>
                  </a:lnTo>
                  <a:lnTo>
                    <a:pt x="1421" y="526"/>
                  </a:lnTo>
                  <a:lnTo>
                    <a:pt x="1424" y="532"/>
                  </a:lnTo>
                  <a:lnTo>
                    <a:pt x="1434" y="532"/>
                  </a:lnTo>
                  <a:lnTo>
                    <a:pt x="1442" y="537"/>
                  </a:lnTo>
                  <a:lnTo>
                    <a:pt x="1445" y="542"/>
                  </a:lnTo>
                  <a:lnTo>
                    <a:pt x="1452" y="543"/>
                  </a:lnTo>
                  <a:lnTo>
                    <a:pt x="1457" y="548"/>
                  </a:lnTo>
                  <a:lnTo>
                    <a:pt x="1465" y="543"/>
                  </a:lnTo>
                  <a:lnTo>
                    <a:pt x="1478" y="550"/>
                  </a:lnTo>
                  <a:lnTo>
                    <a:pt x="1487" y="560"/>
                  </a:lnTo>
                  <a:lnTo>
                    <a:pt x="1492" y="561"/>
                  </a:lnTo>
                  <a:lnTo>
                    <a:pt x="1493" y="558"/>
                  </a:lnTo>
                  <a:lnTo>
                    <a:pt x="1495" y="548"/>
                  </a:lnTo>
                  <a:lnTo>
                    <a:pt x="1500" y="548"/>
                  </a:lnTo>
                  <a:lnTo>
                    <a:pt x="1502" y="555"/>
                  </a:lnTo>
                  <a:lnTo>
                    <a:pt x="1507" y="556"/>
                  </a:lnTo>
                  <a:lnTo>
                    <a:pt x="1510" y="558"/>
                  </a:lnTo>
                  <a:lnTo>
                    <a:pt x="1516" y="558"/>
                  </a:lnTo>
                  <a:lnTo>
                    <a:pt x="1521" y="560"/>
                  </a:lnTo>
                  <a:lnTo>
                    <a:pt x="1526" y="563"/>
                  </a:lnTo>
                  <a:lnTo>
                    <a:pt x="1530" y="566"/>
                  </a:lnTo>
                  <a:lnTo>
                    <a:pt x="1535" y="572"/>
                  </a:lnTo>
                  <a:lnTo>
                    <a:pt x="1536" y="576"/>
                  </a:lnTo>
                  <a:lnTo>
                    <a:pt x="1545" y="577"/>
                  </a:lnTo>
                  <a:lnTo>
                    <a:pt x="1548" y="581"/>
                  </a:lnTo>
                  <a:lnTo>
                    <a:pt x="1555" y="587"/>
                  </a:lnTo>
                  <a:lnTo>
                    <a:pt x="1561" y="585"/>
                  </a:lnTo>
                  <a:lnTo>
                    <a:pt x="1564" y="584"/>
                  </a:lnTo>
                  <a:lnTo>
                    <a:pt x="1564" y="579"/>
                  </a:lnTo>
                  <a:lnTo>
                    <a:pt x="1566" y="572"/>
                  </a:lnTo>
                  <a:lnTo>
                    <a:pt x="1574" y="572"/>
                  </a:lnTo>
                  <a:lnTo>
                    <a:pt x="1579" y="569"/>
                  </a:lnTo>
                  <a:lnTo>
                    <a:pt x="1583" y="566"/>
                  </a:lnTo>
                  <a:lnTo>
                    <a:pt x="1588" y="560"/>
                  </a:lnTo>
                  <a:lnTo>
                    <a:pt x="1593" y="553"/>
                  </a:lnTo>
                  <a:lnTo>
                    <a:pt x="1598" y="551"/>
                  </a:lnTo>
                  <a:lnTo>
                    <a:pt x="1601" y="547"/>
                  </a:lnTo>
                  <a:lnTo>
                    <a:pt x="1599" y="538"/>
                  </a:lnTo>
                  <a:lnTo>
                    <a:pt x="1601" y="535"/>
                  </a:lnTo>
                  <a:lnTo>
                    <a:pt x="1601" y="532"/>
                  </a:lnTo>
                  <a:lnTo>
                    <a:pt x="1604" y="527"/>
                  </a:lnTo>
                  <a:lnTo>
                    <a:pt x="1612" y="513"/>
                  </a:lnTo>
                  <a:lnTo>
                    <a:pt x="1619" y="511"/>
                  </a:lnTo>
                  <a:lnTo>
                    <a:pt x="1627" y="513"/>
                  </a:lnTo>
                  <a:lnTo>
                    <a:pt x="1636" y="513"/>
                  </a:lnTo>
                  <a:lnTo>
                    <a:pt x="1644" y="511"/>
                  </a:lnTo>
                  <a:lnTo>
                    <a:pt x="1657" y="511"/>
                  </a:lnTo>
                  <a:lnTo>
                    <a:pt x="1665" y="516"/>
                  </a:lnTo>
                  <a:lnTo>
                    <a:pt x="1667" y="517"/>
                  </a:lnTo>
                  <a:lnTo>
                    <a:pt x="1669" y="524"/>
                  </a:lnTo>
                  <a:lnTo>
                    <a:pt x="1670" y="532"/>
                  </a:lnTo>
                  <a:lnTo>
                    <a:pt x="1670" y="535"/>
                  </a:lnTo>
                  <a:lnTo>
                    <a:pt x="1670" y="542"/>
                  </a:lnTo>
                  <a:lnTo>
                    <a:pt x="1669" y="550"/>
                  </a:lnTo>
                  <a:lnTo>
                    <a:pt x="1667" y="563"/>
                  </a:lnTo>
                  <a:lnTo>
                    <a:pt x="1669" y="572"/>
                  </a:lnTo>
                  <a:lnTo>
                    <a:pt x="1670" y="576"/>
                  </a:lnTo>
                  <a:lnTo>
                    <a:pt x="1674" y="576"/>
                  </a:lnTo>
                  <a:lnTo>
                    <a:pt x="1675" y="582"/>
                  </a:lnTo>
                  <a:lnTo>
                    <a:pt x="1674" y="592"/>
                  </a:lnTo>
                  <a:lnTo>
                    <a:pt x="1674" y="597"/>
                  </a:lnTo>
                  <a:lnTo>
                    <a:pt x="1679" y="602"/>
                  </a:lnTo>
                  <a:lnTo>
                    <a:pt x="1680" y="605"/>
                  </a:lnTo>
                  <a:lnTo>
                    <a:pt x="1684" y="610"/>
                  </a:lnTo>
                  <a:lnTo>
                    <a:pt x="1685" y="615"/>
                  </a:lnTo>
                  <a:lnTo>
                    <a:pt x="1690" y="618"/>
                  </a:lnTo>
                  <a:lnTo>
                    <a:pt x="1693" y="623"/>
                  </a:lnTo>
                  <a:lnTo>
                    <a:pt x="1697" y="629"/>
                  </a:lnTo>
                  <a:lnTo>
                    <a:pt x="1697" y="634"/>
                  </a:lnTo>
                  <a:lnTo>
                    <a:pt x="1695" y="637"/>
                  </a:lnTo>
                  <a:lnTo>
                    <a:pt x="1698" y="644"/>
                  </a:lnTo>
                  <a:lnTo>
                    <a:pt x="1702" y="650"/>
                  </a:lnTo>
                  <a:lnTo>
                    <a:pt x="1703" y="657"/>
                  </a:lnTo>
                  <a:lnTo>
                    <a:pt x="1710" y="658"/>
                  </a:lnTo>
                  <a:lnTo>
                    <a:pt x="1715" y="658"/>
                  </a:lnTo>
                  <a:lnTo>
                    <a:pt x="1718" y="665"/>
                  </a:lnTo>
                  <a:lnTo>
                    <a:pt x="1720" y="671"/>
                  </a:lnTo>
                  <a:lnTo>
                    <a:pt x="1720" y="679"/>
                  </a:lnTo>
                  <a:lnTo>
                    <a:pt x="1722" y="684"/>
                  </a:lnTo>
                  <a:lnTo>
                    <a:pt x="1720" y="691"/>
                  </a:lnTo>
                  <a:lnTo>
                    <a:pt x="1720" y="697"/>
                  </a:lnTo>
                  <a:lnTo>
                    <a:pt x="1720" y="704"/>
                  </a:lnTo>
                  <a:lnTo>
                    <a:pt x="1718" y="710"/>
                  </a:lnTo>
                  <a:lnTo>
                    <a:pt x="1715" y="716"/>
                  </a:lnTo>
                  <a:lnTo>
                    <a:pt x="1720" y="721"/>
                  </a:lnTo>
                  <a:lnTo>
                    <a:pt x="1717" y="728"/>
                  </a:lnTo>
                  <a:lnTo>
                    <a:pt x="1715" y="736"/>
                  </a:lnTo>
                  <a:lnTo>
                    <a:pt x="1715" y="739"/>
                  </a:lnTo>
                  <a:lnTo>
                    <a:pt x="1715" y="742"/>
                  </a:lnTo>
                  <a:lnTo>
                    <a:pt x="1712" y="744"/>
                  </a:lnTo>
                  <a:lnTo>
                    <a:pt x="1710" y="749"/>
                  </a:lnTo>
                  <a:lnTo>
                    <a:pt x="1713" y="754"/>
                  </a:lnTo>
                  <a:lnTo>
                    <a:pt x="1713" y="759"/>
                  </a:lnTo>
                  <a:lnTo>
                    <a:pt x="1715" y="763"/>
                  </a:lnTo>
                  <a:lnTo>
                    <a:pt x="1718" y="768"/>
                  </a:lnTo>
                  <a:lnTo>
                    <a:pt x="1718" y="778"/>
                  </a:lnTo>
                  <a:lnTo>
                    <a:pt x="1720" y="784"/>
                  </a:lnTo>
                  <a:lnTo>
                    <a:pt x="1718" y="789"/>
                  </a:lnTo>
                  <a:lnTo>
                    <a:pt x="1715" y="796"/>
                  </a:lnTo>
                  <a:lnTo>
                    <a:pt x="1727" y="799"/>
                  </a:lnTo>
                  <a:lnTo>
                    <a:pt x="1728" y="802"/>
                  </a:lnTo>
                  <a:lnTo>
                    <a:pt x="1728" y="805"/>
                  </a:lnTo>
                  <a:lnTo>
                    <a:pt x="1727" y="809"/>
                  </a:lnTo>
                  <a:lnTo>
                    <a:pt x="1723" y="814"/>
                  </a:lnTo>
                  <a:lnTo>
                    <a:pt x="1722" y="820"/>
                  </a:lnTo>
                  <a:lnTo>
                    <a:pt x="1722" y="828"/>
                  </a:lnTo>
                  <a:lnTo>
                    <a:pt x="1722" y="833"/>
                  </a:lnTo>
                  <a:lnTo>
                    <a:pt x="1720" y="835"/>
                  </a:lnTo>
                  <a:lnTo>
                    <a:pt x="1730" y="839"/>
                  </a:lnTo>
                  <a:lnTo>
                    <a:pt x="1730" y="844"/>
                  </a:lnTo>
                  <a:lnTo>
                    <a:pt x="1738" y="851"/>
                  </a:lnTo>
                  <a:lnTo>
                    <a:pt x="1750" y="852"/>
                  </a:lnTo>
                  <a:lnTo>
                    <a:pt x="1753" y="854"/>
                  </a:lnTo>
                  <a:lnTo>
                    <a:pt x="1760" y="852"/>
                  </a:lnTo>
                  <a:lnTo>
                    <a:pt x="1763" y="852"/>
                  </a:lnTo>
                  <a:lnTo>
                    <a:pt x="1771" y="852"/>
                  </a:lnTo>
                  <a:lnTo>
                    <a:pt x="1778" y="852"/>
                  </a:lnTo>
                  <a:lnTo>
                    <a:pt x="1784" y="860"/>
                  </a:lnTo>
                  <a:lnTo>
                    <a:pt x="1794" y="867"/>
                  </a:lnTo>
                  <a:lnTo>
                    <a:pt x="1794" y="870"/>
                  </a:lnTo>
                  <a:lnTo>
                    <a:pt x="1794" y="878"/>
                  </a:lnTo>
                  <a:lnTo>
                    <a:pt x="1793" y="886"/>
                  </a:lnTo>
                  <a:lnTo>
                    <a:pt x="1794" y="899"/>
                  </a:lnTo>
                  <a:lnTo>
                    <a:pt x="1796" y="903"/>
                  </a:lnTo>
                  <a:lnTo>
                    <a:pt x="1798" y="904"/>
                  </a:lnTo>
                  <a:lnTo>
                    <a:pt x="1798" y="909"/>
                  </a:lnTo>
                  <a:lnTo>
                    <a:pt x="1798" y="917"/>
                  </a:lnTo>
                  <a:lnTo>
                    <a:pt x="1798" y="925"/>
                  </a:lnTo>
                  <a:lnTo>
                    <a:pt x="1801" y="930"/>
                  </a:lnTo>
                  <a:lnTo>
                    <a:pt x="1806" y="933"/>
                  </a:lnTo>
                  <a:lnTo>
                    <a:pt x="1814" y="935"/>
                  </a:lnTo>
                  <a:lnTo>
                    <a:pt x="1821" y="935"/>
                  </a:lnTo>
                  <a:lnTo>
                    <a:pt x="1826" y="938"/>
                  </a:lnTo>
                  <a:lnTo>
                    <a:pt x="1832" y="941"/>
                  </a:lnTo>
                  <a:lnTo>
                    <a:pt x="1842" y="945"/>
                  </a:lnTo>
                  <a:lnTo>
                    <a:pt x="1839" y="949"/>
                  </a:lnTo>
                  <a:lnTo>
                    <a:pt x="1834" y="951"/>
                  </a:lnTo>
                  <a:lnTo>
                    <a:pt x="1827" y="951"/>
                  </a:lnTo>
                  <a:lnTo>
                    <a:pt x="1824" y="954"/>
                  </a:lnTo>
                  <a:lnTo>
                    <a:pt x="1821" y="958"/>
                  </a:lnTo>
                  <a:lnTo>
                    <a:pt x="1809" y="959"/>
                  </a:lnTo>
                  <a:lnTo>
                    <a:pt x="1809" y="964"/>
                  </a:lnTo>
                  <a:lnTo>
                    <a:pt x="1814" y="967"/>
                  </a:lnTo>
                  <a:lnTo>
                    <a:pt x="1826" y="969"/>
                  </a:lnTo>
                  <a:lnTo>
                    <a:pt x="1832" y="972"/>
                  </a:lnTo>
                  <a:lnTo>
                    <a:pt x="1841" y="977"/>
                  </a:lnTo>
                  <a:lnTo>
                    <a:pt x="1844" y="977"/>
                  </a:lnTo>
                  <a:lnTo>
                    <a:pt x="1852" y="979"/>
                  </a:lnTo>
                  <a:lnTo>
                    <a:pt x="1862" y="977"/>
                  </a:lnTo>
                  <a:lnTo>
                    <a:pt x="1875" y="977"/>
                  </a:lnTo>
                  <a:lnTo>
                    <a:pt x="1882" y="992"/>
                  </a:lnTo>
                  <a:lnTo>
                    <a:pt x="1882" y="1011"/>
                  </a:lnTo>
                  <a:lnTo>
                    <a:pt x="1882" y="1022"/>
                  </a:lnTo>
                  <a:lnTo>
                    <a:pt x="1887" y="1034"/>
                  </a:lnTo>
                  <a:lnTo>
                    <a:pt x="1894" y="1038"/>
                  </a:lnTo>
                  <a:lnTo>
                    <a:pt x="1900" y="1038"/>
                  </a:lnTo>
                  <a:lnTo>
                    <a:pt x="1903" y="1045"/>
                  </a:lnTo>
                  <a:lnTo>
                    <a:pt x="1902" y="1050"/>
                  </a:lnTo>
                  <a:lnTo>
                    <a:pt x="1903" y="1051"/>
                  </a:lnTo>
                  <a:lnTo>
                    <a:pt x="1899" y="1055"/>
                  </a:lnTo>
                  <a:lnTo>
                    <a:pt x="1892" y="1056"/>
                  </a:lnTo>
                  <a:lnTo>
                    <a:pt x="1889" y="1060"/>
                  </a:lnTo>
                  <a:lnTo>
                    <a:pt x="1885" y="1061"/>
                  </a:lnTo>
                  <a:lnTo>
                    <a:pt x="1884" y="1063"/>
                  </a:lnTo>
                  <a:lnTo>
                    <a:pt x="1880" y="1066"/>
                  </a:lnTo>
                  <a:lnTo>
                    <a:pt x="1877" y="1077"/>
                  </a:lnTo>
                  <a:lnTo>
                    <a:pt x="1872" y="1081"/>
                  </a:lnTo>
                  <a:lnTo>
                    <a:pt x="1869" y="1082"/>
                  </a:lnTo>
                  <a:lnTo>
                    <a:pt x="1862" y="1082"/>
                  </a:lnTo>
                  <a:lnTo>
                    <a:pt x="1856" y="1079"/>
                  </a:lnTo>
                  <a:lnTo>
                    <a:pt x="1842" y="1082"/>
                  </a:lnTo>
                  <a:lnTo>
                    <a:pt x="1832" y="1087"/>
                  </a:lnTo>
                  <a:lnTo>
                    <a:pt x="1824" y="1090"/>
                  </a:lnTo>
                  <a:lnTo>
                    <a:pt x="1814" y="1095"/>
                  </a:lnTo>
                  <a:lnTo>
                    <a:pt x="1808" y="1095"/>
                  </a:lnTo>
                  <a:lnTo>
                    <a:pt x="1798" y="1097"/>
                  </a:lnTo>
                  <a:lnTo>
                    <a:pt x="1788" y="1103"/>
                  </a:lnTo>
                  <a:lnTo>
                    <a:pt x="1784" y="1115"/>
                  </a:lnTo>
                  <a:lnTo>
                    <a:pt x="1781" y="1123"/>
                  </a:lnTo>
                  <a:lnTo>
                    <a:pt x="1784" y="1129"/>
                  </a:lnTo>
                  <a:lnTo>
                    <a:pt x="1786" y="1132"/>
                  </a:lnTo>
                  <a:lnTo>
                    <a:pt x="1791" y="1137"/>
                  </a:lnTo>
                  <a:lnTo>
                    <a:pt x="1794" y="1142"/>
                  </a:lnTo>
                  <a:lnTo>
                    <a:pt x="1791" y="1149"/>
                  </a:lnTo>
                  <a:lnTo>
                    <a:pt x="1791" y="1153"/>
                  </a:lnTo>
                  <a:lnTo>
                    <a:pt x="1794" y="1158"/>
                  </a:lnTo>
                  <a:lnTo>
                    <a:pt x="1793" y="1163"/>
                  </a:lnTo>
                  <a:lnTo>
                    <a:pt x="1791" y="1165"/>
                  </a:lnTo>
                  <a:lnTo>
                    <a:pt x="1786" y="1166"/>
                  </a:lnTo>
                  <a:lnTo>
                    <a:pt x="1783" y="1168"/>
                  </a:lnTo>
                  <a:lnTo>
                    <a:pt x="1778" y="1170"/>
                  </a:lnTo>
                  <a:lnTo>
                    <a:pt x="1771" y="1170"/>
                  </a:lnTo>
                  <a:lnTo>
                    <a:pt x="1763" y="1170"/>
                  </a:lnTo>
                  <a:lnTo>
                    <a:pt x="1756" y="1165"/>
                  </a:lnTo>
                  <a:lnTo>
                    <a:pt x="1746" y="1161"/>
                  </a:lnTo>
                  <a:lnTo>
                    <a:pt x="1741" y="1158"/>
                  </a:lnTo>
                  <a:lnTo>
                    <a:pt x="1735" y="1157"/>
                  </a:lnTo>
                  <a:lnTo>
                    <a:pt x="1728" y="1157"/>
                  </a:lnTo>
                  <a:lnTo>
                    <a:pt x="1723" y="1161"/>
                  </a:lnTo>
                  <a:lnTo>
                    <a:pt x="1720" y="1170"/>
                  </a:lnTo>
                  <a:lnTo>
                    <a:pt x="1713" y="1178"/>
                  </a:lnTo>
                  <a:lnTo>
                    <a:pt x="1708" y="1179"/>
                  </a:lnTo>
                  <a:lnTo>
                    <a:pt x="1702" y="1179"/>
                  </a:lnTo>
                  <a:lnTo>
                    <a:pt x="1693" y="1186"/>
                  </a:lnTo>
                  <a:lnTo>
                    <a:pt x="1692" y="1194"/>
                  </a:lnTo>
                  <a:lnTo>
                    <a:pt x="1693" y="1200"/>
                  </a:lnTo>
                  <a:lnTo>
                    <a:pt x="1693" y="1208"/>
                  </a:lnTo>
                  <a:lnTo>
                    <a:pt x="1693" y="1216"/>
                  </a:lnTo>
                  <a:lnTo>
                    <a:pt x="1698" y="1220"/>
                  </a:lnTo>
                  <a:lnTo>
                    <a:pt x="1698" y="1225"/>
                  </a:lnTo>
                  <a:lnTo>
                    <a:pt x="1700" y="1231"/>
                  </a:lnTo>
                  <a:lnTo>
                    <a:pt x="1700" y="1238"/>
                  </a:lnTo>
                  <a:lnTo>
                    <a:pt x="1697" y="1244"/>
                  </a:lnTo>
                  <a:lnTo>
                    <a:pt x="1695" y="1249"/>
                  </a:lnTo>
                  <a:lnTo>
                    <a:pt x="1693" y="1255"/>
                  </a:lnTo>
                  <a:lnTo>
                    <a:pt x="1693" y="1259"/>
                  </a:lnTo>
                  <a:lnTo>
                    <a:pt x="1692" y="1262"/>
                  </a:lnTo>
                  <a:lnTo>
                    <a:pt x="1690" y="1263"/>
                  </a:lnTo>
                  <a:lnTo>
                    <a:pt x="1687" y="1265"/>
                  </a:lnTo>
                  <a:lnTo>
                    <a:pt x="1682" y="1270"/>
                  </a:lnTo>
                  <a:lnTo>
                    <a:pt x="1677" y="1280"/>
                  </a:lnTo>
                  <a:lnTo>
                    <a:pt x="1677" y="1284"/>
                  </a:lnTo>
                  <a:lnTo>
                    <a:pt x="1679" y="1291"/>
                  </a:lnTo>
                  <a:lnTo>
                    <a:pt x="1677" y="1294"/>
                  </a:lnTo>
                  <a:lnTo>
                    <a:pt x="1675" y="1297"/>
                  </a:lnTo>
                  <a:lnTo>
                    <a:pt x="1667" y="1301"/>
                  </a:lnTo>
                  <a:lnTo>
                    <a:pt x="1669" y="1304"/>
                  </a:lnTo>
                  <a:lnTo>
                    <a:pt x="1670" y="1307"/>
                  </a:lnTo>
                  <a:lnTo>
                    <a:pt x="1669" y="1312"/>
                  </a:lnTo>
                  <a:lnTo>
                    <a:pt x="1667" y="1315"/>
                  </a:lnTo>
                  <a:lnTo>
                    <a:pt x="1664" y="1315"/>
                  </a:lnTo>
                  <a:lnTo>
                    <a:pt x="1660" y="1315"/>
                  </a:lnTo>
                  <a:lnTo>
                    <a:pt x="1655" y="1320"/>
                  </a:lnTo>
                  <a:lnTo>
                    <a:pt x="1649" y="1320"/>
                  </a:lnTo>
                  <a:lnTo>
                    <a:pt x="1644" y="1322"/>
                  </a:lnTo>
                  <a:lnTo>
                    <a:pt x="1642" y="1327"/>
                  </a:lnTo>
                  <a:lnTo>
                    <a:pt x="1641" y="1333"/>
                  </a:lnTo>
                  <a:lnTo>
                    <a:pt x="1642" y="1336"/>
                  </a:lnTo>
                  <a:lnTo>
                    <a:pt x="1641" y="1343"/>
                  </a:lnTo>
                  <a:lnTo>
                    <a:pt x="1639" y="1348"/>
                  </a:lnTo>
                  <a:lnTo>
                    <a:pt x="1637" y="1354"/>
                  </a:lnTo>
                  <a:lnTo>
                    <a:pt x="1637" y="1362"/>
                  </a:lnTo>
                  <a:lnTo>
                    <a:pt x="1639" y="1369"/>
                  </a:lnTo>
                  <a:lnTo>
                    <a:pt x="1639" y="1372"/>
                  </a:lnTo>
                  <a:lnTo>
                    <a:pt x="1639" y="1378"/>
                  </a:lnTo>
                  <a:lnTo>
                    <a:pt x="1644" y="1382"/>
                  </a:lnTo>
                  <a:lnTo>
                    <a:pt x="1645" y="1386"/>
                  </a:lnTo>
                  <a:lnTo>
                    <a:pt x="1642" y="1388"/>
                  </a:lnTo>
                  <a:lnTo>
                    <a:pt x="1647" y="1391"/>
                  </a:lnTo>
                  <a:lnTo>
                    <a:pt x="1647" y="1394"/>
                  </a:lnTo>
                  <a:lnTo>
                    <a:pt x="1645" y="1399"/>
                  </a:lnTo>
                  <a:lnTo>
                    <a:pt x="1647" y="1403"/>
                  </a:lnTo>
                  <a:lnTo>
                    <a:pt x="1647" y="1411"/>
                  </a:lnTo>
                  <a:lnTo>
                    <a:pt x="1650" y="1412"/>
                  </a:lnTo>
                  <a:lnTo>
                    <a:pt x="1650" y="1416"/>
                  </a:lnTo>
                  <a:lnTo>
                    <a:pt x="1650" y="1420"/>
                  </a:lnTo>
                  <a:lnTo>
                    <a:pt x="1650" y="1428"/>
                  </a:lnTo>
                  <a:lnTo>
                    <a:pt x="1642" y="1438"/>
                  </a:lnTo>
                  <a:lnTo>
                    <a:pt x="1639" y="1445"/>
                  </a:lnTo>
                  <a:lnTo>
                    <a:pt x="1641" y="1448"/>
                  </a:lnTo>
                  <a:lnTo>
                    <a:pt x="1637" y="1449"/>
                  </a:lnTo>
                  <a:lnTo>
                    <a:pt x="1636" y="1456"/>
                  </a:lnTo>
                  <a:lnTo>
                    <a:pt x="1634" y="1458"/>
                  </a:lnTo>
                  <a:lnTo>
                    <a:pt x="1634" y="1461"/>
                  </a:lnTo>
                  <a:lnTo>
                    <a:pt x="1632" y="1464"/>
                  </a:lnTo>
                  <a:lnTo>
                    <a:pt x="1627" y="1464"/>
                  </a:lnTo>
                  <a:lnTo>
                    <a:pt x="1621" y="1462"/>
                  </a:lnTo>
                  <a:lnTo>
                    <a:pt x="1617" y="1466"/>
                  </a:lnTo>
                  <a:lnTo>
                    <a:pt x="1612" y="1467"/>
                  </a:lnTo>
                  <a:lnTo>
                    <a:pt x="1611" y="1469"/>
                  </a:lnTo>
                  <a:lnTo>
                    <a:pt x="1606" y="1469"/>
                  </a:lnTo>
                  <a:lnTo>
                    <a:pt x="1598" y="1466"/>
                  </a:lnTo>
                  <a:lnTo>
                    <a:pt x="1589" y="1466"/>
                  </a:lnTo>
                  <a:lnTo>
                    <a:pt x="1588" y="1461"/>
                  </a:lnTo>
                  <a:lnTo>
                    <a:pt x="1583" y="1458"/>
                  </a:lnTo>
                  <a:lnTo>
                    <a:pt x="1579" y="1459"/>
                  </a:lnTo>
                  <a:lnTo>
                    <a:pt x="1579" y="1464"/>
                  </a:lnTo>
                  <a:lnTo>
                    <a:pt x="1581" y="1467"/>
                  </a:lnTo>
                  <a:lnTo>
                    <a:pt x="1569" y="1466"/>
                  </a:lnTo>
                  <a:lnTo>
                    <a:pt x="1568" y="1467"/>
                  </a:lnTo>
                  <a:lnTo>
                    <a:pt x="1568" y="1471"/>
                  </a:lnTo>
                  <a:lnTo>
                    <a:pt x="1564" y="1474"/>
                  </a:lnTo>
                  <a:lnTo>
                    <a:pt x="1559" y="1477"/>
                  </a:lnTo>
                  <a:lnTo>
                    <a:pt x="1555" y="1483"/>
                  </a:lnTo>
                  <a:lnTo>
                    <a:pt x="1556" y="1488"/>
                  </a:lnTo>
                  <a:lnTo>
                    <a:pt x="1561" y="1487"/>
                  </a:lnTo>
                  <a:lnTo>
                    <a:pt x="1561" y="1488"/>
                  </a:lnTo>
                  <a:lnTo>
                    <a:pt x="1555" y="1495"/>
                  </a:lnTo>
                  <a:lnTo>
                    <a:pt x="1550" y="1495"/>
                  </a:lnTo>
                  <a:lnTo>
                    <a:pt x="1548" y="1493"/>
                  </a:lnTo>
                  <a:lnTo>
                    <a:pt x="1545" y="1496"/>
                  </a:lnTo>
                  <a:lnTo>
                    <a:pt x="1541" y="1495"/>
                  </a:lnTo>
                  <a:lnTo>
                    <a:pt x="1540" y="1501"/>
                  </a:lnTo>
                  <a:lnTo>
                    <a:pt x="1536" y="1496"/>
                  </a:lnTo>
                  <a:lnTo>
                    <a:pt x="1536" y="1500"/>
                  </a:lnTo>
                  <a:lnTo>
                    <a:pt x="1528" y="1501"/>
                  </a:lnTo>
                  <a:lnTo>
                    <a:pt x="1523" y="1501"/>
                  </a:lnTo>
                  <a:lnTo>
                    <a:pt x="1521" y="1505"/>
                  </a:lnTo>
                  <a:lnTo>
                    <a:pt x="1520" y="1508"/>
                  </a:lnTo>
                  <a:lnTo>
                    <a:pt x="1518" y="1509"/>
                  </a:lnTo>
                  <a:lnTo>
                    <a:pt x="1516" y="1513"/>
                  </a:lnTo>
                  <a:lnTo>
                    <a:pt x="1512" y="1514"/>
                  </a:lnTo>
                  <a:lnTo>
                    <a:pt x="1513" y="1516"/>
                  </a:lnTo>
                  <a:lnTo>
                    <a:pt x="1510" y="1517"/>
                  </a:lnTo>
                  <a:lnTo>
                    <a:pt x="1512" y="1519"/>
                  </a:lnTo>
                  <a:lnTo>
                    <a:pt x="1508" y="1522"/>
                  </a:lnTo>
                  <a:lnTo>
                    <a:pt x="1507" y="1526"/>
                  </a:lnTo>
                  <a:lnTo>
                    <a:pt x="1507" y="1527"/>
                  </a:lnTo>
                  <a:lnTo>
                    <a:pt x="1503" y="1529"/>
                  </a:lnTo>
                  <a:lnTo>
                    <a:pt x="1503" y="1524"/>
                  </a:lnTo>
                  <a:lnTo>
                    <a:pt x="1500" y="1526"/>
                  </a:lnTo>
                  <a:lnTo>
                    <a:pt x="1493" y="1526"/>
                  </a:lnTo>
                  <a:lnTo>
                    <a:pt x="1488" y="1522"/>
                  </a:lnTo>
                  <a:lnTo>
                    <a:pt x="1487" y="1527"/>
                  </a:lnTo>
                  <a:lnTo>
                    <a:pt x="1485" y="1526"/>
                  </a:lnTo>
                  <a:lnTo>
                    <a:pt x="1480" y="1527"/>
                  </a:lnTo>
                  <a:lnTo>
                    <a:pt x="1480" y="1529"/>
                  </a:lnTo>
                  <a:lnTo>
                    <a:pt x="1477" y="1527"/>
                  </a:lnTo>
                  <a:lnTo>
                    <a:pt x="1473" y="1527"/>
                  </a:lnTo>
                  <a:lnTo>
                    <a:pt x="1468" y="1530"/>
                  </a:lnTo>
                  <a:lnTo>
                    <a:pt x="1460" y="1530"/>
                  </a:lnTo>
                  <a:lnTo>
                    <a:pt x="1459" y="1529"/>
                  </a:lnTo>
                  <a:lnTo>
                    <a:pt x="1457" y="1527"/>
                  </a:lnTo>
                  <a:lnTo>
                    <a:pt x="1452" y="1522"/>
                  </a:lnTo>
                  <a:lnTo>
                    <a:pt x="1442" y="1522"/>
                  </a:lnTo>
                  <a:lnTo>
                    <a:pt x="1425" y="1522"/>
                  </a:lnTo>
                  <a:lnTo>
                    <a:pt x="1421" y="1524"/>
                  </a:lnTo>
                  <a:lnTo>
                    <a:pt x="1417" y="1524"/>
                  </a:lnTo>
                  <a:lnTo>
                    <a:pt x="1414" y="1526"/>
                  </a:lnTo>
                  <a:lnTo>
                    <a:pt x="1412" y="1529"/>
                  </a:lnTo>
                  <a:lnTo>
                    <a:pt x="1409" y="1529"/>
                  </a:lnTo>
                  <a:lnTo>
                    <a:pt x="1409" y="1524"/>
                  </a:lnTo>
                  <a:lnTo>
                    <a:pt x="1406" y="1529"/>
                  </a:lnTo>
                  <a:lnTo>
                    <a:pt x="1404" y="1529"/>
                  </a:lnTo>
                  <a:lnTo>
                    <a:pt x="1397" y="1529"/>
                  </a:lnTo>
                  <a:lnTo>
                    <a:pt x="1391" y="1526"/>
                  </a:lnTo>
                  <a:lnTo>
                    <a:pt x="1387" y="1513"/>
                  </a:lnTo>
                  <a:lnTo>
                    <a:pt x="1381" y="1505"/>
                  </a:lnTo>
                  <a:lnTo>
                    <a:pt x="1374" y="1501"/>
                  </a:lnTo>
                  <a:lnTo>
                    <a:pt x="1368" y="1500"/>
                  </a:lnTo>
                  <a:lnTo>
                    <a:pt x="1363" y="1501"/>
                  </a:lnTo>
                  <a:lnTo>
                    <a:pt x="1358" y="1506"/>
                  </a:lnTo>
                  <a:lnTo>
                    <a:pt x="1356" y="1513"/>
                  </a:lnTo>
                  <a:lnTo>
                    <a:pt x="1356" y="1517"/>
                  </a:lnTo>
                  <a:lnTo>
                    <a:pt x="1358" y="1522"/>
                  </a:lnTo>
                  <a:lnTo>
                    <a:pt x="1359" y="1527"/>
                  </a:lnTo>
                  <a:lnTo>
                    <a:pt x="1361" y="1532"/>
                  </a:lnTo>
                  <a:lnTo>
                    <a:pt x="1364" y="1537"/>
                  </a:lnTo>
                  <a:lnTo>
                    <a:pt x="1366" y="1540"/>
                  </a:lnTo>
                  <a:lnTo>
                    <a:pt x="1368" y="1547"/>
                  </a:lnTo>
                  <a:lnTo>
                    <a:pt x="1369" y="1548"/>
                  </a:lnTo>
                  <a:lnTo>
                    <a:pt x="1369" y="1550"/>
                  </a:lnTo>
                  <a:lnTo>
                    <a:pt x="1369" y="1553"/>
                  </a:lnTo>
                  <a:lnTo>
                    <a:pt x="1373" y="1556"/>
                  </a:lnTo>
                  <a:lnTo>
                    <a:pt x="1376" y="1556"/>
                  </a:lnTo>
                  <a:lnTo>
                    <a:pt x="1379" y="1556"/>
                  </a:lnTo>
                  <a:lnTo>
                    <a:pt x="1381" y="1556"/>
                  </a:lnTo>
                  <a:lnTo>
                    <a:pt x="1386" y="1558"/>
                  </a:lnTo>
                  <a:lnTo>
                    <a:pt x="1394" y="1566"/>
                  </a:lnTo>
                  <a:lnTo>
                    <a:pt x="1397" y="1576"/>
                  </a:lnTo>
                  <a:lnTo>
                    <a:pt x="1397" y="1585"/>
                  </a:lnTo>
                  <a:lnTo>
                    <a:pt x="1392" y="1602"/>
                  </a:lnTo>
                  <a:lnTo>
                    <a:pt x="1392" y="1610"/>
                  </a:lnTo>
                  <a:lnTo>
                    <a:pt x="1394" y="1618"/>
                  </a:lnTo>
                  <a:lnTo>
                    <a:pt x="1399" y="1629"/>
                  </a:lnTo>
                  <a:lnTo>
                    <a:pt x="1404" y="1627"/>
                  </a:lnTo>
                  <a:lnTo>
                    <a:pt x="1409" y="1626"/>
                  </a:lnTo>
                  <a:lnTo>
                    <a:pt x="1411" y="1627"/>
                  </a:lnTo>
                  <a:lnTo>
                    <a:pt x="1417" y="1637"/>
                  </a:lnTo>
                  <a:lnTo>
                    <a:pt x="1417" y="1653"/>
                  </a:lnTo>
                  <a:lnTo>
                    <a:pt x="1419" y="1665"/>
                  </a:lnTo>
                  <a:lnTo>
                    <a:pt x="1417" y="1671"/>
                  </a:lnTo>
                  <a:lnTo>
                    <a:pt x="1417" y="1674"/>
                  </a:lnTo>
                  <a:lnTo>
                    <a:pt x="1422" y="1678"/>
                  </a:lnTo>
                  <a:lnTo>
                    <a:pt x="1427" y="1681"/>
                  </a:lnTo>
                  <a:lnTo>
                    <a:pt x="1429" y="1687"/>
                  </a:lnTo>
                  <a:lnTo>
                    <a:pt x="1429" y="1697"/>
                  </a:lnTo>
                  <a:lnTo>
                    <a:pt x="1429" y="1705"/>
                  </a:lnTo>
                  <a:lnTo>
                    <a:pt x="1429" y="1713"/>
                  </a:lnTo>
                  <a:lnTo>
                    <a:pt x="1427" y="1716"/>
                  </a:lnTo>
                  <a:lnTo>
                    <a:pt x="1425" y="1721"/>
                  </a:lnTo>
                  <a:lnTo>
                    <a:pt x="1422" y="1725"/>
                  </a:lnTo>
                  <a:lnTo>
                    <a:pt x="1419" y="1729"/>
                  </a:lnTo>
                  <a:lnTo>
                    <a:pt x="1417" y="1734"/>
                  </a:lnTo>
                  <a:lnTo>
                    <a:pt x="1421" y="1738"/>
                  </a:lnTo>
                  <a:lnTo>
                    <a:pt x="1422" y="1749"/>
                  </a:lnTo>
                  <a:lnTo>
                    <a:pt x="1422" y="1755"/>
                  </a:lnTo>
                  <a:lnTo>
                    <a:pt x="1425" y="1763"/>
                  </a:lnTo>
                  <a:lnTo>
                    <a:pt x="1430" y="1775"/>
                  </a:lnTo>
                  <a:lnTo>
                    <a:pt x="1435" y="1781"/>
                  </a:lnTo>
                  <a:lnTo>
                    <a:pt x="1447" y="1793"/>
                  </a:lnTo>
                  <a:lnTo>
                    <a:pt x="1452" y="1801"/>
                  </a:lnTo>
                  <a:lnTo>
                    <a:pt x="1457" y="1807"/>
                  </a:lnTo>
                  <a:lnTo>
                    <a:pt x="1460" y="1812"/>
                  </a:lnTo>
                  <a:lnTo>
                    <a:pt x="1460" y="1817"/>
                  </a:lnTo>
                  <a:lnTo>
                    <a:pt x="1460" y="1820"/>
                  </a:lnTo>
                  <a:lnTo>
                    <a:pt x="1464" y="1827"/>
                  </a:lnTo>
                  <a:lnTo>
                    <a:pt x="1473" y="1846"/>
                  </a:lnTo>
                  <a:lnTo>
                    <a:pt x="1475" y="1854"/>
                  </a:lnTo>
                  <a:lnTo>
                    <a:pt x="1473" y="1864"/>
                  </a:lnTo>
                  <a:lnTo>
                    <a:pt x="1472" y="1870"/>
                  </a:lnTo>
                  <a:lnTo>
                    <a:pt x="1470" y="1875"/>
                  </a:lnTo>
                  <a:lnTo>
                    <a:pt x="1467" y="1882"/>
                  </a:lnTo>
                  <a:lnTo>
                    <a:pt x="1462" y="1885"/>
                  </a:lnTo>
                  <a:lnTo>
                    <a:pt x="1457" y="1885"/>
                  </a:lnTo>
                  <a:lnTo>
                    <a:pt x="1455" y="1882"/>
                  </a:lnTo>
                  <a:lnTo>
                    <a:pt x="1455" y="1875"/>
                  </a:lnTo>
                  <a:lnTo>
                    <a:pt x="1452" y="1869"/>
                  </a:lnTo>
                  <a:lnTo>
                    <a:pt x="1447" y="1867"/>
                  </a:lnTo>
                  <a:lnTo>
                    <a:pt x="1440" y="1865"/>
                  </a:lnTo>
                  <a:lnTo>
                    <a:pt x="1435" y="1867"/>
                  </a:lnTo>
                  <a:lnTo>
                    <a:pt x="1430" y="1870"/>
                  </a:lnTo>
                  <a:lnTo>
                    <a:pt x="1427" y="1873"/>
                  </a:lnTo>
                  <a:lnTo>
                    <a:pt x="1427" y="1883"/>
                  </a:lnTo>
                  <a:lnTo>
                    <a:pt x="1427" y="1891"/>
                  </a:lnTo>
                  <a:lnTo>
                    <a:pt x="1427" y="1896"/>
                  </a:lnTo>
                  <a:lnTo>
                    <a:pt x="1432" y="1903"/>
                  </a:lnTo>
                  <a:lnTo>
                    <a:pt x="1444" y="1904"/>
                  </a:lnTo>
                  <a:lnTo>
                    <a:pt x="1452" y="1907"/>
                  </a:lnTo>
                  <a:lnTo>
                    <a:pt x="1457" y="1909"/>
                  </a:lnTo>
                  <a:lnTo>
                    <a:pt x="1460" y="1919"/>
                  </a:lnTo>
                  <a:lnTo>
                    <a:pt x="1462" y="1920"/>
                  </a:lnTo>
                  <a:lnTo>
                    <a:pt x="1468" y="1925"/>
                  </a:lnTo>
                  <a:lnTo>
                    <a:pt x="1475" y="1933"/>
                  </a:lnTo>
                  <a:lnTo>
                    <a:pt x="1482" y="1935"/>
                  </a:lnTo>
                  <a:lnTo>
                    <a:pt x="1487" y="1937"/>
                  </a:lnTo>
                  <a:lnTo>
                    <a:pt x="1490" y="1940"/>
                  </a:lnTo>
                  <a:lnTo>
                    <a:pt x="1490" y="1948"/>
                  </a:lnTo>
                  <a:lnTo>
                    <a:pt x="1490" y="1954"/>
                  </a:lnTo>
                  <a:lnTo>
                    <a:pt x="1493" y="1958"/>
                  </a:lnTo>
                  <a:lnTo>
                    <a:pt x="1497" y="1962"/>
                  </a:lnTo>
                  <a:lnTo>
                    <a:pt x="1498" y="1972"/>
                  </a:lnTo>
                  <a:lnTo>
                    <a:pt x="1497" y="1982"/>
                  </a:lnTo>
                  <a:lnTo>
                    <a:pt x="1488" y="1992"/>
                  </a:lnTo>
                  <a:lnTo>
                    <a:pt x="1480" y="1996"/>
                  </a:lnTo>
                  <a:lnTo>
                    <a:pt x="1467" y="2006"/>
                  </a:lnTo>
                  <a:lnTo>
                    <a:pt x="1464" y="2017"/>
                  </a:lnTo>
                  <a:lnTo>
                    <a:pt x="1462" y="2026"/>
                  </a:lnTo>
                  <a:lnTo>
                    <a:pt x="1462" y="2032"/>
                  </a:lnTo>
                  <a:lnTo>
                    <a:pt x="1464" y="2047"/>
                  </a:lnTo>
                  <a:lnTo>
                    <a:pt x="1465" y="2055"/>
                  </a:lnTo>
                  <a:lnTo>
                    <a:pt x="1467" y="2068"/>
                  </a:lnTo>
                  <a:lnTo>
                    <a:pt x="1465" y="2074"/>
                  </a:lnTo>
                  <a:lnTo>
                    <a:pt x="1464" y="2081"/>
                  </a:lnTo>
                  <a:lnTo>
                    <a:pt x="1459" y="2087"/>
                  </a:lnTo>
                  <a:lnTo>
                    <a:pt x="1454" y="2092"/>
                  </a:lnTo>
                  <a:lnTo>
                    <a:pt x="1452" y="2095"/>
                  </a:lnTo>
                  <a:lnTo>
                    <a:pt x="1455" y="2098"/>
                  </a:lnTo>
                  <a:lnTo>
                    <a:pt x="1457" y="2102"/>
                  </a:lnTo>
                  <a:lnTo>
                    <a:pt x="1459" y="2102"/>
                  </a:lnTo>
                  <a:lnTo>
                    <a:pt x="1464" y="2105"/>
                  </a:lnTo>
                  <a:lnTo>
                    <a:pt x="1468" y="2106"/>
                  </a:lnTo>
                  <a:lnTo>
                    <a:pt x="1468" y="2108"/>
                  </a:lnTo>
                  <a:lnTo>
                    <a:pt x="1472" y="2118"/>
                  </a:lnTo>
                  <a:lnTo>
                    <a:pt x="1478" y="2123"/>
                  </a:lnTo>
                  <a:lnTo>
                    <a:pt x="1477" y="2131"/>
                  </a:lnTo>
                  <a:lnTo>
                    <a:pt x="1472" y="2134"/>
                  </a:lnTo>
                  <a:lnTo>
                    <a:pt x="1467" y="2140"/>
                  </a:lnTo>
                  <a:lnTo>
                    <a:pt x="1465" y="2140"/>
                  </a:lnTo>
                  <a:lnTo>
                    <a:pt x="1464" y="2145"/>
                  </a:lnTo>
                  <a:lnTo>
                    <a:pt x="1465" y="2152"/>
                  </a:lnTo>
                  <a:lnTo>
                    <a:pt x="1467" y="2153"/>
                  </a:lnTo>
                  <a:lnTo>
                    <a:pt x="1467" y="2160"/>
                  </a:lnTo>
                  <a:lnTo>
                    <a:pt x="1467" y="2165"/>
                  </a:lnTo>
                  <a:lnTo>
                    <a:pt x="1467" y="2170"/>
                  </a:lnTo>
                  <a:lnTo>
                    <a:pt x="1467" y="2174"/>
                  </a:lnTo>
                  <a:lnTo>
                    <a:pt x="1467" y="2178"/>
                  </a:lnTo>
                  <a:lnTo>
                    <a:pt x="1468" y="2179"/>
                  </a:lnTo>
                  <a:lnTo>
                    <a:pt x="1477" y="2191"/>
                  </a:lnTo>
                  <a:lnTo>
                    <a:pt x="1475" y="2197"/>
                  </a:lnTo>
                  <a:lnTo>
                    <a:pt x="1475" y="2204"/>
                  </a:lnTo>
                  <a:lnTo>
                    <a:pt x="1478" y="2207"/>
                  </a:lnTo>
                  <a:lnTo>
                    <a:pt x="1478" y="2212"/>
                  </a:lnTo>
                  <a:lnTo>
                    <a:pt x="1478" y="2215"/>
                  </a:lnTo>
                  <a:lnTo>
                    <a:pt x="1477" y="2221"/>
                  </a:lnTo>
                  <a:lnTo>
                    <a:pt x="1475" y="2223"/>
                  </a:lnTo>
                  <a:lnTo>
                    <a:pt x="1473" y="2226"/>
                  </a:lnTo>
                  <a:lnTo>
                    <a:pt x="1475" y="2229"/>
                  </a:lnTo>
                  <a:lnTo>
                    <a:pt x="1478" y="2231"/>
                  </a:lnTo>
                  <a:lnTo>
                    <a:pt x="1480" y="2233"/>
                  </a:lnTo>
                  <a:lnTo>
                    <a:pt x="1483" y="2236"/>
                  </a:lnTo>
                  <a:lnTo>
                    <a:pt x="1483" y="2242"/>
                  </a:lnTo>
                  <a:lnTo>
                    <a:pt x="1488" y="2246"/>
                  </a:lnTo>
                  <a:lnTo>
                    <a:pt x="1505" y="2250"/>
                  </a:lnTo>
                  <a:lnTo>
                    <a:pt x="1510" y="2255"/>
                  </a:lnTo>
                  <a:lnTo>
                    <a:pt x="1515" y="2260"/>
                  </a:lnTo>
                  <a:lnTo>
                    <a:pt x="1516" y="2267"/>
                  </a:lnTo>
                  <a:lnTo>
                    <a:pt x="1518" y="2273"/>
                  </a:lnTo>
                  <a:lnTo>
                    <a:pt x="1518" y="2278"/>
                  </a:lnTo>
                  <a:lnTo>
                    <a:pt x="1516" y="2283"/>
                  </a:lnTo>
                  <a:lnTo>
                    <a:pt x="1515" y="2286"/>
                  </a:lnTo>
                  <a:lnTo>
                    <a:pt x="1512" y="2296"/>
                  </a:lnTo>
                  <a:lnTo>
                    <a:pt x="1512" y="2302"/>
                  </a:lnTo>
                  <a:lnTo>
                    <a:pt x="1512" y="2309"/>
                  </a:lnTo>
                  <a:lnTo>
                    <a:pt x="1512" y="2318"/>
                  </a:lnTo>
                  <a:lnTo>
                    <a:pt x="1516" y="2328"/>
                  </a:lnTo>
                  <a:lnTo>
                    <a:pt x="1520" y="2335"/>
                  </a:lnTo>
                  <a:lnTo>
                    <a:pt x="1523" y="2341"/>
                  </a:lnTo>
                  <a:lnTo>
                    <a:pt x="1518" y="2346"/>
                  </a:lnTo>
                  <a:lnTo>
                    <a:pt x="1513" y="2352"/>
                  </a:lnTo>
                  <a:lnTo>
                    <a:pt x="1513" y="2359"/>
                  </a:lnTo>
                  <a:lnTo>
                    <a:pt x="1512" y="2365"/>
                  </a:lnTo>
                  <a:lnTo>
                    <a:pt x="1512" y="2372"/>
                  </a:lnTo>
                  <a:lnTo>
                    <a:pt x="1510" y="2377"/>
                  </a:lnTo>
                  <a:lnTo>
                    <a:pt x="1507" y="2383"/>
                  </a:lnTo>
                  <a:lnTo>
                    <a:pt x="1505" y="2388"/>
                  </a:lnTo>
                  <a:lnTo>
                    <a:pt x="1500" y="2395"/>
                  </a:lnTo>
                  <a:lnTo>
                    <a:pt x="1500" y="2399"/>
                  </a:lnTo>
                  <a:lnTo>
                    <a:pt x="1497" y="2404"/>
                  </a:lnTo>
                  <a:lnTo>
                    <a:pt x="1493" y="2407"/>
                  </a:lnTo>
                  <a:lnTo>
                    <a:pt x="1495" y="2414"/>
                  </a:lnTo>
                  <a:lnTo>
                    <a:pt x="1498" y="2417"/>
                  </a:lnTo>
                  <a:lnTo>
                    <a:pt x="1498" y="2419"/>
                  </a:lnTo>
                  <a:lnTo>
                    <a:pt x="1497" y="2424"/>
                  </a:lnTo>
                  <a:lnTo>
                    <a:pt x="1497" y="2425"/>
                  </a:lnTo>
                  <a:lnTo>
                    <a:pt x="1495" y="2430"/>
                  </a:lnTo>
                  <a:lnTo>
                    <a:pt x="1498" y="2433"/>
                  </a:lnTo>
                  <a:lnTo>
                    <a:pt x="1498" y="2440"/>
                  </a:lnTo>
                  <a:lnTo>
                    <a:pt x="1498" y="2446"/>
                  </a:lnTo>
                  <a:lnTo>
                    <a:pt x="1495" y="2454"/>
                  </a:lnTo>
                  <a:lnTo>
                    <a:pt x="1492" y="2459"/>
                  </a:lnTo>
                  <a:lnTo>
                    <a:pt x="1487" y="2467"/>
                  </a:lnTo>
                  <a:lnTo>
                    <a:pt x="1480" y="2471"/>
                  </a:lnTo>
                  <a:lnTo>
                    <a:pt x="1478" y="2479"/>
                  </a:lnTo>
                  <a:lnTo>
                    <a:pt x="1478" y="2484"/>
                  </a:lnTo>
                  <a:lnTo>
                    <a:pt x="1475" y="2488"/>
                  </a:lnTo>
                  <a:lnTo>
                    <a:pt x="1472" y="2490"/>
                  </a:lnTo>
                  <a:lnTo>
                    <a:pt x="1472" y="2493"/>
                  </a:lnTo>
                  <a:lnTo>
                    <a:pt x="1473" y="2496"/>
                  </a:lnTo>
                  <a:lnTo>
                    <a:pt x="1475" y="2505"/>
                  </a:lnTo>
                  <a:lnTo>
                    <a:pt x="1472" y="2505"/>
                  </a:lnTo>
                  <a:lnTo>
                    <a:pt x="1465" y="2508"/>
                  </a:lnTo>
                  <a:lnTo>
                    <a:pt x="1460" y="2511"/>
                  </a:lnTo>
                  <a:lnTo>
                    <a:pt x="1454" y="2514"/>
                  </a:lnTo>
                  <a:lnTo>
                    <a:pt x="1452" y="2514"/>
                  </a:lnTo>
                  <a:lnTo>
                    <a:pt x="1449" y="2517"/>
                  </a:lnTo>
                  <a:lnTo>
                    <a:pt x="1442" y="2519"/>
                  </a:lnTo>
                  <a:lnTo>
                    <a:pt x="1437" y="2521"/>
                  </a:lnTo>
                  <a:lnTo>
                    <a:pt x="1434" y="2522"/>
                  </a:lnTo>
                  <a:lnTo>
                    <a:pt x="1430" y="2524"/>
                  </a:lnTo>
                  <a:lnTo>
                    <a:pt x="1429" y="2526"/>
                  </a:lnTo>
                  <a:lnTo>
                    <a:pt x="1427" y="2529"/>
                  </a:lnTo>
                  <a:lnTo>
                    <a:pt x="1424" y="2535"/>
                  </a:lnTo>
                  <a:lnTo>
                    <a:pt x="1424" y="2542"/>
                  </a:lnTo>
                  <a:lnTo>
                    <a:pt x="1427" y="2547"/>
                  </a:lnTo>
                  <a:lnTo>
                    <a:pt x="1430" y="2551"/>
                  </a:lnTo>
                  <a:lnTo>
                    <a:pt x="1430" y="2558"/>
                  </a:lnTo>
                  <a:lnTo>
                    <a:pt x="1430" y="2564"/>
                  </a:lnTo>
                  <a:lnTo>
                    <a:pt x="1432" y="2569"/>
                  </a:lnTo>
                  <a:lnTo>
                    <a:pt x="1437" y="2574"/>
                  </a:lnTo>
                  <a:lnTo>
                    <a:pt x="1444" y="2579"/>
                  </a:lnTo>
                  <a:lnTo>
                    <a:pt x="1447" y="2581"/>
                  </a:lnTo>
                  <a:lnTo>
                    <a:pt x="1450" y="2582"/>
                  </a:lnTo>
                  <a:lnTo>
                    <a:pt x="1454" y="2587"/>
                  </a:lnTo>
                  <a:lnTo>
                    <a:pt x="1454" y="2590"/>
                  </a:lnTo>
                  <a:lnTo>
                    <a:pt x="1455" y="2594"/>
                  </a:lnTo>
                  <a:lnTo>
                    <a:pt x="1457" y="2602"/>
                  </a:lnTo>
                  <a:lnTo>
                    <a:pt x="1455" y="2603"/>
                  </a:lnTo>
                  <a:lnTo>
                    <a:pt x="1452" y="2611"/>
                  </a:lnTo>
                  <a:lnTo>
                    <a:pt x="1449" y="2616"/>
                  </a:lnTo>
                  <a:lnTo>
                    <a:pt x="1447" y="2616"/>
                  </a:lnTo>
                  <a:lnTo>
                    <a:pt x="1444" y="2619"/>
                  </a:lnTo>
                  <a:lnTo>
                    <a:pt x="1440" y="2626"/>
                  </a:lnTo>
                  <a:lnTo>
                    <a:pt x="1440" y="2631"/>
                  </a:lnTo>
                  <a:lnTo>
                    <a:pt x="1442" y="2634"/>
                  </a:lnTo>
                  <a:lnTo>
                    <a:pt x="1440" y="2636"/>
                  </a:lnTo>
                  <a:lnTo>
                    <a:pt x="1435" y="2640"/>
                  </a:lnTo>
                  <a:lnTo>
                    <a:pt x="1437" y="2647"/>
                  </a:lnTo>
                  <a:lnTo>
                    <a:pt x="1437" y="2653"/>
                  </a:lnTo>
                  <a:lnTo>
                    <a:pt x="1437" y="2658"/>
                  </a:lnTo>
                  <a:lnTo>
                    <a:pt x="1439" y="2665"/>
                  </a:lnTo>
                  <a:lnTo>
                    <a:pt x="1440" y="2668"/>
                  </a:lnTo>
                  <a:lnTo>
                    <a:pt x="1437" y="2671"/>
                  </a:lnTo>
                  <a:lnTo>
                    <a:pt x="1435" y="2676"/>
                  </a:lnTo>
                  <a:lnTo>
                    <a:pt x="1440" y="2679"/>
                  </a:lnTo>
                  <a:lnTo>
                    <a:pt x="1442" y="2681"/>
                  </a:lnTo>
                  <a:lnTo>
                    <a:pt x="1444" y="2684"/>
                  </a:lnTo>
                  <a:lnTo>
                    <a:pt x="1445" y="2691"/>
                  </a:lnTo>
                  <a:lnTo>
                    <a:pt x="1445" y="2697"/>
                  </a:lnTo>
                  <a:lnTo>
                    <a:pt x="1445" y="2702"/>
                  </a:lnTo>
                  <a:lnTo>
                    <a:pt x="1447" y="2707"/>
                  </a:lnTo>
                  <a:lnTo>
                    <a:pt x="1445" y="2712"/>
                  </a:lnTo>
                  <a:lnTo>
                    <a:pt x="1442" y="2712"/>
                  </a:lnTo>
                  <a:lnTo>
                    <a:pt x="1435" y="2712"/>
                  </a:lnTo>
                  <a:lnTo>
                    <a:pt x="1434" y="2718"/>
                  </a:lnTo>
                  <a:lnTo>
                    <a:pt x="1432" y="2721"/>
                  </a:lnTo>
                  <a:lnTo>
                    <a:pt x="1429" y="2723"/>
                  </a:lnTo>
                  <a:lnTo>
                    <a:pt x="1427" y="2725"/>
                  </a:lnTo>
                  <a:lnTo>
                    <a:pt x="1424" y="2729"/>
                  </a:lnTo>
                  <a:lnTo>
                    <a:pt x="1421" y="2734"/>
                  </a:lnTo>
                  <a:lnTo>
                    <a:pt x="1421" y="2744"/>
                  </a:lnTo>
                  <a:lnTo>
                    <a:pt x="1421" y="2746"/>
                  </a:lnTo>
                  <a:lnTo>
                    <a:pt x="1422" y="2755"/>
                  </a:lnTo>
                  <a:lnTo>
                    <a:pt x="1421" y="2762"/>
                  </a:lnTo>
                  <a:lnTo>
                    <a:pt x="1417" y="2763"/>
                  </a:lnTo>
                  <a:lnTo>
                    <a:pt x="1414" y="2765"/>
                  </a:lnTo>
                  <a:lnTo>
                    <a:pt x="1411" y="2768"/>
                  </a:lnTo>
                  <a:lnTo>
                    <a:pt x="1407" y="2776"/>
                  </a:lnTo>
                  <a:lnTo>
                    <a:pt x="1406" y="2784"/>
                  </a:lnTo>
                  <a:lnTo>
                    <a:pt x="1406" y="2786"/>
                  </a:lnTo>
                  <a:lnTo>
                    <a:pt x="1406" y="2796"/>
                  </a:lnTo>
                  <a:lnTo>
                    <a:pt x="1406" y="2802"/>
                  </a:lnTo>
                  <a:lnTo>
                    <a:pt x="1406" y="2804"/>
                  </a:lnTo>
                  <a:lnTo>
                    <a:pt x="1404" y="2810"/>
                  </a:lnTo>
                  <a:lnTo>
                    <a:pt x="1406" y="2815"/>
                  </a:lnTo>
                  <a:lnTo>
                    <a:pt x="1411" y="2817"/>
                  </a:lnTo>
                  <a:lnTo>
                    <a:pt x="1412" y="2828"/>
                  </a:lnTo>
                  <a:lnTo>
                    <a:pt x="1406" y="2831"/>
                  </a:lnTo>
                  <a:lnTo>
                    <a:pt x="1399" y="2836"/>
                  </a:lnTo>
                  <a:lnTo>
                    <a:pt x="1397" y="2843"/>
                  </a:lnTo>
                  <a:lnTo>
                    <a:pt x="1394" y="2846"/>
                  </a:lnTo>
                  <a:lnTo>
                    <a:pt x="1391" y="2854"/>
                  </a:lnTo>
                  <a:lnTo>
                    <a:pt x="1391" y="2859"/>
                  </a:lnTo>
                  <a:lnTo>
                    <a:pt x="1391" y="2864"/>
                  </a:lnTo>
                  <a:lnTo>
                    <a:pt x="1389" y="2869"/>
                  </a:lnTo>
                  <a:lnTo>
                    <a:pt x="1386" y="2872"/>
                  </a:lnTo>
                  <a:lnTo>
                    <a:pt x="1386" y="2885"/>
                  </a:lnTo>
                  <a:lnTo>
                    <a:pt x="1386" y="2886"/>
                  </a:lnTo>
                  <a:lnTo>
                    <a:pt x="1386" y="2888"/>
                  </a:lnTo>
                  <a:lnTo>
                    <a:pt x="1386" y="2893"/>
                  </a:lnTo>
                  <a:lnTo>
                    <a:pt x="1384" y="2896"/>
                  </a:lnTo>
                  <a:lnTo>
                    <a:pt x="1384" y="2898"/>
                  </a:lnTo>
                  <a:lnTo>
                    <a:pt x="1382" y="2901"/>
                  </a:lnTo>
                  <a:lnTo>
                    <a:pt x="1382" y="2906"/>
                  </a:lnTo>
                  <a:lnTo>
                    <a:pt x="1382" y="2911"/>
                  </a:lnTo>
                  <a:lnTo>
                    <a:pt x="1381" y="2916"/>
                  </a:lnTo>
                  <a:lnTo>
                    <a:pt x="1381" y="2919"/>
                  </a:lnTo>
                  <a:lnTo>
                    <a:pt x="1381" y="2922"/>
                  </a:lnTo>
                  <a:lnTo>
                    <a:pt x="1378" y="2932"/>
                  </a:lnTo>
                  <a:lnTo>
                    <a:pt x="1374" y="2935"/>
                  </a:lnTo>
                  <a:lnTo>
                    <a:pt x="1373" y="2937"/>
                  </a:lnTo>
                  <a:lnTo>
                    <a:pt x="1371" y="2937"/>
                  </a:lnTo>
                  <a:lnTo>
                    <a:pt x="1368" y="2940"/>
                  </a:lnTo>
                  <a:lnTo>
                    <a:pt x="1363" y="2941"/>
                  </a:lnTo>
                  <a:lnTo>
                    <a:pt x="1359" y="2941"/>
                  </a:lnTo>
                  <a:lnTo>
                    <a:pt x="1358" y="2941"/>
                  </a:lnTo>
                  <a:lnTo>
                    <a:pt x="1349" y="2935"/>
                  </a:lnTo>
                  <a:lnTo>
                    <a:pt x="1348" y="2935"/>
                  </a:lnTo>
                  <a:lnTo>
                    <a:pt x="1343" y="2919"/>
                  </a:lnTo>
                  <a:lnTo>
                    <a:pt x="1335" y="2907"/>
                  </a:lnTo>
                  <a:lnTo>
                    <a:pt x="1333" y="2906"/>
                  </a:lnTo>
                  <a:lnTo>
                    <a:pt x="1331" y="2906"/>
                  </a:lnTo>
                  <a:lnTo>
                    <a:pt x="1328" y="2895"/>
                  </a:lnTo>
                  <a:lnTo>
                    <a:pt x="1325" y="2885"/>
                  </a:lnTo>
                  <a:lnTo>
                    <a:pt x="1323" y="2875"/>
                  </a:lnTo>
                  <a:lnTo>
                    <a:pt x="1310" y="2869"/>
                  </a:lnTo>
                  <a:lnTo>
                    <a:pt x="1300" y="2869"/>
                  </a:lnTo>
                  <a:lnTo>
                    <a:pt x="1296" y="2869"/>
                  </a:lnTo>
                  <a:lnTo>
                    <a:pt x="1285" y="2864"/>
                  </a:lnTo>
                  <a:lnTo>
                    <a:pt x="1280" y="2859"/>
                  </a:lnTo>
                  <a:lnTo>
                    <a:pt x="1277" y="2851"/>
                  </a:lnTo>
                  <a:lnTo>
                    <a:pt x="1268" y="2851"/>
                  </a:lnTo>
                  <a:lnTo>
                    <a:pt x="1257" y="2849"/>
                  </a:lnTo>
                  <a:lnTo>
                    <a:pt x="1255" y="2846"/>
                  </a:lnTo>
                  <a:lnTo>
                    <a:pt x="1250" y="2839"/>
                  </a:lnTo>
                  <a:lnTo>
                    <a:pt x="1245" y="2836"/>
                  </a:lnTo>
                  <a:lnTo>
                    <a:pt x="1253" y="2822"/>
                  </a:lnTo>
                  <a:lnTo>
                    <a:pt x="1244" y="2802"/>
                  </a:lnTo>
                  <a:lnTo>
                    <a:pt x="1234" y="2793"/>
                  </a:lnTo>
                  <a:lnTo>
                    <a:pt x="1219" y="2781"/>
                  </a:lnTo>
                  <a:lnTo>
                    <a:pt x="1197" y="2765"/>
                  </a:lnTo>
                  <a:lnTo>
                    <a:pt x="1196" y="2763"/>
                  </a:lnTo>
                  <a:lnTo>
                    <a:pt x="1191" y="2762"/>
                  </a:lnTo>
                  <a:lnTo>
                    <a:pt x="1187" y="2760"/>
                  </a:lnTo>
                  <a:lnTo>
                    <a:pt x="1186" y="2760"/>
                  </a:lnTo>
                  <a:lnTo>
                    <a:pt x="1184" y="2755"/>
                  </a:lnTo>
                  <a:lnTo>
                    <a:pt x="1181" y="2752"/>
                  </a:lnTo>
                  <a:lnTo>
                    <a:pt x="1179" y="2751"/>
                  </a:lnTo>
                  <a:lnTo>
                    <a:pt x="1176" y="2747"/>
                  </a:lnTo>
                  <a:lnTo>
                    <a:pt x="1164" y="2733"/>
                  </a:lnTo>
                  <a:lnTo>
                    <a:pt x="1148" y="2713"/>
                  </a:lnTo>
                  <a:lnTo>
                    <a:pt x="1146" y="2710"/>
                  </a:lnTo>
                  <a:lnTo>
                    <a:pt x="1126" y="2686"/>
                  </a:lnTo>
                  <a:lnTo>
                    <a:pt x="1113" y="2670"/>
                  </a:lnTo>
                  <a:lnTo>
                    <a:pt x="1105" y="2660"/>
                  </a:lnTo>
                  <a:lnTo>
                    <a:pt x="1106" y="2647"/>
                  </a:lnTo>
                  <a:lnTo>
                    <a:pt x="1105" y="2639"/>
                  </a:lnTo>
                  <a:lnTo>
                    <a:pt x="1105" y="2636"/>
                  </a:lnTo>
                  <a:lnTo>
                    <a:pt x="1101" y="2623"/>
                  </a:lnTo>
                  <a:lnTo>
                    <a:pt x="1100" y="2621"/>
                  </a:lnTo>
                  <a:lnTo>
                    <a:pt x="1095" y="2618"/>
                  </a:lnTo>
                  <a:lnTo>
                    <a:pt x="1086" y="2616"/>
                  </a:lnTo>
                  <a:lnTo>
                    <a:pt x="1085" y="2616"/>
                  </a:lnTo>
                  <a:lnTo>
                    <a:pt x="1083" y="2616"/>
                  </a:lnTo>
                  <a:lnTo>
                    <a:pt x="1078" y="2615"/>
                  </a:lnTo>
                  <a:lnTo>
                    <a:pt x="1075" y="2610"/>
                  </a:lnTo>
                  <a:lnTo>
                    <a:pt x="1068" y="2606"/>
                  </a:lnTo>
                  <a:lnTo>
                    <a:pt x="1060" y="2602"/>
                  </a:lnTo>
                  <a:lnTo>
                    <a:pt x="1058" y="2600"/>
                  </a:lnTo>
                  <a:lnTo>
                    <a:pt x="1055" y="2598"/>
                  </a:lnTo>
                  <a:lnTo>
                    <a:pt x="1053" y="2597"/>
                  </a:lnTo>
                  <a:lnTo>
                    <a:pt x="1050" y="2592"/>
                  </a:lnTo>
                  <a:lnTo>
                    <a:pt x="1052" y="2589"/>
                  </a:lnTo>
                  <a:lnTo>
                    <a:pt x="1057" y="2587"/>
                  </a:lnTo>
                  <a:lnTo>
                    <a:pt x="1062" y="2587"/>
                  </a:lnTo>
                  <a:lnTo>
                    <a:pt x="1063" y="2587"/>
                  </a:lnTo>
                  <a:lnTo>
                    <a:pt x="1067" y="2587"/>
                  </a:lnTo>
                  <a:lnTo>
                    <a:pt x="1067" y="2581"/>
                  </a:lnTo>
                  <a:lnTo>
                    <a:pt x="1063" y="2577"/>
                  </a:lnTo>
                  <a:lnTo>
                    <a:pt x="1062" y="2566"/>
                  </a:lnTo>
                  <a:lnTo>
                    <a:pt x="1060" y="2564"/>
                  </a:lnTo>
                  <a:lnTo>
                    <a:pt x="1038" y="2535"/>
                  </a:lnTo>
                  <a:lnTo>
                    <a:pt x="1037" y="2534"/>
                  </a:lnTo>
                  <a:lnTo>
                    <a:pt x="1024" y="2516"/>
                  </a:lnTo>
                  <a:lnTo>
                    <a:pt x="1009" y="2492"/>
                  </a:lnTo>
                  <a:lnTo>
                    <a:pt x="1002" y="2484"/>
                  </a:lnTo>
                  <a:lnTo>
                    <a:pt x="1000" y="2480"/>
                  </a:lnTo>
                  <a:lnTo>
                    <a:pt x="979" y="2446"/>
                  </a:lnTo>
                  <a:lnTo>
                    <a:pt x="977" y="2445"/>
                  </a:lnTo>
                  <a:lnTo>
                    <a:pt x="974" y="2445"/>
                  </a:lnTo>
                  <a:lnTo>
                    <a:pt x="971" y="2445"/>
                  </a:lnTo>
                  <a:lnTo>
                    <a:pt x="967" y="2448"/>
                  </a:lnTo>
                  <a:lnTo>
                    <a:pt x="966" y="2453"/>
                  </a:lnTo>
                  <a:lnTo>
                    <a:pt x="962" y="2454"/>
                  </a:lnTo>
                  <a:lnTo>
                    <a:pt x="961" y="2453"/>
                  </a:lnTo>
                  <a:lnTo>
                    <a:pt x="959" y="2451"/>
                  </a:lnTo>
                  <a:lnTo>
                    <a:pt x="957" y="2441"/>
                  </a:lnTo>
                  <a:lnTo>
                    <a:pt x="954" y="2438"/>
                  </a:lnTo>
                  <a:lnTo>
                    <a:pt x="949" y="2440"/>
                  </a:lnTo>
                  <a:lnTo>
                    <a:pt x="946" y="2441"/>
                  </a:lnTo>
                  <a:lnTo>
                    <a:pt x="943" y="2440"/>
                  </a:lnTo>
                  <a:lnTo>
                    <a:pt x="938" y="2438"/>
                  </a:lnTo>
                  <a:lnTo>
                    <a:pt x="929" y="2437"/>
                  </a:lnTo>
                  <a:lnTo>
                    <a:pt x="924" y="2432"/>
                  </a:lnTo>
                  <a:lnTo>
                    <a:pt x="921" y="2425"/>
                  </a:lnTo>
                  <a:lnTo>
                    <a:pt x="921" y="2424"/>
                  </a:lnTo>
                  <a:lnTo>
                    <a:pt x="916" y="2419"/>
                  </a:lnTo>
                  <a:lnTo>
                    <a:pt x="909" y="2420"/>
                  </a:lnTo>
                  <a:lnTo>
                    <a:pt x="905" y="2424"/>
                  </a:lnTo>
                  <a:lnTo>
                    <a:pt x="890" y="2427"/>
                  </a:lnTo>
                  <a:lnTo>
                    <a:pt x="883" y="2416"/>
                  </a:lnTo>
                  <a:lnTo>
                    <a:pt x="876" y="2399"/>
                  </a:lnTo>
                  <a:lnTo>
                    <a:pt x="876" y="2386"/>
                  </a:lnTo>
                  <a:lnTo>
                    <a:pt x="880" y="2369"/>
                  </a:lnTo>
                  <a:lnTo>
                    <a:pt x="886" y="2349"/>
                  </a:lnTo>
                  <a:lnTo>
                    <a:pt x="893" y="2322"/>
                  </a:lnTo>
                  <a:lnTo>
                    <a:pt x="901" y="2297"/>
                  </a:lnTo>
                  <a:lnTo>
                    <a:pt x="909" y="2275"/>
                  </a:lnTo>
                  <a:lnTo>
                    <a:pt x="916" y="2255"/>
                  </a:lnTo>
                  <a:lnTo>
                    <a:pt x="923" y="2241"/>
                  </a:lnTo>
                  <a:lnTo>
                    <a:pt x="938" y="2210"/>
                  </a:lnTo>
                  <a:lnTo>
                    <a:pt x="939" y="2195"/>
                  </a:lnTo>
                  <a:lnTo>
                    <a:pt x="944" y="2187"/>
                  </a:lnTo>
                  <a:lnTo>
                    <a:pt x="936" y="2186"/>
                  </a:lnTo>
                  <a:lnTo>
                    <a:pt x="931" y="2184"/>
                  </a:lnTo>
                  <a:lnTo>
                    <a:pt x="928" y="2179"/>
                  </a:lnTo>
                  <a:lnTo>
                    <a:pt x="924" y="2170"/>
                  </a:lnTo>
                  <a:lnTo>
                    <a:pt x="923" y="2157"/>
                  </a:lnTo>
                  <a:lnTo>
                    <a:pt x="918" y="2145"/>
                  </a:lnTo>
                  <a:lnTo>
                    <a:pt x="919" y="2131"/>
                  </a:lnTo>
                  <a:lnTo>
                    <a:pt x="924" y="2118"/>
                  </a:lnTo>
                  <a:lnTo>
                    <a:pt x="926" y="2106"/>
                  </a:lnTo>
                  <a:lnTo>
                    <a:pt x="929" y="2092"/>
                  </a:lnTo>
                  <a:lnTo>
                    <a:pt x="943" y="2084"/>
                  </a:lnTo>
                  <a:lnTo>
                    <a:pt x="944" y="2069"/>
                  </a:lnTo>
                  <a:lnTo>
                    <a:pt x="936" y="2055"/>
                  </a:lnTo>
                  <a:lnTo>
                    <a:pt x="933" y="2045"/>
                  </a:lnTo>
                  <a:lnTo>
                    <a:pt x="933" y="2043"/>
                  </a:lnTo>
                  <a:lnTo>
                    <a:pt x="931" y="2039"/>
                  </a:lnTo>
                  <a:lnTo>
                    <a:pt x="928" y="2034"/>
                  </a:lnTo>
                  <a:lnTo>
                    <a:pt x="926" y="2034"/>
                  </a:lnTo>
                  <a:lnTo>
                    <a:pt x="916" y="2030"/>
                  </a:lnTo>
                  <a:lnTo>
                    <a:pt x="911" y="2022"/>
                  </a:lnTo>
                  <a:lnTo>
                    <a:pt x="909" y="2022"/>
                  </a:lnTo>
                  <a:lnTo>
                    <a:pt x="903" y="2019"/>
                  </a:lnTo>
                  <a:lnTo>
                    <a:pt x="900" y="2019"/>
                  </a:lnTo>
                  <a:lnTo>
                    <a:pt x="893" y="2013"/>
                  </a:lnTo>
                  <a:lnTo>
                    <a:pt x="891" y="2011"/>
                  </a:lnTo>
                  <a:lnTo>
                    <a:pt x="895" y="2000"/>
                  </a:lnTo>
                  <a:lnTo>
                    <a:pt x="895" y="1996"/>
                  </a:lnTo>
                  <a:lnTo>
                    <a:pt x="900" y="1988"/>
                  </a:lnTo>
                  <a:lnTo>
                    <a:pt x="905" y="1985"/>
                  </a:lnTo>
                  <a:lnTo>
                    <a:pt x="906" y="1985"/>
                  </a:lnTo>
                  <a:lnTo>
                    <a:pt x="909" y="1982"/>
                  </a:lnTo>
                  <a:lnTo>
                    <a:pt x="911" y="1977"/>
                  </a:lnTo>
                  <a:lnTo>
                    <a:pt x="911" y="1975"/>
                  </a:lnTo>
                  <a:lnTo>
                    <a:pt x="913" y="1967"/>
                  </a:lnTo>
                  <a:lnTo>
                    <a:pt x="918" y="1966"/>
                  </a:lnTo>
                  <a:lnTo>
                    <a:pt x="919" y="1966"/>
                  </a:lnTo>
                  <a:lnTo>
                    <a:pt x="928" y="1966"/>
                  </a:lnTo>
                  <a:lnTo>
                    <a:pt x="933" y="1969"/>
                  </a:lnTo>
                  <a:lnTo>
                    <a:pt x="934" y="1974"/>
                  </a:lnTo>
                  <a:lnTo>
                    <a:pt x="939" y="1977"/>
                  </a:lnTo>
                  <a:lnTo>
                    <a:pt x="944" y="1979"/>
                  </a:lnTo>
                  <a:lnTo>
                    <a:pt x="944" y="1982"/>
                  </a:lnTo>
                  <a:lnTo>
                    <a:pt x="944" y="1985"/>
                  </a:lnTo>
                  <a:lnTo>
                    <a:pt x="943" y="1988"/>
                  </a:lnTo>
                  <a:lnTo>
                    <a:pt x="941" y="1992"/>
                  </a:lnTo>
                  <a:lnTo>
                    <a:pt x="941" y="1995"/>
                  </a:lnTo>
                  <a:lnTo>
                    <a:pt x="941" y="1996"/>
                  </a:lnTo>
                  <a:lnTo>
                    <a:pt x="944" y="2001"/>
                  </a:lnTo>
                  <a:lnTo>
                    <a:pt x="946" y="2001"/>
                  </a:lnTo>
                  <a:lnTo>
                    <a:pt x="952" y="2005"/>
                  </a:lnTo>
                  <a:lnTo>
                    <a:pt x="954" y="2005"/>
                  </a:lnTo>
                  <a:lnTo>
                    <a:pt x="957" y="2005"/>
                  </a:lnTo>
                  <a:lnTo>
                    <a:pt x="962" y="2005"/>
                  </a:lnTo>
                  <a:lnTo>
                    <a:pt x="964" y="2003"/>
                  </a:lnTo>
                  <a:lnTo>
                    <a:pt x="969" y="1998"/>
                  </a:lnTo>
                  <a:lnTo>
                    <a:pt x="969" y="1995"/>
                  </a:lnTo>
                  <a:lnTo>
                    <a:pt x="967" y="1990"/>
                  </a:lnTo>
                  <a:lnTo>
                    <a:pt x="964" y="1982"/>
                  </a:lnTo>
                  <a:lnTo>
                    <a:pt x="967" y="1980"/>
                  </a:lnTo>
                  <a:lnTo>
                    <a:pt x="972" y="1980"/>
                  </a:lnTo>
                  <a:lnTo>
                    <a:pt x="977" y="1979"/>
                  </a:lnTo>
                  <a:lnTo>
                    <a:pt x="982" y="1977"/>
                  </a:lnTo>
                  <a:lnTo>
                    <a:pt x="984" y="1975"/>
                  </a:lnTo>
                  <a:lnTo>
                    <a:pt x="986" y="1972"/>
                  </a:lnTo>
                  <a:lnTo>
                    <a:pt x="992" y="1971"/>
                  </a:lnTo>
                  <a:lnTo>
                    <a:pt x="994" y="1969"/>
                  </a:lnTo>
                  <a:lnTo>
                    <a:pt x="1000" y="1967"/>
                  </a:lnTo>
                  <a:lnTo>
                    <a:pt x="1002" y="1966"/>
                  </a:lnTo>
                  <a:lnTo>
                    <a:pt x="1002" y="1964"/>
                  </a:lnTo>
                  <a:lnTo>
                    <a:pt x="1000" y="1959"/>
                  </a:lnTo>
                  <a:lnTo>
                    <a:pt x="1000" y="1958"/>
                  </a:lnTo>
                  <a:lnTo>
                    <a:pt x="1004" y="1956"/>
                  </a:lnTo>
                  <a:lnTo>
                    <a:pt x="1007" y="1954"/>
                  </a:lnTo>
                  <a:lnTo>
                    <a:pt x="1010" y="1953"/>
                  </a:lnTo>
                  <a:lnTo>
                    <a:pt x="1012" y="1950"/>
                  </a:lnTo>
                  <a:lnTo>
                    <a:pt x="1015" y="1946"/>
                  </a:lnTo>
                  <a:lnTo>
                    <a:pt x="1017" y="1945"/>
                  </a:lnTo>
                  <a:lnTo>
                    <a:pt x="1015" y="1940"/>
                  </a:lnTo>
                  <a:lnTo>
                    <a:pt x="1014" y="1937"/>
                  </a:lnTo>
                  <a:lnTo>
                    <a:pt x="1009" y="1932"/>
                  </a:lnTo>
                  <a:lnTo>
                    <a:pt x="1009" y="1928"/>
                  </a:lnTo>
                  <a:lnTo>
                    <a:pt x="1012" y="1925"/>
                  </a:lnTo>
                  <a:lnTo>
                    <a:pt x="1019" y="1925"/>
                  </a:lnTo>
                  <a:lnTo>
                    <a:pt x="1024" y="1927"/>
                  </a:lnTo>
                  <a:lnTo>
                    <a:pt x="1025" y="1925"/>
                  </a:lnTo>
                  <a:lnTo>
                    <a:pt x="1025" y="1920"/>
                  </a:lnTo>
                  <a:lnTo>
                    <a:pt x="1024" y="1917"/>
                  </a:lnTo>
                  <a:lnTo>
                    <a:pt x="1024" y="1916"/>
                  </a:lnTo>
                  <a:lnTo>
                    <a:pt x="1020" y="1911"/>
                  </a:lnTo>
                  <a:lnTo>
                    <a:pt x="1022" y="1909"/>
                  </a:lnTo>
                  <a:lnTo>
                    <a:pt x="1025" y="1909"/>
                  </a:lnTo>
                  <a:lnTo>
                    <a:pt x="1027" y="1906"/>
                  </a:lnTo>
                  <a:lnTo>
                    <a:pt x="1030" y="1904"/>
                  </a:lnTo>
                  <a:lnTo>
                    <a:pt x="1034" y="1906"/>
                  </a:lnTo>
                  <a:lnTo>
                    <a:pt x="1035" y="1904"/>
                  </a:lnTo>
                  <a:lnTo>
                    <a:pt x="1038" y="1903"/>
                  </a:lnTo>
                  <a:lnTo>
                    <a:pt x="1042" y="1901"/>
                  </a:lnTo>
                  <a:lnTo>
                    <a:pt x="1048" y="1899"/>
                  </a:lnTo>
                  <a:lnTo>
                    <a:pt x="1052" y="1901"/>
                  </a:lnTo>
                  <a:lnTo>
                    <a:pt x="1053" y="1901"/>
                  </a:lnTo>
                  <a:lnTo>
                    <a:pt x="1058" y="1903"/>
                  </a:lnTo>
                  <a:lnTo>
                    <a:pt x="1060" y="1906"/>
                  </a:lnTo>
                  <a:lnTo>
                    <a:pt x="1062" y="1909"/>
                  </a:lnTo>
                  <a:lnTo>
                    <a:pt x="1062" y="1911"/>
                  </a:lnTo>
                  <a:lnTo>
                    <a:pt x="1065" y="1914"/>
                  </a:lnTo>
                  <a:lnTo>
                    <a:pt x="1068" y="1914"/>
                  </a:lnTo>
                  <a:lnTo>
                    <a:pt x="1073" y="1914"/>
                  </a:lnTo>
                  <a:lnTo>
                    <a:pt x="1080" y="1916"/>
                  </a:lnTo>
                  <a:lnTo>
                    <a:pt x="1086" y="1917"/>
                  </a:lnTo>
                  <a:lnTo>
                    <a:pt x="1091" y="1917"/>
                  </a:lnTo>
                  <a:lnTo>
                    <a:pt x="1093" y="1917"/>
                  </a:lnTo>
                  <a:lnTo>
                    <a:pt x="1096" y="1917"/>
                  </a:lnTo>
                  <a:lnTo>
                    <a:pt x="1098" y="1916"/>
                  </a:lnTo>
                  <a:lnTo>
                    <a:pt x="1103" y="1916"/>
                  </a:lnTo>
                  <a:lnTo>
                    <a:pt x="1106" y="1916"/>
                  </a:lnTo>
                  <a:lnTo>
                    <a:pt x="1111" y="1916"/>
                  </a:lnTo>
                  <a:lnTo>
                    <a:pt x="1116" y="1917"/>
                  </a:lnTo>
                  <a:lnTo>
                    <a:pt x="1121" y="1914"/>
                  </a:lnTo>
                  <a:lnTo>
                    <a:pt x="1123" y="1912"/>
                  </a:lnTo>
                  <a:lnTo>
                    <a:pt x="1136" y="1912"/>
                  </a:lnTo>
                  <a:lnTo>
                    <a:pt x="1136" y="1916"/>
                  </a:lnTo>
                  <a:lnTo>
                    <a:pt x="1136" y="1919"/>
                  </a:lnTo>
                  <a:lnTo>
                    <a:pt x="1136" y="1922"/>
                  </a:lnTo>
                  <a:lnTo>
                    <a:pt x="1138" y="1925"/>
                  </a:lnTo>
                  <a:lnTo>
                    <a:pt x="1143" y="1930"/>
                  </a:lnTo>
                  <a:lnTo>
                    <a:pt x="1151" y="1935"/>
                  </a:lnTo>
                  <a:lnTo>
                    <a:pt x="1153" y="1933"/>
                  </a:lnTo>
                  <a:lnTo>
                    <a:pt x="1159" y="1932"/>
                  </a:lnTo>
                  <a:lnTo>
                    <a:pt x="1161" y="1930"/>
                  </a:lnTo>
                  <a:lnTo>
                    <a:pt x="1164" y="1928"/>
                  </a:lnTo>
                  <a:lnTo>
                    <a:pt x="1166" y="1927"/>
                  </a:lnTo>
                  <a:lnTo>
                    <a:pt x="1174" y="1925"/>
                  </a:lnTo>
                  <a:lnTo>
                    <a:pt x="1182" y="1924"/>
                  </a:lnTo>
                  <a:lnTo>
                    <a:pt x="1184" y="1922"/>
                  </a:lnTo>
                  <a:lnTo>
                    <a:pt x="1186" y="1917"/>
                  </a:lnTo>
                  <a:lnTo>
                    <a:pt x="1187" y="1912"/>
                  </a:lnTo>
                  <a:lnTo>
                    <a:pt x="1194" y="1909"/>
                  </a:lnTo>
                  <a:lnTo>
                    <a:pt x="1196" y="1909"/>
                  </a:lnTo>
                  <a:lnTo>
                    <a:pt x="1204" y="1909"/>
                  </a:lnTo>
                  <a:lnTo>
                    <a:pt x="1206" y="1907"/>
                  </a:lnTo>
                  <a:lnTo>
                    <a:pt x="1209" y="1901"/>
                  </a:lnTo>
                  <a:lnTo>
                    <a:pt x="1209" y="1898"/>
                  </a:lnTo>
                  <a:lnTo>
                    <a:pt x="1210" y="1890"/>
                  </a:lnTo>
                  <a:lnTo>
                    <a:pt x="1210" y="1885"/>
                  </a:lnTo>
                  <a:lnTo>
                    <a:pt x="1210" y="1883"/>
                  </a:lnTo>
                  <a:lnTo>
                    <a:pt x="1210" y="1875"/>
                  </a:lnTo>
                  <a:lnTo>
                    <a:pt x="1214" y="1870"/>
                  </a:lnTo>
                  <a:lnTo>
                    <a:pt x="1217" y="1864"/>
                  </a:lnTo>
                  <a:lnTo>
                    <a:pt x="1219" y="1862"/>
                  </a:lnTo>
                  <a:lnTo>
                    <a:pt x="1220" y="1856"/>
                  </a:lnTo>
                  <a:lnTo>
                    <a:pt x="1219" y="1854"/>
                  </a:lnTo>
                  <a:lnTo>
                    <a:pt x="1219" y="1846"/>
                  </a:lnTo>
                  <a:lnTo>
                    <a:pt x="1217" y="1843"/>
                  </a:lnTo>
                  <a:lnTo>
                    <a:pt x="1212" y="1839"/>
                  </a:lnTo>
                  <a:lnTo>
                    <a:pt x="1212" y="1838"/>
                  </a:lnTo>
                  <a:lnTo>
                    <a:pt x="1217" y="1835"/>
                  </a:lnTo>
                  <a:lnTo>
                    <a:pt x="1217" y="1833"/>
                  </a:lnTo>
                  <a:lnTo>
                    <a:pt x="1217" y="1827"/>
                  </a:lnTo>
                  <a:lnTo>
                    <a:pt x="1215" y="1822"/>
                  </a:lnTo>
                  <a:lnTo>
                    <a:pt x="1214" y="1820"/>
                  </a:lnTo>
                  <a:lnTo>
                    <a:pt x="1212" y="1817"/>
                  </a:lnTo>
                  <a:lnTo>
                    <a:pt x="1212" y="1809"/>
                  </a:lnTo>
                  <a:lnTo>
                    <a:pt x="1212" y="1807"/>
                  </a:lnTo>
                  <a:lnTo>
                    <a:pt x="1219" y="1802"/>
                  </a:lnTo>
                  <a:lnTo>
                    <a:pt x="1219" y="1799"/>
                  </a:lnTo>
                  <a:lnTo>
                    <a:pt x="1224" y="1796"/>
                  </a:lnTo>
                  <a:lnTo>
                    <a:pt x="1225" y="1794"/>
                  </a:lnTo>
                  <a:lnTo>
                    <a:pt x="1235" y="1789"/>
                  </a:lnTo>
                  <a:lnTo>
                    <a:pt x="1247" y="1786"/>
                  </a:lnTo>
                  <a:lnTo>
                    <a:pt x="1249" y="1784"/>
                  </a:lnTo>
                  <a:lnTo>
                    <a:pt x="1249" y="1783"/>
                  </a:lnTo>
                  <a:lnTo>
                    <a:pt x="1250" y="1776"/>
                  </a:lnTo>
                  <a:lnTo>
                    <a:pt x="1252" y="1776"/>
                  </a:lnTo>
                  <a:lnTo>
                    <a:pt x="1260" y="1775"/>
                  </a:lnTo>
                  <a:lnTo>
                    <a:pt x="1265" y="1770"/>
                  </a:lnTo>
                  <a:lnTo>
                    <a:pt x="1267" y="1765"/>
                  </a:lnTo>
                  <a:lnTo>
                    <a:pt x="1268" y="1763"/>
                  </a:lnTo>
                  <a:lnTo>
                    <a:pt x="1270" y="1760"/>
                  </a:lnTo>
                  <a:lnTo>
                    <a:pt x="1272" y="1757"/>
                  </a:lnTo>
                  <a:lnTo>
                    <a:pt x="1273" y="1755"/>
                  </a:lnTo>
                  <a:lnTo>
                    <a:pt x="1273" y="1749"/>
                  </a:lnTo>
                  <a:lnTo>
                    <a:pt x="1272" y="1739"/>
                  </a:lnTo>
                  <a:lnTo>
                    <a:pt x="1273" y="1738"/>
                  </a:lnTo>
                  <a:lnTo>
                    <a:pt x="1275" y="1729"/>
                  </a:lnTo>
                  <a:lnTo>
                    <a:pt x="1275" y="1726"/>
                  </a:lnTo>
                  <a:lnTo>
                    <a:pt x="1275" y="1723"/>
                  </a:lnTo>
                  <a:lnTo>
                    <a:pt x="1277" y="1720"/>
                  </a:lnTo>
                  <a:lnTo>
                    <a:pt x="1277" y="1718"/>
                  </a:lnTo>
                  <a:lnTo>
                    <a:pt x="1277" y="1715"/>
                  </a:lnTo>
                  <a:lnTo>
                    <a:pt x="1277" y="1712"/>
                  </a:lnTo>
                  <a:lnTo>
                    <a:pt x="1282" y="1712"/>
                  </a:lnTo>
                  <a:lnTo>
                    <a:pt x="1287" y="1713"/>
                  </a:lnTo>
                  <a:lnTo>
                    <a:pt x="1288" y="1713"/>
                  </a:lnTo>
                  <a:lnTo>
                    <a:pt x="1290" y="1710"/>
                  </a:lnTo>
                  <a:lnTo>
                    <a:pt x="1292" y="1708"/>
                  </a:lnTo>
                  <a:lnTo>
                    <a:pt x="1293" y="1705"/>
                  </a:lnTo>
                  <a:lnTo>
                    <a:pt x="1295" y="1699"/>
                  </a:lnTo>
                  <a:lnTo>
                    <a:pt x="1296" y="1695"/>
                  </a:lnTo>
                  <a:lnTo>
                    <a:pt x="1296" y="1692"/>
                  </a:lnTo>
                  <a:lnTo>
                    <a:pt x="1296" y="1689"/>
                  </a:lnTo>
                  <a:lnTo>
                    <a:pt x="1296" y="1687"/>
                  </a:lnTo>
                  <a:lnTo>
                    <a:pt x="1293" y="1683"/>
                  </a:lnTo>
                  <a:lnTo>
                    <a:pt x="1290" y="1678"/>
                  </a:lnTo>
                  <a:lnTo>
                    <a:pt x="1288" y="1674"/>
                  </a:lnTo>
                  <a:lnTo>
                    <a:pt x="1287" y="1671"/>
                  </a:lnTo>
                  <a:lnTo>
                    <a:pt x="1283" y="1670"/>
                  </a:lnTo>
                  <a:lnTo>
                    <a:pt x="1280" y="1671"/>
                  </a:lnTo>
                  <a:lnTo>
                    <a:pt x="1278" y="1671"/>
                  </a:lnTo>
                  <a:lnTo>
                    <a:pt x="1277" y="1673"/>
                  </a:lnTo>
                  <a:lnTo>
                    <a:pt x="1275" y="1671"/>
                  </a:lnTo>
                  <a:lnTo>
                    <a:pt x="1273" y="1668"/>
                  </a:lnTo>
                  <a:lnTo>
                    <a:pt x="1273" y="1665"/>
                  </a:lnTo>
                  <a:lnTo>
                    <a:pt x="1275" y="1661"/>
                  </a:lnTo>
                  <a:lnTo>
                    <a:pt x="1277" y="1657"/>
                  </a:lnTo>
                  <a:lnTo>
                    <a:pt x="1278" y="1655"/>
                  </a:lnTo>
                  <a:lnTo>
                    <a:pt x="1280" y="1655"/>
                  </a:lnTo>
                  <a:lnTo>
                    <a:pt x="1282" y="1653"/>
                  </a:lnTo>
                  <a:lnTo>
                    <a:pt x="1283" y="1649"/>
                  </a:lnTo>
                  <a:lnTo>
                    <a:pt x="1283" y="1647"/>
                  </a:lnTo>
                  <a:lnTo>
                    <a:pt x="1283" y="1640"/>
                  </a:lnTo>
                  <a:lnTo>
                    <a:pt x="1282" y="1639"/>
                  </a:lnTo>
                  <a:lnTo>
                    <a:pt x="1280" y="1634"/>
                  </a:lnTo>
                  <a:lnTo>
                    <a:pt x="1283" y="1627"/>
                  </a:lnTo>
                  <a:lnTo>
                    <a:pt x="1283" y="1626"/>
                  </a:lnTo>
                  <a:lnTo>
                    <a:pt x="1280" y="1621"/>
                  </a:lnTo>
                  <a:lnTo>
                    <a:pt x="1278" y="1619"/>
                  </a:lnTo>
                  <a:lnTo>
                    <a:pt x="1277" y="1618"/>
                  </a:lnTo>
                  <a:lnTo>
                    <a:pt x="1272" y="1616"/>
                  </a:lnTo>
                  <a:lnTo>
                    <a:pt x="1268" y="1615"/>
                  </a:lnTo>
                  <a:lnTo>
                    <a:pt x="1265" y="1613"/>
                  </a:lnTo>
                  <a:lnTo>
                    <a:pt x="1263" y="1611"/>
                  </a:lnTo>
                  <a:lnTo>
                    <a:pt x="1260" y="1606"/>
                  </a:lnTo>
                  <a:lnTo>
                    <a:pt x="1253" y="1603"/>
                  </a:lnTo>
                  <a:lnTo>
                    <a:pt x="1250" y="1600"/>
                  </a:lnTo>
                  <a:lnTo>
                    <a:pt x="1250" y="1595"/>
                  </a:lnTo>
                  <a:lnTo>
                    <a:pt x="1247" y="1590"/>
                  </a:lnTo>
                  <a:lnTo>
                    <a:pt x="1245" y="1589"/>
                  </a:lnTo>
                  <a:lnTo>
                    <a:pt x="1240" y="1584"/>
                  </a:lnTo>
                  <a:lnTo>
                    <a:pt x="1239" y="1585"/>
                  </a:lnTo>
                  <a:lnTo>
                    <a:pt x="1237" y="1587"/>
                  </a:lnTo>
                  <a:lnTo>
                    <a:pt x="1234" y="1587"/>
                  </a:lnTo>
                  <a:lnTo>
                    <a:pt x="1230" y="1587"/>
                  </a:lnTo>
                  <a:lnTo>
                    <a:pt x="1227" y="1587"/>
                  </a:lnTo>
                  <a:lnTo>
                    <a:pt x="1224" y="1589"/>
                  </a:lnTo>
                  <a:lnTo>
                    <a:pt x="1220" y="1592"/>
                  </a:lnTo>
                  <a:lnTo>
                    <a:pt x="1217" y="1590"/>
                  </a:lnTo>
                  <a:lnTo>
                    <a:pt x="1214" y="1589"/>
                  </a:lnTo>
                  <a:lnTo>
                    <a:pt x="1207" y="1590"/>
                  </a:lnTo>
                  <a:lnTo>
                    <a:pt x="1201" y="1589"/>
                  </a:lnTo>
                  <a:lnTo>
                    <a:pt x="1197" y="1587"/>
                  </a:lnTo>
                  <a:lnTo>
                    <a:pt x="1196" y="1587"/>
                  </a:lnTo>
                  <a:lnTo>
                    <a:pt x="1192" y="1587"/>
                  </a:lnTo>
                  <a:lnTo>
                    <a:pt x="1189" y="1587"/>
                  </a:lnTo>
                  <a:lnTo>
                    <a:pt x="1186" y="1589"/>
                  </a:lnTo>
                  <a:lnTo>
                    <a:pt x="1182" y="1594"/>
                  </a:lnTo>
                  <a:lnTo>
                    <a:pt x="1182" y="1597"/>
                  </a:lnTo>
                  <a:lnTo>
                    <a:pt x="1181" y="1603"/>
                  </a:lnTo>
                  <a:lnTo>
                    <a:pt x="1177" y="1608"/>
                  </a:lnTo>
                  <a:lnTo>
                    <a:pt x="1169" y="1615"/>
                  </a:lnTo>
                  <a:lnTo>
                    <a:pt x="1166" y="1621"/>
                  </a:lnTo>
                  <a:lnTo>
                    <a:pt x="1169" y="1624"/>
                  </a:lnTo>
                  <a:lnTo>
                    <a:pt x="1167" y="1627"/>
                  </a:lnTo>
                  <a:lnTo>
                    <a:pt x="1164" y="1631"/>
                  </a:lnTo>
                  <a:lnTo>
                    <a:pt x="1161" y="1632"/>
                  </a:lnTo>
                  <a:lnTo>
                    <a:pt x="1159" y="1632"/>
                  </a:lnTo>
                  <a:lnTo>
                    <a:pt x="1156" y="1636"/>
                  </a:lnTo>
                  <a:lnTo>
                    <a:pt x="1151" y="1637"/>
                  </a:lnTo>
                  <a:lnTo>
                    <a:pt x="1148" y="1639"/>
                  </a:lnTo>
                  <a:lnTo>
                    <a:pt x="1146" y="1640"/>
                  </a:lnTo>
                  <a:lnTo>
                    <a:pt x="1143" y="1642"/>
                  </a:lnTo>
                  <a:lnTo>
                    <a:pt x="1138" y="1644"/>
                  </a:lnTo>
                  <a:lnTo>
                    <a:pt x="1136" y="1645"/>
                  </a:lnTo>
                  <a:lnTo>
                    <a:pt x="1134" y="1647"/>
                  </a:lnTo>
                  <a:lnTo>
                    <a:pt x="1131" y="1650"/>
                  </a:lnTo>
                  <a:lnTo>
                    <a:pt x="1131" y="1658"/>
                  </a:lnTo>
                  <a:lnTo>
                    <a:pt x="1128" y="1663"/>
                  </a:lnTo>
                  <a:lnTo>
                    <a:pt x="1126" y="1666"/>
                  </a:lnTo>
                  <a:lnTo>
                    <a:pt x="1121" y="1671"/>
                  </a:lnTo>
                  <a:lnTo>
                    <a:pt x="1120" y="1668"/>
                  </a:lnTo>
                  <a:lnTo>
                    <a:pt x="1115" y="1670"/>
                  </a:lnTo>
                  <a:lnTo>
                    <a:pt x="1110" y="1674"/>
                  </a:lnTo>
                  <a:lnTo>
                    <a:pt x="1106" y="1673"/>
                  </a:lnTo>
                  <a:lnTo>
                    <a:pt x="1100" y="1673"/>
                  </a:lnTo>
                  <a:lnTo>
                    <a:pt x="1095" y="1671"/>
                  </a:lnTo>
                  <a:lnTo>
                    <a:pt x="1091" y="1673"/>
                  </a:lnTo>
                  <a:lnTo>
                    <a:pt x="1088" y="1676"/>
                  </a:lnTo>
                  <a:lnTo>
                    <a:pt x="1086" y="1676"/>
                  </a:lnTo>
                  <a:lnTo>
                    <a:pt x="1083" y="1678"/>
                  </a:lnTo>
                  <a:lnTo>
                    <a:pt x="1078" y="1681"/>
                  </a:lnTo>
                  <a:lnTo>
                    <a:pt x="1073" y="1686"/>
                  </a:lnTo>
                  <a:lnTo>
                    <a:pt x="1072" y="1689"/>
                  </a:lnTo>
                  <a:lnTo>
                    <a:pt x="1072" y="1691"/>
                  </a:lnTo>
                  <a:lnTo>
                    <a:pt x="1072" y="1697"/>
                  </a:lnTo>
                  <a:lnTo>
                    <a:pt x="1075" y="1702"/>
                  </a:lnTo>
                  <a:lnTo>
                    <a:pt x="1073" y="1704"/>
                  </a:lnTo>
                  <a:lnTo>
                    <a:pt x="1068" y="1707"/>
                  </a:lnTo>
                  <a:lnTo>
                    <a:pt x="1065" y="1708"/>
                  </a:lnTo>
                  <a:lnTo>
                    <a:pt x="1063" y="1712"/>
                  </a:lnTo>
                  <a:lnTo>
                    <a:pt x="1065" y="1716"/>
                  </a:lnTo>
                  <a:lnTo>
                    <a:pt x="1065" y="1721"/>
                  </a:lnTo>
                  <a:lnTo>
                    <a:pt x="1063" y="1723"/>
                  </a:lnTo>
                  <a:lnTo>
                    <a:pt x="1060" y="1725"/>
                  </a:lnTo>
                  <a:lnTo>
                    <a:pt x="1057" y="1726"/>
                  </a:lnTo>
                  <a:lnTo>
                    <a:pt x="1055" y="1728"/>
                  </a:lnTo>
                  <a:lnTo>
                    <a:pt x="1052" y="1728"/>
                  </a:lnTo>
                  <a:lnTo>
                    <a:pt x="1050" y="1731"/>
                  </a:lnTo>
                  <a:lnTo>
                    <a:pt x="1050" y="1736"/>
                  </a:lnTo>
                  <a:lnTo>
                    <a:pt x="1050" y="1741"/>
                  </a:lnTo>
                  <a:lnTo>
                    <a:pt x="1048" y="1746"/>
                  </a:lnTo>
                  <a:lnTo>
                    <a:pt x="1047" y="1752"/>
                  </a:lnTo>
                  <a:lnTo>
                    <a:pt x="1042" y="1755"/>
                  </a:lnTo>
                  <a:lnTo>
                    <a:pt x="1034" y="1747"/>
                  </a:lnTo>
                  <a:lnTo>
                    <a:pt x="1034" y="1746"/>
                  </a:lnTo>
                  <a:lnTo>
                    <a:pt x="1032" y="1746"/>
                  </a:lnTo>
                  <a:lnTo>
                    <a:pt x="1030" y="1744"/>
                  </a:lnTo>
                  <a:lnTo>
                    <a:pt x="1027" y="1744"/>
                  </a:lnTo>
                  <a:lnTo>
                    <a:pt x="1025" y="1741"/>
                  </a:lnTo>
                  <a:lnTo>
                    <a:pt x="1022" y="1742"/>
                  </a:lnTo>
                  <a:lnTo>
                    <a:pt x="1022" y="1747"/>
                  </a:lnTo>
                  <a:lnTo>
                    <a:pt x="1019" y="1750"/>
                  </a:lnTo>
                  <a:lnTo>
                    <a:pt x="1017" y="1749"/>
                  </a:lnTo>
                  <a:lnTo>
                    <a:pt x="1015" y="1747"/>
                  </a:lnTo>
                  <a:lnTo>
                    <a:pt x="1015" y="1744"/>
                  </a:lnTo>
                  <a:lnTo>
                    <a:pt x="1015" y="1741"/>
                  </a:lnTo>
                  <a:lnTo>
                    <a:pt x="1015" y="1739"/>
                  </a:lnTo>
                  <a:lnTo>
                    <a:pt x="1010" y="1738"/>
                  </a:lnTo>
                  <a:lnTo>
                    <a:pt x="1009" y="1734"/>
                  </a:lnTo>
                  <a:lnTo>
                    <a:pt x="1007" y="1733"/>
                  </a:lnTo>
                  <a:lnTo>
                    <a:pt x="1007" y="1731"/>
                  </a:lnTo>
                  <a:lnTo>
                    <a:pt x="1009" y="1728"/>
                  </a:lnTo>
                  <a:lnTo>
                    <a:pt x="1010" y="1726"/>
                  </a:lnTo>
                  <a:lnTo>
                    <a:pt x="1010" y="1723"/>
                  </a:lnTo>
                  <a:lnTo>
                    <a:pt x="1010" y="1718"/>
                  </a:lnTo>
                  <a:lnTo>
                    <a:pt x="1010" y="1716"/>
                  </a:lnTo>
                  <a:lnTo>
                    <a:pt x="1010" y="1715"/>
                  </a:lnTo>
                  <a:lnTo>
                    <a:pt x="1009" y="1713"/>
                  </a:lnTo>
                  <a:lnTo>
                    <a:pt x="1009" y="1710"/>
                  </a:lnTo>
                  <a:lnTo>
                    <a:pt x="1010" y="1707"/>
                  </a:lnTo>
                  <a:lnTo>
                    <a:pt x="1010" y="1704"/>
                  </a:lnTo>
                  <a:lnTo>
                    <a:pt x="1010" y="1702"/>
                  </a:lnTo>
                  <a:lnTo>
                    <a:pt x="1009" y="1702"/>
                  </a:lnTo>
                  <a:lnTo>
                    <a:pt x="1007" y="1702"/>
                  </a:lnTo>
                  <a:lnTo>
                    <a:pt x="1005" y="1699"/>
                  </a:lnTo>
                  <a:lnTo>
                    <a:pt x="1007" y="1695"/>
                  </a:lnTo>
                  <a:lnTo>
                    <a:pt x="1007" y="1694"/>
                  </a:lnTo>
                  <a:lnTo>
                    <a:pt x="1009" y="1692"/>
                  </a:lnTo>
                  <a:lnTo>
                    <a:pt x="1009" y="1689"/>
                  </a:lnTo>
                  <a:lnTo>
                    <a:pt x="1007" y="1687"/>
                  </a:lnTo>
                  <a:lnTo>
                    <a:pt x="1007" y="1683"/>
                  </a:lnTo>
                  <a:lnTo>
                    <a:pt x="1007" y="1681"/>
                  </a:lnTo>
                  <a:lnTo>
                    <a:pt x="1005" y="1676"/>
                  </a:lnTo>
                  <a:lnTo>
                    <a:pt x="1005" y="1674"/>
                  </a:lnTo>
                  <a:lnTo>
                    <a:pt x="1005" y="1673"/>
                  </a:lnTo>
                  <a:lnTo>
                    <a:pt x="1004" y="1668"/>
                  </a:lnTo>
                  <a:lnTo>
                    <a:pt x="999" y="1666"/>
                  </a:lnTo>
                  <a:lnTo>
                    <a:pt x="992" y="1665"/>
                  </a:lnTo>
                  <a:lnTo>
                    <a:pt x="992" y="1660"/>
                  </a:lnTo>
                  <a:lnTo>
                    <a:pt x="995" y="1658"/>
                  </a:lnTo>
                  <a:lnTo>
                    <a:pt x="1000" y="1655"/>
                  </a:lnTo>
                  <a:lnTo>
                    <a:pt x="1004" y="1652"/>
                  </a:lnTo>
                  <a:lnTo>
                    <a:pt x="1004" y="1649"/>
                  </a:lnTo>
                  <a:lnTo>
                    <a:pt x="1002" y="1647"/>
                  </a:lnTo>
                  <a:lnTo>
                    <a:pt x="997" y="1645"/>
                  </a:lnTo>
                  <a:lnTo>
                    <a:pt x="995" y="1645"/>
                  </a:lnTo>
                  <a:lnTo>
                    <a:pt x="992" y="1642"/>
                  </a:lnTo>
                  <a:lnTo>
                    <a:pt x="992" y="1640"/>
                  </a:lnTo>
                  <a:lnTo>
                    <a:pt x="994" y="1639"/>
                  </a:lnTo>
                  <a:lnTo>
                    <a:pt x="995" y="1634"/>
                  </a:lnTo>
                  <a:lnTo>
                    <a:pt x="994" y="1631"/>
                  </a:lnTo>
                  <a:lnTo>
                    <a:pt x="994" y="1627"/>
                  </a:lnTo>
                  <a:lnTo>
                    <a:pt x="991" y="1623"/>
                  </a:lnTo>
                  <a:lnTo>
                    <a:pt x="991" y="1621"/>
                  </a:lnTo>
                  <a:lnTo>
                    <a:pt x="991" y="1616"/>
                  </a:lnTo>
                  <a:lnTo>
                    <a:pt x="995" y="1613"/>
                  </a:lnTo>
                  <a:lnTo>
                    <a:pt x="992" y="1610"/>
                  </a:lnTo>
                  <a:lnTo>
                    <a:pt x="987" y="1610"/>
                  </a:lnTo>
                  <a:lnTo>
                    <a:pt x="982" y="1608"/>
                  </a:lnTo>
                  <a:lnTo>
                    <a:pt x="981" y="1603"/>
                  </a:lnTo>
                  <a:lnTo>
                    <a:pt x="976" y="1602"/>
                  </a:lnTo>
                  <a:lnTo>
                    <a:pt x="976" y="1597"/>
                  </a:lnTo>
                  <a:lnTo>
                    <a:pt x="977" y="1592"/>
                  </a:lnTo>
                  <a:lnTo>
                    <a:pt x="977" y="1585"/>
                  </a:lnTo>
                  <a:lnTo>
                    <a:pt x="977" y="1584"/>
                  </a:lnTo>
                  <a:lnTo>
                    <a:pt x="982" y="1569"/>
                  </a:lnTo>
                  <a:lnTo>
                    <a:pt x="984" y="1566"/>
                  </a:lnTo>
                  <a:lnTo>
                    <a:pt x="986" y="1561"/>
                  </a:lnTo>
                  <a:lnTo>
                    <a:pt x="991" y="1556"/>
                  </a:lnTo>
                  <a:lnTo>
                    <a:pt x="995" y="1553"/>
                  </a:lnTo>
                  <a:lnTo>
                    <a:pt x="995" y="1551"/>
                  </a:lnTo>
                  <a:lnTo>
                    <a:pt x="994" y="1547"/>
                  </a:lnTo>
                  <a:lnTo>
                    <a:pt x="991" y="1543"/>
                  </a:lnTo>
                  <a:lnTo>
                    <a:pt x="989" y="1542"/>
                  </a:lnTo>
                  <a:lnTo>
                    <a:pt x="989" y="1538"/>
                  </a:lnTo>
                  <a:lnTo>
                    <a:pt x="989" y="1535"/>
                  </a:lnTo>
                  <a:lnTo>
                    <a:pt x="987" y="1530"/>
                  </a:lnTo>
                  <a:lnTo>
                    <a:pt x="981" y="1529"/>
                  </a:lnTo>
                  <a:lnTo>
                    <a:pt x="977" y="1526"/>
                  </a:lnTo>
                  <a:lnTo>
                    <a:pt x="972" y="1526"/>
                  </a:lnTo>
                  <a:lnTo>
                    <a:pt x="971" y="1521"/>
                  </a:lnTo>
                  <a:lnTo>
                    <a:pt x="967" y="1513"/>
                  </a:lnTo>
                  <a:lnTo>
                    <a:pt x="962" y="1506"/>
                  </a:lnTo>
                  <a:lnTo>
                    <a:pt x="961" y="1505"/>
                  </a:lnTo>
                  <a:lnTo>
                    <a:pt x="954" y="1501"/>
                  </a:lnTo>
                  <a:lnTo>
                    <a:pt x="951" y="1495"/>
                  </a:lnTo>
                  <a:lnTo>
                    <a:pt x="951" y="1493"/>
                  </a:lnTo>
                  <a:lnTo>
                    <a:pt x="948" y="1487"/>
                  </a:lnTo>
                  <a:lnTo>
                    <a:pt x="946" y="1483"/>
                  </a:lnTo>
                  <a:lnTo>
                    <a:pt x="941" y="1477"/>
                  </a:lnTo>
                  <a:lnTo>
                    <a:pt x="939" y="1474"/>
                  </a:lnTo>
                  <a:lnTo>
                    <a:pt x="936" y="1469"/>
                  </a:lnTo>
                  <a:lnTo>
                    <a:pt x="933" y="1464"/>
                  </a:lnTo>
                  <a:lnTo>
                    <a:pt x="929" y="1461"/>
                  </a:lnTo>
                  <a:lnTo>
                    <a:pt x="929" y="1458"/>
                  </a:lnTo>
                  <a:lnTo>
                    <a:pt x="931" y="1454"/>
                  </a:lnTo>
                  <a:lnTo>
                    <a:pt x="928" y="1451"/>
                  </a:lnTo>
                  <a:lnTo>
                    <a:pt x="926" y="1453"/>
                  </a:lnTo>
                  <a:lnTo>
                    <a:pt x="923" y="1453"/>
                  </a:lnTo>
                  <a:lnTo>
                    <a:pt x="919" y="1453"/>
                  </a:lnTo>
                  <a:lnTo>
                    <a:pt x="918" y="1449"/>
                  </a:lnTo>
                  <a:lnTo>
                    <a:pt x="918" y="1445"/>
                  </a:lnTo>
                  <a:lnTo>
                    <a:pt x="918" y="1443"/>
                  </a:lnTo>
                  <a:lnTo>
                    <a:pt x="918" y="1441"/>
                  </a:lnTo>
                  <a:lnTo>
                    <a:pt x="918" y="1438"/>
                  </a:lnTo>
                  <a:lnTo>
                    <a:pt x="916" y="1437"/>
                  </a:lnTo>
                  <a:lnTo>
                    <a:pt x="913" y="1438"/>
                  </a:lnTo>
                  <a:lnTo>
                    <a:pt x="909" y="1438"/>
                  </a:lnTo>
                  <a:lnTo>
                    <a:pt x="908" y="1437"/>
                  </a:lnTo>
                  <a:lnTo>
                    <a:pt x="908" y="1435"/>
                  </a:lnTo>
                  <a:lnTo>
                    <a:pt x="908" y="1430"/>
                  </a:lnTo>
                  <a:lnTo>
                    <a:pt x="905" y="1428"/>
                  </a:lnTo>
                  <a:lnTo>
                    <a:pt x="903" y="1424"/>
                  </a:lnTo>
                  <a:lnTo>
                    <a:pt x="906" y="1422"/>
                  </a:lnTo>
                  <a:lnTo>
                    <a:pt x="909" y="1424"/>
                  </a:lnTo>
                  <a:lnTo>
                    <a:pt x="911" y="1427"/>
                  </a:lnTo>
                  <a:lnTo>
                    <a:pt x="914" y="1430"/>
                  </a:lnTo>
                  <a:lnTo>
                    <a:pt x="919" y="1428"/>
                  </a:lnTo>
                  <a:lnTo>
                    <a:pt x="918" y="1425"/>
                  </a:lnTo>
                  <a:lnTo>
                    <a:pt x="916" y="1424"/>
                  </a:lnTo>
                  <a:lnTo>
                    <a:pt x="916" y="1422"/>
                  </a:lnTo>
                  <a:lnTo>
                    <a:pt x="914" y="1420"/>
                  </a:lnTo>
                  <a:lnTo>
                    <a:pt x="914" y="1419"/>
                  </a:lnTo>
                  <a:lnTo>
                    <a:pt x="914" y="1416"/>
                  </a:lnTo>
                  <a:lnTo>
                    <a:pt x="916" y="1414"/>
                  </a:lnTo>
                  <a:lnTo>
                    <a:pt x="918" y="1412"/>
                  </a:lnTo>
                  <a:lnTo>
                    <a:pt x="918" y="1409"/>
                  </a:lnTo>
                  <a:lnTo>
                    <a:pt x="918" y="1407"/>
                  </a:lnTo>
                  <a:lnTo>
                    <a:pt x="918" y="1403"/>
                  </a:lnTo>
                  <a:lnTo>
                    <a:pt x="916" y="1399"/>
                  </a:lnTo>
                  <a:lnTo>
                    <a:pt x="916" y="1398"/>
                  </a:lnTo>
                  <a:lnTo>
                    <a:pt x="916" y="1396"/>
                  </a:lnTo>
                  <a:lnTo>
                    <a:pt x="916" y="1393"/>
                  </a:lnTo>
                  <a:lnTo>
                    <a:pt x="913" y="1391"/>
                  </a:lnTo>
                  <a:lnTo>
                    <a:pt x="911" y="1394"/>
                  </a:lnTo>
                  <a:lnTo>
                    <a:pt x="909" y="1394"/>
                  </a:lnTo>
                  <a:lnTo>
                    <a:pt x="908" y="1393"/>
                  </a:lnTo>
                  <a:lnTo>
                    <a:pt x="908" y="1391"/>
                  </a:lnTo>
                  <a:lnTo>
                    <a:pt x="908" y="1386"/>
                  </a:lnTo>
                  <a:lnTo>
                    <a:pt x="909" y="1385"/>
                  </a:lnTo>
                  <a:lnTo>
                    <a:pt x="908" y="1385"/>
                  </a:lnTo>
                  <a:lnTo>
                    <a:pt x="905" y="1385"/>
                  </a:lnTo>
                  <a:lnTo>
                    <a:pt x="901" y="1385"/>
                  </a:lnTo>
                  <a:lnTo>
                    <a:pt x="901" y="1382"/>
                  </a:lnTo>
                  <a:lnTo>
                    <a:pt x="903" y="1382"/>
                  </a:lnTo>
                  <a:lnTo>
                    <a:pt x="903" y="1378"/>
                  </a:lnTo>
                  <a:lnTo>
                    <a:pt x="901" y="1377"/>
                  </a:lnTo>
                  <a:lnTo>
                    <a:pt x="901" y="1373"/>
                  </a:lnTo>
                  <a:lnTo>
                    <a:pt x="905" y="1370"/>
                  </a:lnTo>
                  <a:lnTo>
                    <a:pt x="905" y="1369"/>
                  </a:lnTo>
                  <a:lnTo>
                    <a:pt x="905" y="1365"/>
                  </a:lnTo>
                  <a:lnTo>
                    <a:pt x="903" y="1362"/>
                  </a:lnTo>
                  <a:lnTo>
                    <a:pt x="903" y="1360"/>
                  </a:lnTo>
                  <a:lnTo>
                    <a:pt x="903" y="1359"/>
                  </a:lnTo>
                  <a:lnTo>
                    <a:pt x="901" y="1357"/>
                  </a:lnTo>
                  <a:lnTo>
                    <a:pt x="898" y="1357"/>
                  </a:lnTo>
                  <a:lnTo>
                    <a:pt x="895" y="1359"/>
                  </a:lnTo>
                  <a:lnTo>
                    <a:pt x="893" y="1357"/>
                  </a:lnTo>
                  <a:lnTo>
                    <a:pt x="893" y="1356"/>
                  </a:lnTo>
                  <a:lnTo>
                    <a:pt x="891" y="1354"/>
                  </a:lnTo>
                  <a:lnTo>
                    <a:pt x="888" y="1354"/>
                  </a:lnTo>
                  <a:lnTo>
                    <a:pt x="883" y="1356"/>
                  </a:lnTo>
                  <a:lnTo>
                    <a:pt x="881" y="1354"/>
                  </a:lnTo>
                  <a:lnTo>
                    <a:pt x="878" y="1352"/>
                  </a:lnTo>
                  <a:lnTo>
                    <a:pt x="875" y="1351"/>
                  </a:lnTo>
                  <a:lnTo>
                    <a:pt x="871" y="1351"/>
                  </a:lnTo>
                  <a:lnTo>
                    <a:pt x="868" y="1352"/>
                  </a:lnTo>
                  <a:lnTo>
                    <a:pt x="863" y="1351"/>
                  </a:lnTo>
                  <a:lnTo>
                    <a:pt x="862" y="1351"/>
                  </a:lnTo>
                  <a:lnTo>
                    <a:pt x="860" y="1349"/>
                  </a:lnTo>
                  <a:lnTo>
                    <a:pt x="858" y="1346"/>
                  </a:lnTo>
                  <a:lnTo>
                    <a:pt x="857" y="1344"/>
                  </a:lnTo>
                  <a:lnTo>
                    <a:pt x="853" y="1344"/>
                  </a:lnTo>
                  <a:lnTo>
                    <a:pt x="853" y="1343"/>
                  </a:lnTo>
                  <a:lnTo>
                    <a:pt x="852" y="1338"/>
                  </a:lnTo>
                  <a:lnTo>
                    <a:pt x="850" y="1338"/>
                  </a:lnTo>
                  <a:lnTo>
                    <a:pt x="845" y="1338"/>
                  </a:lnTo>
                  <a:lnTo>
                    <a:pt x="840" y="1343"/>
                  </a:lnTo>
                  <a:lnTo>
                    <a:pt x="838" y="1341"/>
                  </a:lnTo>
                  <a:lnTo>
                    <a:pt x="837" y="1339"/>
                  </a:lnTo>
                  <a:lnTo>
                    <a:pt x="838" y="1336"/>
                  </a:lnTo>
                  <a:lnTo>
                    <a:pt x="840" y="1331"/>
                  </a:lnTo>
                  <a:lnTo>
                    <a:pt x="843" y="1327"/>
                  </a:lnTo>
                  <a:lnTo>
                    <a:pt x="843" y="1325"/>
                  </a:lnTo>
                  <a:lnTo>
                    <a:pt x="843" y="1320"/>
                  </a:lnTo>
                  <a:lnTo>
                    <a:pt x="842" y="1318"/>
                  </a:lnTo>
                  <a:lnTo>
                    <a:pt x="843" y="1314"/>
                  </a:lnTo>
                  <a:lnTo>
                    <a:pt x="845" y="1310"/>
                  </a:lnTo>
                  <a:lnTo>
                    <a:pt x="845" y="1307"/>
                  </a:lnTo>
                  <a:lnTo>
                    <a:pt x="843" y="1304"/>
                  </a:lnTo>
                  <a:lnTo>
                    <a:pt x="842" y="1302"/>
                  </a:lnTo>
                  <a:lnTo>
                    <a:pt x="840" y="1301"/>
                  </a:lnTo>
                  <a:lnTo>
                    <a:pt x="840" y="1299"/>
                  </a:lnTo>
                  <a:lnTo>
                    <a:pt x="842" y="1294"/>
                  </a:lnTo>
                  <a:lnTo>
                    <a:pt x="842" y="1293"/>
                  </a:lnTo>
                  <a:lnTo>
                    <a:pt x="840" y="1289"/>
                  </a:lnTo>
                  <a:lnTo>
                    <a:pt x="840" y="1284"/>
                  </a:lnTo>
                  <a:lnTo>
                    <a:pt x="840" y="1283"/>
                  </a:lnTo>
                  <a:lnTo>
                    <a:pt x="837" y="1281"/>
                  </a:lnTo>
                  <a:lnTo>
                    <a:pt x="832" y="1283"/>
                  </a:lnTo>
                  <a:lnTo>
                    <a:pt x="830" y="1284"/>
                  </a:lnTo>
                  <a:lnTo>
                    <a:pt x="827" y="1291"/>
                  </a:lnTo>
                  <a:lnTo>
                    <a:pt x="825" y="1293"/>
                  </a:lnTo>
                  <a:lnTo>
                    <a:pt x="822" y="1293"/>
                  </a:lnTo>
                  <a:lnTo>
                    <a:pt x="820" y="1291"/>
                  </a:lnTo>
                  <a:lnTo>
                    <a:pt x="822" y="1286"/>
                  </a:lnTo>
                  <a:lnTo>
                    <a:pt x="823" y="1281"/>
                  </a:lnTo>
                  <a:lnTo>
                    <a:pt x="823" y="1280"/>
                  </a:lnTo>
                  <a:lnTo>
                    <a:pt x="823" y="1276"/>
                  </a:lnTo>
                  <a:lnTo>
                    <a:pt x="825" y="1276"/>
                  </a:lnTo>
                  <a:lnTo>
                    <a:pt x="828" y="1273"/>
                  </a:lnTo>
                  <a:lnTo>
                    <a:pt x="828" y="1270"/>
                  </a:lnTo>
                  <a:lnTo>
                    <a:pt x="827" y="1267"/>
                  </a:lnTo>
                  <a:lnTo>
                    <a:pt x="825" y="1265"/>
                  </a:lnTo>
                  <a:lnTo>
                    <a:pt x="820" y="1267"/>
                  </a:lnTo>
                  <a:lnTo>
                    <a:pt x="817" y="1270"/>
                  </a:lnTo>
                  <a:lnTo>
                    <a:pt x="815" y="1268"/>
                  </a:lnTo>
                  <a:lnTo>
                    <a:pt x="812" y="1263"/>
                  </a:lnTo>
                  <a:lnTo>
                    <a:pt x="809" y="1263"/>
                  </a:lnTo>
                  <a:lnTo>
                    <a:pt x="805" y="1263"/>
                  </a:lnTo>
                  <a:lnTo>
                    <a:pt x="804" y="1263"/>
                  </a:lnTo>
                  <a:lnTo>
                    <a:pt x="799" y="1265"/>
                  </a:lnTo>
                  <a:lnTo>
                    <a:pt x="797" y="1265"/>
                  </a:lnTo>
                  <a:lnTo>
                    <a:pt x="795" y="1263"/>
                  </a:lnTo>
                  <a:lnTo>
                    <a:pt x="797" y="1260"/>
                  </a:lnTo>
                  <a:lnTo>
                    <a:pt x="799" y="1260"/>
                  </a:lnTo>
                  <a:lnTo>
                    <a:pt x="800" y="1259"/>
                  </a:lnTo>
                  <a:lnTo>
                    <a:pt x="799" y="1255"/>
                  </a:lnTo>
                  <a:lnTo>
                    <a:pt x="795" y="1254"/>
                  </a:lnTo>
                  <a:lnTo>
                    <a:pt x="794" y="1252"/>
                  </a:lnTo>
                  <a:lnTo>
                    <a:pt x="794" y="1250"/>
                  </a:lnTo>
                  <a:lnTo>
                    <a:pt x="789" y="1250"/>
                  </a:lnTo>
                  <a:lnTo>
                    <a:pt x="789" y="1247"/>
                  </a:lnTo>
                  <a:lnTo>
                    <a:pt x="789" y="1246"/>
                  </a:lnTo>
                  <a:lnTo>
                    <a:pt x="790" y="1242"/>
                  </a:lnTo>
                  <a:lnTo>
                    <a:pt x="792" y="1239"/>
                  </a:lnTo>
                  <a:lnTo>
                    <a:pt x="792" y="1236"/>
                  </a:lnTo>
                  <a:lnTo>
                    <a:pt x="790" y="1233"/>
                  </a:lnTo>
                  <a:lnTo>
                    <a:pt x="789" y="1231"/>
                  </a:lnTo>
                  <a:lnTo>
                    <a:pt x="787" y="1226"/>
                  </a:lnTo>
                  <a:lnTo>
                    <a:pt x="789" y="1225"/>
                  </a:lnTo>
                  <a:lnTo>
                    <a:pt x="792" y="1223"/>
                  </a:lnTo>
                  <a:lnTo>
                    <a:pt x="795" y="1226"/>
                  </a:lnTo>
                  <a:lnTo>
                    <a:pt x="797" y="1228"/>
                  </a:lnTo>
                  <a:lnTo>
                    <a:pt x="804" y="1229"/>
                  </a:lnTo>
                  <a:lnTo>
                    <a:pt x="805" y="1226"/>
                  </a:lnTo>
                  <a:lnTo>
                    <a:pt x="805" y="1225"/>
                  </a:lnTo>
                  <a:lnTo>
                    <a:pt x="802" y="1216"/>
                  </a:lnTo>
                  <a:lnTo>
                    <a:pt x="805" y="1210"/>
                  </a:lnTo>
                  <a:lnTo>
                    <a:pt x="809" y="1208"/>
                  </a:lnTo>
                  <a:lnTo>
                    <a:pt x="809" y="1207"/>
                  </a:lnTo>
                  <a:lnTo>
                    <a:pt x="812" y="1205"/>
                  </a:ln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  <a:close/>
                </a:path>
              </a:pathLst>
            </a:custGeom>
            <a:solidFill>
              <a:schemeClr val="accent4"/>
            </a:solidFill>
            <a:ln w="3175">
              <a:solidFill>
                <a:sysClr val="window" lastClr="FFFFFF">
                  <a:lumMod val="85000"/>
                </a:sysClr>
              </a:solidFill>
            </a:ln>
          </p:spPr>
          <p:txBody>
            <a:bodyPr/>
            <a:lstStyle/>
            <a:p>
              <a:endParaRPr lang="th-TH" kern="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318" name="Freeform 332"/>
            <p:cNvSpPr>
              <a:spLocks/>
            </p:cNvSpPr>
            <p:nvPr/>
          </p:nvSpPr>
          <p:spPr bwMode="auto">
            <a:xfrm>
              <a:off x="298450" y="2718595"/>
              <a:ext cx="698500" cy="957263"/>
            </a:xfrm>
            <a:custGeom>
              <a:avLst/>
              <a:gdLst>
                <a:gd name="T0" fmla="*/ 825 w 878"/>
                <a:gd name="T1" fmla="*/ 1189 h 1205"/>
                <a:gd name="T2" fmla="*/ 850 w 878"/>
                <a:gd name="T3" fmla="*/ 1182 h 1205"/>
                <a:gd name="T4" fmla="*/ 857 w 878"/>
                <a:gd name="T5" fmla="*/ 1165 h 1205"/>
                <a:gd name="T6" fmla="*/ 868 w 878"/>
                <a:gd name="T7" fmla="*/ 1144 h 1205"/>
                <a:gd name="T8" fmla="*/ 842 w 878"/>
                <a:gd name="T9" fmla="*/ 1132 h 1205"/>
                <a:gd name="T10" fmla="*/ 827 w 878"/>
                <a:gd name="T11" fmla="*/ 1106 h 1205"/>
                <a:gd name="T12" fmla="*/ 838 w 878"/>
                <a:gd name="T13" fmla="*/ 1094 h 1205"/>
                <a:gd name="T14" fmla="*/ 870 w 878"/>
                <a:gd name="T15" fmla="*/ 1103 h 1205"/>
                <a:gd name="T16" fmla="*/ 863 w 878"/>
                <a:gd name="T17" fmla="*/ 1066 h 1205"/>
                <a:gd name="T18" fmla="*/ 842 w 878"/>
                <a:gd name="T19" fmla="*/ 1056 h 1205"/>
                <a:gd name="T20" fmla="*/ 835 w 878"/>
                <a:gd name="T21" fmla="*/ 1047 h 1205"/>
                <a:gd name="T22" fmla="*/ 822 w 878"/>
                <a:gd name="T23" fmla="*/ 1032 h 1205"/>
                <a:gd name="T24" fmla="*/ 809 w 878"/>
                <a:gd name="T25" fmla="*/ 1019 h 1205"/>
                <a:gd name="T26" fmla="*/ 832 w 878"/>
                <a:gd name="T27" fmla="*/ 1008 h 1205"/>
                <a:gd name="T28" fmla="*/ 814 w 878"/>
                <a:gd name="T29" fmla="*/ 993 h 1205"/>
                <a:gd name="T30" fmla="*/ 795 w 878"/>
                <a:gd name="T31" fmla="*/ 988 h 1205"/>
                <a:gd name="T32" fmla="*/ 804 w 878"/>
                <a:gd name="T33" fmla="*/ 975 h 1205"/>
                <a:gd name="T34" fmla="*/ 790 w 878"/>
                <a:gd name="T35" fmla="*/ 959 h 1205"/>
                <a:gd name="T36" fmla="*/ 776 w 878"/>
                <a:gd name="T37" fmla="*/ 946 h 1205"/>
                <a:gd name="T38" fmla="*/ 752 w 878"/>
                <a:gd name="T39" fmla="*/ 930 h 1205"/>
                <a:gd name="T40" fmla="*/ 741 w 878"/>
                <a:gd name="T41" fmla="*/ 904 h 1205"/>
                <a:gd name="T42" fmla="*/ 709 w 878"/>
                <a:gd name="T43" fmla="*/ 896 h 1205"/>
                <a:gd name="T44" fmla="*/ 675 w 878"/>
                <a:gd name="T45" fmla="*/ 899 h 1205"/>
                <a:gd name="T46" fmla="*/ 623 w 878"/>
                <a:gd name="T47" fmla="*/ 869 h 1205"/>
                <a:gd name="T48" fmla="*/ 622 w 878"/>
                <a:gd name="T49" fmla="*/ 846 h 1205"/>
                <a:gd name="T50" fmla="*/ 610 w 878"/>
                <a:gd name="T51" fmla="*/ 833 h 1205"/>
                <a:gd name="T52" fmla="*/ 592 w 878"/>
                <a:gd name="T53" fmla="*/ 817 h 1205"/>
                <a:gd name="T54" fmla="*/ 589 w 878"/>
                <a:gd name="T55" fmla="*/ 784 h 1205"/>
                <a:gd name="T56" fmla="*/ 577 w 878"/>
                <a:gd name="T57" fmla="*/ 759 h 1205"/>
                <a:gd name="T58" fmla="*/ 554 w 878"/>
                <a:gd name="T59" fmla="*/ 747 h 1205"/>
                <a:gd name="T60" fmla="*/ 541 w 878"/>
                <a:gd name="T61" fmla="*/ 726 h 1205"/>
                <a:gd name="T62" fmla="*/ 546 w 878"/>
                <a:gd name="T63" fmla="*/ 700 h 1205"/>
                <a:gd name="T64" fmla="*/ 508 w 878"/>
                <a:gd name="T65" fmla="*/ 681 h 1205"/>
                <a:gd name="T66" fmla="*/ 465 w 878"/>
                <a:gd name="T67" fmla="*/ 658 h 1205"/>
                <a:gd name="T68" fmla="*/ 432 w 878"/>
                <a:gd name="T69" fmla="*/ 631 h 1205"/>
                <a:gd name="T70" fmla="*/ 402 w 878"/>
                <a:gd name="T71" fmla="*/ 597 h 1205"/>
                <a:gd name="T72" fmla="*/ 412 w 878"/>
                <a:gd name="T73" fmla="*/ 548 h 1205"/>
                <a:gd name="T74" fmla="*/ 379 w 878"/>
                <a:gd name="T75" fmla="*/ 521 h 1205"/>
                <a:gd name="T76" fmla="*/ 334 w 878"/>
                <a:gd name="T77" fmla="*/ 487 h 1205"/>
                <a:gd name="T78" fmla="*/ 301 w 878"/>
                <a:gd name="T79" fmla="*/ 433 h 1205"/>
                <a:gd name="T80" fmla="*/ 250 w 878"/>
                <a:gd name="T81" fmla="*/ 396 h 1205"/>
                <a:gd name="T82" fmla="*/ 198 w 878"/>
                <a:gd name="T83" fmla="*/ 356 h 1205"/>
                <a:gd name="T84" fmla="*/ 164 w 878"/>
                <a:gd name="T85" fmla="*/ 301 h 1205"/>
                <a:gd name="T86" fmla="*/ 84 w 878"/>
                <a:gd name="T87" fmla="*/ 231 h 1205"/>
                <a:gd name="T88" fmla="*/ 48 w 878"/>
                <a:gd name="T89" fmla="*/ 189 h 1205"/>
                <a:gd name="T90" fmla="*/ 35 w 878"/>
                <a:gd name="T91" fmla="*/ 136 h 1205"/>
                <a:gd name="T92" fmla="*/ 1 w 878"/>
                <a:gd name="T93" fmla="*/ 89 h 1205"/>
                <a:gd name="T94" fmla="*/ 48 w 878"/>
                <a:gd name="T95" fmla="*/ 89 h 1205"/>
                <a:gd name="T96" fmla="*/ 112 w 878"/>
                <a:gd name="T97" fmla="*/ 97 h 1205"/>
                <a:gd name="T98" fmla="*/ 170 w 878"/>
                <a:gd name="T99" fmla="*/ 68 h 1205"/>
                <a:gd name="T100" fmla="*/ 190 w 878"/>
                <a:gd name="T101" fmla="*/ 11 h 1205"/>
                <a:gd name="T102" fmla="*/ 246 w 878"/>
                <a:gd name="T103" fmla="*/ 17 h 1205"/>
                <a:gd name="T104" fmla="*/ 259 w 878"/>
                <a:gd name="T105" fmla="*/ 59 h 1205"/>
                <a:gd name="T106" fmla="*/ 273 w 878"/>
                <a:gd name="T107" fmla="*/ 85 h 1205"/>
                <a:gd name="T108" fmla="*/ 284 w 878"/>
                <a:gd name="T109" fmla="*/ 102 h 1205"/>
                <a:gd name="T110" fmla="*/ 299 w 878"/>
                <a:gd name="T111" fmla="*/ 147 h 1205"/>
                <a:gd name="T112" fmla="*/ 314 w 878"/>
                <a:gd name="T113" fmla="*/ 178 h 1205"/>
                <a:gd name="T114" fmla="*/ 327 w 878"/>
                <a:gd name="T115" fmla="*/ 215 h 1205"/>
                <a:gd name="T116" fmla="*/ 349 w 878"/>
                <a:gd name="T117" fmla="*/ 244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8" h="1205">
                  <a:moveTo>
                    <a:pt x="812" y="1205"/>
                  </a:move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19" name="Freeform 333"/>
            <p:cNvSpPr>
              <a:spLocks/>
            </p:cNvSpPr>
            <p:nvPr/>
          </p:nvSpPr>
          <p:spPr bwMode="auto">
            <a:xfrm>
              <a:off x="923925" y="3675858"/>
              <a:ext cx="404813" cy="989013"/>
            </a:xfrm>
            <a:custGeom>
              <a:avLst/>
              <a:gdLst>
                <a:gd name="T0" fmla="*/ 137 w 509"/>
                <a:gd name="T1" fmla="*/ 1227 h 1248"/>
                <a:gd name="T2" fmla="*/ 93 w 509"/>
                <a:gd name="T3" fmla="*/ 1164 h 1248"/>
                <a:gd name="T4" fmla="*/ 149 w 509"/>
                <a:gd name="T5" fmla="*/ 981 h 1248"/>
                <a:gd name="T6" fmla="*/ 156 w 509"/>
                <a:gd name="T7" fmla="*/ 879 h 1248"/>
                <a:gd name="T8" fmla="*/ 122 w 509"/>
                <a:gd name="T9" fmla="*/ 817 h 1248"/>
                <a:gd name="T10" fmla="*/ 122 w 509"/>
                <a:gd name="T11" fmla="*/ 777 h 1248"/>
                <a:gd name="T12" fmla="*/ 157 w 509"/>
                <a:gd name="T13" fmla="*/ 774 h 1248"/>
                <a:gd name="T14" fmla="*/ 167 w 509"/>
                <a:gd name="T15" fmla="*/ 800 h 1248"/>
                <a:gd name="T16" fmla="*/ 190 w 509"/>
                <a:gd name="T17" fmla="*/ 774 h 1248"/>
                <a:gd name="T18" fmla="*/ 213 w 509"/>
                <a:gd name="T19" fmla="*/ 753 h 1248"/>
                <a:gd name="T20" fmla="*/ 222 w 509"/>
                <a:gd name="T21" fmla="*/ 723 h 1248"/>
                <a:gd name="T22" fmla="*/ 238 w 509"/>
                <a:gd name="T23" fmla="*/ 704 h 1248"/>
                <a:gd name="T24" fmla="*/ 271 w 509"/>
                <a:gd name="T25" fmla="*/ 698 h 1248"/>
                <a:gd name="T26" fmla="*/ 306 w 509"/>
                <a:gd name="T27" fmla="*/ 712 h 1248"/>
                <a:gd name="T28" fmla="*/ 349 w 509"/>
                <a:gd name="T29" fmla="*/ 711 h 1248"/>
                <a:gd name="T30" fmla="*/ 379 w 509"/>
                <a:gd name="T31" fmla="*/ 722 h 1248"/>
                <a:gd name="T32" fmla="*/ 422 w 509"/>
                <a:gd name="T33" fmla="*/ 696 h 1248"/>
                <a:gd name="T34" fmla="*/ 432 w 509"/>
                <a:gd name="T35" fmla="*/ 649 h 1248"/>
                <a:gd name="T36" fmla="*/ 425 w 509"/>
                <a:gd name="T37" fmla="*/ 612 h 1248"/>
                <a:gd name="T38" fmla="*/ 462 w 509"/>
                <a:gd name="T39" fmla="*/ 578 h 1248"/>
                <a:gd name="T40" fmla="*/ 486 w 509"/>
                <a:gd name="T41" fmla="*/ 544 h 1248"/>
                <a:gd name="T42" fmla="*/ 495 w 509"/>
                <a:gd name="T43" fmla="*/ 507 h 1248"/>
                <a:gd name="T44" fmla="*/ 509 w 509"/>
                <a:gd name="T45" fmla="*/ 482 h 1248"/>
                <a:gd name="T46" fmla="*/ 486 w 509"/>
                <a:gd name="T47" fmla="*/ 463 h 1248"/>
                <a:gd name="T48" fmla="*/ 495 w 509"/>
                <a:gd name="T49" fmla="*/ 434 h 1248"/>
                <a:gd name="T50" fmla="*/ 476 w 509"/>
                <a:gd name="T51" fmla="*/ 406 h 1248"/>
                <a:gd name="T52" fmla="*/ 447 w 509"/>
                <a:gd name="T53" fmla="*/ 382 h 1248"/>
                <a:gd name="T54" fmla="*/ 409 w 509"/>
                <a:gd name="T55" fmla="*/ 382 h 1248"/>
                <a:gd name="T56" fmla="*/ 382 w 509"/>
                <a:gd name="T57" fmla="*/ 419 h 1248"/>
                <a:gd name="T58" fmla="*/ 351 w 509"/>
                <a:gd name="T59" fmla="*/ 439 h 1248"/>
                <a:gd name="T60" fmla="*/ 323 w 509"/>
                <a:gd name="T61" fmla="*/ 469 h 1248"/>
                <a:gd name="T62" fmla="*/ 285 w 509"/>
                <a:gd name="T63" fmla="*/ 484 h 1248"/>
                <a:gd name="T64" fmla="*/ 276 w 509"/>
                <a:gd name="T65" fmla="*/ 518 h 1248"/>
                <a:gd name="T66" fmla="*/ 255 w 509"/>
                <a:gd name="T67" fmla="*/ 550 h 1248"/>
                <a:gd name="T68" fmla="*/ 230 w 509"/>
                <a:gd name="T69" fmla="*/ 544 h 1248"/>
                <a:gd name="T70" fmla="*/ 223 w 509"/>
                <a:gd name="T71" fmla="*/ 521 h 1248"/>
                <a:gd name="T72" fmla="*/ 222 w 509"/>
                <a:gd name="T73" fmla="*/ 497 h 1248"/>
                <a:gd name="T74" fmla="*/ 218 w 509"/>
                <a:gd name="T75" fmla="*/ 471 h 1248"/>
                <a:gd name="T76" fmla="*/ 217 w 509"/>
                <a:gd name="T77" fmla="*/ 444 h 1248"/>
                <a:gd name="T78" fmla="*/ 204 w 509"/>
                <a:gd name="T79" fmla="*/ 418 h 1248"/>
                <a:gd name="T80" fmla="*/ 190 w 509"/>
                <a:gd name="T81" fmla="*/ 387 h 1248"/>
                <a:gd name="T82" fmla="*/ 204 w 509"/>
                <a:gd name="T83" fmla="*/ 338 h 1248"/>
                <a:gd name="T84" fmla="*/ 175 w 509"/>
                <a:gd name="T85" fmla="*/ 301 h 1248"/>
                <a:gd name="T86" fmla="*/ 146 w 509"/>
                <a:gd name="T87" fmla="*/ 259 h 1248"/>
                <a:gd name="T88" fmla="*/ 131 w 509"/>
                <a:gd name="T89" fmla="*/ 238 h 1248"/>
                <a:gd name="T90" fmla="*/ 116 w 509"/>
                <a:gd name="T91" fmla="*/ 219 h 1248"/>
                <a:gd name="T92" fmla="*/ 127 w 509"/>
                <a:gd name="T93" fmla="*/ 214 h 1248"/>
                <a:gd name="T94" fmla="*/ 129 w 509"/>
                <a:gd name="T95" fmla="*/ 188 h 1248"/>
                <a:gd name="T96" fmla="*/ 114 w 509"/>
                <a:gd name="T97" fmla="*/ 180 h 1248"/>
                <a:gd name="T98" fmla="*/ 116 w 509"/>
                <a:gd name="T99" fmla="*/ 155 h 1248"/>
                <a:gd name="T100" fmla="*/ 94 w 509"/>
                <a:gd name="T101" fmla="*/ 149 h 1248"/>
                <a:gd name="T102" fmla="*/ 66 w 509"/>
                <a:gd name="T103" fmla="*/ 139 h 1248"/>
                <a:gd name="T104" fmla="*/ 56 w 509"/>
                <a:gd name="T105" fmla="*/ 122 h 1248"/>
                <a:gd name="T106" fmla="*/ 53 w 509"/>
                <a:gd name="T107" fmla="*/ 94 h 1248"/>
                <a:gd name="T108" fmla="*/ 38 w 509"/>
                <a:gd name="T109" fmla="*/ 88 h 1248"/>
                <a:gd name="T110" fmla="*/ 40 w 509"/>
                <a:gd name="T111" fmla="*/ 62 h 1248"/>
                <a:gd name="T112" fmla="*/ 10 w 509"/>
                <a:gd name="T113" fmla="*/ 60 h 1248"/>
                <a:gd name="T114" fmla="*/ 2 w 509"/>
                <a:gd name="T115" fmla="*/ 42 h 1248"/>
                <a:gd name="T116" fmla="*/ 8 w 509"/>
                <a:gd name="T117" fmla="*/ 21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9" h="1248">
                  <a:moveTo>
                    <a:pt x="174" y="1248"/>
                  </a:moveTo>
                  <a:lnTo>
                    <a:pt x="172" y="1246"/>
                  </a:lnTo>
                  <a:lnTo>
                    <a:pt x="170" y="1236"/>
                  </a:lnTo>
                  <a:lnTo>
                    <a:pt x="167" y="1233"/>
                  </a:lnTo>
                  <a:lnTo>
                    <a:pt x="162" y="1235"/>
                  </a:lnTo>
                  <a:lnTo>
                    <a:pt x="159" y="1236"/>
                  </a:lnTo>
                  <a:lnTo>
                    <a:pt x="156" y="1235"/>
                  </a:lnTo>
                  <a:lnTo>
                    <a:pt x="151" y="1233"/>
                  </a:lnTo>
                  <a:lnTo>
                    <a:pt x="142" y="1232"/>
                  </a:lnTo>
                  <a:lnTo>
                    <a:pt x="137" y="1227"/>
                  </a:lnTo>
                  <a:lnTo>
                    <a:pt x="134" y="1220"/>
                  </a:lnTo>
                  <a:lnTo>
                    <a:pt x="134" y="1219"/>
                  </a:lnTo>
                  <a:lnTo>
                    <a:pt x="129" y="1214"/>
                  </a:lnTo>
                  <a:lnTo>
                    <a:pt x="122" y="1215"/>
                  </a:lnTo>
                  <a:lnTo>
                    <a:pt x="118" y="1219"/>
                  </a:lnTo>
                  <a:lnTo>
                    <a:pt x="103" y="1222"/>
                  </a:lnTo>
                  <a:lnTo>
                    <a:pt x="96" y="1211"/>
                  </a:lnTo>
                  <a:lnTo>
                    <a:pt x="89" y="1194"/>
                  </a:lnTo>
                  <a:lnTo>
                    <a:pt x="89" y="1181"/>
                  </a:lnTo>
                  <a:lnTo>
                    <a:pt x="93" y="1164"/>
                  </a:lnTo>
                  <a:lnTo>
                    <a:pt x="99" y="1144"/>
                  </a:lnTo>
                  <a:lnTo>
                    <a:pt x="106" y="1117"/>
                  </a:lnTo>
                  <a:lnTo>
                    <a:pt x="114" y="1092"/>
                  </a:lnTo>
                  <a:lnTo>
                    <a:pt x="122" y="1070"/>
                  </a:lnTo>
                  <a:lnTo>
                    <a:pt x="129" y="1050"/>
                  </a:lnTo>
                  <a:lnTo>
                    <a:pt x="136" y="1036"/>
                  </a:lnTo>
                  <a:lnTo>
                    <a:pt x="151" y="1005"/>
                  </a:lnTo>
                  <a:lnTo>
                    <a:pt x="152" y="990"/>
                  </a:lnTo>
                  <a:lnTo>
                    <a:pt x="157" y="982"/>
                  </a:lnTo>
                  <a:lnTo>
                    <a:pt x="149" y="981"/>
                  </a:lnTo>
                  <a:lnTo>
                    <a:pt x="144" y="979"/>
                  </a:lnTo>
                  <a:lnTo>
                    <a:pt x="141" y="974"/>
                  </a:lnTo>
                  <a:lnTo>
                    <a:pt x="137" y="965"/>
                  </a:lnTo>
                  <a:lnTo>
                    <a:pt x="136" y="952"/>
                  </a:lnTo>
                  <a:lnTo>
                    <a:pt x="131" y="940"/>
                  </a:lnTo>
                  <a:lnTo>
                    <a:pt x="132" y="926"/>
                  </a:lnTo>
                  <a:lnTo>
                    <a:pt x="137" y="913"/>
                  </a:lnTo>
                  <a:lnTo>
                    <a:pt x="139" y="901"/>
                  </a:lnTo>
                  <a:lnTo>
                    <a:pt x="142" y="887"/>
                  </a:lnTo>
                  <a:lnTo>
                    <a:pt x="156" y="879"/>
                  </a:lnTo>
                  <a:lnTo>
                    <a:pt x="157" y="864"/>
                  </a:lnTo>
                  <a:lnTo>
                    <a:pt x="149" y="850"/>
                  </a:lnTo>
                  <a:lnTo>
                    <a:pt x="146" y="840"/>
                  </a:lnTo>
                  <a:lnTo>
                    <a:pt x="146" y="838"/>
                  </a:lnTo>
                  <a:lnTo>
                    <a:pt x="144" y="834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29" y="825"/>
                  </a:lnTo>
                  <a:lnTo>
                    <a:pt x="124" y="817"/>
                  </a:lnTo>
                  <a:lnTo>
                    <a:pt x="122" y="817"/>
                  </a:lnTo>
                  <a:lnTo>
                    <a:pt x="116" y="814"/>
                  </a:lnTo>
                  <a:lnTo>
                    <a:pt x="113" y="814"/>
                  </a:lnTo>
                  <a:lnTo>
                    <a:pt x="106" y="808"/>
                  </a:lnTo>
                  <a:lnTo>
                    <a:pt x="104" y="806"/>
                  </a:lnTo>
                  <a:lnTo>
                    <a:pt x="108" y="795"/>
                  </a:lnTo>
                  <a:lnTo>
                    <a:pt x="108" y="791"/>
                  </a:lnTo>
                  <a:lnTo>
                    <a:pt x="113" y="783"/>
                  </a:lnTo>
                  <a:lnTo>
                    <a:pt x="118" y="780"/>
                  </a:lnTo>
                  <a:lnTo>
                    <a:pt x="119" y="780"/>
                  </a:lnTo>
                  <a:lnTo>
                    <a:pt x="122" y="777"/>
                  </a:lnTo>
                  <a:lnTo>
                    <a:pt x="124" y="772"/>
                  </a:lnTo>
                  <a:lnTo>
                    <a:pt x="124" y="770"/>
                  </a:lnTo>
                  <a:lnTo>
                    <a:pt x="126" y="762"/>
                  </a:lnTo>
                  <a:lnTo>
                    <a:pt x="131" y="761"/>
                  </a:lnTo>
                  <a:lnTo>
                    <a:pt x="132" y="761"/>
                  </a:lnTo>
                  <a:lnTo>
                    <a:pt x="141" y="761"/>
                  </a:lnTo>
                  <a:lnTo>
                    <a:pt x="146" y="764"/>
                  </a:lnTo>
                  <a:lnTo>
                    <a:pt x="147" y="769"/>
                  </a:lnTo>
                  <a:lnTo>
                    <a:pt x="152" y="772"/>
                  </a:lnTo>
                  <a:lnTo>
                    <a:pt x="157" y="774"/>
                  </a:lnTo>
                  <a:lnTo>
                    <a:pt x="157" y="777"/>
                  </a:lnTo>
                  <a:lnTo>
                    <a:pt x="157" y="780"/>
                  </a:lnTo>
                  <a:lnTo>
                    <a:pt x="156" y="783"/>
                  </a:lnTo>
                  <a:lnTo>
                    <a:pt x="154" y="787"/>
                  </a:lnTo>
                  <a:lnTo>
                    <a:pt x="154" y="790"/>
                  </a:lnTo>
                  <a:lnTo>
                    <a:pt x="154" y="791"/>
                  </a:lnTo>
                  <a:lnTo>
                    <a:pt x="157" y="796"/>
                  </a:lnTo>
                  <a:lnTo>
                    <a:pt x="159" y="796"/>
                  </a:lnTo>
                  <a:lnTo>
                    <a:pt x="165" y="800"/>
                  </a:lnTo>
                  <a:lnTo>
                    <a:pt x="167" y="800"/>
                  </a:lnTo>
                  <a:lnTo>
                    <a:pt x="170" y="800"/>
                  </a:lnTo>
                  <a:lnTo>
                    <a:pt x="175" y="800"/>
                  </a:lnTo>
                  <a:lnTo>
                    <a:pt x="177" y="798"/>
                  </a:lnTo>
                  <a:lnTo>
                    <a:pt x="182" y="793"/>
                  </a:lnTo>
                  <a:lnTo>
                    <a:pt x="182" y="790"/>
                  </a:lnTo>
                  <a:lnTo>
                    <a:pt x="180" y="785"/>
                  </a:lnTo>
                  <a:lnTo>
                    <a:pt x="177" y="777"/>
                  </a:lnTo>
                  <a:lnTo>
                    <a:pt x="180" y="775"/>
                  </a:lnTo>
                  <a:lnTo>
                    <a:pt x="185" y="775"/>
                  </a:lnTo>
                  <a:lnTo>
                    <a:pt x="190" y="774"/>
                  </a:lnTo>
                  <a:lnTo>
                    <a:pt x="195" y="772"/>
                  </a:lnTo>
                  <a:lnTo>
                    <a:pt x="197" y="770"/>
                  </a:lnTo>
                  <a:lnTo>
                    <a:pt x="199" y="767"/>
                  </a:lnTo>
                  <a:lnTo>
                    <a:pt x="205" y="766"/>
                  </a:lnTo>
                  <a:lnTo>
                    <a:pt x="207" y="764"/>
                  </a:lnTo>
                  <a:lnTo>
                    <a:pt x="213" y="762"/>
                  </a:lnTo>
                  <a:lnTo>
                    <a:pt x="215" y="761"/>
                  </a:lnTo>
                  <a:lnTo>
                    <a:pt x="215" y="759"/>
                  </a:lnTo>
                  <a:lnTo>
                    <a:pt x="213" y="754"/>
                  </a:lnTo>
                  <a:lnTo>
                    <a:pt x="213" y="753"/>
                  </a:lnTo>
                  <a:lnTo>
                    <a:pt x="217" y="751"/>
                  </a:lnTo>
                  <a:lnTo>
                    <a:pt x="220" y="749"/>
                  </a:lnTo>
                  <a:lnTo>
                    <a:pt x="223" y="748"/>
                  </a:lnTo>
                  <a:lnTo>
                    <a:pt x="225" y="745"/>
                  </a:lnTo>
                  <a:lnTo>
                    <a:pt x="228" y="741"/>
                  </a:lnTo>
                  <a:lnTo>
                    <a:pt x="230" y="740"/>
                  </a:lnTo>
                  <a:lnTo>
                    <a:pt x="228" y="735"/>
                  </a:lnTo>
                  <a:lnTo>
                    <a:pt x="227" y="732"/>
                  </a:lnTo>
                  <a:lnTo>
                    <a:pt x="222" y="727"/>
                  </a:lnTo>
                  <a:lnTo>
                    <a:pt x="222" y="723"/>
                  </a:lnTo>
                  <a:lnTo>
                    <a:pt x="225" y="720"/>
                  </a:lnTo>
                  <a:lnTo>
                    <a:pt x="232" y="720"/>
                  </a:lnTo>
                  <a:lnTo>
                    <a:pt x="237" y="722"/>
                  </a:lnTo>
                  <a:lnTo>
                    <a:pt x="238" y="720"/>
                  </a:lnTo>
                  <a:lnTo>
                    <a:pt x="238" y="715"/>
                  </a:lnTo>
                  <a:lnTo>
                    <a:pt x="237" y="712"/>
                  </a:lnTo>
                  <a:lnTo>
                    <a:pt x="237" y="711"/>
                  </a:lnTo>
                  <a:lnTo>
                    <a:pt x="233" y="706"/>
                  </a:lnTo>
                  <a:lnTo>
                    <a:pt x="235" y="704"/>
                  </a:lnTo>
                  <a:lnTo>
                    <a:pt x="238" y="704"/>
                  </a:lnTo>
                  <a:lnTo>
                    <a:pt x="240" y="701"/>
                  </a:lnTo>
                  <a:lnTo>
                    <a:pt x="243" y="699"/>
                  </a:lnTo>
                  <a:lnTo>
                    <a:pt x="247" y="701"/>
                  </a:lnTo>
                  <a:lnTo>
                    <a:pt x="248" y="699"/>
                  </a:lnTo>
                  <a:lnTo>
                    <a:pt x="251" y="698"/>
                  </a:lnTo>
                  <a:lnTo>
                    <a:pt x="255" y="696"/>
                  </a:lnTo>
                  <a:lnTo>
                    <a:pt x="261" y="694"/>
                  </a:lnTo>
                  <a:lnTo>
                    <a:pt x="265" y="696"/>
                  </a:lnTo>
                  <a:lnTo>
                    <a:pt x="266" y="696"/>
                  </a:lnTo>
                  <a:lnTo>
                    <a:pt x="271" y="698"/>
                  </a:lnTo>
                  <a:lnTo>
                    <a:pt x="273" y="701"/>
                  </a:lnTo>
                  <a:lnTo>
                    <a:pt x="275" y="704"/>
                  </a:lnTo>
                  <a:lnTo>
                    <a:pt x="275" y="706"/>
                  </a:lnTo>
                  <a:lnTo>
                    <a:pt x="278" y="709"/>
                  </a:lnTo>
                  <a:lnTo>
                    <a:pt x="281" y="709"/>
                  </a:lnTo>
                  <a:lnTo>
                    <a:pt x="286" y="709"/>
                  </a:lnTo>
                  <a:lnTo>
                    <a:pt x="293" y="711"/>
                  </a:lnTo>
                  <a:lnTo>
                    <a:pt x="299" y="712"/>
                  </a:lnTo>
                  <a:lnTo>
                    <a:pt x="304" y="712"/>
                  </a:lnTo>
                  <a:lnTo>
                    <a:pt x="306" y="712"/>
                  </a:lnTo>
                  <a:lnTo>
                    <a:pt x="309" y="712"/>
                  </a:lnTo>
                  <a:lnTo>
                    <a:pt x="311" y="711"/>
                  </a:lnTo>
                  <a:lnTo>
                    <a:pt x="316" y="711"/>
                  </a:lnTo>
                  <a:lnTo>
                    <a:pt x="319" y="711"/>
                  </a:lnTo>
                  <a:lnTo>
                    <a:pt x="324" y="711"/>
                  </a:lnTo>
                  <a:lnTo>
                    <a:pt x="329" y="712"/>
                  </a:lnTo>
                  <a:lnTo>
                    <a:pt x="334" y="709"/>
                  </a:lnTo>
                  <a:lnTo>
                    <a:pt x="336" y="707"/>
                  </a:lnTo>
                  <a:lnTo>
                    <a:pt x="349" y="707"/>
                  </a:lnTo>
                  <a:lnTo>
                    <a:pt x="349" y="711"/>
                  </a:lnTo>
                  <a:lnTo>
                    <a:pt x="349" y="714"/>
                  </a:lnTo>
                  <a:lnTo>
                    <a:pt x="349" y="717"/>
                  </a:lnTo>
                  <a:lnTo>
                    <a:pt x="351" y="720"/>
                  </a:lnTo>
                  <a:lnTo>
                    <a:pt x="356" y="725"/>
                  </a:lnTo>
                  <a:lnTo>
                    <a:pt x="364" y="730"/>
                  </a:lnTo>
                  <a:lnTo>
                    <a:pt x="366" y="728"/>
                  </a:lnTo>
                  <a:lnTo>
                    <a:pt x="372" y="727"/>
                  </a:lnTo>
                  <a:lnTo>
                    <a:pt x="374" y="725"/>
                  </a:lnTo>
                  <a:lnTo>
                    <a:pt x="377" y="723"/>
                  </a:lnTo>
                  <a:lnTo>
                    <a:pt x="379" y="722"/>
                  </a:lnTo>
                  <a:lnTo>
                    <a:pt x="387" y="720"/>
                  </a:lnTo>
                  <a:lnTo>
                    <a:pt x="395" y="719"/>
                  </a:lnTo>
                  <a:lnTo>
                    <a:pt x="397" y="717"/>
                  </a:lnTo>
                  <a:lnTo>
                    <a:pt x="399" y="712"/>
                  </a:lnTo>
                  <a:lnTo>
                    <a:pt x="400" y="707"/>
                  </a:lnTo>
                  <a:lnTo>
                    <a:pt x="407" y="704"/>
                  </a:lnTo>
                  <a:lnTo>
                    <a:pt x="409" y="704"/>
                  </a:lnTo>
                  <a:lnTo>
                    <a:pt x="417" y="704"/>
                  </a:lnTo>
                  <a:lnTo>
                    <a:pt x="419" y="702"/>
                  </a:lnTo>
                  <a:lnTo>
                    <a:pt x="422" y="696"/>
                  </a:lnTo>
                  <a:lnTo>
                    <a:pt x="422" y="693"/>
                  </a:lnTo>
                  <a:lnTo>
                    <a:pt x="423" y="685"/>
                  </a:lnTo>
                  <a:lnTo>
                    <a:pt x="423" y="680"/>
                  </a:lnTo>
                  <a:lnTo>
                    <a:pt x="423" y="678"/>
                  </a:lnTo>
                  <a:lnTo>
                    <a:pt x="423" y="670"/>
                  </a:lnTo>
                  <a:lnTo>
                    <a:pt x="427" y="665"/>
                  </a:lnTo>
                  <a:lnTo>
                    <a:pt x="430" y="659"/>
                  </a:lnTo>
                  <a:lnTo>
                    <a:pt x="432" y="657"/>
                  </a:lnTo>
                  <a:lnTo>
                    <a:pt x="433" y="651"/>
                  </a:lnTo>
                  <a:lnTo>
                    <a:pt x="432" y="649"/>
                  </a:lnTo>
                  <a:lnTo>
                    <a:pt x="432" y="641"/>
                  </a:lnTo>
                  <a:lnTo>
                    <a:pt x="430" y="638"/>
                  </a:lnTo>
                  <a:lnTo>
                    <a:pt x="425" y="634"/>
                  </a:lnTo>
                  <a:lnTo>
                    <a:pt x="425" y="633"/>
                  </a:lnTo>
                  <a:lnTo>
                    <a:pt x="430" y="630"/>
                  </a:lnTo>
                  <a:lnTo>
                    <a:pt x="430" y="628"/>
                  </a:lnTo>
                  <a:lnTo>
                    <a:pt x="430" y="622"/>
                  </a:lnTo>
                  <a:lnTo>
                    <a:pt x="428" y="617"/>
                  </a:lnTo>
                  <a:lnTo>
                    <a:pt x="427" y="615"/>
                  </a:lnTo>
                  <a:lnTo>
                    <a:pt x="425" y="612"/>
                  </a:lnTo>
                  <a:lnTo>
                    <a:pt x="425" y="604"/>
                  </a:lnTo>
                  <a:lnTo>
                    <a:pt x="425" y="602"/>
                  </a:lnTo>
                  <a:lnTo>
                    <a:pt x="432" y="597"/>
                  </a:lnTo>
                  <a:lnTo>
                    <a:pt x="432" y="594"/>
                  </a:lnTo>
                  <a:lnTo>
                    <a:pt x="437" y="591"/>
                  </a:lnTo>
                  <a:lnTo>
                    <a:pt x="438" y="589"/>
                  </a:lnTo>
                  <a:lnTo>
                    <a:pt x="448" y="584"/>
                  </a:lnTo>
                  <a:lnTo>
                    <a:pt x="460" y="581"/>
                  </a:lnTo>
                  <a:lnTo>
                    <a:pt x="462" y="579"/>
                  </a:lnTo>
                  <a:lnTo>
                    <a:pt x="462" y="578"/>
                  </a:lnTo>
                  <a:lnTo>
                    <a:pt x="463" y="571"/>
                  </a:lnTo>
                  <a:lnTo>
                    <a:pt x="465" y="571"/>
                  </a:lnTo>
                  <a:lnTo>
                    <a:pt x="473" y="570"/>
                  </a:lnTo>
                  <a:lnTo>
                    <a:pt x="478" y="565"/>
                  </a:lnTo>
                  <a:lnTo>
                    <a:pt x="480" y="560"/>
                  </a:lnTo>
                  <a:lnTo>
                    <a:pt x="481" y="558"/>
                  </a:lnTo>
                  <a:lnTo>
                    <a:pt x="483" y="555"/>
                  </a:lnTo>
                  <a:lnTo>
                    <a:pt x="485" y="552"/>
                  </a:lnTo>
                  <a:lnTo>
                    <a:pt x="486" y="550"/>
                  </a:lnTo>
                  <a:lnTo>
                    <a:pt x="486" y="544"/>
                  </a:lnTo>
                  <a:lnTo>
                    <a:pt x="485" y="534"/>
                  </a:lnTo>
                  <a:lnTo>
                    <a:pt x="486" y="533"/>
                  </a:lnTo>
                  <a:lnTo>
                    <a:pt x="488" y="524"/>
                  </a:lnTo>
                  <a:lnTo>
                    <a:pt x="488" y="521"/>
                  </a:lnTo>
                  <a:lnTo>
                    <a:pt x="488" y="518"/>
                  </a:lnTo>
                  <a:lnTo>
                    <a:pt x="490" y="515"/>
                  </a:lnTo>
                  <a:lnTo>
                    <a:pt x="490" y="513"/>
                  </a:lnTo>
                  <a:lnTo>
                    <a:pt x="490" y="510"/>
                  </a:lnTo>
                  <a:lnTo>
                    <a:pt x="490" y="507"/>
                  </a:lnTo>
                  <a:lnTo>
                    <a:pt x="495" y="507"/>
                  </a:lnTo>
                  <a:lnTo>
                    <a:pt x="500" y="508"/>
                  </a:lnTo>
                  <a:lnTo>
                    <a:pt x="501" y="508"/>
                  </a:lnTo>
                  <a:lnTo>
                    <a:pt x="503" y="505"/>
                  </a:lnTo>
                  <a:lnTo>
                    <a:pt x="505" y="503"/>
                  </a:lnTo>
                  <a:lnTo>
                    <a:pt x="506" y="500"/>
                  </a:lnTo>
                  <a:lnTo>
                    <a:pt x="508" y="494"/>
                  </a:lnTo>
                  <a:lnTo>
                    <a:pt x="509" y="490"/>
                  </a:lnTo>
                  <a:lnTo>
                    <a:pt x="509" y="487"/>
                  </a:lnTo>
                  <a:lnTo>
                    <a:pt x="509" y="484"/>
                  </a:lnTo>
                  <a:lnTo>
                    <a:pt x="509" y="482"/>
                  </a:lnTo>
                  <a:lnTo>
                    <a:pt x="506" y="478"/>
                  </a:lnTo>
                  <a:lnTo>
                    <a:pt x="503" y="473"/>
                  </a:lnTo>
                  <a:lnTo>
                    <a:pt x="501" y="469"/>
                  </a:lnTo>
                  <a:lnTo>
                    <a:pt x="500" y="466"/>
                  </a:lnTo>
                  <a:lnTo>
                    <a:pt x="496" y="465"/>
                  </a:lnTo>
                  <a:lnTo>
                    <a:pt x="493" y="466"/>
                  </a:lnTo>
                  <a:lnTo>
                    <a:pt x="491" y="466"/>
                  </a:lnTo>
                  <a:lnTo>
                    <a:pt x="490" y="468"/>
                  </a:lnTo>
                  <a:lnTo>
                    <a:pt x="488" y="466"/>
                  </a:lnTo>
                  <a:lnTo>
                    <a:pt x="486" y="463"/>
                  </a:lnTo>
                  <a:lnTo>
                    <a:pt x="486" y="460"/>
                  </a:lnTo>
                  <a:lnTo>
                    <a:pt x="488" y="456"/>
                  </a:lnTo>
                  <a:lnTo>
                    <a:pt x="490" y="452"/>
                  </a:lnTo>
                  <a:lnTo>
                    <a:pt x="491" y="450"/>
                  </a:lnTo>
                  <a:lnTo>
                    <a:pt x="493" y="450"/>
                  </a:lnTo>
                  <a:lnTo>
                    <a:pt x="495" y="448"/>
                  </a:lnTo>
                  <a:lnTo>
                    <a:pt x="496" y="444"/>
                  </a:lnTo>
                  <a:lnTo>
                    <a:pt x="496" y="442"/>
                  </a:lnTo>
                  <a:lnTo>
                    <a:pt x="496" y="435"/>
                  </a:lnTo>
                  <a:lnTo>
                    <a:pt x="495" y="434"/>
                  </a:lnTo>
                  <a:lnTo>
                    <a:pt x="493" y="429"/>
                  </a:lnTo>
                  <a:lnTo>
                    <a:pt x="496" y="422"/>
                  </a:lnTo>
                  <a:lnTo>
                    <a:pt x="496" y="421"/>
                  </a:lnTo>
                  <a:lnTo>
                    <a:pt x="493" y="416"/>
                  </a:lnTo>
                  <a:lnTo>
                    <a:pt x="491" y="414"/>
                  </a:lnTo>
                  <a:lnTo>
                    <a:pt x="490" y="413"/>
                  </a:lnTo>
                  <a:lnTo>
                    <a:pt x="485" y="411"/>
                  </a:lnTo>
                  <a:lnTo>
                    <a:pt x="481" y="410"/>
                  </a:lnTo>
                  <a:lnTo>
                    <a:pt x="478" y="408"/>
                  </a:lnTo>
                  <a:lnTo>
                    <a:pt x="476" y="406"/>
                  </a:lnTo>
                  <a:lnTo>
                    <a:pt x="473" y="401"/>
                  </a:lnTo>
                  <a:lnTo>
                    <a:pt x="466" y="398"/>
                  </a:lnTo>
                  <a:lnTo>
                    <a:pt x="463" y="395"/>
                  </a:lnTo>
                  <a:lnTo>
                    <a:pt x="463" y="390"/>
                  </a:lnTo>
                  <a:lnTo>
                    <a:pt x="460" y="385"/>
                  </a:lnTo>
                  <a:lnTo>
                    <a:pt x="458" y="384"/>
                  </a:lnTo>
                  <a:lnTo>
                    <a:pt x="453" y="379"/>
                  </a:lnTo>
                  <a:lnTo>
                    <a:pt x="452" y="380"/>
                  </a:lnTo>
                  <a:lnTo>
                    <a:pt x="450" y="382"/>
                  </a:lnTo>
                  <a:lnTo>
                    <a:pt x="447" y="382"/>
                  </a:lnTo>
                  <a:lnTo>
                    <a:pt x="443" y="382"/>
                  </a:lnTo>
                  <a:lnTo>
                    <a:pt x="440" y="382"/>
                  </a:lnTo>
                  <a:lnTo>
                    <a:pt x="437" y="384"/>
                  </a:lnTo>
                  <a:lnTo>
                    <a:pt x="433" y="387"/>
                  </a:lnTo>
                  <a:lnTo>
                    <a:pt x="430" y="385"/>
                  </a:lnTo>
                  <a:lnTo>
                    <a:pt x="427" y="384"/>
                  </a:lnTo>
                  <a:lnTo>
                    <a:pt x="420" y="385"/>
                  </a:lnTo>
                  <a:lnTo>
                    <a:pt x="414" y="384"/>
                  </a:lnTo>
                  <a:lnTo>
                    <a:pt x="410" y="382"/>
                  </a:lnTo>
                  <a:lnTo>
                    <a:pt x="409" y="382"/>
                  </a:lnTo>
                  <a:lnTo>
                    <a:pt x="405" y="382"/>
                  </a:lnTo>
                  <a:lnTo>
                    <a:pt x="402" y="382"/>
                  </a:lnTo>
                  <a:lnTo>
                    <a:pt x="399" y="384"/>
                  </a:lnTo>
                  <a:lnTo>
                    <a:pt x="395" y="389"/>
                  </a:lnTo>
                  <a:lnTo>
                    <a:pt x="395" y="392"/>
                  </a:lnTo>
                  <a:lnTo>
                    <a:pt x="394" y="398"/>
                  </a:lnTo>
                  <a:lnTo>
                    <a:pt x="390" y="403"/>
                  </a:lnTo>
                  <a:lnTo>
                    <a:pt x="382" y="410"/>
                  </a:lnTo>
                  <a:lnTo>
                    <a:pt x="379" y="416"/>
                  </a:lnTo>
                  <a:lnTo>
                    <a:pt x="382" y="419"/>
                  </a:lnTo>
                  <a:lnTo>
                    <a:pt x="380" y="422"/>
                  </a:lnTo>
                  <a:lnTo>
                    <a:pt x="377" y="426"/>
                  </a:lnTo>
                  <a:lnTo>
                    <a:pt x="374" y="427"/>
                  </a:lnTo>
                  <a:lnTo>
                    <a:pt x="372" y="427"/>
                  </a:lnTo>
                  <a:lnTo>
                    <a:pt x="369" y="431"/>
                  </a:lnTo>
                  <a:lnTo>
                    <a:pt x="364" y="432"/>
                  </a:lnTo>
                  <a:lnTo>
                    <a:pt x="361" y="434"/>
                  </a:lnTo>
                  <a:lnTo>
                    <a:pt x="359" y="435"/>
                  </a:lnTo>
                  <a:lnTo>
                    <a:pt x="356" y="437"/>
                  </a:lnTo>
                  <a:lnTo>
                    <a:pt x="351" y="439"/>
                  </a:lnTo>
                  <a:lnTo>
                    <a:pt x="349" y="440"/>
                  </a:lnTo>
                  <a:lnTo>
                    <a:pt x="347" y="442"/>
                  </a:lnTo>
                  <a:lnTo>
                    <a:pt x="344" y="445"/>
                  </a:lnTo>
                  <a:lnTo>
                    <a:pt x="344" y="453"/>
                  </a:lnTo>
                  <a:lnTo>
                    <a:pt x="341" y="458"/>
                  </a:lnTo>
                  <a:lnTo>
                    <a:pt x="339" y="461"/>
                  </a:lnTo>
                  <a:lnTo>
                    <a:pt x="334" y="466"/>
                  </a:lnTo>
                  <a:lnTo>
                    <a:pt x="333" y="463"/>
                  </a:lnTo>
                  <a:lnTo>
                    <a:pt x="328" y="465"/>
                  </a:lnTo>
                  <a:lnTo>
                    <a:pt x="323" y="469"/>
                  </a:lnTo>
                  <a:lnTo>
                    <a:pt x="319" y="468"/>
                  </a:lnTo>
                  <a:lnTo>
                    <a:pt x="313" y="468"/>
                  </a:lnTo>
                  <a:lnTo>
                    <a:pt x="308" y="466"/>
                  </a:lnTo>
                  <a:lnTo>
                    <a:pt x="304" y="468"/>
                  </a:lnTo>
                  <a:lnTo>
                    <a:pt x="301" y="471"/>
                  </a:lnTo>
                  <a:lnTo>
                    <a:pt x="299" y="471"/>
                  </a:lnTo>
                  <a:lnTo>
                    <a:pt x="296" y="473"/>
                  </a:lnTo>
                  <a:lnTo>
                    <a:pt x="291" y="476"/>
                  </a:lnTo>
                  <a:lnTo>
                    <a:pt x="286" y="481"/>
                  </a:lnTo>
                  <a:lnTo>
                    <a:pt x="285" y="484"/>
                  </a:lnTo>
                  <a:lnTo>
                    <a:pt x="285" y="486"/>
                  </a:lnTo>
                  <a:lnTo>
                    <a:pt x="285" y="492"/>
                  </a:lnTo>
                  <a:lnTo>
                    <a:pt x="288" y="497"/>
                  </a:lnTo>
                  <a:lnTo>
                    <a:pt x="286" y="499"/>
                  </a:lnTo>
                  <a:lnTo>
                    <a:pt x="281" y="502"/>
                  </a:lnTo>
                  <a:lnTo>
                    <a:pt x="278" y="503"/>
                  </a:lnTo>
                  <a:lnTo>
                    <a:pt x="276" y="507"/>
                  </a:lnTo>
                  <a:lnTo>
                    <a:pt x="278" y="511"/>
                  </a:lnTo>
                  <a:lnTo>
                    <a:pt x="278" y="516"/>
                  </a:lnTo>
                  <a:lnTo>
                    <a:pt x="276" y="518"/>
                  </a:lnTo>
                  <a:lnTo>
                    <a:pt x="273" y="520"/>
                  </a:lnTo>
                  <a:lnTo>
                    <a:pt x="270" y="521"/>
                  </a:lnTo>
                  <a:lnTo>
                    <a:pt x="268" y="523"/>
                  </a:lnTo>
                  <a:lnTo>
                    <a:pt x="265" y="523"/>
                  </a:lnTo>
                  <a:lnTo>
                    <a:pt x="263" y="526"/>
                  </a:lnTo>
                  <a:lnTo>
                    <a:pt x="263" y="531"/>
                  </a:lnTo>
                  <a:lnTo>
                    <a:pt x="263" y="536"/>
                  </a:lnTo>
                  <a:lnTo>
                    <a:pt x="261" y="541"/>
                  </a:lnTo>
                  <a:lnTo>
                    <a:pt x="260" y="547"/>
                  </a:lnTo>
                  <a:lnTo>
                    <a:pt x="255" y="550"/>
                  </a:lnTo>
                  <a:lnTo>
                    <a:pt x="247" y="542"/>
                  </a:lnTo>
                  <a:lnTo>
                    <a:pt x="247" y="541"/>
                  </a:lnTo>
                  <a:lnTo>
                    <a:pt x="245" y="541"/>
                  </a:lnTo>
                  <a:lnTo>
                    <a:pt x="243" y="539"/>
                  </a:lnTo>
                  <a:lnTo>
                    <a:pt x="240" y="539"/>
                  </a:lnTo>
                  <a:lnTo>
                    <a:pt x="238" y="536"/>
                  </a:lnTo>
                  <a:lnTo>
                    <a:pt x="235" y="537"/>
                  </a:lnTo>
                  <a:lnTo>
                    <a:pt x="235" y="542"/>
                  </a:lnTo>
                  <a:lnTo>
                    <a:pt x="232" y="545"/>
                  </a:lnTo>
                  <a:lnTo>
                    <a:pt x="230" y="544"/>
                  </a:lnTo>
                  <a:lnTo>
                    <a:pt x="228" y="542"/>
                  </a:lnTo>
                  <a:lnTo>
                    <a:pt x="228" y="539"/>
                  </a:lnTo>
                  <a:lnTo>
                    <a:pt x="228" y="536"/>
                  </a:lnTo>
                  <a:lnTo>
                    <a:pt x="228" y="534"/>
                  </a:lnTo>
                  <a:lnTo>
                    <a:pt x="223" y="533"/>
                  </a:lnTo>
                  <a:lnTo>
                    <a:pt x="222" y="529"/>
                  </a:lnTo>
                  <a:lnTo>
                    <a:pt x="220" y="528"/>
                  </a:lnTo>
                  <a:lnTo>
                    <a:pt x="220" y="526"/>
                  </a:lnTo>
                  <a:lnTo>
                    <a:pt x="222" y="523"/>
                  </a:lnTo>
                  <a:lnTo>
                    <a:pt x="223" y="521"/>
                  </a:lnTo>
                  <a:lnTo>
                    <a:pt x="223" y="518"/>
                  </a:lnTo>
                  <a:lnTo>
                    <a:pt x="223" y="513"/>
                  </a:lnTo>
                  <a:lnTo>
                    <a:pt x="223" y="511"/>
                  </a:lnTo>
                  <a:lnTo>
                    <a:pt x="223" y="510"/>
                  </a:lnTo>
                  <a:lnTo>
                    <a:pt x="222" y="508"/>
                  </a:lnTo>
                  <a:lnTo>
                    <a:pt x="222" y="505"/>
                  </a:lnTo>
                  <a:lnTo>
                    <a:pt x="223" y="502"/>
                  </a:lnTo>
                  <a:lnTo>
                    <a:pt x="223" y="499"/>
                  </a:lnTo>
                  <a:lnTo>
                    <a:pt x="223" y="497"/>
                  </a:lnTo>
                  <a:lnTo>
                    <a:pt x="222" y="497"/>
                  </a:lnTo>
                  <a:lnTo>
                    <a:pt x="220" y="497"/>
                  </a:lnTo>
                  <a:lnTo>
                    <a:pt x="218" y="494"/>
                  </a:lnTo>
                  <a:lnTo>
                    <a:pt x="220" y="490"/>
                  </a:lnTo>
                  <a:lnTo>
                    <a:pt x="220" y="489"/>
                  </a:lnTo>
                  <a:lnTo>
                    <a:pt x="222" y="487"/>
                  </a:lnTo>
                  <a:lnTo>
                    <a:pt x="222" y="484"/>
                  </a:lnTo>
                  <a:lnTo>
                    <a:pt x="220" y="482"/>
                  </a:lnTo>
                  <a:lnTo>
                    <a:pt x="220" y="478"/>
                  </a:lnTo>
                  <a:lnTo>
                    <a:pt x="220" y="476"/>
                  </a:lnTo>
                  <a:lnTo>
                    <a:pt x="218" y="471"/>
                  </a:lnTo>
                  <a:lnTo>
                    <a:pt x="218" y="469"/>
                  </a:lnTo>
                  <a:lnTo>
                    <a:pt x="218" y="468"/>
                  </a:lnTo>
                  <a:lnTo>
                    <a:pt x="217" y="463"/>
                  </a:lnTo>
                  <a:lnTo>
                    <a:pt x="212" y="461"/>
                  </a:lnTo>
                  <a:lnTo>
                    <a:pt x="205" y="460"/>
                  </a:lnTo>
                  <a:lnTo>
                    <a:pt x="205" y="455"/>
                  </a:lnTo>
                  <a:lnTo>
                    <a:pt x="208" y="453"/>
                  </a:lnTo>
                  <a:lnTo>
                    <a:pt x="213" y="450"/>
                  </a:lnTo>
                  <a:lnTo>
                    <a:pt x="217" y="447"/>
                  </a:lnTo>
                  <a:lnTo>
                    <a:pt x="217" y="444"/>
                  </a:lnTo>
                  <a:lnTo>
                    <a:pt x="215" y="442"/>
                  </a:lnTo>
                  <a:lnTo>
                    <a:pt x="210" y="440"/>
                  </a:lnTo>
                  <a:lnTo>
                    <a:pt x="208" y="440"/>
                  </a:lnTo>
                  <a:lnTo>
                    <a:pt x="205" y="437"/>
                  </a:lnTo>
                  <a:lnTo>
                    <a:pt x="205" y="435"/>
                  </a:lnTo>
                  <a:lnTo>
                    <a:pt x="207" y="434"/>
                  </a:lnTo>
                  <a:lnTo>
                    <a:pt x="208" y="429"/>
                  </a:lnTo>
                  <a:lnTo>
                    <a:pt x="207" y="426"/>
                  </a:lnTo>
                  <a:lnTo>
                    <a:pt x="207" y="422"/>
                  </a:lnTo>
                  <a:lnTo>
                    <a:pt x="204" y="418"/>
                  </a:lnTo>
                  <a:lnTo>
                    <a:pt x="204" y="416"/>
                  </a:lnTo>
                  <a:lnTo>
                    <a:pt x="204" y="411"/>
                  </a:lnTo>
                  <a:lnTo>
                    <a:pt x="208" y="408"/>
                  </a:lnTo>
                  <a:lnTo>
                    <a:pt x="205" y="405"/>
                  </a:lnTo>
                  <a:lnTo>
                    <a:pt x="200" y="405"/>
                  </a:lnTo>
                  <a:lnTo>
                    <a:pt x="195" y="403"/>
                  </a:lnTo>
                  <a:lnTo>
                    <a:pt x="194" y="398"/>
                  </a:lnTo>
                  <a:lnTo>
                    <a:pt x="189" y="397"/>
                  </a:lnTo>
                  <a:lnTo>
                    <a:pt x="189" y="392"/>
                  </a:lnTo>
                  <a:lnTo>
                    <a:pt x="190" y="387"/>
                  </a:lnTo>
                  <a:lnTo>
                    <a:pt x="190" y="380"/>
                  </a:lnTo>
                  <a:lnTo>
                    <a:pt x="190" y="379"/>
                  </a:lnTo>
                  <a:lnTo>
                    <a:pt x="195" y="364"/>
                  </a:lnTo>
                  <a:lnTo>
                    <a:pt x="197" y="361"/>
                  </a:lnTo>
                  <a:lnTo>
                    <a:pt x="199" y="356"/>
                  </a:lnTo>
                  <a:lnTo>
                    <a:pt x="204" y="351"/>
                  </a:lnTo>
                  <a:lnTo>
                    <a:pt x="208" y="348"/>
                  </a:lnTo>
                  <a:lnTo>
                    <a:pt x="208" y="346"/>
                  </a:lnTo>
                  <a:lnTo>
                    <a:pt x="207" y="342"/>
                  </a:lnTo>
                  <a:lnTo>
                    <a:pt x="204" y="338"/>
                  </a:lnTo>
                  <a:lnTo>
                    <a:pt x="202" y="337"/>
                  </a:lnTo>
                  <a:lnTo>
                    <a:pt x="202" y="333"/>
                  </a:lnTo>
                  <a:lnTo>
                    <a:pt x="202" y="330"/>
                  </a:lnTo>
                  <a:lnTo>
                    <a:pt x="200" y="325"/>
                  </a:lnTo>
                  <a:lnTo>
                    <a:pt x="194" y="324"/>
                  </a:lnTo>
                  <a:lnTo>
                    <a:pt x="190" y="321"/>
                  </a:lnTo>
                  <a:lnTo>
                    <a:pt x="185" y="321"/>
                  </a:lnTo>
                  <a:lnTo>
                    <a:pt x="184" y="316"/>
                  </a:lnTo>
                  <a:lnTo>
                    <a:pt x="180" y="308"/>
                  </a:lnTo>
                  <a:lnTo>
                    <a:pt x="175" y="301"/>
                  </a:lnTo>
                  <a:lnTo>
                    <a:pt x="174" y="300"/>
                  </a:lnTo>
                  <a:lnTo>
                    <a:pt x="167" y="296"/>
                  </a:lnTo>
                  <a:lnTo>
                    <a:pt x="164" y="290"/>
                  </a:lnTo>
                  <a:lnTo>
                    <a:pt x="164" y="288"/>
                  </a:lnTo>
                  <a:lnTo>
                    <a:pt x="161" y="282"/>
                  </a:lnTo>
                  <a:lnTo>
                    <a:pt x="159" y="278"/>
                  </a:lnTo>
                  <a:lnTo>
                    <a:pt x="154" y="272"/>
                  </a:lnTo>
                  <a:lnTo>
                    <a:pt x="152" y="269"/>
                  </a:lnTo>
                  <a:lnTo>
                    <a:pt x="149" y="264"/>
                  </a:lnTo>
                  <a:lnTo>
                    <a:pt x="146" y="259"/>
                  </a:lnTo>
                  <a:lnTo>
                    <a:pt x="142" y="256"/>
                  </a:lnTo>
                  <a:lnTo>
                    <a:pt x="142" y="253"/>
                  </a:lnTo>
                  <a:lnTo>
                    <a:pt x="144" y="249"/>
                  </a:lnTo>
                  <a:lnTo>
                    <a:pt x="141" y="246"/>
                  </a:lnTo>
                  <a:lnTo>
                    <a:pt x="139" y="248"/>
                  </a:lnTo>
                  <a:lnTo>
                    <a:pt x="136" y="248"/>
                  </a:lnTo>
                  <a:lnTo>
                    <a:pt x="132" y="248"/>
                  </a:lnTo>
                  <a:lnTo>
                    <a:pt x="131" y="244"/>
                  </a:lnTo>
                  <a:lnTo>
                    <a:pt x="131" y="240"/>
                  </a:lnTo>
                  <a:lnTo>
                    <a:pt x="131" y="238"/>
                  </a:lnTo>
                  <a:lnTo>
                    <a:pt x="131" y="236"/>
                  </a:lnTo>
                  <a:lnTo>
                    <a:pt x="131" y="233"/>
                  </a:lnTo>
                  <a:lnTo>
                    <a:pt x="129" y="232"/>
                  </a:lnTo>
                  <a:lnTo>
                    <a:pt x="126" y="233"/>
                  </a:lnTo>
                  <a:lnTo>
                    <a:pt x="122" y="233"/>
                  </a:lnTo>
                  <a:lnTo>
                    <a:pt x="121" y="232"/>
                  </a:lnTo>
                  <a:lnTo>
                    <a:pt x="121" y="230"/>
                  </a:lnTo>
                  <a:lnTo>
                    <a:pt x="121" y="225"/>
                  </a:lnTo>
                  <a:lnTo>
                    <a:pt x="118" y="223"/>
                  </a:lnTo>
                  <a:lnTo>
                    <a:pt x="116" y="219"/>
                  </a:lnTo>
                  <a:lnTo>
                    <a:pt x="119" y="217"/>
                  </a:lnTo>
                  <a:lnTo>
                    <a:pt x="122" y="219"/>
                  </a:lnTo>
                  <a:lnTo>
                    <a:pt x="124" y="222"/>
                  </a:lnTo>
                  <a:lnTo>
                    <a:pt x="127" y="225"/>
                  </a:lnTo>
                  <a:lnTo>
                    <a:pt x="132" y="223"/>
                  </a:lnTo>
                  <a:lnTo>
                    <a:pt x="131" y="220"/>
                  </a:lnTo>
                  <a:lnTo>
                    <a:pt x="129" y="219"/>
                  </a:lnTo>
                  <a:lnTo>
                    <a:pt x="129" y="217"/>
                  </a:lnTo>
                  <a:lnTo>
                    <a:pt x="127" y="215"/>
                  </a:lnTo>
                  <a:lnTo>
                    <a:pt x="127" y="214"/>
                  </a:lnTo>
                  <a:lnTo>
                    <a:pt x="127" y="211"/>
                  </a:lnTo>
                  <a:lnTo>
                    <a:pt x="129" y="209"/>
                  </a:lnTo>
                  <a:lnTo>
                    <a:pt x="131" y="207"/>
                  </a:lnTo>
                  <a:lnTo>
                    <a:pt x="131" y="204"/>
                  </a:lnTo>
                  <a:lnTo>
                    <a:pt x="131" y="202"/>
                  </a:lnTo>
                  <a:lnTo>
                    <a:pt x="131" y="198"/>
                  </a:lnTo>
                  <a:lnTo>
                    <a:pt x="129" y="194"/>
                  </a:lnTo>
                  <a:lnTo>
                    <a:pt x="129" y="193"/>
                  </a:lnTo>
                  <a:lnTo>
                    <a:pt x="129" y="191"/>
                  </a:lnTo>
                  <a:lnTo>
                    <a:pt x="129" y="188"/>
                  </a:lnTo>
                  <a:lnTo>
                    <a:pt x="126" y="186"/>
                  </a:lnTo>
                  <a:lnTo>
                    <a:pt x="124" y="189"/>
                  </a:lnTo>
                  <a:lnTo>
                    <a:pt x="122" y="189"/>
                  </a:lnTo>
                  <a:lnTo>
                    <a:pt x="121" y="188"/>
                  </a:lnTo>
                  <a:lnTo>
                    <a:pt x="121" y="186"/>
                  </a:lnTo>
                  <a:lnTo>
                    <a:pt x="121" y="181"/>
                  </a:lnTo>
                  <a:lnTo>
                    <a:pt x="122" y="180"/>
                  </a:lnTo>
                  <a:lnTo>
                    <a:pt x="121" y="180"/>
                  </a:lnTo>
                  <a:lnTo>
                    <a:pt x="118" y="180"/>
                  </a:lnTo>
                  <a:lnTo>
                    <a:pt x="114" y="180"/>
                  </a:lnTo>
                  <a:lnTo>
                    <a:pt x="114" y="177"/>
                  </a:lnTo>
                  <a:lnTo>
                    <a:pt x="116" y="177"/>
                  </a:lnTo>
                  <a:lnTo>
                    <a:pt x="116" y="173"/>
                  </a:lnTo>
                  <a:lnTo>
                    <a:pt x="114" y="172"/>
                  </a:lnTo>
                  <a:lnTo>
                    <a:pt x="114" y="168"/>
                  </a:lnTo>
                  <a:lnTo>
                    <a:pt x="118" y="165"/>
                  </a:lnTo>
                  <a:lnTo>
                    <a:pt x="118" y="164"/>
                  </a:lnTo>
                  <a:lnTo>
                    <a:pt x="118" y="160"/>
                  </a:lnTo>
                  <a:lnTo>
                    <a:pt x="116" y="157"/>
                  </a:lnTo>
                  <a:lnTo>
                    <a:pt x="116" y="155"/>
                  </a:lnTo>
                  <a:lnTo>
                    <a:pt x="116" y="154"/>
                  </a:lnTo>
                  <a:lnTo>
                    <a:pt x="114" y="152"/>
                  </a:lnTo>
                  <a:lnTo>
                    <a:pt x="111" y="152"/>
                  </a:lnTo>
                  <a:lnTo>
                    <a:pt x="108" y="154"/>
                  </a:lnTo>
                  <a:lnTo>
                    <a:pt x="106" y="152"/>
                  </a:lnTo>
                  <a:lnTo>
                    <a:pt x="106" y="151"/>
                  </a:lnTo>
                  <a:lnTo>
                    <a:pt x="104" y="149"/>
                  </a:lnTo>
                  <a:lnTo>
                    <a:pt x="101" y="149"/>
                  </a:lnTo>
                  <a:lnTo>
                    <a:pt x="96" y="151"/>
                  </a:lnTo>
                  <a:lnTo>
                    <a:pt x="94" y="149"/>
                  </a:lnTo>
                  <a:lnTo>
                    <a:pt x="91" y="147"/>
                  </a:lnTo>
                  <a:lnTo>
                    <a:pt x="88" y="146"/>
                  </a:lnTo>
                  <a:lnTo>
                    <a:pt x="84" y="146"/>
                  </a:lnTo>
                  <a:lnTo>
                    <a:pt x="81" y="147"/>
                  </a:lnTo>
                  <a:lnTo>
                    <a:pt x="76" y="146"/>
                  </a:lnTo>
                  <a:lnTo>
                    <a:pt x="75" y="146"/>
                  </a:lnTo>
                  <a:lnTo>
                    <a:pt x="73" y="144"/>
                  </a:lnTo>
                  <a:lnTo>
                    <a:pt x="71" y="141"/>
                  </a:lnTo>
                  <a:lnTo>
                    <a:pt x="70" y="139"/>
                  </a:lnTo>
                  <a:lnTo>
                    <a:pt x="66" y="139"/>
                  </a:lnTo>
                  <a:lnTo>
                    <a:pt x="66" y="138"/>
                  </a:lnTo>
                  <a:lnTo>
                    <a:pt x="65" y="133"/>
                  </a:lnTo>
                  <a:lnTo>
                    <a:pt x="63" y="133"/>
                  </a:lnTo>
                  <a:lnTo>
                    <a:pt x="58" y="133"/>
                  </a:lnTo>
                  <a:lnTo>
                    <a:pt x="53" y="138"/>
                  </a:lnTo>
                  <a:lnTo>
                    <a:pt x="51" y="136"/>
                  </a:lnTo>
                  <a:lnTo>
                    <a:pt x="50" y="134"/>
                  </a:lnTo>
                  <a:lnTo>
                    <a:pt x="51" y="131"/>
                  </a:lnTo>
                  <a:lnTo>
                    <a:pt x="53" y="126"/>
                  </a:lnTo>
                  <a:lnTo>
                    <a:pt x="56" y="122"/>
                  </a:lnTo>
                  <a:lnTo>
                    <a:pt x="56" y="120"/>
                  </a:lnTo>
                  <a:lnTo>
                    <a:pt x="56" y="115"/>
                  </a:lnTo>
                  <a:lnTo>
                    <a:pt x="55" y="113"/>
                  </a:lnTo>
                  <a:lnTo>
                    <a:pt x="56" y="109"/>
                  </a:lnTo>
                  <a:lnTo>
                    <a:pt x="58" y="105"/>
                  </a:lnTo>
                  <a:lnTo>
                    <a:pt x="58" y="102"/>
                  </a:lnTo>
                  <a:lnTo>
                    <a:pt x="56" y="99"/>
                  </a:lnTo>
                  <a:lnTo>
                    <a:pt x="55" y="97"/>
                  </a:lnTo>
                  <a:lnTo>
                    <a:pt x="53" y="96"/>
                  </a:lnTo>
                  <a:lnTo>
                    <a:pt x="53" y="94"/>
                  </a:lnTo>
                  <a:lnTo>
                    <a:pt x="55" y="89"/>
                  </a:lnTo>
                  <a:lnTo>
                    <a:pt x="55" y="88"/>
                  </a:lnTo>
                  <a:lnTo>
                    <a:pt x="53" y="84"/>
                  </a:lnTo>
                  <a:lnTo>
                    <a:pt x="53" y="79"/>
                  </a:lnTo>
                  <a:lnTo>
                    <a:pt x="53" y="78"/>
                  </a:lnTo>
                  <a:lnTo>
                    <a:pt x="50" y="76"/>
                  </a:lnTo>
                  <a:lnTo>
                    <a:pt x="45" y="78"/>
                  </a:lnTo>
                  <a:lnTo>
                    <a:pt x="43" y="79"/>
                  </a:lnTo>
                  <a:lnTo>
                    <a:pt x="40" y="86"/>
                  </a:lnTo>
                  <a:lnTo>
                    <a:pt x="38" y="88"/>
                  </a:lnTo>
                  <a:lnTo>
                    <a:pt x="35" y="88"/>
                  </a:lnTo>
                  <a:lnTo>
                    <a:pt x="33" y="86"/>
                  </a:lnTo>
                  <a:lnTo>
                    <a:pt x="35" y="81"/>
                  </a:lnTo>
                  <a:lnTo>
                    <a:pt x="36" y="76"/>
                  </a:lnTo>
                  <a:lnTo>
                    <a:pt x="36" y="75"/>
                  </a:lnTo>
                  <a:lnTo>
                    <a:pt x="36" y="71"/>
                  </a:lnTo>
                  <a:lnTo>
                    <a:pt x="38" y="71"/>
                  </a:lnTo>
                  <a:lnTo>
                    <a:pt x="41" y="68"/>
                  </a:lnTo>
                  <a:lnTo>
                    <a:pt x="41" y="65"/>
                  </a:lnTo>
                  <a:lnTo>
                    <a:pt x="40" y="62"/>
                  </a:lnTo>
                  <a:lnTo>
                    <a:pt x="38" y="60"/>
                  </a:lnTo>
                  <a:lnTo>
                    <a:pt x="33" y="62"/>
                  </a:lnTo>
                  <a:lnTo>
                    <a:pt x="30" y="65"/>
                  </a:lnTo>
                  <a:lnTo>
                    <a:pt x="28" y="63"/>
                  </a:lnTo>
                  <a:lnTo>
                    <a:pt x="25" y="58"/>
                  </a:lnTo>
                  <a:lnTo>
                    <a:pt x="22" y="58"/>
                  </a:lnTo>
                  <a:lnTo>
                    <a:pt x="18" y="58"/>
                  </a:lnTo>
                  <a:lnTo>
                    <a:pt x="17" y="58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8" y="58"/>
                  </a:lnTo>
                  <a:lnTo>
                    <a:pt x="10" y="55"/>
                  </a:lnTo>
                  <a:lnTo>
                    <a:pt x="12" y="55"/>
                  </a:lnTo>
                  <a:lnTo>
                    <a:pt x="13" y="54"/>
                  </a:lnTo>
                  <a:lnTo>
                    <a:pt x="12" y="50"/>
                  </a:lnTo>
                  <a:lnTo>
                    <a:pt x="8" y="49"/>
                  </a:lnTo>
                  <a:lnTo>
                    <a:pt x="7" y="47"/>
                  </a:lnTo>
                  <a:lnTo>
                    <a:pt x="7" y="4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3" y="37"/>
                  </a:lnTo>
                  <a:lnTo>
                    <a:pt x="5" y="34"/>
                  </a:lnTo>
                  <a:lnTo>
                    <a:pt x="5" y="31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2" y="20"/>
                  </a:lnTo>
                  <a:lnTo>
                    <a:pt x="5" y="18"/>
                  </a:lnTo>
                  <a:lnTo>
                    <a:pt x="8" y="21"/>
                  </a:lnTo>
                  <a:lnTo>
                    <a:pt x="10" y="23"/>
                  </a:lnTo>
                  <a:lnTo>
                    <a:pt x="17" y="24"/>
                  </a:lnTo>
                  <a:lnTo>
                    <a:pt x="18" y="21"/>
                  </a:lnTo>
                  <a:lnTo>
                    <a:pt x="18" y="20"/>
                  </a:lnTo>
                  <a:lnTo>
                    <a:pt x="15" y="11"/>
                  </a:lnTo>
                  <a:lnTo>
                    <a:pt x="18" y="5"/>
                  </a:lnTo>
                  <a:lnTo>
                    <a:pt x="22" y="3"/>
                  </a:lnTo>
                  <a:lnTo>
                    <a:pt x="22" y="2"/>
                  </a:lnTo>
                  <a:lnTo>
                    <a:pt x="25" y="0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0" name="Freeform 334"/>
            <p:cNvSpPr>
              <a:spLocks/>
            </p:cNvSpPr>
            <p:nvPr/>
          </p:nvSpPr>
          <p:spPr bwMode="auto">
            <a:xfrm>
              <a:off x="1062038" y="3394870"/>
              <a:ext cx="747713" cy="1658938"/>
            </a:xfrm>
            <a:custGeom>
              <a:avLst/>
              <a:gdLst>
                <a:gd name="T0" fmla="*/ 837 w 942"/>
                <a:gd name="T1" fmla="*/ 57 h 2089"/>
                <a:gd name="T2" fmla="*/ 878 w 942"/>
                <a:gd name="T3" fmla="*/ 97 h 2089"/>
                <a:gd name="T4" fmla="*/ 880 w 942"/>
                <a:gd name="T5" fmla="*/ 125 h 2089"/>
                <a:gd name="T6" fmla="*/ 939 w 942"/>
                <a:gd name="T7" fmla="*/ 186 h 2089"/>
                <a:gd name="T8" fmla="*/ 916 w 942"/>
                <a:gd name="T9" fmla="*/ 225 h 2089"/>
                <a:gd name="T10" fmla="*/ 837 w 942"/>
                <a:gd name="T11" fmla="*/ 245 h 2089"/>
                <a:gd name="T12" fmla="*/ 833 w 942"/>
                <a:gd name="T13" fmla="*/ 306 h 2089"/>
                <a:gd name="T14" fmla="*/ 780 w 942"/>
                <a:gd name="T15" fmla="*/ 306 h 2089"/>
                <a:gd name="T16" fmla="*/ 732 w 942"/>
                <a:gd name="T17" fmla="*/ 348 h 2089"/>
                <a:gd name="T18" fmla="*/ 732 w 942"/>
                <a:gd name="T19" fmla="*/ 407 h 2089"/>
                <a:gd name="T20" fmla="*/ 706 w 942"/>
                <a:gd name="T21" fmla="*/ 449 h 2089"/>
                <a:gd name="T22" fmla="*/ 681 w 942"/>
                <a:gd name="T23" fmla="*/ 475 h 2089"/>
                <a:gd name="T24" fmla="*/ 683 w 942"/>
                <a:gd name="T25" fmla="*/ 530 h 2089"/>
                <a:gd name="T26" fmla="*/ 689 w 942"/>
                <a:gd name="T27" fmla="*/ 568 h 2089"/>
                <a:gd name="T28" fmla="*/ 666 w 942"/>
                <a:gd name="T29" fmla="*/ 612 h 2089"/>
                <a:gd name="T30" fmla="*/ 618 w 942"/>
                <a:gd name="T31" fmla="*/ 607 h 2089"/>
                <a:gd name="T32" fmla="*/ 600 w 942"/>
                <a:gd name="T33" fmla="*/ 635 h 2089"/>
                <a:gd name="T34" fmla="*/ 567 w 942"/>
                <a:gd name="T35" fmla="*/ 649 h 2089"/>
                <a:gd name="T36" fmla="*/ 547 w 942"/>
                <a:gd name="T37" fmla="*/ 670 h 2089"/>
                <a:gd name="T38" fmla="*/ 519 w 942"/>
                <a:gd name="T39" fmla="*/ 675 h 2089"/>
                <a:gd name="T40" fmla="*/ 464 w 942"/>
                <a:gd name="T41" fmla="*/ 670 h 2089"/>
                <a:gd name="T42" fmla="*/ 430 w 942"/>
                <a:gd name="T43" fmla="*/ 674 h 2089"/>
                <a:gd name="T44" fmla="*/ 398 w 942"/>
                <a:gd name="T45" fmla="*/ 675 h 2089"/>
                <a:gd name="T46" fmla="*/ 418 w 942"/>
                <a:gd name="T47" fmla="*/ 704 h 2089"/>
                <a:gd name="T48" fmla="*/ 443 w 942"/>
                <a:gd name="T49" fmla="*/ 775 h 2089"/>
                <a:gd name="T50" fmla="*/ 468 w 942"/>
                <a:gd name="T51" fmla="*/ 835 h 2089"/>
                <a:gd name="T52" fmla="*/ 461 w 942"/>
                <a:gd name="T53" fmla="*/ 897 h 2089"/>
                <a:gd name="T54" fmla="*/ 499 w 942"/>
                <a:gd name="T55" fmla="*/ 968 h 2089"/>
                <a:gd name="T56" fmla="*/ 494 w 942"/>
                <a:gd name="T57" fmla="*/ 1030 h 2089"/>
                <a:gd name="T58" fmla="*/ 466 w 942"/>
                <a:gd name="T59" fmla="*/ 1044 h 2089"/>
                <a:gd name="T60" fmla="*/ 526 w 942"/>
                <a:gd name="T61" fmla="*/ 1085 h 2089"/>
                <a:gd name="T62" fmla="*/ 506 w 942"/>
                <a:gd name="T63" fmla="*/ 1154 h 2089"/>
                <a:gd name="T64" fmla="*/ 493 w 942"/>
                <a:gd name="T65" fmla="*/ 1240 h 2089"/>
                <a:gd name="T66" fmla="*/ 516 w 942"/>
                <a:gd name="T67" fmla="*/ 1279 h 2089"/>
                <a:gd name="T68" fmla="*/ 506 w 942"/>
                <a:gd name="T69" fmla="*/ 1322 h 2089"/>
                <a:gd name="T70" fmla="*/ 514 w 942"/>
                <a:gd name="T71" fmla="*/ 1371 h 2089"/>
                <a:gd name="T72" fmla="*/ 554 w 942"/>
                <a:gd name="T73" fmla="*/ 1408 h 2089"/>
                <a:gd name="T74" fmla="*/ 555 w 942"/>
                <a:gd name="T75" fmla="*/ 1476 h 2089"/>
                <a:gd name="T76" fmla="*/ 544 w 942"/>
                <a:gd name="T77" fmla="*/ 1536 h 2089"/>
                <a:gd name="T78" fmla="*/ 534 w 942"/>
                <a:gd name="T79" fmla="*/ 1578 h 2089"/>
                <a:gd name="T80" fmla="*/ 514 w 942"/>
                <a:gd name="T81" fmla="*/ 1636 h 2089"/>
                <a:gd name="T82" fmla="*/ 488 w 942"/>
                <a:gd name="T83" fmla="*/ 1665 h 2089"/>
                <a:gd name="T84" fmla="*/ 469 w 942"/>
                <a:gd name="T85" fmla="*/ 1699 h 2089"/>
                <a:gd name="T86" fmla="*/ 494 w 942"/>
                <a:gd name="T87" fmla="*/ 1742 h 2089"/>
                <a:gd name="T88" fmla="*/ 479 w 942"/>
                <a:gd name="T89" fmla="*/ 1784 h 2089"/>
                <a:gd name="T90" fmla="*/ 481 w 942"/>
                <a:gd name="T91" fmla="*/ 1829 h 2089"/>
                <a:gd name="T92" fmla="*/ 471 w 942"/>
                <a:gd name="T93" fmla="*/ 1869 h 2089"/>
                <a:gd name="T94" fmla="*/ 453 w 942"/>
                <a:gd name="T95" fmla="*/ 1913 h 2089"/>
                <a:gd name="T96" fmla="*/ 450 w 942"/>
                <a:gd name="T97" fmla="*/ 1965 h 2089"/>
                <a:gd name="T98" fmla="*/ 425 w 942"/>
                <a:gd name="T99" fmla="*/ 2020 h 2089"/>
                <a:gd name="T100" fmla="*/ 420 w 942"/>
                <a:gd name="T101" fmla="*/ 2064 h 2089"/>
                <a:gd name="T102" fmla="*/ 397 w 942"/>
                <a:gd name="T103" fmla="*/ 2089 h 2089"/>
                <a:gd name="T104" fmla="*/ 349 w 942"/>
                <a:gd name="T105" fmla="*/ 2017 h 2089"/>
                <a:gd name="T106" fmla="*/ 284 w 942"/>
                <a:gd name="T107" fmla="*/ 1984 h 2089"/>
                <a:gd name="T108" fmla="*/ 223 w 942"/>
                <a:gd name="T109" fmla="*/ 1903 h 2089"/>
                <a:gd name="T110" fmla="*/ 145 w 942"/>
                <a:gd name="T111" fmla="*/ 1795 h 2089"/>
                <a:gd name="T112" fmla="*/ 114 w 942"/>
                <a:gd name="T113" fmla="*/ 1758 h 2089"/>
                <a:gd name="T114" fmla="*/ 102 w 942"/>
                <a:gd name="T115" fmla="*/ 1735 h 2089"/>
                <a:gd name="T116" fmla="*/ 41 w 942"/>
                <a:gd name="T117" fmla="*/ 1632 h 2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42" h="2089">
                  <a:moveTo>
                    <a:pt x="817" y="0"/>
                  </a:moveTo>
                  <a:lnTo>
                    <a:pt x="823" y="8"/>
                  </a:lnTo>
                  <a:lnTo>
                    <a:pt x="833" y="15"/>
                  </a:lnTo>
                  <a:lnTo>
                    <a:pt x="833" y="18"/>
                  </a:lnTo>
                  <a:lnTo>
                    <a:pt x="833" y="26"/>
                  </a:lnTo>
                  <a:lnTo>
                    <a:pt x="832" y="34"/>
                  </a:lnTo>
                  <a:lnTo>
                    <a:pt x="833" y="47"/>
                  </a:lnTo>
                  <a:lnTo>
                    <a:pt x="835" y="51"/>
                  </a:lnTo>
                  <a:lnTo>
                    <a:pt x="837" y="52"/>
                  </a:lnTo>
                  <a:lnTo>
                    <a:pt x="837" y="57"/>
                  </a:lnTo>
                  <a:lnTo>
                    <a:pt x="837" y="65"/>
                  </a:lnTo>
                  <a:lnTo>
                    <a:pt x="837" y="73"/>
                  </a:lnTo>
                  <a:lnTo>
                    <a:pt x="840" y="78"/>
                  </a:lnTo>
                  <a:lnTo>
                    <a:pt x="845" y="81"/>
                  </a:lnTo>
                  <a:lnTo>
                    <a:pt x="853" y="83"/>
                  </a:lnTo>
                  <a:lnTo>
                    <a:pt x="860" y="83"/>
                  </a:lnTo>
                  <a:lnTo>
                    <a:pt x="865" y="86"/>
                  </a:lnTo>
                  <a:lnTo>
                    <a:pt x="871" y="89"/>
                  </a:lnTo>
                  <a:lnTo>
                    <a:pt x="881" y="93"/>
                  </a:lnTo>
                  <a:lnTo>
                    <a:pt x="878" y="97"/>
                  </a:lnTo>
                  <a:lnTo>
                    <a:pt x="873" y="99"/>
                  </a:lnTo>
                  <a:lnTo>
                    <a:pt x="866" y="99"/>
                  </a:lnTo>
                  <a:lnTo>
                    <a:pt x="863" y="102"/>
                  </a:lnTo>
                  <a:lnTo>
                    <a:pt x="860" y="106"/>
                  </a:lnTo>
                  <a:lnTo>
                    <a:pt x="848" y="107"/>
                  </a:lnTo>
                  <a:lnTo>
                    <a:pt x="848" y="112"/>
                  </a:lnTo>
                  <a:lnTo>
                    <a:pt x="853" y="115"/>
                  </a:lnTo>
                  <a:lnTo>
                    <a:pt x="865" y="117"/>
                  </a:lnTo>
                  <a:lnTo>
                    <a:pt x="871" y="120"/>
                  </a:lnTo>
                  <a:lnTo>
                    <a:pt x="880" y="125"/>
                  </a:lnTo>
                  <a:lnTo>
                    <a:pt x="883" y="125"/>
                  </a:lnTo>
                  <a:lnTo>
                    <a:pt x="891" y="127"/>
                  </a:lnTo>
                  <a:lnTo>
                    <a:pt x="901" y="125"/>
                  </a:lnTo>
                  <a:lnTo>
                    <a:pt x="914" y="125"/>
                  </a:lnTo>
                  <a:lnTo>
                    <a:pt x="921" y="140"/>
                  </a:lnTo>
                  <a:lnTo>
                    <a:pt x="921" y="159"/>
                  </a:lnTo>
                  <a:lnTo>
                    <a:pt x="921" y="170"/>
                  </a:lnTo>
                  <a:lnTo>
                    <a:pt x="926" y="182"/>
                  </a:lnTo>
                  <a:lnTo>
                    <a:pt x="933" y="186"/>
                  </a:lnTo>
                  <a:lnTo>
                    <a:pt x="939" y="186"/>
                  </a:lnTo>
                  <a:lnTo>
                    <a:pt x="942" y="193"/>
                  </a:lnTo>
                  <a:lnTo>
                    <a:pt x="941" y="198"/>
                  </a:lnTo>
                  <a:lnTo>
                    <a:pt x="942" y="199"/>
                  </a:lnTo>
                  <a:lnTo>
                    <a:pt x="938" y="203"/>
                  </a:lnTo>
                  <a:lnTo>
                    <a:pt x="931" y="204"/>
                  </a:lnTo>
                  <a:lnTo>
                    <a:pt x="928" y="208"/>
                  </a:lnTo>
                  <a:lnTo>
                    <a:pt x="924" y="209"/>
                  </a:lnTo>
                  <a:lnTo>
                    <a:pt x="923" y="211"/>
                  </a:lnTo>
                  <a:lnTo>
                    <a:pt x="919" y="214"/>
                  </a:lnTo>
                  <a:lnTo>
                    <a:pt x="916" y="225"/>
                  </a:lnTo>
                  <a:lnTo>
                    <a:pt x="911" y="229"/>
                  </a:lnTo>
                  <a:lnTo>
                    <a:pt x="908" y="230"/>
                  </a:lnTo>
                  <a:lnTo>
                    <a:pt x="901" y="230"/>
                  </a:lnTo>
                  <a:lnTo>
                    <a:pt x="895" y="227"/>
                  </a:lnTo>
                  <a:lnTo>
                    <a:pt x="881" y="230"/>
                  </a:lnTo>
                  <a:lnTo>
                    <a:pt x="871" y="235"/>
                  </a:lnTo>
                  <a:lnTo>
                    <a:pt x="863" y="238"/>
                  </a:lnTo>
                  <a:lnTo>
                    <a:pt x="853" y="243"/>
                  </a:lnTo>
                  <a:lnTo>
                    <a:pt x="847" y="243"/>
                  </a:lnTo>
                  <a:lnTo>
                    <a:pt x="837" y="245"/>
                  </a:lnTo>
                  <a:lnTo>
                    <a:pt x="827" y="251"/>
                  </a:lnTo>
                  <a:lnTo>
                    <a:pt x="823" y="263"/>
                  </a:lnTo>
                  <a:lnTo>
                    <a:pt x="820" y="271"/>
                  </a:lnTo>
                  <a:lnTo>
                    <a:pt x="823" y="277"/>
                  </a:lnTo>
                  <a:lnTo>
                    <a:pt x="825" y="280"/>
                  </a:lnTo>
                  <a:lnTo>
                    <a:pt x="830" y="285"/>
                  </a:lnTo>
                  <a:lnTo>
                    <a:pt x="833" y="290"/>
                  </a:lnTo>
                  <a:lnTo>
                    <a:pt x="830" y="297"/>
                  </a:lnTo>
                  <a:lnTo>
                    <a:pt x="830" y="301"/>
                  </a:lnTo>
                  <a:lnTo>
                    <a:pt x="833" y="306"/>
                  </a:lnTo>
                  <a:lnTo>
                    <a:pt x="832" y="311"/>
                  </a:lnTo>
                  <a:lnTo>
                    <a:pt x="830" y="313"/>
                  </a:lnTo>
                  <a:lnTo>
                    <a:pt x="825" y="314"/>
                  </a:lnTo>
                  <a:lnTo>
                    <a:pt x="822" y="316"/>
                  </a:lnTo>
                  <a:lnTo>
                    <a:pt x="817" y="318"/>
                  </a:lnTo>
                  <a:lnTo>
                    <a:pt x="810" y="318"/>
                  </a:lnTo>
                  <a:lnTo>
                    <a:pt x="802" y="318"/>
                  </a:lnTo>
                  <a:lnTo>
                    <a:pt x="795" y="313"/>
                  </a:lnTo>
                  <a:lnTo>
                    <a:pt x="785" y="309"/>
                  </a:lnTo>
                  <a:lnTo>
                    <a:pt x="780" y="306"/>
                  </a:lnTo>
                  <a:lnTo>
                    <a:pt x="774" y="305"/>
                  </a:lnTo>
                  <a:lnTo>
                    <a:pt x="767" y="305"/>
                  </a:lnTo>
                  <a:lnTo>
                    <a:pt x="762" y="309"/>
                  </a:lnTo>
                  <a:lnTo>
                    <a:pt x="759" y="318"/>
                  </a:lnTo>
                  <a:lnTo>
                    <a:pt x="752" y="326"/>
                  </a:lnTo>
                  <a:lnTo>
                    <a:pt x="747" y="327"/>
                  </a:lnTo>
                  <a:lnTo>
                    <a:pt x="741" y="327"/>
                  </a:lnTo>
                  <a:lnTo>
                    <a:pt x="732" y="334"/>
                  </a:lnTo>
                  <a:lnTo>
                    <a:pt x="731" y="342"/>
                  </a:lnTo>
                  <a:lnTo>
                    <a:pt x="732" y="348"/>
                  </a:lnTo>
                  <a:lnTo>
                    <a:pt x="732" y="356"/>
                  </a:lnTo>
                  <a:lnTo>
                    <a:pt x="732" y="364"/>
                  </a:lnTo>
                  <a:lnTo>
                    <a:pt x="737" y="368"/>
                  </a:lnTo>
                  <a:lnTo>
                    <a:pt x="737" y="373"/>
                  </a:lnTo>
                  <a:lnTo>
                    <a:pt x="739" y="379"/>
                  </a:lnTo>
                  <a:lnTo>
                    <a:pt x="739" y="386"/>
                  </a:lnTo>
                  <a:lnTo>
                    <a:pt x="736" y="392"/>
                  </a:lnTo>
                  <a:lnTo>
                    <a:pt x="734" y="397"/>
                  </a:lnTo>
                  <a:lnTo>
                    <a:pt x="732" y="403"/>
                  </a:lnTo>
                  <a:lnTo>
                    <a:pt x="732" y="407"/>
                  </a:lnTo>
                  <a:lnTo>
                    <a:pt x="731" y="410"/>
                  </a:lnTo>
                  <a:lnTo>
                    <a:pt x="729" y="411"/>
                  </a:lnTo>
                  <a:lnTo>
                    <a:pt x="726" y="413"/>
                  </a:lnTo>
                  <a:lnTo>
                    <a:pt x="721" y="418"/>
                  </a:lnTo>
                  <a:lnTo>
                    <a:pt x="716" y="428"/>
                  </a:lnTo>
                  <a:lnTo>
                    <a:pt x="716" y="432"/>
                  </a:lnTo>
                  <a:lnTo>
                    <a:pt x="718" y="439"/>
                  </a:lnTo>
                  <a:lnTo>
                    <a:pt x="716" y="442"/>
                  </a:lnTo>
                  <a:lnTo>
                    <a:pt x="714" y="445"/>
                  </a:lnTo>
                  <a:lnTo>
                    <a:pt x="706" y="449"/>
                  </a:lnTo>
                  <a:lnTo>
                    <a:pt x="708" y="452"/>
                  </a:lnTo>
                  <a:lnTo>
                    <a:pt x="709" y="455"/>
                  </a:lnTo>
                  <a:lnTo>
                    <a:pt x="708" y="460"/>
                  </a:lnTo>
                  <a:lnTo>
                    <a:pt x="706" y="463"/>
                  </a:lnTo>
                  <a:lnTo>
                    <a:pt x="703" y="463"/>
                  </a:lnTo>
                  <a:lnTo>
                    <a:pt x="699" y="463"/>
                  </a:lnTo>
                  <a:lnTo>
                    <a:pt x="694" y="468"/>
                  </a:lnTo>
                  <a:lnTo>
                    <a:pt x="688" y="468"/>
                  </a:lnTo>
                  <a:lnTo>
                    <a:pt x="683" y="470"/>
                  </a:lnTo>
                  <a:lnTo>
                    <a:pt x="681" y="475"/>
                  </a:lnTo>
                  <a:lnTo>
                    <a:pt x="680" y="481"/>
                  </a:lnTo>
                  <a:lnTo>
                    <a:pt x="681" y="484"/>
                  </a:lnTo>
                  <a:lnTo>
                    <a:pt x="680" y="491"/>
                  </a:lnTo>
                  <a:lnTo>
                    <a:pt x="678" y="496"/>
                  </a:lnTo>
                  <a:lnTo>
                    <a:pt x="676" y="502"/>
                  </a:lnTo>
                  <a:lnTo>
                    <a:pt x="676" y="510"/>
                  </a:lnTo>
                  <a:lnTo>
                    <a:pt x="678" y="517"/>
                  </a:lnTo>
                  <a:lnTo>
                    <a:pt x="678" y="520"/>
                  </a:lnTo>
                  <a:lnTo>
                    <a:pt x="678" y="526"/>
                  </a:lnTo>
                  <a:lnTo>
                    <a:pt x="683" y="530"/>
                  </a:lnTo>
                  <a:lnTo>
                    <a:pt x="684" y="534"/>
                  </a:lnTo>
                  <a:lnTo>
                    <a:pt x="681" y="536"/>
                  </a:lnTo>
                  <a:lnTo>
                    <a:pt x="686" y="539"/>
                  </a:lnTo>
                  <a:lnTo>
                    <a:pt x="686" y="542"/>
                  </a:lnTo>
                  <a:lnTo>
                    <a:pt x="684" y="547"/>
                  </a:lnTo>
                  <a:lnTo>
                    <a:pt x="686" y="551"/>
                  </a:lnTo>
                  <a:lnTo>
                    <a:pt x="686" y="559"/>
                  </a:lnTo>
                  <a:lnTo>
                    <a:pt x="689" y="560"/>
                  </a:lnTo>
                  <a:lnTo>
                    <a:pt x="689" y="564"/>
                  </a:lnTo>
                  <a:lnTo>
                    <a:pt x="689" y="568"/>
                  </a:lnTo>
                  <a:lnTo>
                    <a:pt x="689" y="576"/>
                  </a:lnTo>
                  <a:lnTo>
                    <a:pt x="681" y="586"/>
                  </a:lnTo>
                  <a:lnTo>
                    <a:pt x="678" y="593"/>
                  </a:lnTo>
                  <a:lnTo>
                    <a:pt x="680" y="596"/>
                  </a:lnTo>
                  <a:lnTo>
                    <a:pt x="676" y="597"/>
                  </a:lnTo>
                  <a:lnTo>
                    <a:pt x="675" y="604"/>
                  </a:lnTo>
                  <a:lnTo>
                    <a:pt x="673" y="606"/>
                  </a:lnTo>
                  <a:lnTo>
                    <a:pt x="673" y="609"/>
                  </a:lnTo>
                  <a:lnTo>
                    <a:pt x="671" y="612"/>
                  </a:lnTo>
                  <a:lnTo>
                    <a:pt x="666" y="612"/>
                  </a:lnTo>
                  <a:lnTo>
                    <a:pt x="660" y="610"/>
                  </a:lnTo>
                  <a:lnTo>
                    <a:pt x="656" y="614"/>
                  </a:lnTo>
                  <a:lnTo>
                    <a:pt x="651" y="615"/>
                  </a:lnTo>
                  <a:lnTo>
                    <a:pt x="650" y="617"/>
                  </a:lnTo>
                  <a:lnTo>
                    <a:pt x="645" y="617"/>
                  </a:lnTo>
                  <a:lnTo>
                    <a:pt x="637" y="614"/>
                  </a:lnTo>
                  <a:lnTo>
                    <a:pt x="628" y="614"/>
                  </a:lnTo>
                  <a:lnTo>
                    <a:pt x="627" y="609"/>
                  </a:lnTo>
                  <a:lnTo>
                    <a:pt x="622" y="606"/>
                  </a:lnTo>
                  <a:lnTo>
                    <a:pt x="618" y="607"/>
                  </a:lnTo>
                  <a:lnTo>
                    <a:pt x="618" y="612"/>
                  </a:lnTo>
                  <a:lnTo>
                    <a:pt x="620" y="615"/>
                  </a:lnTo>
                  <a:lnTo>
                    <a:pt x="608" y="614"/>
                  </a:lnTo>
                  <a:lnTo>
                    <a:pt x="607" y="615"/>
                  </a:lnTo>
                  <a:lnTo>
                    <a:pt x="607" y="619"/>
                  </a:lnTo>
                  <a:lnTo>
                    <a:pt x="603" y="622"/>
                  </a:lnTo>
                  <a:lnTo>
                    <a:pt x="598" y="625"/>
                  </a:lnTo>
                  <a:lnTo>
                    <a:pt x="594" y="631"/>
                  </a:lnTo>
                  <a:lnTo>
                    <a:pt x="595" y="636"/>
                  </a:lnTo>
                  <a:lnTo>
                    <a:pt x="600" y="635"/>
                  </a:lnTo>
                  <a:lnTo>
                    <a:pt x="600" y="636"/>
                  </a:lnTo>
                  <a:lnTo>
                    <a:pt x="594" y="643"/>
                  </a:lnTo>
                  <a:lnTo>
                    <a:pt x="589" y="643"/>
                  </a:lnTo>
                  <a:lnTo>
                    <a:pt x="587" y="641"/>
                  </a:lnTo>
                  <a:lnTo>
                    <a:pt x="584" y="644"/>
                  </a:lnTo>
                  <a:lnTo>
                    <a:pt x="580" y="643"/>
                  </a:lnTo>
                  <a:lnTo>
                    <a:pt x="579" y="649"/>
                  </a:lnTo>
                  <a:lnTo>
                    <a:pt x="575" y="644"/>
                  </a:lnTo>
                  <a:lnTo>
                    <a:pt x="575" y="648"/>
                  </a:lnTo>
                  <a:lnTo>
                    <a:pt x="567" y="649"/>
                  </a:lnTo>
                  <a:lnTo>
                    <a:pt x="562" y="649"/>
                  </a:lnTo>
                  <a:lnTo>
                    <a:pt x="560" y="653"/>
                  </a:lnTo>
                  <a:lnTo>
                    <a:pt x="559" y="656"/>
                  </a:lnTo>
                  <a:lnTo>
                    <a:pt x="557" y="657"/>
                  </a:lnTo>
                  <a:lnTo>
                    <a:pt x="555" y="661"/>
                  </a:lnTo>
                  <a:lnTo>
                    <a:pt x="551" y="662"/>
                  </a:lnTo>
                  <a:lnTo>
                    <a:pt x="552" y="664"/>
                  </a:lnTo>
                  <a:lnTo>
                    <a:pt x="549" y="665"/>
                  </a:lnTo>
                  <a:lnTo>
                    <a:pt x="551" y="667"/>
                  </a:lnTo>
                  <a:lnTo>
                    <a:pt x="547" y="670"/>
                  </a:lnTo>
                  <a:lnTo>
                    <a:pt x="546" y="674"/>
                  </a:lnTo>
                  <a:lnTo>
                    <a:pt x="546" y="675"/>
                  </a:lnTo>
                  <a:lnTo>
                    <a:pt x="542" y="677"/>
                  </a:lnTo>
                  <a:lnTo>
                    <a:pt x="542" y="672"/>
                  </a:lnTo>
                  <a:lnTo>
                    <a:pt x="539" y="674"/>
                  </a:lnTo>
                  <a:lnTo>
                    <a:pt x="532" y="674"/>
                  </a:lnTo>
                  <a:lnTo>
                    <a:pt x="527" y="670"/>
                  </a:lnTo>
                  <a:lnTo>
                    <a:pt x="526" y="675"/>
                  </a:lnTo>
                  <a:lnTo>
                    <a:pt x="524" y="674"/>
                  </a:lnTo>
                  <a:lnTo>
                    <a:pt x="519" y="675"/>
                  </a:lnTo>
                  <a:lnTo>
                    <a:pt x="519" y="677"/>
                  </a:lnTo>
                  <a:lnTo>
                    <a:pt x="516" y="675"/>
                  </a:lnTo>
                  <a:lnTo>
                    <a:pt x="512" y="675"/>
                  </a:lnTo>
                  <a:lnTo>
                    <a:pt x="507" y="678"/>
                  </a:lnTo>
                  <a:lnTo>
                    <a:pt x="499" y="678"/>
                  </a:lnTo>
                  <a:lnTo>
                    <a:pt x="498" y="677"/>
                  </a:lnTo>
                  <a:lnTo>
                    <a:pt x="496" y="675"/>
                  </a:lnTo>
                  <a:lnTo>
                    <a:pt x="491" y="670"/>
                  </a:lnTo>
                  <a:lnTo>
                    <a:pt x="481" y="670"/>
                  </a:lnTo>
                  <a:lnTo>
                    <a:pt x="464" y="670"/>
                  </a:lnTo>
                  <a:lnTo>
                    <a:pt x="460" y="672"/>
                  </a:lnTo>
                  <a:lnTo>
                    <a:pt x="456" y="672"/>
                  </a:lnTo>
                  <a:lnTo>
                    <a:pt x="453" y="674"/>
                  </a:lnTo>
                  <a:lnTo>
                    <a:pt x="451" y="677"/>
                  </a:lnTo>
                  <a:lnTo>
                    <a:pt x="448" y="677"/>
                  </a:lnTo>
                  <a:lnTo>
                    <a:pt x="448" y="672"/>
                  </a:lnTo>
                  <a:lnTo>
                    <a:pt x="445" y="677"/>
                  </a:lnTo>
                  <a:lnTo>
                    <a:pt x="443" y="677"/>
                  </a:lnTo>
                  <a:lnTo>
                    <a:pt x="436" y="677"/>
                  </a:lnTo>
                  <a:lnTo>
                    <a:pt x="430" y="674"/>
                  </a:lnTo>
                  <a:lnTo>
                    <a:pt x="426" y="661"/>
                  </a:lnTo>
                  <a:lnTo>
                    <a:pt x="420" y="653"/>
                  </a:lnTo>
                  <a:lnTo>
                    <a:pt x="413" y="649"/>
                  </a:lnTo>
                  <a:lnTo>
                    <a:pt x="407" y="648"/>
                  </a:lnTo>
                  <a:lnTo>
                    <a:pt x="402" y="649"/>
                  </a:lnTo>
                  <a:lnTo>
                    <a:pt x="397" y="654"/>
                  </a:lnTo>
                  <a:lnTo>
                    <a:pt x="395" y="661"/>
                  </a:lnTo>
                  <a:lnTo>
                    <a:pt x="395" y="665"/>
                  </a:lnTo>
                  <a:lnTo>
                    <a:pt x="397" y="670"/>
                  </a:lnTo>
                  <a:lnTo>
                    <a:pt x="398" y="675"/>
                  </a:lnTo>
                  <a:lnTo>
                    <a:pt x="400" y="680"/>
                  </a:lnTo>
                  <a:lnTo>
                    <a:pt x="403" y="685"/>
                  </a:lnTo>
                  <a:lnTo>
                    <a:pt x="405" y="688"/>
                  </a:lnTo>
                  <a:lnTo>
                    <a:pt x="407" y="695"/>
                  </a:lnTo>
                  <a:lnTo>
                    <a:pt x="408" y="696"/>
                  </a:lnTo>
                  <a:lnTo>
                    <a:pt x="408" y="698"/>
                  </a:lnTo>
                  <a:lnTo>
                    <a:pt x="408" y="701"/>
                  </a:lnTo>
                  <a:lnTo>
                    <a:pt x="412" y="704"/>
                  </a:lnTo>
                  <a:lnTo>
                    <a:pt x="415" y="704"/>
                  </a:lnTo>
                  <a:lnTo>
                    <a:pt x="418" y="704"/>
                  </a:lnTo>
                  <a:lnTo>
                    <a:pt x="420" y="704"/>
                  </a:lnTo>
                  <a:lnTo>
                    <a:pt x="425" y="706"/>
                  </a:lnTo>
                  <a:lnTo>
                    <a:pt x="433" y="714"/>
                  </a:lnTo>
                  <a:lnTo>
                    <a:pt x="436" y="724"/>
                  </a:lnTo>
                  <a:lnTo>
                    <a:pt x="436" y="733"/>
                  </a:lnTo>
                  <a:lnTo>
                    <a:pt x="431" y="750"/>
                  </a:lnTo>
                  <a:lnTo>
                    <a:pt x="431" y="758"/>
                  </a:lnTo>
                  <a:lnTo>
                    <a:pt x="433" y="766"/>
                  </a:lnTo>
                  <a:lnTo>
                    <a:pt x="438" y="777"/>
                  </a:lnTo>
                  <a:lnTo>
                    <a:pt x="443" y="775"/>
                  </a:lnTo>
                  <a:lnTo>
                    <a:pt x="448" y="774"/>
                  </a:lnTo>
                  <a:lnTo>
                    <a:pt x="450" y="775"/>
                  </a:lnTo>
                  <a:lnTo>
                    <a:pt x="456" y="785"/>
                  </a:lnTo>
                  <a:lnTo>
                    <a:pt x="456" y="801"/>
                  </a:lnTo>
                  <a:lnTo>
                    <a:pt x="458" y="813"/>
                  </a:lnTo>
                  <a:lnTo>
                    <a:pt x="456" y="819"/>
                  </a:lnTo>
                  <a:lnTo>
                    <a:pt x="456" y="822"/>
                  </a:lnTo>
                  <a:lnTo>
                    <a:pt x="461" y="826"/>
                  </a:lnTo>
                  <a:lnTo>
                    <a:pt x="466" y="829"/>
                  </a:lnTo>
                  <a:lnTo>
                    <a:pt x="468" y="835"/>
                  </a:lnTo>
                  <a:lnTo>
                    <a:pt x="468" y="845"/>
                  </a:lnTo>
                  <a:lnTo>
                    <a:pt x="468" y="853"/>
                  </a:lnTo>
                  <a:lnTo>
                    <a:pt x="468" y="861"/>
                  </a:lnTo>
                  <a:lnTo>
                    <a:pt x="466" y="864"/>
                  </a:lnTo>
                  <a:lnTo>
                    <a:pt x="464" y="869"/>
                  </a:lnTo>
                  <a:lnTo>
                    <a:pt x="461" y="873"/>
                  </a:lnTo>
                  <a:lnTo>
                    <a:pt x="458" y="877"/>
                  </a:lnTo>
                  <a:lnTo>
                    <a:pt x="456" y="882"/>
                  </a:lnTo>
                  <a:lnTo>
                    <a:pt x="460" y="886"/>
                  </a:lnTo>
                  <a:lnTo>
                    <a:pt x="461" y="897"/>
                  </a:lnTo>
                  <a:lnTo>
                    <a:pt x="461" y="903"/>
                  </a:lnTo>
                  <a:lnTo>
                    <a:pt x="464" y="911"/>
                  </a:lnTo>
                  <a:lnTo>
                    <a:pt x="469" y="923"/>
                  </a:lnTo>
                  <a:lnTo>
                    <a:pt x="474" y="929"/>
                  </a:lnTo>
                  <a:lnTo>
                    <a:pt x="486" y="941"/>
                  </a:lnTo>
                  <a:lnTo>
                    <a:pt x="491" y="949"/>
                  </a:lnTo>
                  <a:lnTo>
                    <a:pt x="496" y="955"/>
                  </a:lnTo>
                  <a:lnTo>
                    <a:pt x="499" y="960"/>
                  </a:lnTo>
                  <a:lnTo>
                    <a:pt x="499" y="965"/>
                  </a:lnTo>
                  <a:lnTo>
                    <a:pt x="499" y="968"/>
                  </a:lnTo>
                  <a:lnTo>
                    <a:pt x="503" y="975"/>
                  </a:lnTo>
                  <a:lnTo>
                    <a:pt x="512" y="994"/>
                  </a:lnTo>
                  <a:lnTo>
                    <a:pt x="514" y="1002"/>
                  </a:lnTo>
                  <a:lnTo>
                    <a:pt x="512" y="1012"/>
                  </a:lnTo>
                  <a:lnTo>
                    <a:pt x="511" y="1018"/>
                  </a:lnTo>
                  <a:lnTo>
                    <a:pt x="509" y="1023"/>
                  </a:lnTo>
                  <a:lnTo>
                    <a:pt x="506" y="1030"/>
                  </a:lnTo>
                  <a:lnTo>
                    <a:pt x="501" y="1033"/>
                  </a:lnTo>
                  <a:lnTo>
                    <a:pt x="496" y="1033"/>
                  </a:lnTo>
                  <a:lnTo>
                    <a:pt x="494" y="1030"/>
                  </a:lnTo>
                  <a:lnTo>
                    <a:pt x="494" y="1023"/>
                  </a:lnTo>
                  <a:lnTo>
                    <a:pt x="491" y="1017"/>
                  </a:lnTo>
                  <a:lnTo>
                    <a:pt x="486" y="1015"/>
                  </a:lnTo>
                  <a:lnTo>
                    <a:pt x="479" y="1013"/>
                  </a:lnTo>
                  <a:lnTo>
                    <a:pt x="474" y="1015"/>
                  </a:lnTo>
                  <a:lnTo>
                    <a:pt x="469" y="1018"/>
                  </a:lnTo>
                  <a:lnTo>
                    <a:pt x="466" y="1021"/>
                  </a:lnTo>
                  <a:lnTo>
                    <a:pt x="466" y="1031"/>
                  </a:lnTo>
                  <a:lnTo>
                    <a:pt x="466" y="1039"/>
                  </a:lnTo>
                  <a:lnTo>
                    <a:pt x="466" y="1044"/>
                  </a:lnTo>
                  <a:lnTo>
                    <a:pt x="471" y="1051"/>
                  </a:lnTo>
                  <a:lnTo>
                    <a:pt x="483" y="1052"/>
                  </a:lnTo>
                  <a:lnTo>
                    <a:pt x="491" y="1055"/>
                  </a:lnTo>
                  <a:lnTo>
                    <a:pt x="496" y="1057"/>
                  </a:lnTo>
                  <a:lnTo>
                    <a:pt x="499" y="1067"/>
                  </a:lnTo>
                  <a:lnTo>
                    <a:pt x="501" y="1068"/>
                  </a:lnTo>
                  <a:lnTo>
                    <a:pt x="507" y="1073"/>
                  </a:lnTo>
                  <a:lnTo>
                    <a:pt x="514" y="1081"/>
                  </a:lnTo>
                  <a:lnTo>
                    <a:pt x="521" y="1083"/>
                  </a:lnTo>
                  <a:lnTo>
                    <a:pt x="526" y="1085"/>
                  </a:lnTo>
                  <a:lnTo>
                    <a:pt x="529" y="1088"/>
                  </a:lnTo>
                  <a:lnTo>
                    <a:pt x="529" y="1096"/>
                  </a:lnTo>
                  <a:lnTo>
                    <a:pt x="529" y="1102"/>
                  </a:lnTo>
                  <a:lnTo>
                    <a:pt x="532" y="1106"/>
                  </a:lnTo>
                  <a:lnTo>
                    <a:pt x="536" y="1110"/>
                  </a:lnTo>
                  <a:lnTo>
                    <a:pt x="537" y="1120"/>
                  </a:lnTo>
                  <a:lnTo>
                    <a:pt x="536" y="1130"/>
                  </a:lnTo>
                  <a:lnTo>
                    <a:pt x="527" y="1140"/>
                  </a:lnTo>
                  <a:lnTo>
                    <a:pt x="519" y="1144"/>
                  </a:lnTo>
                  <a:lnTo>
                    <a:pt x="506" y="1154"/>
                  </a:lnTo>
                  <a:lnTo>
                    <a:pt x="503" y="1165"/>
                  </a:lnTo>
                  <a:lnTo>
                    <a:pt x="501" y="1174"/>
                  </a:lnTo>
                  <a:lnTo>
                    <a:pt x="501" y="1180"/>
                  </a:lnTo>
                  <a:lnTo>
                    <a:pt x="503" y="1195"/>
                  </a:lnTo>
                  <a:lnTo>
                    <a:pt x="504" y="1203"/>
                  </a:lnTo>
                  <a:lnTo>
                    <a:pt x="506" y="1216"/>
                  </a:lnTo>
                  <a:lnTo>
                    <a:pt x="504" y="1222"/>
                  </a:lnTo>
                  <a:lnTo>
                    <a:pt x="503" y="1229"/>
                  </a:lnTo>
                  <a:lnTo>
                    <a:pt x="498" y="1235"/>
                  </a:lnTo>
                  <a:lnTo>
                    <a:pt x="493" y="1240"/>
                  </a:lnTo>
                  <a:lnTo>
                    <a:pt x="491" y="1243"/>
                  </a:lnTo>
                  <a:lnTo>
                    <a:pt x="494" y="1246"/>
                  </a:lnTo>
                  <a:lnTo>
                    <a:pt x="496" y="1250"/>
                  </a:lnTo>
                  <a:lnTo>
                    <a:pt x="498" y="1250"/>
                  </a:lnTo>
                  <a:lnTo>
                    <a:pt x="503" y="1253"/>
                  </a:lnTo>
                  <a:lnTo>
                    <a:pt x="507" y="1254"/>
                  </a:lnTo>
                  <a:lnTo>
                    <a:pt x="507" y="1256"/>
                  </a:lnTo>
                  <a:lnTo>
                    <a:pt x="511" y="1266"/>
                  </a:lnTo>
                  <a:lnTo>
                    <a:pt x="517" y="1271"/>
                  </a:lnTo>
                  <a:lnTo>
                    <a:pt x="516" y="1279"/>
                  </a:lnTo>
                  <a:lnTo>
                    <a:pt x="511" y="1282"/>
                  </a:lnTo>
                  <a:lnTo>
                    <a:pt x="506" y="1288"/>
                  </a:lnTo>
                  <a:lnTo>
                    <a:pt x="504" y="1288"/>
                  </a:lnTo>
                  <a:lnTo>
                    <a:pt x="503" y="1293"/>
                  </a:lnTo>
                  <a:lnTo>
                    <a:pt x="504" y="1300"/>
                  </a:lnTo>
                  <a:lnTo>
                    <a:pt x="506" y="1301"/>
                  </a:lnTo>
                  <a:lnTo>
                    <a:pt x="506" y="1308"/>
                  </a:lnTo>
                  <a:lnTo>
                    <a:pt x="506" y="1313"/>
                  </a:lnTo>
                  <a:lnTo>
                    <a:pt x="506" y="1318"/>
                  </a:lnTo>
                  <a:lnTo>
                    <a:pt x="506" y="1322"/>
                  </a:lnTo>
                  <a:lnTo>
                    <a:pt x="506" y="1326"/>
                  </a:lnTo>
                  <a:lnTo>
                    <a:pt x="507" y="1327"/>
                  </a:lnTo>
                  <a:lnTo>
                    <a:pt x="516" y="1339"/>
                  </a:lnTo>
                  <a:lnTo>
                    <a:pt x="514" y="1345"/>
                  </a:lnTo>
                  <a:lnTo>
                    <a:pt x="514" y="1352"/>
                  </a:lnTo>
                  <a:lnTo>
                    <a:pt x="517" y="1355"/>
                  </a:lnTo>
                  <a:lnTo>
                    <a:pt x="517" y="1360"/>
                  </a:lnTo>
                  <a:lnTo>
                    <a:pt x="517" y="1363"/>
                  </a:lnTo>
                  <a:lnTo>
                    <a:pt x="516" y="1369"/>
                  </a:lnTo>
                  <a:lnTo>
                    <a:pt x="514" y="1371"/>
                  </a:lnTo>
                  <a:lnTo>
                    <a:pt x="512" y="1374"/>
                  </a:lnTo>
                  <a:lnTo>
                    <a:pt x="514" y="1377"/>
                  </a:lnTo>
                  <a:lnTo>
                    <a:pt x="517" y="1379"/>
                  </a:lnTo>
                  <a:lnTo>
                    <a:pt x="519" y="1381"/>
                  </a:lnTo>
                  <a:lnTo>
                    <a:pt x="522" y="1384"/>
                  </a:lnTo>
                  <a:lnTo>
                    <a:pt x="522" y="1390"/>
                  </a:lnTo>
                  <a:lnTo>
                    <a:pt x="527" y="1394"/>
                  </a:lnTo>
                  <a:lnTo>
                    <a:pt x="544" y="1398"/>
                  </a:lnTo>
                  <a:lnTo>
                    <a:pt x="549" y="1403"/>
                  </a:lnTo>
                  <a:lnTo>
                    <a:pt x="554" y="1408"/>
                  </a:lnTo>
                  <a:lnTo>
                    <a:pt x="555" y="1415"/>
                  </a:lnTo>
                  <a:lnTo>
                    <a:pt x="557" y="1421"/>
                  </a:lnTo>
                  <a:lnTo>
                    <a:pt x="557" y="1426"/>
                  </a:lnTo>
                  <a:lnTo>
                    <a:pt x="555" y="1431"/>
                  </a:lnTo>
                  <a:lnTo>
                    <a:pt x="554" y="1434"/>
                  </a:lnTo>
                  <a:lnTo>
                    <a:pt x="551" y="1444"/>
                  </a:lnTo>
                  <a:lnTo>
                    <a:pt x="551" y="1450"/>
                  </a:lnTo>
                  <a:lnTo>
                    <a:pt x="551" y="1457"/>
                  </a:lnTo>
                  <a:lnTo>
                    <a:pt x="551" y="1466"/>
                  </a:lnTo>
                  <a:lnTo>
                    <a:pt x="555" y="1476"/>
                  </a:lnTo>
                  <a:lnTo>
                    <a:pt x="559" y="1483"/>
                  </a:lnTo>
                  <a:lnTo>
                    <a:pt x="562" y="1489"/>
                  </a:lnTo>
                  <a:lnTo>
                    <a:pt x="557" y="1494"/>
                  </a:lnTo>
                  <a:lnTo>
                    <a:pt x="552" y="1500"/>
                  </a:lnTo>
                  <a:lnTo>
                    <a:pt x="552" y="1507"/>
                  </a:lnTo>
                  <a:lnTo>
                    <a:pt x="551" y="1513"/>
                  </a:lnTo>
                  <a:lnTo>
                    <a:pt x="551" y="1520"/>
                  </a:lnTo>
                  <a:lnTo>
                    <a:pt x="549" y="1525"/>
                  </a:lnTo>
                  <a:lnTo>
                    <a:pt x="546" y="1531"/>
                  </a:lnTo>
                  <a:lnTo>
                    <a:pt x="544" y="1536"/>
                  </a:lnTo>
                  <a:lnTo>
                    <a:pt x="539" y="1543"/>
                  </a:lnTo>
                  <a:lnTo>
                    <a:pt x="539" y="1547"/>
                  </a:lnTo>
                  <a:lnTo>
                    <a:pt x="536" y="1552"/>
                  </a:lnTo>
                  <a:lnTo>
                    <a:pt x="532" y="1555"/>
                  </a:lnTo>
                  <a:lnTo>
                    <a:pt x="534" y="1562"/>
                  </a:lnTo>
                  <a:lnTo>
                    <a:pt x="537" y="1565"/>
                  </a:lnTo>
                  <a:lnTo>
                    <a:pt x="537" y="1567"/>
                  </a:lnTo>
                  <a:lnTo>
                    <a:pt x="536" y="1572"/>
                  </a:lnTo>
                  <a:lnTo>
                    <a:pt x="536" y="1573"/>
                  </a:lnTo>
                  <a:lnTo>
                    <a:pt x="534" y="1578"/>
                  </a:lnTo>
                  <a:lnTo>
                    <a:pt x="537" y="1581"/>
                  </a:lnTo>
                  <a:lnTo>
                    <a:pt x="537" y="1588"/>
                  </a:lnTo>
                  <a:lnTo>
                    <a:pt x="537" y="1594"/>
                  </a:lnTo>
                  <a:lnTo>
                    <a:pt x="534" y="1602"/>
                  </a:lnTo>
                  <a:lnTo>
                    <a:pt x="531" y="1607"/>
                  </a:lnTo>
                  <a:lnTo>
                    <a:pt x="526" y="1615"/>
                  </a:lnTo>
                  <a:lnTo>
                    <a:pt x="519" y="1619"/>
                  </a:lnTo>
                  <a:lnTo>
                    <a:pt x="517" y="1627"/>
                  </a:lnTo>
                  <a:lnTo>
                    <a:pt x="517" y="1632"/>
                  </a:lnTo>
                  <a:lnTo>
                    <a:pt x="514" y="1636"/>
                  </a:lnTo>
                  <a:lnTo>
                    <a:pt x="511" y="1638"/>
                  </a:lnTo>
                  <a:lnTo>
                    <a:pt x="511" y="1641"/>
                  </a:lnTo>
                  <a:lnTo>
                    <a:pt x="512" y="1644"/>
                  </a:lnTo>
                  <a:lnTo>
                    <a:pt x="514" y="1653"/>
                  </a:lnTo>
                  <a:lnTo>
                    <a:pt x="511" y="1653"/>
                  </a:lnTo>
                  <a:lnTo>
                    <a:pt x="504" y="1656"/>
                  </a:lnTo>
                  <a:lnTo>
                    <a:pt x="499" y="1659"/>
                  </a:lnTo>
                  <a:lnTo>
                    <a:pt x="493" y="1662"/>
                  </a:lnTo>
                  <a:lnTo>
                    <a:pt x="491" y="1662"/>
                  </a:lnTo>
                  <a:lnTo>
                    <a:pt x="488" y="1665"/>
                  </a:lnTo>
                  <a:lnTo>
                    <a:pt x="481" y="1667"/>
                  </a:lnTo>
                  <a:lnTo>
                    <a:pt x="476" y="1669"/>
                  </a:lnTo>
                  <a:lnTo>
                    <a:pt x="473" y="1670"/>
                  </a:lnTo>
                  <a:lnTo>
                    <a:pt x="469" y="1672"/>
                  </a:lnTo>
                  <a:lnTo>
                    <a:pt x="468" y="1674"/>
                  </a:lnTo>
                  <a:lnTo>
                    <a:pt x="466" y="1677"/>
                  </a:lnTo>
                  <a:lnTo>
                    <a:pt x="463" y="1683"/>
                  </a:lnTo>
                  <a:lnTo>
                    <a:pt x="463" y="1690"/>
                  </a:lnTo>
                  <a:lnTo>
                    <a:pt x="466" y="1695"/>
                  </a:lnTo>
                  <a:lnTo>
                    <a:pt x="469" y="1699"/>
                  </a:lnTo>
                  <a:lnTo>
                    <a:pt x="469" y="1706"/>
                  </a:lnTo>
                  <a:lnTo>
                    <a:pt x="469" y="1712"/>
                  </a:lnTo>
                  <a:lnTo>
                    <a:pt x="471" y="1717"/>
                  </a:lnTo>
                  <a:lnTo>
                    <a:pt x="476" y="1722"/>
                  </a:lnTo>
                  <a:lnTo>
                    <a:pt x="483" y="1727"/>
                  </a:lnTo>
                  <a:lnTo>
                    <a:pt x="486" y="1729"/>
                  </a:lnTo>
                  <a:lnTo>
                    <a:pt x="489" y="1730"/>
                  </a:lnTo>
                  <a:lnTo>
                    <a:pt x="493" y="1735"/>
                  </a:lnTo>
                  <a:lnTo>
                    <a:pt x="493" y="1738"/>
                  </a:lnTo>
                  <a:lnTo>
                    <a:pt x="494" y="1742"/>
                  </a:lnTo>
                  <a:lnTo>
                    <a:pt x="496" y="1750"/>
                  </a:lnTo>
                  <a:lnTo>
                    <a:pt x="494" y="1751"/>
                  </a:lnTo>
                  <a:lnTo>
                    <a:pt x="491" y="1759"/>
                  </a:lnTo>
                  <a:lnTo>
                    <a:pt x="488" y="1764"/>
                  </a:lnTo>
                  <a:lnTo>
                    <a:pt x="486" y="1764"/>
                  </a:lnTo>
                  <a:lnTo>
                    <a:pt x="483" y="1767"/>
                  </a:lnTo>
                  <a:lnTo>
                    <a:pt x="479" y="1774"/>
                  </a:lnTo>
                  <a:lnTo>
                    <a:pt x="479" y="1779"/>
                  </a:lnTo>
                  <a:lnTo>
                    <a:pt x="481" y="1782"/>
                  </a:lnTo>
                  <a:lnTo>
                    <a:pt x="479" y="1784"/>
                  </a:lnTo>
                  <a:lnTo>
                    <a:pt x="474" y="1788"/>
                  </a:lnTo>
                  <a:lnTo>
                    <a:pt x="476" y="1795"/>
                  </a:lnTo>
                  <a:lnTo>
                    <a:pt x="476" y="1801"/>
                  </a:lnTo>
                  <a:lnTo>
                    <a:pt x="476" y="1806"/>
                  </a:lnTo>
                  <a:lnTo>
                    <a:pt x="478" y="1813"/>
                  </a:lnTo>
                  <a:lnTo>
                    <a:pt x="479" y="1816"/>
                  </a:lnTo>
                  <a:lnTo>
                    <a:pt x="476" y="1819"/>
                  </a:lnTo>
                  <a:lnTo>
                    <a:pt x="474" y="1824"/>
                  </a:lnTo>
                  <a:lnTo>
                    <a:pt x="479" y="1827"/>
                  </a:lnTo>
                  <a:lnTo>
                    <a:pt x="481" y="1829"/>
                  </a:lnTo>
                  <a:lnTo>
                    <a:pt x="483" y="1832"/>
                  </a:lnTo>
                  <a:lnTo>
                    <a:pt x="484" y="1839"/>
                  </a:lnTo>
                  <a:lnTo>
                    <a:pt x="484" y="1845"/>
                  </a:lnTo>
                  <a:lnTo>
                    <a:pt x="484" y="1850"/>
                  </a:lnTo>
                  <a:lnTo>
                    <a:pt x="486" y="1855"/>
                  </a:lnTo>
                  <a:lnTo>
                    <a:pt x="484" y="1860"/>
                  </a:lnTo>
                  <a:lnTo>
                    <a:pt x="481" y="1860"/>
                  </a:lnTo>
                  <a:lnTo>
                    <a:pt x="474" y="1860"/>
                  </a:lnTo>
                  <a:lnTo>
                    <a:pt x="473" y="1866"/>
                  </a:lnTo>
                  <a:lnTo>
                    <a:pt x="471" y="1869"/>
                  </a:lnTo>
                  <a:lnTo>
                    <a:pt x="468" y="1871"/>
                  </a:lnTo>
                  <a:lnTo>
                    <a:pt x="466" y="1873"/>
                  </a:lnTo>
                  <a:lnTo>
                    <a:pt x="463" y="1877"/>
                  </a:lnTo>
                  <a:lnTo>
                    <a:pt x="460" y="1882"/>
                  </a:lnTo>
                  <a:lnTo>
                    <a:pt x="460" y="1892"/>
                  </a:lnTo>
                  <a:lnTo>
                    <a:pt x="460" y="1894"/>
                  </a:lnTo>
                  <a:lnTo>
                    <a:pt x="461" y="1903"/>
                  </a:lnTo>
                  <a:lnTo>
                    <a:pt x="460" y="1910"/>
                  </a:lnTo>
                  <a:lnTo>
                    <a:pt x="456" y="1911"/>
                  </a:lnTo>
                  <a:lnTo>
                    <a:pt x="453" y="1913"/>
                  </a:lnTo>
                  <a:lnTo>
                    <a:pt x="450" y="1916"/>
                  </a:lnTo>
                  <a:lnTo>
                    <a:pt x="446" y="1924"/>
                  </a:lnTo>
                  <a:lnTo>
                    <a:pt x="445" y="1932"/>
                  </a:lnTo>
                  <a:lnTo>
                    <a:pt x="445" y="1934"/>
                  </a:lnTo>
                  <a:lnTo>
                    <a:pt x="445" y="1944"/>
                  </a:lnTo>
                  <a:lnTo>
                    <a:pt x="445" y="1950"/>
                  </a:lnTo>
                  <a:lnTo>
                    <a:pt x="445" y="1952"/>
                  </a:lnTo>
                  <a:lnTo>
                    <a:pt x="443" y="1958"/>
                  </a:lnTo>
                  <a:lnTo>
                    <a:pt x="445" y="1963"/>
                  </a:lnTo>
                  <a:lnTo>
                    <a:pt x="450" y="1965"/>
                  </a:lnTo>
                  <a:lnTo>
                    <a:pt x="451" y="1976"/>
                  </a:lnTo>
                  <a:lnTo>
                    <a:pt x="445" y="1979"/>
                  </a:lnTo>
                  <a:lnTo>
                    <a:pt x="438" y="1984"/>
                  </a:lnTo>
                  <a:lnTo>
                    <a:pt x="436" y="1991"/>
                  </a:lnTo>
                  <a:lnTo>
                    <a:pt x="433" y="1994"/>
                  </a:lnTo>
                  <a:lnTo>
                    <a:pt x="430" y="2002"/>
                  </a:lnTo>
                  <a:lnTo>
                    <a:pt x="430" y="2007"/>
                  </a:lnTo>
                  <a:lnTo>
                    <a:pt x="430" y="2012"/>
                  </a:lnTo>
                  <a:lnTo>
                    <a:pt x="428" y="2017"/>
                  </a:lnTo>
                  <a:lnTo>
                    <a:pt x="425" y="2020"/>
                  </a:lnTo>
                  <a:lnTo>
                    <a:pt x="425" y="2033"/>
                  </a:lnTo>
                  <a:lnTo>
                    <a:pt x="425" y="2034"/>
                  </a:lnTo>
                  <a:lnTo>
                    <a:pt x="425" y="2036"/>
                  </a:lnTo>
                  <a:lnTo>
                    <a:pt x="425" y="2041"/>
                  </a:lnTo>
                  <a:lnTo>
                    <a:pt x="423" y="2044"/>
                  </a:lnTo>
                  <a:lnTo>
                    <a:pt x="423" y="2046"/>
                  </a:lnTo>
                  <a:lnTo>
                    <a:pt x="421" y="2049"/>
                  </a:lnTo>
                  <a:lnTo>
                    <a:pt x="421" y="2054"/>
                  </a:lnTo>
                  <a:lnTo>
                    <a:pt x="421" y="2059"/>
                  </a:lnTo>
                  <a:lnTo>
                    <a:pt x="420" y="2064"/>
                  </a:lnTo>
                  <a:lnTo>
                    <a:pt x="420" y="2067"/>
                  </a:lnTo>
                  <a:lnTo>
                    <a:pt x="420" y="2070"/>
                  </a:lnTo>
                  <a:lnTo>
                    <a:pt x="417" y="2080"/>
                  </a:lnTo>
                  <a:lnTo>
                    <a:pt x="413" y="2083"/>
                  </a:lnTo>
                  <a:lnTo>
                    <a:pt x="412" y="2085"/>
                  </a:lnTo>
                  <a:lnTo>
                    <a:pt x="410" y="2085"/>
                  </a:lnTo>
                  <a:lnTo>
                    <a:pt x="407" y="2088"/>
                  </a:lnTo>
                  <a:lnTo>
                    <a:pt x="402" y="2089"/>
                  </a:lnTo>
                  <a:lnTo>
                    <a:pt x="398" y="2089"/>
                  </a:lnTo>
                  <a:lnTo>
                    <a:pt x="397" y="2089"/>
                  </a:lnTo>
                  <a:lnTo>
                    <a:pt x="388" y="2083"/>
                  </a:lnTo>
                  <a:lnTo>
                    <a:pt x="387" y="2083"/>
                  </a:lnTo>
                  <a:lnTo>
                    <a:pt x="382" y="2067"/>
                  </a:lnTo>
                  <a:lnTo>
                    <a:pt x="374" y="2055"/>
                  </a:lnTo>
                  <a:lnTo>
                    <a:pt x="372" y="2054"/>
                  </a:lnTo>
                  <a:lnTo>
                    <a:pt x="370" y="2054"/>
                  </a:lnTo>
                  <a:lnTo>
                    <a:pt x="367" y="2043"/>
                  </a:lnTo>
                  <a:lnTo>
                    <a:pt x="364" y="2033"/>
                  </a:lnTo>
                  <a:lnTo>
                    <a:pt x="362" y="2023"/>
                  </a:lnTo>
                  <a:lnTo>
                    <a:pt x="349" y="2017"/>
                  </a:lnTo>
                  <a:lnTo>
                    <a:pt x="339" y="2017"/>
                  </a:lnTo>
                  <a:lnTo>
                    <a:pt x="335" y="2017"/>
                  </a:lnTo>
                  <a:lnTo>
                    <a:pt x="324" y="2012"/>
                  </a:lnTo>
                  <a:lnTo>
                    <a:pt x="319" y="2007"/>
                  </a:lnTo>
                  <a:lnTo>
                    <a:pt x="316" y="1999"/>
                  </a:lnTo>
                  <a:lnTo>
                    <a:pt x="307" y="1999"/>
                  </a:lnTo>
                  <a:lnTo>
                    <a:pt x="296" y="1997"/>
                  </a:lnTo>
                  <a:lnTo>
                    <a:pt x="294" y="1994"/>
                  </a:lnTo>
                  <a:lnTo>
                    <a:pt x="289" y="1987"/>
                  </a:lnTo>
                  <a:lnTo>
                    <a:pt x="284" y="1984"/>
                  </a:lnTo>
                  <a:lnTo>
                    <a:pt x="292" y="1970"/>
                  </a:lnTo>
                  <a:lnTo>
                    <a:pt x="283" y="1950"/>
                  </a:lnTo>
                  <a:lnTo>
                    <a:pt x="273" y="1941"/>
                  </a:lnTo>
                  <a:lnTo>
                    <a:pt x="258" y="1929"/>
                  </a:lnTo>
                  <a:lnTo>
                    <a:pt x="236" y="1913"/>
                  </a:lnTo>
                  <a:lnTo>
                    <a:pt x="235" y="1911"/>
                  </a:lnTo>
                  <a:lnTo>
                    <a:pt x="230" y="1910"/>
                  </a:lnTo>
                  <a:lnTo>
                    <a:pt x="226" y="1908"/>
                  </a:lnTo>
                  <a:lnTo>
                    <a:pt x="225" y="1908"/>
                  </a:lnTo>
                  <a:lnTo>
                    <a:pt x="223" y="1903"/>
                  </a:lnTo>
                  <a:lnTo>
                    <a:pt x="220" y="1900"/>
                  </a:lnTo>
                  <a:lnTo>
                    <a:pt x="218" y="1899"/>
                  </a:lnTo>
                  <a:lnTo>
                    <a:pt x="215" y="1895"/>
                  </a:lnTo>
                  <a:lnTo>
                    <a:pt x="203" y="1881"/>
                  </a:lnTo>
                  <a:lnTo>
                    <a:pt x="187" y="1861"/>
                  </a:lnTo>
                  <a:lnTo>
                    <a:pt x="185" y="1858"/>
                  </a:lnTo>
                  <a:lnTo>
                    <a:pt x="165" y="1834"/>
                  </a:lnTo>
                  <a:lnTo>
                    <a:pt x="152" y="1818"/>
                  </a:lnTo>
                  <a:lnTo>
                    <a:pt x="144" y="1808"/>
                  </a:lnTo>
                  <a:lnTo>
                    <a:pt x="145" y="1795"/>
                  </a:lnTo>
                  <a:lnTo>
                    <a:pt x="144" y="1787"/>
                  </a:lnTo>
                  <a:lnTo>
                    <a:pt x="144" y="1784"/>
                  </a:lnTo>
                  <a:lnTo>
                    <a:pt x="140" y="1771"/>
                  </a:lnTo>
                  <a:lnTo>
                    <a:pt x="139" y="1769"/>
                  </a:lnTo>
                  <a:lnTo>
                    <a:pt x="134" y="1766"/>
                  </a:lnTo>
                  <a:lnTo>
                    <a:pt x="125" y="1764"/>
                  </a:lnTo>
                  <a:lnTo>
                    <a:pt x="124" y="1764"/>
                  </a:lnTo>
                  <a:lnTo>
                    <a:pt x="122" y="1764"/>
                  </a:lnTo>
                  <a:lnTo>
                    <a:pt x="117" y="1763"/>
                  </a:lnTo>
                  <a:lnTo>
                    <a:pt x="114" y="1758"/>
                  </a:lnTo>
                  <a:lnTo>
                    <a:pt x="107" y="1754"/>
                  </a:lnTo>
                  <a:lnTo>
                    <a:pt x="99" y="1750"/>
                  </a:lnTo>
                  <a:lnTo>
                    <a:pt x="97" y="1748"/>
                  </a:lnTo>
                  <a:lnTo>
                    <a:pt x="94" y="1746"/>
                  </a:lnTo>
                  <a:lnTo>
                    <a:pt x="92" y="1745"/>
                  </a:lnTo>
                  <a:lnTo>
                    <a:pt x="89" y="1740"/>
                  </a:lnTo>
                  <a:lnTo>
                    <a:pt x="91" y="1737"/>
                  </a:lnTo>
                  <a:lnTo>
                    <a:pt x="96" y="1735"/>
                  </a:lnTo>
                  <a:lnTo>
                    <a:pt x="101" y="1735"/>
                  </a:lnTo>
                  <a:lnTo>
                    <a:pt x="102" y="1735"/>
                  </a:lnTo>
                  <a:lnTo>
                    <a:pt x="106" y="1735"/>
                  </a:lnTo>
                  <a:lnTo>
                    <a:pt x="106" y="1729"/>
                  </a:lnTo>
                  <a:lnTo>
                    <a:pt x="102" y="1725"/>
                  </a:lnTo>
                  <a:lnTo>
                    <a:pt x="101" y="1714"/>
                  </a:lnTo>
                  <a:lnTo>
                    <a:pt x="99" y="1712"/>
                  </a:lnTo>
                  <a:lnTo>
                    <a:pt x="77" y="1683"/>
                  </a:lnTo>
                  <a:lnTo>
                    <a:pt x="76" y="1682"/>
                  </a:lnTo>
                  <a:lnTo>
                    <a:pt x="63" y="1664"/>
                  </a:lnTo>
                  <a:lnTo>
                    <a:pt x="48" y="1640"/>
                  </a:lnTo>
                  <a:lnTo>
                    <a:pt x="41" y="1632"/>
                  </a:lnTo>
                  <a:lnTo>
                    <a:pt x="39" y="1628"/>
                  </a:lnTo>
                  <a:lnTo>
                    <a:pt x="18" y="1594"/>
                  </a:lnTo>
                  <a:lnTo>
                    <a:pt x="16" y="1593"/>
                  </a:lnTo>
                  <a:lnTo>
                    <a:pt x="13" y="1593"/>
                  </a:lnTo>
                  <a:lnTo>
                    <a:pt x="10" y="1593"/>
                  </a:lnTo>
                  <a:lnTo>
                    <a:pt x="6" y="1596"/>
                  </a:lnTo>
                  <a:lnTo>
                    <a:pt x="5" y="1601"/>
                  </a:lnTo>
                  <a:lnTo>
                    <a:pt x="1" y="1602"/>
                  </a:lnTo>
                  <a:lnTo>
                    <a:pt x="0" y="160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1" name="Freeform 335"/>
            <p:cNvSpPr>
              <a:spLocks/>
            </p:cNvSpPr>
            <p:nvPr/>
          </p:nvSpPr>
          <p:spPr bwMode="auto">
            <a:xfrm>
              <a:off x="601663" y="2763045"/>
              <a:ext cx="1108075" cy="633413"/>
            </a:xfrm>
            <a:custGeom>
              <a:avLst/>
              <a:gdLst>
                <a:gd name="T0" fmla="*/ 17 w 1398"/>
                <a:gd name="T1" fmla="*/ 241 h 798"/>
                <a:gd name="T2" fmla="*/ 25 w 1398"/>
                <a:gd name="T3" fmla="*/ 264 h 798"/>
                <a:gd name="T4" fmla="*/ 60 w 1398"/>
                <a:gd name="T5" fmla="*/ 303 h 798"/>
                <a:gd name="T6" fmla="*/ 124 w 1398"/>
                <a:gd name="T7" fmla="*/ 308 h 798"/>
                <a:gd name="T8" fmla="*/ 179 w 1398"/>
                <a:gd name="T9" fmla="*/ 275 h 798"/>
                <a:gd name="T10" fmla="*/ 225 w 1398"/>
                <a:gd name="T11" fmla="*/ 267 h 798"/>
                <a:gd name="T12" fmla="*/ 238 w 1398"/>
                <a:gd name="T13" fmla="*/ 304 h 798"/>
                <a:gd name="T14" fmla="*/ 247 w 1398"/>
                <a:gd name="T15" fmla="*/ 337 h 798"/>
                <a:gd name="T16" fmla="*/ 257 w 1398"/>
                <a:gd name="T17" fmla="*/ 403 h 798"/>
                <a:gd name="T18" fmla="*/ 242 w 1398"/>
                <a:gd name="T19" fmla="*/ 445 h 798"/>
                <a:gd name="T20" fmla="*/ 242 w 1398"/>
                <a:gd name="T21" fmla="*/ 476 h 798"/>
                <a:gd name="T22" fmla="*/ 260 w 1398"/>
                <a:gd name="T23" fmla="*/ 507 h 798"/>
                <a:gd name="T24" fmla="*/ 252 w 1398"/>
                <a:gd name="T25" fmla="*/ 542 h 798"/>
                <a:gd name="T26" fmla="*/ 288 w 1398"/>
                <a:gd name="T27" fmla="*/ 578 h 798"/>
                <a:gd name="T28" fmla="*/ 334 w 1398"/>
                <a:gd name="T29" fmla="*/ 565 h 798"/>
                <a:gd name="T30" fmla="*/ 414 w 1398"/>
                <a:gd name="T31" fmla="*/ 565 h 798"/>
                <a:gd name="T32" fmla="*/ 470 w 1398"/>
                <a:gd name="T33" fmla="*/ 593 h 798"/>
                <a:gd name="T34" fmla="*/ 511 w 1398"/>
                <a:gd name="T35" fmla="*/ 575 h 798"/>
                <a:gd name="T36" fmla="*/ 503 w 1398"/>
                <a:gd name="T37" fmla="*/ 474 h 798"/>
                <a:gd name="T38" fmla="*/ 468 w 1398"/>
                <a:gd name="T39" fmla="*/ 350 h 798"/>
                <a:gd name="T40" fmla="*/ 505 w 1398"/>
                <a:gd name="T41" fmla="*/ 275 h 798"/>
                <a:gd name="T42" fmla="*/ 505 w 1398"/>
                <a:gd name="T43" fmla="*/ 222 h 798"/>
                <a:gd name="T44" fmla="*/ 470 w 1398"/>
                <a:gd name="T45" fmla="*/ 112 h 798"/>
                <a:gd name="T46" fmla="*/ 440 w 1398"/>
                <a:gd name="T47" fmla="*/ 26 h 798"/>
                <a:gd name="T48" fmla="*/ 495 w 1398"/>
                <a:gd name="T49" fmla="*/ 16 h 798"/>
                <a:gd name="T50" fmla="*/ 556 w 1398"/>
                <a:gd name="T51" fmla="*/ 31 h 798"/>
                <a:gd name="T52" fmla="*/ 642 w 1398"/>
                <a:gd name="T53" fmla="*/ 65 h 798"/>
                <a:gd name="T54" fmla="*/ 680 w 1398"/>
                <a:gd name="T55" fmla="*/ 96 h 798"/>
                <a:gd name="T56" fmla="*/ 715 w 1398"/>
                <a:gd name="T57" fmla="*/ 135 h 798"/>
                <a:gd name="T58" fmla="*/ 675 w 1398"/>
                <a:gd name="T59" fmla="*/ 164 h 798"/>
                <a:gd name="T60" fmla="*/ 654 w 1398"/>
                <a:gd name="T61" fmla="*/ 211 h 798"/>
                <a:gd name="T62" fmla="*/ 660 w 1398"/>
                <a:gd name="T63" fmla="*/ 275 h 798"/>
                <a:gd name="T64" fmla="*/ 660 w 1398"/>
                <a:gd name="T65" fmla="*/ 335 h 798"/>
                <a:gd name="T66" fmla="*/ 652 w 1398"/>
                <a:gd name="T67" fmla="*/ 379 h 798"/>
                <a:gd name="T68" fmla="*/ 654 w 1398"/>
                <a:gd name="T69" fmla="*/ 427 h 798"/>
                <a:gd name="T70" fmla="*/ 690 w 1398"/>
                <a:gd name="T71" fmla="*/ 397 h 798"/>
                <a:gd name="T72" fmla="*/ 733 w 1398"/>
                <a:gd name="T73" fmla="*/ 366 h 798"/>
                <a:gd name="T74" fmla="*/ 809 w 1398"/>
                <a:gd name="T75" fmla="*/ 335 h 798"/>
                <a:gd name="T76" fmla="*/ 864 w 1398"/>
                <a:gd name="T77" fmla="*/ 342 h 798"/>
                <a:gd name="T78" fmla="*/ 902 w 1398"/>
                <a:gd name="T79" fmla="*/ 317 h 798"/>
                <a:gd name="T80" fmla="*/ 915 w 1398"/>
                <a:gd name="T81" fmla="*/ 368 h 798"/>
                <a:gd name="T82" fmla="*/ 963 w 1398"/>
                <a:gd name="T83" fmla="*/ 392 h 798"/>
                <a:gd name="T84" fmla="*/ 1004 w 1398"/>
                <a:gd name="T85" fmla="*/ 434 h 798"/>
                <a:gd name="T86" fmla="*/ 1039 w 1398"/>
                <a:gd name="T87" fmla="*/ 466 h 798"/>
                <a:gd name="T88" fmla="*/ 1098 w 1398"/>
                <a:gd name="T89" fmla="*/ 494 h 798"/>
                <a:gd name="T90" fmla="*/ 1136 w 1398"/>
                <a:gd name="T91" fmla="*/ 502 h 798"/>
                <a:gd name="T92" fmla="*/ 1181 w 1398"/>
                <a:gd name="T93" fmla="*/ 529 h 798"/>
                <a:gd name="T94" fmla="*/ 1218 w 1398"/>
                <a:gd name="T95" fmla="*/ 495 h 798"/>
                <a:gd name="T96" fmla="*/ 1256 w 1398"/>
                <a:gd name="T97" fmla="*/ 457 h 798"/>
                <a:gd name="T98" fmla="*/ 1289 w 1398"/>
                <a:gd name="T99" fmla="*/ 494 h 798"/>
                <a:gd name="T100" fmla="*/ 1300 w 1398"/>
                <a:gd name="T101" fmla="*/ 549 h 798"/>
                <a:gd name="T102" fmla="*/ 1322 w 1398"/>
                <a:gd name="T103" fmla="*/ 594 h 798"/>
                <a:gd name="T104" fmla="*/ 1340 w 1398"/>
                <a:gd name="T105" fmla="*/ 641 h 798"/>
                <a:gd name="T106" fmla="*/ 1332 w 1398"/>
                <a:gd name="T107" fmla="*/ 688 h 798"/>
                <a:gd name="T108" fmla="*/ 1335 w 1398"/>
                <a:gd name="T109" fmla="*/ 740 h 798"/>
                <a:gd name="T110" fmla="*/ 1340 w 1398"/>
                <a:gd name="T111" fmla="*/ 779 h 798"/>
                <a:gd name="T112" fmla="*/ 1398 w 1398"/>
                <a:gd name="T113" fmla="*/ 796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8" h="798">
                  <a:moveTo>
                    <a:pt x="0" y="203"/>
                  </a:moveTo>
                  <a:lnTo>
                    <a:pt x="4" y="211"/>
                  </a:lnTo>
                  <a:lnTo>
                    <a:pt x="7" y="217"/>
                  </a:lnTo>
                  <a:lnTo>
                    <a:pt x="10" y="220"/>
                  </a:lnTo>
                  <a:lnTo>
                    <a:pt x="10" y="225"/>
                  </a:lnTo>
                  <a:lnTo>
                    <a:pt x="13" y="230"/>
                  </a:lnTo>
                  <a:lnTo>
                    <a:pt x="17" y="235"/>
                  </a:lnTo>
                  <a:lnTo>
                    <a:pt x="17" y="240"/>
                  </a:lnTo>
                  <a:lnTo>
                    <a:pt x="17" y="241"/>
                  </a:lnTo>
                  <a:lnTo>
                    <a:pt x="18" y="246"/>
                  </a:lnTo>
                  <a:lnTo>
                    <a:pt x="18" y="248"/>
                  </a:lnTo>
                  <a:lnTo>
                    <a:pt x="22" y="249"/>
                  </a:lnTo>
                  <a:lnTo>
                    <a:pt x="22" y="251"/>
                  </a:lnTo>
                  <a:lnTo>
                    <a:pt x="18" y="253"/>
                  </a:lnTo>
                  <a:lnTo>
                    <a:pt x="20" y="256"/>
                  </a:lnTo>
                  <a:lnTo>
                    <a:pt x="22" y="259"/>
                  </a:lnTo>
                  <a:lnTo>
                    <a:pt x="23" y="262"/>
                  </a:lnTo>
                  <a:lnTo>
                    <a:pt x="25" y="264"/>
                  </a:lnTo>
                  <a:lnTo>
                    <a:pt x="25" y="266"/>
                  </a:lnTo>
                  <a:lnTo>
                    <a:pt x="30" y="269"/>
                  </a:lnTo>
                  <a:lnTo>
                    <a:pt x="35" y="274"/>
                  </a:lnTo>
                  <a:lnTo>
                    <a:pt x="40" y="277"/>
                  </a:lnTo>
                  <a:lnTo>
                    <a:pt x="42" y="280"/>
                  </a:lnTo>
                  <a:lnTo>
                    <a:pt x="53" y="280"/>
                  </a:lnTo>
                  <a:lnTo>
                    <a:pt x="58" y="288"/>
                  </a:lnTo>
                  <a:lnTo>
                    <a:pt x="60" y="298"/>
                  </a:lnTo>
                  <a:lnTo>
                    <a:pt x="60" y="303"/>
                  </a:lnTo>
                  <a:lnTo>
                    <a:pt x="66" y="306"/>
                  </a:lnTo>
                  <a:lnTo>
                    <a:pt x="76" y="303"/>
                  </a:lnTo>
                  <a:lnTo>
                    <a:pt x="83" y="301"/>
                  </a:lnTo>
                  <a:lnTo>
                    <a:pt x="91" y="304"/>
                  </a:lnTo>
                  <a:lnTo>
                    <a:pt x="96" y="306"/>
                  </a:lnTo>
                  <a:lnTo>
                    <a:pt x="99" y="308"/>
                  </a:lnTo>
                  <a:lnTo>
                    <a:pt x="106" y="308"/>
                  </a:lnTo>
                  <a:lnTo>
                    <a:pt x="116" y="308"/>
                  </a:lnTo>
                  <a:lnTo>
                    <a:pt x="124" y="308"/>
                  </a:lnTo>
                  <a:lnTo>
                    <a:pt x="131" y="308"/>
                  </a:lnTo>
                  <a:lnTo>
                    <a:pt x="139" y="301"/>
                  </a:lnTo>
                  <a:lnTo>
                    <a:pt x="149" y="300"/>
                  </a:lnTo>
                  <a:lnTo>
                    <a:pt x="156" y="300"/>
                  </a:lnTo>
                  <a:lnTo>
                    <a:pt x="159" y="295"/>
                  </a:lnTo>
                  <a:lnTo>
                    <a:pt x="164" y="292"/>
                  </a:lnTo>
                  <a:lnTo>
                    <a:pt x="174" y="287"/>
                  </a:lnTo>
                  <a:lnTo>
                    <a:pt x="176" y="280"/>
                  </a:lnTo>
                  <a:lnTo>
                    <a:pt x="179" y="275"/>
                  </a:lnTo>
                  <a:lnTo>
                    <a:pt x="185" y="270"/>
                  </a:lnTo>
                  <a:lnTo>
                    <a:pt x="189" y="267"/>
                  </a:lnTo>
                  <a:lnTo>
                    <a:pt x="194" y="264"/>
                  </a:lnTo>
                  <a:lnTo>
                    <a:pt x="199" y="264"/>
                  </a:lnTo>
                  <a:lnTo>
                    <a:pt x="200" y="264"/>
                  </a:lnTo>
                  <a:lnTo>
                    <a:pt x="207" y="267"/>
                  </a:lnTo>
                  <a:lnTo>
                    <a:pt x="217" y="270"/>
                  </a:lnTo>
                  <a:lnTo>
                    <a:pt x="222" y="270"/>
                  </a:lnTo>
                  <a:lnTo>
                    <a:pt x="225" y="267"/>
                  </a:lnTo>
                  <a:lnTo>
                    <a:pt x="227" y="269"/>
                  </a:lnTo>
                  <a:lnTo>
                    <a:pt x="232" y="275"/>
                  </a:lnTo>
                  <a:lnTo>
                    <a:pt x="232" y="280"/>
                  </a:lnTo>
                  <a:lnTo>
                    <a:pt x="230" y="285"/>
                  </a:lnTo>
                  <a:lnTo>
                    <a:pt x="228" y="290"/>
                  </a:lnTo>
                  <a:lnTo>
                    <a:pt x="230" y="293"/>
                  </a:lnTo>
                  <a:lnTo>
                    <a:pt x="232" y="295"/>
                  </a:lnTo>
                  <a:lnTo>
                    <a:pt x="237" y="300"/>
                  </a:lnTo>
                  <a:lnTo>
                    <a:pt x="238" y="304"/>
                  </a:lnTo>
                  <a:lnTo>
                    <a:pt x="238" y="309"/>
                  </a:lnTo>
                  <a:lnTo>
                    <a:pt x="238" y="313"/>
                  </a:lnTo>
                  <a:lnTo>
                    <a:pt x="238" y="316"/>
                  </a:lnTo>
                  <a:lnTo>
                    <a:pt x="240" y="317"/>
                  </a:lnTo>
                  <a:lnTo>
                    <a:pt x="243" y="321"/>
                  </a:lnTo>
                  <a:lnTo>
                    <a:pt x="245" y="324"/>
                  </a:lnTo>
                  <a:lnTo>
                    <a:pt x="245" y="329"/>
                  </a:lnTo>
                  <a:lnTo>
                    <a:pt x="245" y="332"/>
                  </a:lnTo>
                  <a:lnTo>
                    <a:pt x="247" y="337"/>
                  </a:lnTo>
                  <a:lnTo>
                    <a:pt x="247" y="342"/>
                  </a:lnTo>
                  <a:lnTo>
                    <a:pt x="248" y="348"/>
                  </a:lnTo>
                  <a:lnTo>
                    <a:pt x="253" y="355"/>
                  </a:lnTo>
                  <a:lnTo>
                    <a:pt x="258" y="361"/>
                  </a:lnTo>
                  <a:lnTo>
                    <a:pt x="262" y="366"/>
                  </a:lnTo>
                  <a:lnTo>
                    <a:pt x="263" y="374"/>
                  </a:lnTo>
                  <a:lnTo>
                    <a:pt x="265" y="381"/>
                  </a:lnTo>
                  <a:lnTo>
                    <a:pt x="260" y="387"/>
                  </a:lnTo>
                  <a:lnTo>
                    <a:pt x="257" y="403"/>
                  </a:lnTo>
                  <a:lnTo>
                    <a:pt x="253" y="416"/>
                  </a:lnTo>
                  <a:lnTo>
                    <a:pt x="255" y="424"/>
                  </a:lnTo>
                  <a:lnTo>
                    <a:pt x="258" y="426"/>
                  </a:lnTo>
                  <a:lnTo>
                    <a:pt x="258" y="431"/>
                  </a:lnTo>
                  <a:lnTo>
                    <a:pt x="257" y="437"/>
                  </a:lnTo>
                  <a:lnTo>
                    <a:pt x="253" y="440"/>
                  </a:lnTo>
                  <a:lnTo>
                    <a:pt x="250" y="442"/>
                  </a:lnTo>
                  <a:lnTo>
                    <a:pt x="245" y="444"/>
                  </a:lnTo>
                  <a:lnTo>
                    <a:pt x="242" y="445"/>
                  </a:lnTo>
                  <a:lnTo>
                    <a:pt x="235" y="445"/>
                  </a:lnTo>
                  <a:lnTo>
                    <a:pt x="230" y="445"/>
                  </a:lnTo>
                  <a:lnTo>
                    <a:pt x="225" y="447"/>
                  </a:lnTo>
                  <a:lnTo>
                    <a:pt x="224" y="450"/>
                  </a:lnTo>
                  <a:lnTo>
                    <a:pt x="224" y="458"/>
                  </a:lnTo>
                  <a:lnTo>
                    <a:pt x="228" y="460"/>
                  </a:lnTo>
                  <a:lnTo>
                    <a:pt x="233" y="468"/>
                  </a:lnTo>
                  <a:lnTo>
                    <a:pt x="237" y="473"/>
                  </a:lnTo>
                  <a:lnTo>
                    <a:pt x="242" y="476"/>
                  </a:lnTo>
                  <a:lnTo>
                    <a:pt x="247" y="478"/>
                  </a:lnTo>
                  <a:lnTo>
                    <a:pt x="252" y="482"/>
                  </a:lnTo>
                  <a:lnTo>
                    <a:pt x="253" y="487"/>
                  </a:lnTo>
                  <a:lnTo>
                    <a:pt x="248" y="491"/>
                  </a:lnTo>
                  <a:lnTo>
                    <a:pt x="248" y="492"/>
                  </a:lnTo>
                  <a:lnTo>
                    <a:pt x="250" y="497"/>
                  </a:lnTo>
                  <a:lnTo>
                    <a:pt x="252" y="500"/>
                  </a:lnTo>
                  <a:lnTo>
                    <a:pt x="257" y="502"/>
                  </a:lnTo>
                  <a:lnTo>
                    <a:pt x="260" y="507"/>
                  </a:lnTo>
                  <a:lnTo>
                    <a:pt x="263" y="512"/>
                  </a:lnTo>
                  <a:lnTo>
                    <a:pt x="265" y="513"/>
                  </a:lnTo>
                  <a:lnTo>
                    <a:pt x="265" y="518"/>
                  </a:lnTo>
                  <a:lnTo>
                    <a:pt x="263" y="523"/>
                  </a:lnTo>
                  <a:lnTo>
                    <a:pt x="263" y="531"/>
                  </a:lnTo>
                  <a:lnTo>
                    <a:pt x="265" y="534"/>
                  </a:lnTo>
                  <a:lnTo>
                    <a:pt x="262" y="539"/>
                  </a:lnTo>
                  <a:lnTo>
                    <a:pt x="257" y="541"/>
                  </a:lnTo>
                  <a:lnTo>
                    <a:pt x="252" y="542"/>
                  </a:lnTo>
                  <a:lnTo>
                    <a:pt x="248" y="546"/>
                  </a:lnTo>
                  <a:lnTo>
                    <a:pt x="252" y="549"/>
                  </a:lnTo>
                  <a:lnTo>
                    <a:pt x="253" y="557"/>
                  </a:lnTo>
                  <a:lnTo>
                    <a:pt x="258" y="560"/>
                  </a:lnTo>
                  <a:lnTo>
                    <a:pt x="262" y="565"/>
                  </a:lnTo>
                  <a:lnTo>
                    <a:pt x="268" y="571"/>
                  </a:lnTo>
                  <a:lnTo>
                    <a:pt x="271" y="571"/>
                  </a:lnTo>
                  <a:lnTo>
                    <a:pt x="283" y="576"/>
                  </a:lnTo>
                  <a:lnTo>
                    <a:pt x="288" y="578"/>
                  </a:lnTo>
                  <a:lnTo>
                    <a:pt x="291" y="581"/>
                  </a:lnTo>
                  <a:lnTo>
                    <a:pt x="295" y="581"/>
                  </a:lnTo>
                  <a:lnTo>
                    <a:pt x="296" y="580"/>
                  </a:lnTo>
                  <a:lnTo>
                    <a:pt x="301" y="573"/>
                  </a:lnTo>
                  <a:lnTo>
                    <a:pt x="303" y="573"/>
                  </a:lnTo>
                  <a:lnTo>
                    <a:pt x="311" y="570"/>
                  </a:lnTo>
                  <a:lnTo>
                    <a:pt x="319" y="570"/>
                  </a:lnTo>
                  <a:lnTo>
                    <a:pt x="326" y="568"/>
                  </a:lnTo>
                  <a:lnTo>
                    <a:pt x="334" y="565"/>
                  </a:lnTo>
                  <a:lnTo>
                    <a:pt x="346" y="563"/>
                  </a:lnTo>
                  <a:lnTo>
                    <a:pt x="354" y="560"/>
                  </a:lnTo>
                  <a:lnTo>
                    <a:pt x="364" y="562"/>
                  </a:lnTo>
                  <a:lnTo>
                    <a:pt x="372" y="565"/>
                  </a:lnTo>
                  <a:lnTo>
                    <a:pt x="381" y="565"/>
                  </a:lnTo>
                  <a:lnTo>
                    <a:pt x="389" y="560"/>
                  </a:lnTo>
                  <a:lnTo>
                    <a:pt x="397" y="555"/>
                  </a:lnTo>
                  <a:lnTo>
                    <a:pt x="409" y="557"/>
                  </a:lnTo>
                  <a:lnTo>
                    <a:pt x="414" y="565"/>
                  </a:lnTo>
                  <a:lnTo>
                    <a:pt x="429" y="565"/>
                  </a:lnTo>
                  <a:lnTo>
                    <a:pt x="429" y="578"/>
                  </a:lnTo>
                  <a:lnTo>
                    <a:pt x="435" y="568"/>
                  </a:lnTo>
                  <a:lnTo>
                    <a:pt x="443" y="575"/>
                  </a:lnTo>
                  <a:lnTo>
                    <a:pt x="439" y="581"/>
                  </a:lnTo>
                  <a:lnTo>
                    <a:pt x="439" y="589"/>
                  </a:lnTo>
                  <a:lnTo>
                    <a:pt x="447" y="594"/>
                  </a:lnTo>
                  <a:lnTo>
                    <a:pt x="455" y="593"/>
                  </a:lnTo>
                  <a:lnTo>
                    <a:pt x="470" y="593"/>
                  </a:lnTo>
                  <a:lnTo>
                    <a:pt x="482" y="601"/>
                  </a:lnTo>
                  <a:lnTo>
                    <a:pt x="500" y="591"/>
                  </a:lnTo>
                  <a:lnTo>
                    <a:pt x="520" y="588"/>
                  </a:lnTo>
                  <a:lnTo>
                    <a:pt x="533" y="580"/>
                  </a:lnTo>
                  <a:lnTo>
                    <a:pt x="534" y="573"/>
                  </a:lnTo>
                  <a:lnTo>
                    <a:pt x="531" y="571"/>
                  </a:lnTo>
                  <a:lnTo>
                    <a:pt x="525" y="571"/>
                  </a:lnTo>
                  <a:lnTo>
                    <a:pt x="520" y="576"/>
                  </a:lnTo>
                  <a:lnTo>
                    <a:pt x="511" y="575"/>
                  </a:lnTo>
                  <a:lnTo>
                    <a:pt x="511" y="565"/>
                  </a:lnTo>
                  <a:lnTo>
                    <a:pt x="511" y="555"/>
                  </a:lnTo>
                  <a:lnTo>
                    <a:pt x="513" y="541"/>
                  </a:lnTo>
                  <a:lnTo>
                    <a:pt x="508" y="528"/>
                  </a:lnTo>
                  <a:lnTo>
                    <a:pt x="511" y="512"/>
                  </a:lnTo>
                  <a:lnTo>
                    <a:pt x="496" y="510"/>
                  </a:lnTo>
                  <a:lnTo>
                    <a:pt x="491" y="497"/>
                  </a:lnTo>
                  <a:lnTo>
                    <a:pt x="498" y="487"/>
                  </a:lnTo>
                  <a:lnTo>
                    <a:pt x="503" y="474"/>
                  </a:lnTo>
                  <a:lnTo>
                    <a:pt x="508" y="455"/>
                  </a:lnTo>
                  <a:lnTo>
                    <a:pt x="510" y="442"/>
                  </a:lnTo>
                  <a:lnTo>
                    <a:pt x="508" y="432"/>
                  </a:lnTo>
                  <a:lnTo>
                    <a:pt x="500" y="415"/>
                  </a:lnTo>
                  <a:lnTo>
                    <a:pt x="483" y="408"/>
                  </a:lnTo>
                  <a:lnTo>
                    <a:pt x="472" y="395"/>
                  </a:lnTo>
                  <a:lnTo>
                    <a:pt x="470" y="376"/>
                  </a:lnTo>
                  <a:lnTo>
                    <a:pt x="468" y="361"/>
                  </a:lnTo>
                  <a:lnTo>
                    <a:pt x="468" y="350"/>
                  </a:lnTo>
                  <a:lnTo>
                    <a:pt x="467" y="338"/>
                  </a:lnTo>
                  <a:lnTo>
                    <a:pt x="472" y="327"/>
                  </a:lnTo>
                  <a:lnTo>
                    <a:pt x="472" y="324"/>
                  </a:lnTo>
                  <a:lnTo>
                    <a:pt x="488" y="306"/>
                  </a:lnTo>
                  <a:lnTo>
                    <a:pt x="488" y="303"/>
                  </a:lnTo>
                  <a:lnTo>
                    <a:pt x="486" y="296"/>
                  </a:lnTo>
                  <a:lnTo>
                    <a:pt x="488" y="292"/>
                  </a:lnTo>
                  <a:lnTo>
                    <a:pt x="498" y="285"/>
                  </a:lnTo>
                  <a:lnTo>
                    <a:pt x="505" y="275"/>
                  </a:lnTo>
                  <a:lnTo>
                    <a:pt x="518" y="270"/>
                  </a:lnTo>
                  <a:lnTo>
                    <a:pt x="531" y="267"/>
                  </a:lnTo>
                  <a:lnTo>
                    <a:pt x="541" y="261"/>
                  </a:lnTo>
                  <a:lnTo>
                    <a:pt x="541" y="249"/>
                  </a:lnTo>
                  <a:lnTo>
                    <a:pt x="539" y="249"/>
                  </a:lnTo>
                  <a:lnTo>
                    <a:pt x="536" y="245"/>
                  </a:lnTo>
                  <a:lnTo>
                    <a:pt x="529" y="238"/>
                  </a:lnTo>
                  <a:lnTo>
                    <a:pt x="516" y="227"/>
                  </a:lnTo>
                  <a:lnTo>
                    <a:pt x="505" y="222"/>
                  </a:lnTo>
                  <a:lnTo>
                    <a:pt x="488" y="220"/>
                  </a:lnTo>
                  <a:lnTo>
                    <a:pt x="480" y="212"/>
                  </a:lnTo>
                  <a:lnTo>
                    <a:pt x="478" y="201"/>
                  </a:lnTo>
                  <a:lnTo>
                    <a:pt x="478" y="190"/>
                  </a:lnTo>
                  <a:lnTo>
                    <a:pt x="478" y="185"/>
                  </a:lnTo>
                  <a:lnTo>
                    <a:pt x="473" y="167"/>
                  </a:lnTo>
                  <a:lnTo>
                    <a:pt x="468" y="148"/>
                  </a:lnTo>
                  <a:lnTo>
                    <a:pt x="472" y="130"/>
                  </a:lnTo>
                  <a:lnTo>
                    <a:pt x="470" y="112"/>
                  </a:lnTo>
                  <a:lnTo>
                    <a:pt x="463" y="99"/>
                  </a:lnTo>
                  <a:lnTo>
                    <a:pt x="462" y="86"/>
                  </a:lnTo>
                  <a:lnTo>
                    <a:pt x="452" y="70"/>
                  </a:lnTo>
                  <a:lnTo>
                    <a:pt x="453" y="55"/>
                  </a:lnTo>
                  <a:lnTo>
                    <a:pt x="457" y="42"/>
                  </a:lnTo>
                  <a:lnTo>
                    <a:pt x="448" y="33"/>
                  </a:lnTo>
                  <a:lnTo>
                    <a:pt x="443" y="33"/>
                  </a:lnTo>
                  <a:lnTo>
                    <a:pt x="442" y="29"/>
                  </a:lnTo>
                  <a:lnTo>
                    <a:pt x="440" y="26"/>
                  </a:lnTo>
                  <a:lnTo>
                    <a:pt x="439" y="20"/>
                  </a:lnTo>
                  <a:lnTo>
                    <a:pt x="442" y="12"/>
                  </a:lnTo>
                  <a:lnTo>
                    <a:pt x="447" y="12"/>
                  </a:lnTo>
                  <a:lnTo>
                    <a:pt x="453" y="13"/>
                  </a:lnTo>
                  <a:lnTo>
                    <a:pt x="458" y="3"/>
                  </a:lnTo>
                  <a:lnTo>
                    <a:pt x="462" y="0"/>
                  </a:lnTo>
                  <a:lnTo>
                    <a:pt x="472" y="2"/>
                  </a:lnTo>
                  <a:lnTo>
                    <a:pt x="480" y="5"/>
                  </a:lnTo>
                  <a:lnTo>
                    <a:pt x="495" y="16"/>
                  </a:lnTo>
                  <a:lnTo>
                    <a:pt x="508" y="31"/>
                  </a:lnTo>
                  <a:lnTo>
                    <a:pt x="513" y="26"/>
                  </a:lnTo>
                  <a:lnTo>
                    <a:pt x="516" y="20"/>
                  </a:lnTo>
                  <a:lnTo>
                    <a:pt x="523" y="16"/>
                  </a:lnTo>
                  <a:lnTo>
                    <a:pt x="531" y="18"/>
                  </a:lnTo>
                  <a:lnTo>
                    <a:pt x="538" y="28"/>
                  </a:lnTo>
                  <a:lnTo>
                    <a:pt x="543" y="23"/>
                  </a:lnTo>
                  <a:lnTo>
                    <a:pt x="551" y="23"/>
                  </a:lnTo>
                  <a:lnTo>
                    <a:pt x="556" y="31"/>
                  </a:lnTo>
                  <a:lnTo>
                    <a:pt x="566" y="41"/>
                  </a:lnTo>
                  <a:lnTo>
                    <a:pt x="576" y="49"/>
                  </a:lnTo>
                  <a:lnTo>
                    <a:pt x="584" y="63"/>
                  </a:lnTo>
                  <a:lnTo>
                    <a:pt x="586" y="78"/>
                  </a:lnTo>
                  <a:lnTo>
                    <a:pt x="592" y="92"/>
                  </a:lnTo>
                  <a:lnTo>
                    <a:pt x="604" y="88"/>
                  </a:lnTo>
                  <a:lnTo>
                    <a:pt x="619" y="81"/>
                  </a:lnTo>
                  <a:lnTo>
                    <a:pt x="625" y="70"/>
                  </a:lnTo>
                  <a:lnTo>
                    <a:pt x="642" y="65"/>
                  </a:lnTo>
                  <a:lnTo>
                    <a:pt x="654" y="54"/>
                  </a:lnTo>
                  <a:lnTo>
                    <a:pt x="665" y="54"/>
                  </a:lnTo>
                  <a:lnTo>
                    <a:pt x="665" y="60"/>
                  </a:lnTo>
                  <a:lnTo>
                    <a:pt x="668" y="65"/>
                  </a:lnTo>
                  <a:lnTo>
                    <a:pt x="668" y="71"/>
                  </a:lnTo>
                  <a:lnTo>
                    <a:pt x="667" y="76"/>
                  </a:lnTo>
                  <a:lnTo>
                    <a:pt x="665" y="80"/>
                  </a:lnTo>
                  <a:lnTo>
                    <a:pt x="673" y="94"/>
                  </a:lnTo>
                  <a:lnTo>
                    <a:pt x="680" y="96"/>
                  </a:lnTo>
                  <a:lnTo>
                    <a:pt x="683" y="99"/>
                  </a:lnTo>
                  <a:lnTo>
                    <a:pt x="688" y="102"/>
                  </a:lnTo>
                  <a:lnTo>
                    <a:pt x="690" y="107"/>
                  </a:lnTo>
                  <a:lnTo>
                    <a:pt x="692" y="112"/>
                  </a:lnTo>
                  <a:lnTo>
                    <a:pt x="698" y="118"/>
                  </a:lnTo>
                  <a:lnTo>
                    <a:pt x="705" y="123"/>
                  </a:lnTo>
                  <a:lnTo>
                    <a:pt x="708" y="125"/>
                  </a:lnTo>
                  <a:lnTo>
                    <a:pt x="713" y="130"/>
                  </a:lnTo>
                  <a:lnTo>
                    <a:pt x="715" y="135"/>
                  </a:lnTo>
                  <a:lnTo>
                    <a:pt x="715" y="139"/>
                  </a:lnTo>
                  <a:lnTo>
                    <a:pt x="711" y="146"/>
                  </a:lnTo>
                  <a:lnTo>
                    <a:pt x="706" y="151"/>
                  </a:lnTo>
                  <a:lnTo>
                    <a:pt x="700" y="152"/>
                  </a:lnTo>
                  <a:lnTo>
                    <a:pt x="693" y="154"/>
                  </a:lnTo>
                  <a:lnTo>
                    <a:pt x="688" y="159"/>
                  </a:lnTo>
                  <a:lnTo>
                    <a:pt x="685" y="160"/>
                  </a:lnTo>
                  <a:lnTo>
                    <a:pt x="682" y="162"/>
                  </a:lnTo>
                  <a:lnTo>
                    <a:pt x="675" y="164"/>
                  </a:lnTo>
                  <a:lnTo>
                    <a:pt x="670" y="165"/>
                  </a:lnTo>
                  <a:lnTo>
                    <a:pt x="657" y="167"/>
                  </a:lnTo>
                  <a:lnTo>
                    <a:pt x="650" y="170"/>
                  </a:lnTo>
                  <a:lnTo>
                    <a:pt x="650" y="175"/>
                  </a:lnTo>
                  <a:lnTo>
                    <a:pt x="650" y="183"/>
                  </a:lnTo>
                  <a:lnTo>
                    <a:pt x="647" y="190"/>
                  </a:lnTo>
                  <a:lnTo>
                    <a:pt x="650" y="199"/>
                  </a:lnTo>
                  <a:lnTo>
                    <a:pt x="652" y="206"/>
                  </a:lnTo>
                  <a:lnTo>
                    <a:pt x="654" y="211"/>
                  </a:lnTo>
                  <a:lnTo>
                    <a:pt x="654" y="214"/>
                  </a:lnTo>
                  <a:lnTo>
                    <a:pt x="652" y="222"/>
                  </a:lnTo>
                  <a:lnTo>
                    <a:pt x="647" y="235"/>
                  </a:lnTo>
                  <a:lnTo>
                    <a:pt x="644" y="243"/>
                  </a:lnTo>
                  <a:lnTo>
                    <a:pt x="645" y="248"/>
                  </a:lnTo>
                  <a:lnTo>
                    <a:pt x="652" y="253"/>
                  </a:lnTo>
                  <a:lnTo>
                    <a:pt x="655" y="256"/>
                  </a:lnTo>
                  <a:lnTo>
                    <a:pt x="658" y="264"/>
                  </a:lnTo>
                  <a:lnTo>
                    <a:pt x="660" y="275"/>
                  </a:lnTo>
                  <a:lnTo>
                    <a:pt x="663" y="283"/>
                  </a:lnTo>
                  <a:lnTo>
                    <a:pt x="665" y="290"/>
                  </a:lnTo>
                  <a:lnTo>
                    <a:pt x="667" y="298"/>
                  </a:lnTo>
                  <a:lnTo>
                    <a:pt x="667" y="304"/>
                  </a:lnTo>
                  <a:lnTo>
                    <a:pt x="665" y="313"/>
                  </a:lnTo>
                  <a:lnTo>
                    <a:pt x="665" y="317"/>
                  </a:lnTo>
                  <a:lnTo>
                    <a:pt x="665" y="324"/>
                  </a:lnTo>
                  <a:lnTo>
                    <a:pt x="662" y="330"/>
                  </a:lnTo>
                  <a:lnTo>
                    <a:pt x="660" y="335"/>
                  </a:lnTo>
                  <a:lnTo>
                    <a:pt x="662" y="340"/>
                  </a:lnTo>
                  <a:lnTo>
                    <a:pt x="668" y="348"/>
                  </a:lnTo>
                  <a:lnTo>
                    <a:pt x="668" y="359"/>
                  </a:lnTo>
                  <a:lnTo>
                    <a:pt x="670" y="366"/>
                  </a:lnTo>
                  <a:lnTo>
                    <a:pt x="667" y="369"/>
                  </a:lnTo>
                  <a:lnTo>
                    <a:pt x="663" y="372"/>
                  </a:lnTo>
                  <a:lnTo>
                    <a:pt x="658" y="374"/>
                  </a:lnTo>
                  <a:lnTo>
                    <a:pt x="654" y="376"/>
                  </a:lnTo>
                  <a:lnTo>
                    <a:pt x="652" y="379"/>
                  </a:lnTo>
                  <a:lnTo>
                    <a:pt x="647" y="389"/>
                  </a:lnTo>
                  <a:lnTo>
                    <a:pt x="645" y="397"/>
                  </a:lnTo>
                  <a:lnTo>
                    <a:pt x="644" y="405"/>
                  </a:lnTo>
                  <a:lnTo>
                    <a:pt x="644" y="411"/>
                  </a:lnTo>
                  <a:lnTo>
                    <a:pt x="647" y="413"/>
                  </a:lnTo>
                  <a:lnTo>
                    <a:pt x="650" y="416"/>
                  </a:lnTo>
                  <a:lnTo>
                    <a:pt x="654" y="421"/>
                  </a:lnTo>
                  <a:lnTo>
                    <a:pt x="654" y="424"/>
                  </a:lnTo>
                  <a:lnTo>
                    <a:pt x="654" y="427"/>
                  </a:lnTo>
                  <a:lnTo>
                    <a:pt x="662" y="423"/>
                  </a:lnTo>
                  <a:lnTo>
                    <a:pt x="665" y="418"/>
                  </a:lnTo>
                  <a:lnTo>
                    <a:pt x="667" y="411"/>
                  </a:lnTo>
                  <a:lnTo>
                    <a:pt x="668" y="408"/>
                  </a:lnTo>
                  <a:lnTo>
                    <a:pt x="672" y="406"/>
                  </a:lnTo>
                  <a:lnTo>
                    <a:pt x="675" y="405"/>
                  </a:lnTo>
                  <a:lnTo>
                    <a:pt x="680" y="403"/>
                  </a:lnTo>
                  <a:lnTo>
                    <a:pt x="685" y="400"/>
                  </a:lnTo>
                  <a:lnTo>
                    <a:pt x="690" y="397"/>
                  </a:lnTo>
                  <a:lnTo>
                    <a:pt x="692" y="393"/>
                  </a:lnTo>
                  <a:lnTo>
                    <a:pt x="697" y="389"/>
                  </a:lnTo>
                  <a:lnTo>
                    <a:pt x="703" y="389"/>
                  </a:lnTo>
                  <a:lnTo>
                    <a:pt x="708" y="389"/>
                  </a:lnTo>
                  <a:lnTo>
                    <a:pt x="710" y="387"/>
                  </a:lnTo>
                  <a:lnTo>
                    <a:pt x="713" y="384"/>
                  </a:lnTo>
                  <a:lnTo>
                    <a:pt x="718" y="381"/>
                  </a:lnTo>
                  <a:lnTo>
                    <a:pt x="725" y="374"/>
                  </a:lnTo>
                  <a:lnTo>
                    <a:pt x="733" y="366"/>
                  </a:lnTo>
                  <a:lnTo>
                    <a:pt x="743" y="363"/>
                  </a:lnTo>
                  <a:lnTo>
                    <a:pt x="753" y="358"/>
                  </a:lnTo>
                  <a:lnTo>
                    <a:pt x="763" y="355"/>
                  </a:lnTo>
                  <a:lnTo>
                    <a:pt x="773" y="350"/>
                  </a:lnTo>
                  <a:lnTo>
                    <a:pt x="781" y="350"/>
                  </a:lnTo>
                  <a:lnTo>
                    <a:pt x="784" y="348"/>
                  </a:lnTo>
                  <a:lnTo>
                    <a:pt x="791" y="343"/>
                  </a:lnTo>
                  <a:lnTo>
                    <a:pt x="796" y="338"/>
                  </a:lnTo>
                  <a:lnTo>
                    <a:pt x="809" y="335"/>
                  </a:lnTo>
                  <a:lnTo>
                    <a:pt x="819" y="335"/>
                  </a:lnTo>
                  <a:lnTo>
                    <a:pt x="829" y="337"/>
                  </a:lnTo>
                  <a:lnTo>
                    <a:pt x="839" y="342"/>
                  </a:lnTo>
                  <a:lnTo>
                    <a:pt x="845" y="348"/>
                  </a:lnTo>
                  <a:lnTo>
                    <a:pt x="850" y="355"/>
                  </a:lnTo>
                  <a:lnTo>
                    <a:pt x="855" y="356"/>
                  </a:lnTo>
                  <a:lnTo>
                    <a:pt x="860" y="353"/>
                  </a:lnTo>
                  <a:lnTo>
                    <a:pt x="862" y="348"/>
                  </a:lnTo>
                  <a:lnTo>
                    <a:pt x="864" y="342"/>
                  </a:lnTo>
                  <a:lnTo>
                    <a:pt x="867" y="338"/>
                  </a:lnTo>
                  <a:lnTo>
                    <a:pt x="872" y="335"/>
                  </a:lnTo>
                  <a:lnTo>
                    <a:pt x="875" y="330"/>
                  </a:lnTo>
                  <a:lnTo>
                    <a:pt x="878" y="324"/>
                  </a:lnTo>
                  <a:lnTo>
                    <a:pt x="878" y="317"/>
                  </a:lnTo>
                  <a:lnTo>
                    <a:pt x="887" y="314"/>
                  </a:lnTo>
                  <a:lnTo>
                    <a:pt x="895" y="314"/>
                  </a:lnTo>
                  <a:lnTo>
                    <a:pt x="898" y="316"/>
                  </a:lnTo>
                  <a:lnTo>
                    <a:pt x="902" y="317"/>
                  </a:lnTo>
                  <a:lnTo>
                    <a:pt x="908" y="321"/>
                  </a:lnTo>
                  <a:lnTo>
                    <a:pt x="913" y="326"/>
                  </a:lnTo>
                  <a:lnTo>
                    <a:pt x="908" y="337"/>
                  </a:lnTo>
                  <a:lnTo>
                    <a:pt x="915" y="347"/>
                  </a:lnTo>
                  <a:lnTo>
                    <a:pt x="913" y="351"/>
                  </a:lnTo>
                  <a:lnTo>
                    <a:pt x="913" y="355"/>
                  </a:lnTo>
                  <a:lnTo>
                    <a:pt x="915" y="359"/>
                  </a:lnTo>
                  <a:lnTo>
                    <a:pt x="913" y="363"/>
                  </a:lnTo>
                  <a:lnTo>
                    <a:pt x="915" y="368"/>
                  </a:lnTo>
                  <a:lnTo>
                    <a:pt x="916" y="376"/>
                  </a:lnTo>
                  <a:lnTo>
                    <a:pt x="918" y="379"/>
                  </a:lnTo>
                  <a:lnTo>
                    <a:pt x="923" y="384"/>
                  </a:lnTo>
                  <a:lnTo>
                    <a:pt x="926" y="387"/>
                  </a:lnTo>
                  <a:lnTo>
                    <a:pt x="935" y="385"/>
                  </a:lnTo>
                  <a:lnTo>
                    <a:pt x="941" y="382"/>
                  </a:lnTo>
                  <a:lnTo>
                    <a:pt x="946" y="384"/>
                  </a:lnTo>
                  <a:lnTo>
                    <a:pt x="953" y="389"/>
                  </a:lnTo>
                  <a:lnTo>
                    <a:pt x="963" y="392"/>
                  </a:lnTo>
                  <a:lnTo>
                    <a:pt x="971" y="392"/>
                  </a:lnTo>
                  <a:lnTo>
                    <a:pt x="976" y="402"/>
                  </a:lnTo>
                  <a:lnTo>
                    <a:pt x="981" y="408"/>
                  </a:lnTo>
                  <a:lnTo>
                    <a:pt x="986" y="413"/>
                  </a:lnTo>
                  <a:lnTo>
                    <a:pt x="994" y="416"/>
                  </a:lnTo>
                  <a:lnTo>
                    <a:pt x="1001" y="423"/>
                  </a:lnTo>
                  <a:lnTo>
                    <a:pt x="1001" y="426"/>
                  </a:lnTo>
                  <a:lnTo>
                    <a:pt x="1001" y="431"/>
                  </a:lnTo>
                  <a:lnTo>
                    <a:pt x="1004" y="434"/>
                  </a:lnTo>
                  <a:lnTo>
                    <a:pt x="1006" y="439"/>
                  </a:lnTo>
                  <a:lnTo>
                    <a:pt x="1006" y="445"/>
                  </a:lnTo>
                  <a:lnTo>
                    <a:pt x="1011" y="447"/>
                  </a:lnTo>
                  <a:lnTo>
                    <a:pt x="1017" y="452"/>
                  </a:lnTo>
                  <a:lnTo>
                    <a:pt x="1026" y="450"/>
                  </a:lnTo>
                  <a:lnTo>
                    <a:pt x="1029" y="453"/>
                  </a:lnTo>
                  <a:lnTo>
                    <a:pt x="1032" y="460"/>
                  </a:lnTo>
                  <a:lnTo>
                    <a:pt x="1036" y="463"/>
                  </a:lnTo>
                  <a:lnTo>
                    <a:pt x="1039" y="466"/>
                  </a:lnTo>
                  <a:lnTo>
                    <a:pt x="1041" y="470"/>
                  </a:lnTo>
                  <a:lnTo>
                    <a:pt x="1044" y="476"/>
                  </a:lnTo>
                  <a:lnTo>
                    <a:pt x="1054" y="476"/>
                  </a:lnTo>
                  <a:lnTo>
                    <a:pt x="1062" y="481"/>
                  </a:lnTo>
                  <a:lnTo>
                    <a:pt x="1065" y="486"/>
                  </a:lnTo>
                  <a:lnTo>
                    <a:pt x="1072" y="487"/>
                  </a:lnTo>
                  <a:lnTo>
                    <a:pt x="1077" y="492"/>
                  </a:lnTo>
                  <a:lnTo>
                    <a:pt x="1085" y="487"/>
                  </a:lnTo>
                  <a:lnTo>
                    <a:pt x="1098" y="494"/>
                  </a:lnTo>
                  <a:lnTo>
                    <a:pt x="1107" y="504"/>
                  </a:lnTo>
                  <a:lnTo>
                    <a:pt x="1112" y="505"/>
                  </a:lnTo>
                  <a:lnTo>
                    <a:pt x="1113" y="502"/>
                  </a:lnTo>
                  <a:lnTo>
                    <a:pt x="1115" y="492"/>
                  </a:lnTo>
                  <a:lnTo>
                    <a:pt x="1120" y="492"/>
                  </a:lnTo>
                  <a:lnTo>
                    <a:pt x="1122" y="499"/>
                  </a:lnTo>
                  <a:lnTo>
                    <a:pt x="1127" y="500"/>
                  </a:lnTo>
                  <a:lnTo>
                    <a:pt x="1130" y="502"/>
                  </a:lnTo>
                  <a:lnTo>
                    <a:pt x="1136" y="502"/>
                  </a:lnTo>
                  <a:lnTo>
                    <a:pt x="1141" y="504"/>
                  </a:lnTo>
                  <a:lnTo>
                    <a:pt x="1146" y="507"/>
                  </a:lnTo>
                  <a:lnTo>
                    <a:pt x="1150" y="510"/>
                  </a:lnTo>
                  <a:lnTo>
                    <a:pt x="1155" y="516"/>
                  </a:lnTo>
                  <a:lnTo>
                    <a:pt x="1156" y="520"/>
                  </a:lnTo>
                  <a:lnTo>
                    <a:pt x="1165" y="521"/>
                  </a:lnTo>
                  <a:lnTo>
                    <a:pt x="1168" y="525"/>
                  </a:lnTo>
                  <a:lnTo>
                    <a:pt x="1175" y="531"/>
                  </a:lnTo>
                  <a:lnTo>
                    <a:pt x="1181" y="529"/>
                  </a:lnTo>
                  <a:lnTo>
                    <a:pt x="1184" y="528"/>
                  </a:lnTo>
                  <a:lnTo>
                    <a:pt x="1184" y="523"/>
                  </a:lnTo>
                  <a:lnTo>
                    <a:pt x="1186" y="516"/>
                  </a:lnTo>
                  <a:lnTo>
                    <a:pt x="1194" y="516"/>
                  </a:lnTo>
                  <a:lnTo>
                    <a:pt x="1199" y="513"/>
                  </a:lnTo>
                  <a:lnTo>
                    <a:pt x="1203" y="510"/>
                  </a:lnTo>
                  <a:lnTo>
                    <a:pt x="1208" y="504"/>
                  </a:lnTo>
                  <a:lnTo>
                    <a:pt x="1213" y="497"/>
                  </a:lnTo>
                  <a:lnTo>
                    <a:pt x="1218" y="495"/>
                  </a:lnTo>
                  <a:lnTo>
                    <a:pt x="1221" y="491"/>
                  </a:lnTo>
                  <a:lnTo>
                    <a:pt x="1219" y="482"/>
                  </a:lnTo>
                  <a:lnTo>
                    <a:pt x="1221" y="479"/>
                  </a:lnTo>
                  <a:lnTo>
                    <a:pt x="1221" y="476"/>
                  </a:lnTo>
                  <a:lnTo>
                    <a:pt x="1224" y="471"/>
                  </a:lnTo>
                  <a:lnTo>
                    <a:pt x="1232" y="457"/>
                  </a:lnTo>
                  <a:lnTo>
                    <a:pt x="1239" y="455"/>
                  </a:lnTo>
                  <a:lnTo>
                    <a:pt x="1247" y="457"/>
                  </a:lnTo>
                  <a:lnTo>
                    <a:pt x="1256" y="457"/>
                  </a:lnTo>
                  <a:lnTo>
                    <a:pt x="1264" y="455"/>
                  </a:lnTo>
                  <a:lnTo>
                    <a:pt x="1277" y="455"/>
                  </a:lnTo>
                  <a:lnTo>
                    <a:pt x="1285" y="460"/>
                  </a:lnTo>
                  <a:lnTo>
                    <a:pt x="1287" y="461"/>
                  </a:lnTo>
                  <a:lnTo>
                    <a:pt x="1289" y="468"/>
                  </a:lnTo>
                  <a:lnTo>
                    <a:pt x="1290" y="476"/>
                  </a:lnTo>
                  <a:lnTo>
                    <a:pt x="1290" y="479"/>
                  </a:lnTo>
                  <a:lnTo>
                    <a:pt x="1290" y="486"/>
                  </a:lnTo>
                  <a:lnTo>
                    <a:pt x="1289" y="494"/>
                  </a:lnTo>
                  <a:lnTo>
                    <a:pt x="1287" y="507"/>
                  </a:lnTo>
                  <a:lnTo>
                    <a:pt x="1289" y="516"/>
                  </a:lnTo>
                  <a:lnTo>
                    <a:pt x="1290" y="520"/>
                  </a:lnTo>
                  <a:lnTo>
                    <a:pt x="1294" y="520"/>
                  </a:lnTo>
                  <a:lnTo>
                    <a:pt x="1295" y="526"/>
                  </a:lnTo>
                  <a:lnTo>
                    <a:pt x="1294" y="536"/>
                  </a:lnTo>
                  <a:lnTo>
                    <a:pt x="1294" y="541"/>
                  </a:lnTo>
                  <a:lnTo>
                    <a:pt x="1299" y="546"/>
                  </a:lnTo>
                  <a:lnTo>
                    <a:pt x="1300" y="549"/>
                  </a:lnTo>
                  <a:lnTo>
                    <a:pt x="1304" y="554"/>
                  </a:lnTo>
                  <a:lnTo>
                    <a:pt x="1305" y="559"/>
                  </a:lnTo>
                  <a:lnTo>
                    <a:pt x="1310" y="562"/>
                  </a:lnTo>
                  <a:lnTo>
                    <a:pt x="1313" y="567"/>
                  </a:lnTo>
                  <a:lnTo>
                    <a:pt x="1317" y="573"/>
                  </a:lnTo>
                  <a:lnTo>
                    <a:pt x="1317" y="578"/>
                  </a:lnTo>
                  <a:lnTo>
                    <a:pt x="1315" y="581"/>
                  </a:lnTo>
                  <a:lnTo>
                    <a:pt x="1318" y="588"/>
                  </a:lnTo>
                  <a:lnTo>
                    <a:pt x="1322" y="594"/>
                  </a:lnTo>
                  <a:lnTo>
                    <a:pt x="1323" y="601"/>
                  </a:lnTo>
                  <a:lnTo>
                    <a:pt x="1330" y="602"/>
                  </a:lnTo>
                  <a:lnTo>
                    <a:pt x="1335" y="602"/>
                  </a:lnTo>
                  <a:lnTo>
                    <a:pt x="1338" y="609"/>
                  </a:lnTo>
                  <a:lnTo>
                    <a:pt x="1340" y="615"/>
                  </a:lnTo>
                  <a:lnTo>
                    <a:pt x="1340" y="623"/>
                  </a:lnTo>
                  <a:lnTo>
                    <a:pt x="1342" y="628"/>
                  </a:lnTo>
                  <a:lnTo>
                    <a:pt x="1340" y="635"/>
                  </a:lnTo>
                  <a:lnTo>
                    <a:pt x="1340" y="641"/>
                  </a:lnTo>
                  <a:lnTo>
                    <a:pt x="1340" y="648"/>
                  </a:lnTo>
                  <a:lnTo>
                    <a:pt x="1338" y="654"/>
                  </a:lnTo>
                  <a:lnTo>
                    <a:pt x="1335" y="660"/>
                  </a:lnTo>
                  <a:lnTo>
                    <a:pt x="1340" y="665"/>
                  </a:lnTo>
                  <a:lnTo>
                    <a:pt x="1337" y="672"/>
                  </a:lnTo>
                  <a:lnTo>
                    <a:pt x="1335" y="680"/>
                  </a:lnTo>
                  <a:lnTo>
                    <a:pt x="1335" y="683"/>
                  </a:lnTo>
                  <a:lnTo>
                    <a:pt x="1335" y="686"/>
                  </a:lnTo>
                  <a:lnTo>
                    <a:pt x="1332" y="688"/>
                  </a:lnTo>
                  <a:lnTo>
                    <a:pt x="1330" y="693"/>
                  </a:lnTo>
                  <a:lnTo>
                    <a:pt x="1333" y="698"/>
                  </a:lnTo>
                  <a:lnTo>
                    <a:pt x="1333" y="703"/>
                  </a:lnTo>
                  <a:lnTo>
                    <a:pt x="1335" y="707"/>
                  </a:lnTo>
                  <a:lnTo>
                    <a:pt x="1338" y="712"/>
                  </a:lnTo>
                  <a:lnTo>
                    <a:pt x="1338" y="722"/>
                  </a:lnTo>
                  <a:lnTo>
                    <a:pt x="1340" y="728"/>
                  </a:lnTo>
                  <a:lnTo>
                    <a:pt x="1338" y="733"/>
                  </a:lnTo>
                  <a:lnTo>
                    <a:pt x="1335" y="740"/>
                  </a:lnTo>
                  <a:lnTo>
                    <a:pt x="1347" y="743"/>
                  </a:lnTo>
                  <a:lnTo>
                    <a:pt x="1348" y="746"/>
                  </a:lnTo>
                  <a:lnTo>
                    <a:pt x="1348" y="749"/>
                  </a:lnTo>
                  <a:lnTo>
                    <a:pt x="1347" y="753"/>
                  </a:lnTo>
                  <a:lnTo>
                    <a:pt x="1343" y="758"/>
                  </a:lnTo>
                  <a:lnTo>
                    <a:pt x="1342" y="764"/>
                  </a:lnTo>
                  <a:lnTo>
                    <a:pt x="1342" y="772"/>
                  </a:lnTo>
                  <a:lnTo>
                    <a:pt x="1342" y="777"/>
                  </a:lnTo>
                  <a:lnTo>
                    <a:pt x="1340" y="779"/>
                  </a:lnTo>
                  <a:lnTo>
                    <a:pt x="1350" y="783"/>
                  </a:lnTo>
                  <a:lnTo>
                    <a:pt x="1350" y="788"/>
                  </a:lnTo>
                  <a:lnTo>
                    <a:pt x="1358" y="795"/>
                  </a:lnTo>
                  <a:lnTo>
                    <a:pt x="1370" y="796"/>
                  </a:lnTo>
                  <a:lnTo>
                    <a:pt x="1373" y="798"/>
                  </a:lnTo>
                  <a:lnTo>
                    <a:pt x="1380" y="796"/>
                  </a:lnTo>
                  <a:lnTo>
                    <a:pt x="1383" y="796"/>
                  </a:lnTo>
                  <a:lnTo>
                    <a:pt x="1391" y="796"/>
                  </a:lnTo>
                  <a:lnTo>
                    <a:pt x="1398" y="796"/>
                  </a:lnTo>
                </a:path>
              </a:pathLst>
            </a:custGeom>
            <a:noFill/>
            <a:ln w="3175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2" name="Freeform 336"/>
            <p:cNvSpPr>
              <a:spLocks/>
            </p:cNvSpPr>
            <p:nvPr/>
          </p:nvSpPr>
          <p:spPr bwMode="auto">
            <a:xfrm>
              <a:off x="1655763" y="2764633"/>
              <a:ext cx="692150" cy="985838"/>
            </a:xfrm>
            <a:custGeom>
              <a:avLst/>
              <a:gdLst>
                <a:gd name="T0" fmla="*/ 215 w 872"/>
                <a:gd name="T1" fmla="*/ 44 h 1243"/>
                <a:gd name="T2" fmla="*/ 271 w 872"/>
                <a:gd name="T3" fmla="*/ 10 h 1243"/>
                <a:gd name="T4" fmla="*/ 334 w 872"/>
                <a:gd name="T5" fmla="*/ 3 h 1243"/>
                <a:gd name="T6" fmla="*/ 395 w 872"/>
                <a:gd name="T7" fmla="*/ 24 h 1243"/>
                <a:gd name="T8" fmla="*/ 440 w 872"/>
                <a:gd name="T9" fmla="*/ 99 h 1243"/>
                <a:gd name="T10" fmla="*/ 483 w 872"/>
                <a:gd name="T11" fmla="*/ 78 h 1243"/>
                <a:gd name="T12" fmla="*/ 506 w 872"/>
                <a:gd name="T13" fmla="*/ 40 h 1243"/>
                <a:gd name="T14" fmla="*/ 552 w 872"/>
                <a:gd name="T15" fmla="*/ 18 h 1243"/>
                <a:gd name="T16" fmla="*/ 594 w 872"/>
                <a:gd name="T17" fmla="*/ 21 h 1243"/>
                <a:gd name="T18" fmla="*/ 630 w 872"/>
                <a:gd name="T19" fmla="*/ 13 h 1243"/>
                <a:gd name="T20" fmla="*/ 666 w 872"/>
                <a:gd name="T21" fmla="*/ 45 h 1243"/>
                <a:gd name="T22" fmla="*/ 686 w 872"/>
                <a:gd name="T23" fmla="*/ 100 h 1243"/>
                <a:gd name="T24" fmla="*/ 719 w 872"/>
                <a:gd name="T25" fmla="*/ 191 h 1243"/>
                <a:gd name="T26" fmla="*/ 681 w 872"/>
                <a:gd name="T27" fmla="*/ 254 h 1243"/>
                <a:gd name="T28" fmla="*/ 683 w 872"/>
                <a:gd name="T29" fmla="*/ 307 h 1243"/>
                <a:gd name="T30" fmla="*/ 668 w 872"/>
                <a:gd name="T31" fmla="*/ 348 h 1243"/>
                <a:gd name="T32" fmla="*/ 733 w 872"/>
                <a:gd name="T33" fmla="*/ 383 h 1243"/>
                <a:gd name="T34" fmla="*/ 749 w 872"/>
                <a:gd name="T35" fmla="*/ 435 h 1243"/>
                <a:gd name="T36" fmla="*/ 757 w 872"/>
                <a:gd name="T37" fmla="*/ 476 h 1243"/>
                <a:gd name="T38" fmla="*/ 756 w 872"/>
                <a:gd name="T39" fmla="*/ 518 h 1243"/>
                <a:gd name="T40" fmla="*/ 719 w 872"/>
                <a:gd name="T41" fmla="*/ 600 h 1243"/>
                <a:gd name="T42" fmla="*/ 719 w 872"/>
                <a:gd name="T43" fmla="*/ 637 h 1243"/>
                <a:gd name="T44" fmla="*/ 728 w 872"/>
                <a:gd name="T45" fmla="*/ 675 h 1243"/>
                <a:gd name="T46" fmla="*/ 698 w 872"/>
                <a:gd name="T47" fmla="*/ 718 h 1243"/>
                <a:gd name="T48" fmla="*/ 701 w 872"/>
                <a:gd name="T49" fmla="*/ 796 h 1243"/>
                <a:gd name="T50" fmla="*/ 754 w 872"/>
                <a:gd name="T51" fmla="*/ 835 h 1243"/>
                <a:gd name="T52" fmla="*/ 807 w 872"/>
                <a:gd name="T53" fmla="*/ 890 h 1243"/>
                <a:gd name="T54" fmla="*/ 870 w 872"/>
                <a:gd name="T55" fmla="*/ 929 h 1243"/>
                <a:gd name="T56" fmla="*/ 872 w 872"/>
                <a:gd name="T57" fmla="*/ 989 h 1243"/>
                <a:gd name="T58" fmla="*/ 791 w 872"/>
                <a:gd name="T59" fmla="*/ 1014 h 1243"/>
                <a:gd name="T60" fmla="*/ 721 w 872"/>
                <a:gd name="T61" fmla="*/ 1052 h 1243"/>
                <a:gd name="T62" fmla="*/ 660 w 872"/>
                <a:gd name="T63" fmla="*/ 1107 h 1243"/>
                <a:gd name="T64" fmla="*/ 607 w 872"/>
                <a:gd name="T65" fmla="*/ 1165 h 1243"/>
                <a:gd name="T66" fmla="*/ 552 w 872"/>
                <a:gd name="T67" fmla="*/ 1201 h 1243"/>
                <a:gd name="T68" fmla="*/ 533 w 872"/>
                <a:gd name="T69" fmla="*/ 1231 h 1243"/>
                <a:gd name="T70" fmla="*/ 483 w 872"/>
                <a:gd name="T71" fmla="*/ 1231 h 1243"/>
                <a:gd name="T72" fmla="*/ 465 w 872"/>
                <a:gd name="T73" fmla="*/ 1191 h 1243"/>
                <a:gd name="T74" fmla="*/ 420 w 872"/>
                <a:gd name="T75" fmla="*/ 1210 h 1243"/>
                <a:gd name="T76" fmla="*/ 380 w 872"/>
                <a:gd name="T77" fmla="*/ 1181 h 1243"/>
                <a:gd name="T78" fmla="*/ 329 w 872"/>
                <a:gd name="T79" fmla="*/ 1149 h 1243"/>
                <a:gd name="T80" fmla="*/ 289 w 872"/>
                <a:gd name="T81" fmla="*/ 1087 h 1243"/>
                <a:gd name="T82" fmla="*/ 235 w 872"/>
                <a:gd name="T83" fmla="*/ 1047 h 1243"/>
                <a:gd name="T84" fmla="*/ 192 w 872"/>
                <a:gd name="T85" fmla="*/ 992 h 1243"/>
                <a:gd name="T86" fmla="*/ 131 w 872"/>
                <a:gd name="T87" fmla="*/ 919 h 1243"/>
                <a:gd name="T88" fmla="*/ 122 w 872"/>
                <a:gd name="T89" fmla="*/ 883 h 1243"/>
                <a:gd name="T90" fmla="*/ 83 w 872"/>
                <a:gd name="T91" fmla="*/ 828 h 1243"/>
                <a:gd name="T92" fmla="*/ 20 w 872"/>
                <a:gd name="T93" fmla="*/ 786 h 1243"/>
                <a:gd name="T94" fmla="*/ 8 w 872"/>
                <a:gd name="T95" fmla="*/ 731 h 1243"/>
                <a:gd name="T96" fmla="*/ 7 w 872"/>
                <a:gd name="T97" fmla="*/ 670 h 1243"/>
                <a:gd name="T98" fmla="*/ 13 w 872"/>
                <a:gd name="T99" fmla="*/ 603 h 1243"/>
                <a:gd name="T100" fmla="*/ 60 w 872"/>
                <a:gd name="T101" fmla="*/ 642 h 1243"/>
                <a:gd name="T102" fmla="*/ 99 w 872"/>
                <a:gd name="T103" fmla="*/ 657 h 1243"/>
                <a:gd name="T104" fmla="*/ 144 w 872"/>
                <a:gd name="T105" fmla="*/ 624 h 1243"/>
                <a:gd name="T106" fmla="*/ 159 w 872"/>
                <a:gd name="T107" fmla="*/ 558 h 1243"/>
                <a:gd name="T108" fmla="*/ 154 w 872"/>
                <a:gd name="T109" fmla="*/ 489 h 1243"/>
                <a:gd name="T110" fmla="*/ 142 w 872"/>
                <a:gd name="T111" fmla="*/ 429 h 1243"/>
                <a:gd name="T112" fmla="*/ 104 w 872"/>
                <a:gd name="T113" fmla="*/ 377 h 1243"/>
                <a:gd name="T114" fmla="*/ 136 w 872"/>
                <a:gd name="T115" fmla="*/ 324 h 1243"/>
                <a:gd name="T116" fmla="*/ 116 w 872"/>
                <a:gd name="T117" fmla="*/ 275 h 1243"/>
                <a:gd name="T118" fmla="*/ 146 w 872"/>
                <a:gd name="T119" fmla="*/ 235 h 1243"/>
                <a:gd name="T120" fmla="*/ 150 w 872"/>
                <a:gd name="T121" fmla="*/ 197 h 1243"/>
                <a:gd name="T122" fmla="*/ 177 w 872"/>
                <a:gd name="T123" fmla="*/ 147 h 1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2" h="1243">
                  <a:moveTo>
                    <a:pt x="170" y="90"/>
                  </a:moveTo>
                  <a:lnTo>
                    <a:pt x="182" y="86"/>
                  </a:lnTo>
                  <a:lnTo>
                    <a:pt x="187" y="78"/>
                  </a:lnTo>
                  <a:lnTo>
                    <a:pt x="190" y="71"/>
                  </a:lnTo>
                  <a:lnTo>
                    <a:pt x="192" y="68"/>
                  </a:lnTo>
                  <a:lnTo>
                    <a:pt x="193" y="63"/>
                  </a:lnTo>
                  <a:lnTo>
                    <a:pt x="197" y="60"/>
                  </a:lnTo>
                  <a:lnTo>
                    <a:pt x="202" y="57"/>
                  </a:lnTo>
                  <a:lnTo>
                    <a:pt x="205" y="52"/>
                  </a:lnTo>
                  <a:lnTo>
                    <a:pt x="208" y="48"/>
                  </a:lnTo>
                  <a:lnTo>
                    <a:pt x="212" y="45"/>
                  </a:lnTo>
                  <a:lnTo>
                    <a:pt x="215" y="44"/>
                  </a:lnTo>
                  <a:lnTo>
                    <a:pt x="218" y="44"/>
                  </a:lnTo>
                  <a:lnTo>
                    <a:pt x="222" y="44"/>
                  </a:lnTo>
                  <a:lnTo>
                    <a:pt x="223" y="39"/>
                  </a:lnTo>
                  <a:lnTo>
                    <a:pt x="223" y="32"/>
                  </a:lnTo>
                  <a:lnTo>
                    <a:pt x="227" y="27"/>
                  </a:lnTo>
                  <a:lnTo>
                    <a:pt x="236" y="23"/>
                  </a:lnTo>
                  <a:lnTo>
                    <a:pt x="241" y="21"/>
                  </a:lnTo>
                  <a:lnTo>
                    <a:pt x="248" y="18"/>
                  </a:lnTo>
                  <a:lnTo>
                    <a:pt x="251" y="13"/>
                  </a:lnTo>
                  <a:lnTo>
                    <a:pt x="258" y="10"/>
                  </a:lnTo>
                  <a:lnTo>
                    <a:pt x="265" y="10"/>
                  </a:lnTo>
                  <a:lnTo>
                    <a:pt x="271" y="10"/>
                  </a:lnTo>
                  <a:lnTo>
                    <a:pt x="278" y="10"/>
                  </a:lnTo>
                  <a:lnTo>
                    <a:pt x="284" y="6"/>
                  </a:lnTo>
                  <a:lnTo>
                    <a:pt x="288" y="3"/>
                  </a:lnTo>
                  <a:lnTo>
                    <a:pt x="293" y="5"/>
                  </a:lnTo>
                  <a:lnTo>
                    <a:pt x="301" y="3"/>
                  </a:lnTo>
                  <a:lnTo>
                    <a:pt x="308" y="1"/>
                  </a:lnTo>
                  <a:lnTo>
                    <a:pt x="314" y="0"/>
                  </a:lnTo>
                  <a:lnTo>
                    <a:pt x="319" y="0"/>
                  </a:lnTo>
                  <a:lnTo>
                    <a:pt x="322" y="3"/>
                  </a:lnTo>
                  <a:lnTo>
                    <a:pt x="327" y="5"/>
                  </a:lnTo>
                  <a:lnTo>
                    <a:pt x="331" y="3"/>
                  </a:lnTo>
                  <a:lnTo>
                    <a:pt x="334" y="3"/>
                  </a:lnTo>
                  <a:lnTo>
                    <a:pt x="341" y="6"/>
                  </a:lnTo>
                  <a:lnTo>
                    <a:pt x="349" y="6"/>
                  </a:lnTo>
                  <a:lnTo>
                    <a:pt x="352" y="16"/>
                  </a:lnTo>
                  <a:lnTo>
                    <a:pt x="359" y="18"/>
                  </a:lnTo>
                  <a:lnTo>
                    <a:pt x="362" y="21"/>
                  </a:lnTo>
                  <a:lnTo>
                    <a:pt x="365" y="24"/>
                  </a:lnTo>
                  <a:lnTo>
                    <a:pt x="370" y="26"/>
                  </a:lnTo>
                  <a:lnTo>
                    <a:pt x="375" y="26"/>
                  </a:lnTo>
                  <a:lnTo>
                    <a:pt x="384" y="24"/>
                  </a:lnTo>
                  <a:lnTo>
                    <a:pt x="389" y="23"/>
                  </a:lnTo>
                  <a:lnTo>
                    <a:pt x="392" y="24"/>
                  </a:lnTo>
                  <a:lnTo>
                    <a:pt x="395" y="24"/>
                  </a:lnTo>
                  <a:lnTo>
                    <a:pt x="400" y="32"/>
                  </a:lnTo>
                  <a:lnTo>
                    <a:pt x="407" y="40"/>
                  </a:lnTo>
                  <a:lnTo>
                    <a:pt x="410" y="47"/>
                  </a:lnTo>
                  <a:lnTo>
                    <a:pt x="408" y="53"/>
                  </a:lnTo>
                  <a:lnTo>
                    <a:pt x="408" y="55"/>
                  </a:lnTo>
                  <a:lnTo>
                    <a:pt x="415" y="63"/>
                  </a:lnTo>
                  <a:lnTo>
                    <a:pt x="418" y="68"/>
                  </a:lnTo>
                  <a:lnTo>
                    <a:pt x="427" y="68"/>
                  </a:lnTo>
                  <a:lnTo>
                    <a:pt x="432" y="71"/>
                  </a:lnTo>
                  <a:lnTo>
                    <a:pt x="435" y="89"/>
                  </a:lnTo>
                  <a:lnTo>
                    <a:pt x="440" y="92"/>
                  </a:lnTo>
                  <a:lnTo>
                    <a:pt x="440" y="99"/>
                  </a:lnTo>
                  <a:lnTo>
                    <a:pt x="443" y="100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3" y="108"/>
                  </a:lnTo>
                  <a:lnTo>
                    <a:pt x="458" y="107"/>
                  </a:lnTo>
                  <a:lnTo>
                    <a:pt x="465" y="102"/>
                  </a:lnTo>
                  <a:lnTo>
                    <a:pt x="470" y="97"/>
                  </a:lnTo>
                  <a:lnTo>
                    <a:pt x="473" y="94"/>
                  </a:lnTo>
                  <a:lnTo>
                    <a:pt x="476" y="92"/>
                  </a:lnTo>
                  <a:lnTo>
                    <a:pt x="481" y="86"/>
                  </a:lnTo>
                  <a:lnTo>
                    <a:pt x="483" y="81"/>
                  </a:lnTo>
                  <a:lnTo>
                    <a:pt x="483" y="78"/>
                  </a:lnTo>
                  <a:lnTo>
                    <a:pt x="480" y="74"/>
                  </a:lnTo>
                  <a:lnTo>
                    <a:pt x="485" y="74"/>
                  </a:lnTo>
                  <a:lnTo>
                    <a:pt x="488" y="69"/>
                  </a:lnTo>
                  <a:lnTo>
                    <a:pt x="493" y="66"/>
                  </a:lnTo>
                  <a:lnTo>
                    <a:pt x="496" y="61"/>
                  </a:lnTo>
                  <a:lnTo>
                    <a:pt x="498" y="57"/>
                  </a:lnTo>
                  <a:lnTo>
                    <a:pt x="501" y="53"/>
                  </a:lnTo>
                  <a:lnTo>
                    <a:pt x="503" y="50"/>
                  </a:lnTo>
                  <a:lnTo>
                    <a:pt x="506" y="48"/>
                  </a:lnTo>
                  <a:lnTo>
                    <a:pt x="506" y="45"/>
                  </a:lnTo>
                  <a:lnTo>
                    <a:pt x="503" y="44"/>
                  </a:lnTo>
                  <a:lnTo>
                    <a:pt x="506" y="40"/>
                  </a:lnTo>
                  <a:lnTo>
                    <a:pt x="511" y="35"/>
                  </a:lnTo>
                  <a:lnTo>
                    <a:pt x="521" y="31"/>
                  </a:lnTo>
                  <a:lnTo>
                    <a:pt x="524" y="31"/>
                  </a:lnTo>
                  <a:lnTo>
                    <a:pt x="528" y="31"/>
                  </a:lnTo>
                  <a:lnTo>
                    <a:pt x="531" y="26"/>
                  </a:lnTo>
                  <a:lnTo>
                    <a:pt x="536" y="27"/>
                  </a:lnTo>
                  <a:lnTo>
                    <a:pt x="537" y="21"/>
                  </a:lnTo>
                  <a:lnTo>
                    <a:pt x="541" y="21"/>
                  </a:lnTo>
                  <a:lnTo>
                    <a:pt x="544" y="19"/>
                  </a:lnTo>
                  <a:lnTo>
                    <a:pt x="546" y="18"/>
                  </a:lnTo>
                  <a:lnTo>
                    <a:pt x="549" y="19"/>
                  </a:lnTo>
                  <a:lnTo>
                    <a:pt x="552" y="18"/>
                  </a:lnTo>
                  <a:lnTo>
                    <a:pt x="554" y="19"/>
                  </a:lnTo>
                  <a:lnTo>
                    <a:pt x="557" y="19"/>
                  </a:lnTo>
                  <a:lnTo>
                    <a:pt x="562" y="19"/>
                  </a:lnTo>
                  <a:lnTo>
                    <a:pt x="566" y="21"/>
                  </a:lnTo>
                  <a:lnTo>
                    <a:pt x="567" y="19"/>
                  </a:lnTo>
                  <a:lnTo>
                    <a:pt x="571" y="24"/>
                  </a:lnTo>
                  <a:lnTo>
                    <a:pt x="574" y="23"/>
                  </a:lnTo>
                  <a:lnTo>
                    <a:pt x="577" y="24"/>
                  </a:lnTo>
                  <a:lnTo>
                    <a:pt x="580" y="23"/>
                  </a:lnTo>
                  <a:lnTo>
                    <a:pt x="587" y="21"/>
                  </a:lnTo>
                  <a:lnTo>
                    <a:pt x="590" y="23"/>
                  </a:lnTo>
                  <a:lnTo>
                    <a:pt x="594" y="21"/>
                  </a:lnTo>
                  <a:lnTo>
                    <a:pt x="595" y="23"/>
                  </a:lnTo>
                  <a:lnTo>
                    <a:pt x="600" y="21"/>
                  </a:lnTo>
                  <a:lnTo>
                    <a:pt x="604" y="19"/>
                  </a:lnTo>
                  <a:lnTo>
                    <a:pt x="607" y="18"/>
                  </a:lnTo>
                  <a:lnTo>
                    <a:pt x="610" y="19"/>
                  </a:lnTo>
                  <a:lnTo>
                    <a:pt x="615" y="19"/>
                  </a:lnTo>
                  <a:lnTo>
                    <a:pt x="617" y="19"/>
                  </a:lnTo>
                  <a:lnTo>
                    <a:pt x="617" y="16"/>
                  </a:lnTo>
                  <a:lnTo>
                    <a:pt x="619" y="18"/>
                  </a:lnTo>
                  <a:lnTo>
                    <a:pt x="622" y="19"/>
                  </a:lnTo>
                  <a:lnTo>
                    <a:pt x="625" y="16"/>
                  </a:lnTo>
                  <a:lnTo>
                    <a:pt x="630" y="13"/>
                  </a:lnTo>
                  <a:lnTo>
                    <a:pt x="633" y="14"/>
                  </a:lnTo>
                  <a:lnTo>
                    <a:pt x="637" y="16"/>
                  </a:lnTo>
                  <a:lnTo>
                    <a:pt x="638" y="21"/>
                  </a:lnTo>
                  <a:lnTo>
                    <a:pt x="642" y="26"/>
                  </a:lnTo>
                  <a:lnTo>
                    <a:pt x="645" y="27"/>
                  </a:lnTo>
                  <a:lnTo>
                    <a:pt x="652" y="27"/>
                  </a:lnTo>
                  <a:lnTo>
                    <a:pt x="655" y="26"/>
                  </a:lnTo>
                  <a:lnTo>
                    <a:pt x="657" y="31"/>
                  </a:lnTo>
                  <a:lnTo>
                    <a:pt x="660" y="32"/>
                  </a:lnTo>
                  <a:lnTo>
                    <a:pt x="665" y="34"/>
                  </a:lnTo>
                  <a:lnTo>
                    <a:pt x="666" y="39"/>
                  </a:lnTo>
                  <a:lnTo>
                    <a:pt x="666" y="45"/>
                  </a:lnTo>
                  <a:lnTo>
                    <a:pt x="668" y="47"/>
                  </a:lnTo>
                  <a:lnTo>
                    <a:pt x="665" y="55"/>
                  </a:lnTo>
                  <a:lnTo>
                    <a:pt x="662" y="57"/>
                  </a:lnTo>
                  <a:lnTo>
                    <a:pt x="658" y="60"/>
                  </a:lnTo>
                  <a:lnTo>
                    <a:pt x="658" y="66"/>
                  </a:lnTo>
                  <a:lnTo>
                    <a:pt x="660" y="71"/>
                  </a:lnTo>
                  <a:lnTo>
                    <a:pt x="663" y="79"/>
                  </a:lnTo>
                  <a:lnTo>
                    <a:pt x="668" y="84"/>
                  </a:lnTo>
                  <a:lnTo>
                    <a:pt x="671" y="84"/>
                  </a:lnTo>
                  <a:lnTo>
                    <a:pt x="675" y="86"/>
                  </a:lnTo>
                  <a:lnTo>
                    <a:pt x="680" y="89"/>
                  </a:lnTo>
                  <a:lnTo>
                    <a:pt x="686" y="100"/>
                  </a:lnTo>
                  <a:lnTo>
                    <a:pt x="691" y="105"/>
                  </a:lnTo>
                  <a:lnTo>
                    <a:pt x="700" y="112"/>
                  </a:lnTo>
                  <a:lnTo>
                    <a:pt x="706" y="116"/>
                  </a:lnTo>
                  <a:lnTo>
                    <a:pt x="709" y="121"/>
                  </a:lnTo>
                  <a:lnTo>
                    <a:pt x="714" y="144"/>
                  </a:lnTo>
                  <a:lnTo>
                    <a:pt x="721" y="158"/>
                  </a:lnTo>
                  <a:lnTo>
                    <a:pt x="723" y="162"/>
                  </a:lnTo>
                  <a:lnTo>
                    <a:pt x="723" y="168"/>
                  </a:lnTo>
                  <a:lnTo>
                    <a:pt x="724" y="173"/>
                  </a:lnTo>
                  <a:lnTo>
                    <a:pt x="724" y="181"/>
                  </a:lnTo>
                  <a:lnTo>
                    <a:pt x="723" y="186"/>
                  </a:lnTo>
                  <a:lnTo>
                    <a:pt x="719" y="191"/>
                  </a:lnTo>
                  <a:lnTo>
                    <a:pt x="714" y="197"/>
                  </a:lnTo>
                  <a:lnTo>
                    <a:pt x="713" y="202"/>
                  </a:lnTo>
                  <a:lnTo>
                    <a:pt x="716" y="212"/>
                  </a:lnTo>
                  <a:lnTo>
                    <a:pt x="721" y="217"/>
                  </a:lnTo>
                  <a:lnTo>
                    <a:pt x="711" y="225"/>
                  </a:lnTo>
                  <a:lnTo>
                    <a:pt x="708" y="226"/>
                  </a:lnTo>
                  <a:lnTo>
                    <a:pt x="701" y="236"/>
                  </a:lnTo>
                  <a:lnTo>
                    <a:pt x="698" y="241"/>
                  </a:lnTo>
                  <a:lnTo>
                    <a:pt x="693" y="246"/>
                  </a:lnTo>
                  <a:lnTo>
                    <a:pt x="691" y="247"/>
                  </a:lnTo>
                  <a:lnTo>
                    <a:pt x="683" y="252"/>
                  </a:lnTo>
                  <a:lnTo>
                    <a:pt x="681" y="254"/>
                  </a:lnTo>
                  <a:lnTo>
                    <a:pt x="678" y="254"/>
                  </a:lnTo>
                  <a:lnTo>
                    <a:pt x="675" y="254"/>
                  </a:lnTo>
                  <a:lnTo>
                    <a:pt x="666" y="260"/>
                  </a:lnTo>
                  <a:lnTo>
                    <a:pt x="666" y="268"/>
                  </a:lnTo>
                  <a:lnTo>
                    <a:pt x="668" y="275"/>
                  </a:lnTo>
                  <a:lnTo>
                    <a:pt x="670" y="280"/>
                  </a:lnTo>
                  <a:lnTo>
                    <a:pt x="676" y="286"/>
                  </a:lnTo>
                  <a:lnTo>
                    <a:pt x="676" y="288"/>
                  </a:lnTo>
                  <a:lnTo>
                    <a:pt x="683" y="298"/>
                  </a:lnTo>
                  <a:lnTo>
                    <a:pt x="683" y="301"/>
                  </a:lnTo>
                  <a:lnTo>
                    <a:pt x="683" y="302"/>
                  </a:lnTo>
                  <a:lnTo>
                    <a:pt x="683" y="307"/>
                  </a:lnTo>
                  <a:lnTo>
                    <a:pt x="685" y="311"/>
                  </a:lnTo>
                  <a:lnTo>
                    <a:pt x="685" y="312"/>
                  </a:lnTo>
                  <a:lnTo>
                    <a:pt x="686" y="315"/>
                  </a:lnTo>
                  <a:lnTo>
                    <a:pt x="688" y="319"/>
                  </a:lnTo>
                  <a:lnTo>
                    <a:pt x="683" y="322"/>
                  </a:lnTo>
                  <a:lnTo>
                    <a:pt x="678" y="324"/>
                  </a:lnTo>
                  <a:lnTo>
                    <a:pt x="675" y="327"/>
                  </a:lnTo>
                  <a:lnTo>
                    <a:pt x="670" y="330"/>
                  </a:lnTo>
                  <a:lnTo>
                    <a:pt x="663" y="335"/>
                  </a:lnTo>
                  <a:lnTo>
                    <a:pt x="660" y="338"/>
                  </a:lnTo>
                  <a:lnTo>
                    <a:pt x="660" y="345"/>
                  </a:lnTo>
                  <a:lnTo>
                    <a:pt x="668" y="348"/>
                  </a:lnTo>
                  <a:lnTo>
                    <a:pt x="675" y="353"/>
                  </a:lnTo>
                  <a:lnTo>
                    <a:pt x="680" y="353"/>
                  </a:lnTo>
                  <a:lnTo>
                    <a:pt x="683" y="351"/>
                  </a:lnTo>
                  <a:lnTo>
                    <a:pt x="686" y="345"/>
                  </a:lnTo>
                  <a:lnTo>
                    <a:pt x="695" y="343"/>
                  </a:lnTo>
                  <a:lnTo>
                    <a:pt x="696" y="343"/>
                  </a:lnTo>
                  <a:lnTo>
                    <a:pt x="705" y="349"/>
                  </a:lnTo>
                  <a:lnTo>
                    <a:pt x="714" y="359"/>
                  </a:lnTo>
                  <a:lnTo>
                    <a:pt x="724" y="366"/>
                  </a:lnTo>
                  <a:lnTo>
                    <a:pt x="729" y="374"/>
                  </a:lnTo>
                  <a:lnTo>
                    <a:pt x="731" y="380"/>
                  </a:lnTo>
                  <a:lnTo>
                    <a:pt x="733" y="383"/>
                  </a:lnTo>
                  <a:lnTo>
                    <a:pt x="733" y="388"/>
                  </a:lnTo>
                  <a:lnTo>
                    <a:pt x="736" y="390"/>
                  </a:lnTo>
                  <a:lnTo>
                    <a:pt x="743" y="388"/>
                  </a:lnTo>
                  <a:lnTo>
                    <a:pt x="749" y="393"/>
                  </a:lnTo>
                  <a:lnTo>
                    <a:pt x="749" y="400"/>
                  </a:lnTo>
                  <a:lnTo>
                    <a:pt x="744" y="406"/>
                  </a:lnTo>
                  <a:lnTo>
                    <a:pt x="743" y="411"/>
                  </a:lnTo>
                  <a:lnTo>
                    <a:pt x="744" y="414"/>
                  </a:lnTo>
                  <a:lnTo>
                    <a:pt x="746" y="417"/>
                  </a:lnTo>
                  <a:lnTo>
                    <a:pt x="749" y="425"/>
                  </a:lnTo>
                  <a:lnTo>
                    <a:pt x="748" y="432"/>
                  </a:lnTo>
                  <a:lnTo>
                    <a:pt x="749" y="435"/>
                  </a:lnTo>
                  <a:lnTo>
                    <a:pt x="751" y="437"/>
                  </a:lnTo>
                  <a:lnTo>
                    <a:pt x="752" y="440"/>
                  </a:lnTo>
                  <a:lnTo>
                    <a:pt x="748" y="442"/>
                  </a:lnTo>
                  <a:lnTo>
                    <a:pt x="744" y="445"/>
                  </a:lnTo>
                  <a:lnTo>
                    <a:pt x="743" y="448"/>
                  </a:lnTo>
                  <a:lnTo>
                    <a:pt x="741" y="451"/>
                  </a:lnTo>
                  <a:lnTo>
                    <a:pt x="743" y="455"/>
                  </a:lnTo>
                  <a:lnTo>
                    <a:pt x="743" y="458"/>
                  </a:lnTo>
                  <a:lnTo>
                    <a:pt x="743" y="461"/>
                  </a:lnTo>
                  <a:lnTo>
                    <a:pt x="748" y="466"/>
                  </a:lnTo>
                  <a:lnTo>
                    <a:pt x="754" y="469"/>
                  </a:lnTo>
                  <a:lnTo>
                    <a:pt x="757" y="476"/>
                  </a:lnTo>
                  <a:lnTo>
                    <a:pt x="761" y="480"/>
                  </a:lnTo>
                  <a:lnTo>
                    <a:pt x="761" y="485"/>
                  </a:lnTo>
                  <a:lnTo>
                    <a:pt x="756" y="489"/>
                  </a:lnTo>
                  <a:lnTo>
                    <a:pt x="752" y="492"/>
                  </a:lnTo>
                  <a:lnTo>
                    <a:pt x="752" y="493"/>
                  </a:lnTo>
                  <a:lnTo>
                    <a:pt x="756" y="495"/>
                  </a:lnTo>
                  <a:lnTo>
                    <a:pt x="757" y="498"/>
                  </a:lnTo>
                  <a:lnTo>
                    <a:pt x="757" y="502"/>
                  </a:lnTo>
                  <a:lnTo>
                    <a:pt x="757" y="505"/>
                  </a:lnTo>
                  <a:lnTo>
                    <a:pt x="754" y="508"/>
                  </a:lnTo>
                  <a:lnTo>
                    <a:pt x="754" y="511"/>
                  </a:lnTo>
                  <a:lnTo>
                    <a:pt x="756" y="518"/>
                  </a:lnTo>
                  <a:lnTo>
                    <a:pt x="756" y="519"/>
                  </a:lnTo>
                  <a:lnTo>
                    <a:pt x="757" y="523"/>
                  </a:lnTo>
                  <a:lnTo>
                    <a:pt x="762" y="527"/>
                  </a:lnTo>
                  <a:lnTo>
                    <a:pt x="762" y="539"/>
                  </a:lnTo>
                  <a:lnTo>
                    <a:pt x="756" y="553"/>
                  </a:lnTo>
                  <a:lnTo>
                    <a:pt x="751" y="568"/>
                  </a:lnTo>
                  <a:lnTo>
                    <a:pt x="748" y="576"/>
                  </a:lnTo>
                  <a:lnTo>
                    <a:pt x="743" y="581"/>
                  </a:lnTo>
                  <a:lnTo>
                    <a:pt x="734" y="584"/>
                  </a:lnTo>
                  <a:lnTo>
                    <a:pt x="728" y="587"/>
                  </a:lnTo>
                  <a:lnTo>
                    <a:pt x="723" y="592"/>
                  </a:lnTo>
                  <a:lnTo>
                    <a:pt x="719" y="600"/>
                  </a:lnTo>
                  <a:lnTo>
                    <a:pt x="716" y="605"/>
                  </a:lnTo>
                  <a:lnTo>
                    <a:pt x="711" y="612"/>
                  </a:lnTo>
                  <a:lnTo>
                    <a:pt x="709" y="616"/>
                  </a:lnTo>
                  <a:lnTo>
                    <a:pt x="709" y="621"/>
                  </a:lnTo>
                  <a:lnTo>
                    <a:pt x="706" y="624"/>
                  </a:lnTo>
                  <a:lnTo>
                    <a:pt x="703" y="628"/>
                  </a:lnTo>
                  <a:lnTo>
                    <a:pt x="703" y="633"/>
                  </a:lnTo>
                  <a:lnTo>
                    <a:pt x="709" y="634"/>
                  </a:lnTo>
                  <a:lnTo>
                    <a:pt x="718" y="629"/>
                  </a:lnTo>
                  <a:lnTo>
                    <a:pt x="721" y="628"/>
                  </a:lnTo>
                  <a:lnTo>
                    <a:pt x="724" y="631"/>
                  </a:lnTo>
                  <a:lnTo>
                    <a:pt x="719" y="637"/>
                  </a:lnTo>
                  <a:lnTo>
                    <a:pt x="714" y="641"/>
                  </a:lnTo>
                  <a:lnTo>
                    <a:pt x="709" y="644"/>
                  </a:lnTo>
                  <a:lnTo>
                    <a:pt x="709" y="646"/>
                  </a:lnTo>
                  <a:lnTo>
                    <a:pt x="714" y="649"/>
                  </a:lnTo>
                  <a:lnTo>
                    <a:pt x="719" y="654"/>
                  </a:lnTo>
                  <a:lnTo>
                    <a:pt x="723" y="655"/>
                  </a:lnTo>
                  <a:lnTo>
                    <a:pt x="726" y="657"/>
                  </a:lnTo>
                  <a:lnTo>
                    <a:pt x="728" y="660"/>
                  </a:lnTo>
                  <a:lnTo>
                    <a:pt x="728" y="665"/>
                  </a:lnTo>
                  <a:lnTo>
                    <a:pt x="728" y="670"/>
                  </a:lnTo>
                  <a:lnTo>
                    <a:pt x="731" y="671"/>
                  </a:lnTo>
                  <a:lnTo>
                    <a:pt x="728" y="675"/>
                  </a:lnTo>
                  <a:lnTo>
                    <a:pt x="721" y="678"/>
                  </a:lnTo>
                  <a:lnTo>
                    <a:pt x="724" y="689"/>
                  </a:lnTo>
                  <a:lnTo>
                    <a:pt x="724" y="699"/>
                  </a:lnTo>
                  <a:lnTo>
                    <a:pt x="724" y="704"/>
                  </a:lnTo>
                  <a:lnTo>
                    <a:pt x="723" y="705"/>
                  </a:lnTo>
                  <a:lnTo>
                    <a:pt x="723" y="709"/>
                  </a:lnTo>
                  <a:lnTo>
                    <a:pt x="724" y="710"/>
                  </a:lnTo>
                  <a:lnTo>
                    <a:pt x="723" y="717"/>
                  </a:lnTo>
                  <a:lnTo>
                    <a:pt x="713" y="717"/>
                  </a:lnTo>
                  <a:lnTo>
                    <a:pt x="701" y="715"/>
                  </a:lnTo>
                  <a:lnTo>
                    <a:pt x="700" y="715"/>
                  </a:lnTo>
                  <a:lnTo>
                    <a:pt x="698" y="718"/>
                  </a:lnTo>
                  <a:lnTo>
                    <a:pt x="696" y="723"/>
                  </a:lnTo>
                  <a:lnTo>
                    <a:pt x="701" y="726"/>
                  </a:lnTo>
                  <a:lnTo>
                    <a:pt x="700" y="733"/>
                  </a:lnTo>
                  <a:lnTo>
                    <a:pt x="703" y="739"/>
                  </a:lnTo>
                  <a:lnTo>
                    <a:pt x="705" y="751"/>
                  </a:lnTo>
                  <a:lnTo>
                    <a:pt x="706" y="760"/>
                  </a:lnTo>
                  <a:lnTo>
                    <a:pt x="703" y="767"/>
                  </a:lnTo>
                  <a:lnTo>
                    <a:pt x="696" y="773"/>
                  </a:lnTo>
                  <a:lnTo>
                    <a:pt x="696" y="777"/>
                  </a:lnTo>
                  <a:lnTo>
                    <a:pt x="693" y="785"/>
                  </a:lnTo>
                  <a:lnTo>
                    <a:pt x="696" y="790"/>
                  </a:lnTo>
                  <a:lnTo>
                    <a:pt x="701" y="796"/>
                  </a:lnTo>
                  <a:lnTo>
                    <a:pt x="696" y="804"/>
                  </a:lnTo>
                  <a:lnTo>
                    <a:pt x="696" y="807"/>
                  </a:lnTo>
                  <a:lnTo>
                    <a:pt x="701" y="815"/>
                  </a:lnTo>
                  <a:lnTo>
                    <a:pt x="718" y="822"/>
                  </a:lnTo>
                  <a:lnTo>
                    <a:pt x="721" y="822"/>
                  </a:lnTo>
                  <a:lnTo>
                    <a:pt x="726" y="815"/>
                  </a:lnTo>
                  <a:lnTo>
                    <a:pt x="729" y="814"/>
                  </a:lnTo>
                  <a:lnTo>
                    <a:pt x="733" y="812"/>
                  </a:lnTo>
                  <a:lnTo>
                    <a:pt x="739" y="814"/>
                  </a:lnTo>
                  <a:lnTo>
                    <a:pt x="744" y="819"/>
                  </a:lnTo>
                  <a:lnTo>
                    <a:pt x="746" y="828"/>
                  </a:lnTo>
                  <a:lnTo>
                    <a:pt x="754" y="835"/>
                  </a:lnTo>
                  <a:lnTo>
                    <a:pt x="759" y="836"/>
                  </a:lnTo>
                  <a:lnTo>
                    <a:pt x="762" y="841"/>
                  </a:lnTo>
                  <a:lnTo>
                    <a:pt x="766" y="848"/>
                  </a:lnTo>
                  <a:lnTo>
                    <a:pt x="767" y="851"/>
                  </a:lnTo>
                  <a:lnTo>
                    <a:pt x="771" y="859"/>
                  </a:lnTo>
                  <a:lnTo>
                    <a:pt x="776" y="866"/>
                  </a:lnTo>
                  <a:lnTo>
                    <a:pt x="779" y="866"/>
                  </a:lnTo>
                  <a:lnTo>
                    <a:pt x="782" y="867"/>
                  </a:lnTo>
                  <a:lnTo>
                    <a:pt x="786" y="872"/>
                  </a:lnTo>
                  <a:lnTo>
                    <a:pt x="791" y="879"/>
                  </a:lnTo>
                  <a:lnTo>
                    <a:pt x="799" y="888"/>
                  </a:lnTo>
                  <a:lnTo>
                    <a:pt x="807" y="890"/>
                  </a:lnTo>
                  <a:lnTo>
                    <a:pt x="817" y="891"/>
                  </a:lnTo>
                  <a:lnTo>
                    <a:pt x="830" y="901"/>
                  </a:lnTo>
                  <a:lnTo>
                    <a:pt x="837" y="901"/>
                  </a:lnTo>
                  <a:lnTo>
                    <a:pt x="838" y="909"/>
                  </a:lnTo>
                  <a:lnTo>
                    <a:pt x="845" y="914"/>
                  </a:lnTo>
                  <a:lnTo>
                    <a:pt x="850" y="911"/>
                  </a:lnTo>
                  <a:lnTo>
                    <a:pt x="853" y="909"/>
                  </a:lnTo>
                  <a:lnTo>
                    <a:pt x="857" y="914"/>
                  </a:lnTo>
                  <a:lnTo>
                    <a:pt x="857" y="921"/>
                  </a:lnTo>
                  <a:lnTo>
                    <a:pt x="863" y="925"/>
                  </a:lnTo>
                  <a:lnTo>
                    <a:pt x="867" y="927"/>
                  </a:lnTo>
                  <a:lnTo>
                    <a:pt x="870" y="929"/>
                  </a:lnTo>
                  <a:lnTo>
                    <a:pt x="870" y="934"/>
                  </a:lnTo>
                  <a:lnTo>
                    <a:pt x="868" y="935"/>
                  </a:lnTo>
                  <a:lnTo>
                    <a:pt x="867" y="937"/>
                  </a:lnTo>
                  <a:lnTo>
                    <a:pt x="860" y="937"/>
                  </a:lnTo>
                  <a:lnTo>
                    <a:pt x="865" y="945"/>
                  </a:lnTo>
                  <a:lnTo>
                    <a:pt x="870" y="955"/>
                  </a:lnTo>
                  <a:lnTo>
                    <a:pt x="872" y="964"/>
                  </a:lnTo>
                  <a:lnTo>
                    <a:pt x="872" y="969"/>
                  </a:lnTo>
                  <a:lnTo>
                    <a:pt x="872" y="972"/>
                  </a:lnTo>
                  <a:lnTo>
                    <a:pt x="870" y="982"/>
                  </a:lnTo>
                  <a:lnTo>
                    <a:pt x="872" y="985"/>
                  </a:lnTo>
                  <a:lnTo>
                    <a:pt x="872" y="989"/>
                  </a:lnTo>
                  <a:lnTo>
                    <a:pt x="872" y="993"/>
                  </a:lnTo>
                  <a:lnTo>
                    <a:pt x="863" y="993"/>
                  </a:lnTo>
                  <a:lnTo>
                    <a:pt x="855" y="1008"/>
                  </a:lnTo>
                  <a:lnTo>
                    <a:pt x="855" y="1014"/>
                  </a:lnTo>
                  <a:lnTo>
                    <a:pt x="850" y="1018"/>
                  </a:lnTo>
                  <a:lnTo>
                    <a:pt x="847" y="1019"/>
                  </a:lnTo>
                  <a:lnTo>
                    <a:pt x="838" y="1023"/>
                  </a:lnTo>
                  <a:lnTo>
                    <a:pt x="830" y="1019"/>
                  </a:lnTo>
                  <a:lnTo>
                    <a:pt x="824" y="1027"/>
                  </a:lnTo>
                  <a:lnTo>
                    <a:pt x="814" y="1024"/>
                  </a:lnTo>
                  <a:lnTo>
                    <a:pt x="802" y="1016"/>
                  </a:lnTo>
                  <a:lnTo>
                    <a:pt x="791" y="1014"/>
                  </a:lnTo>
                  <a:lnTo>
                    <a:pt x="779" y="1019"/>
                  </a:lnTo>
                  <a:lnTo>
                    <a:pt x="769" y="1021"/>
                  </a:lnTo>
                  <a:lnTo>
                    <a:pt x="761" y="1026"/>
                  </a:lnTo>
                  <a:lnTo>
                    <a:pt x="761" y="1037"/>
                  </a:lnTo>
                  <a:lnTo>
                    <a:pt x="761" y="1042"/>
                  </a:lnTo>
                  <a:lnTo>
                    <a:pt x="764" y="1045"/>
                  </a:lnTo>
                  <a:lnTo>
                    <a:pt x="772" y="1048"/>
                  </a:lnTo>
                  <a:lnTo>
                    <a:pt x="776" y="1057"/>
                  </a:lnTo>
                  <a:lnTo>
                    <a:pt x="761" y="1065"/>
                  </a:lnTo>
                  <a:lnTo>
                    <a:pt x="754" y="1061"/>
                  </a:lnTo>
                  <a:lnTo>
                    <a:pt x="731" y="1052"/>
                  </a:lnTo>
                  <a:lnTo>
                    <a:pt x="721" y="1052"/>
                  </a:lnTo>
                  <a:lnTo>
                    <a:pt x="709" y="1055"/>
                  </a:lnTo>
                  <a:lnTo>
                    <a:pt x="706" y="1055"/>
                  </a:lnTo>
                  <a:lnTo>
                    <a:pt x="700" y="1057"/>
                  </a:lnTo>
                  <a:lnTo>
                    <a:pt x="695" y="1066"/>
                  </a:lnTo>
                  <a:lnTo>
                    <a:pt x="690" y="1074"/>
                  </a:lnTo>
                  <a:lnTo>
                    <a:pt x="690" y="1084"/>
                  </a:lnTo>
                  <a:lnTo>
                    <a:pt x="688" y="1089"/>
                  </a:lnTo>
                  <a:lnTo>
                    <a:pt x="685" y="1094"/>
                  </a:lnTo>
                  <a:lnTo>
                    <a:pt x="678" y="1099"/>
                  </a:lnTo>
                  <a:lnTo>
                    <a:pt x="671" y="1099"/>
                  </a:lnTo>
                  <a:lnTo>
                    <a:pt x="668" y="1100"/>
                  </a:lnTo>
                  <a:lnTo>
                    <a:pt x="660" y="1107"/>
                  </a:lnTo>
                  <a:lnTo>
                    <a:pt x="655" y="1115"/>
                  </a:lnTo>
                  <a:lnTo>
                    <a:pt x="658" y="1124"/>
                  </a:lnTo>
                  <a:lnTo>
                    <a:pt x="662" y="1131"/>
                  </a:lnTo>
                  <a:lnTo>
                    <a:pt x="663" y="1134"/>
                  </a:lnTo>
                  <a:lnTo>
                    <a:pt x="666" y="1142"/>
                  </a:lnTo>
                  <a:lnTo>
                    <a:pt x="670" y="1152"/>
                  </a:lnTo>
                  <a:lnTo>
                    <a:pt x="666" y="1158"/>
                  </a:lnTo>
                  <a:lnTo>
                    <a:pt x="650" y="1162"/>
                  </a:lnTo>
                  <a:lnTo>
                    <a:pt x="633" y="1160"/>
                  </a:lnTo>
                  <a:lnTo>
                    <a:pt x="625" y="1157"/>
                  </a:lnTo>
                  <a:lnTo>
                    <a:pt x="617" y="1158"/>
                  </a:lnTo>
                  <a:lnTo>
                    <a:pt x="607" y="1165"/>
                  </a:lnTo>
                  <a:lnTo>
                    <a:pt x="600" y="1175"/>
                  </a:lnTo>
                  <a:lnTo>
                    <a:pt x="599" y="1178"/>
                  </a:lnTo>
                  <a:lnTo>
                    <a:pt x="597" y="1183"/>
                  </a:lnTo>
                  <a:lnTo>
                    <a:pt x="595" y="1186"/>
                  </a:lnTo>
                  <a:lnTo>
                    <a:pt x="594" y="1188"/>
                  </a:lnTo>
                  <a:lnTo>
                    <a:pt x="587" y="1192"/>
                  </a:lnTo>
                  <a:lnTo>
                    <a:pt x="584" y="1201"/>
                  </a:lnTo>
                  <a:lnTo>
                    <a:pt x="582" y="1207"/>
                  </a:lnTo>
                  <a:lnTo>
                    <a:pt x="577" y="1207"/>
                  </a:lnTo>
                  <a:lnTo>
                    <a:pt x="567" y="1205"/>
                  </a:lnTo>
                  <a:lnTo>
                    <a:pt x="561" y="1202"/>
                  </a:lnTo>
                  <a:lnTo>
                    <a:pt x="552" y="1201"/>
                  </a:lnTo>
                  <a:lnTo>
                    <a:pt x="549" y="1202"/>
                  </a:lnTo>
                  <a:lnTo>
                    <a:pt x="547" y="1205"/>
                  </a:lnTo>
                  <a:lnTo>
                    <a:pt x="546" y="1209"/>
                  </a:lnTo>
                  <a:lnTo>
                    <a:pt x="541" y="1212"/>
                  </a:lnTo>
                  <a:lnTo>
                    <a:pt x="539" y="1213"/>
                  </a:lnTo>
                  <a:lnTo>
                    <a:pt x="539" y="1217"/>
                  </a:lnTo>
                  <a:lnTo>
                    <a:pt x="541" y="1218"/>
                  </a:lnTo>
                  <a:lnTo>
                    <a:pt x="542" y="1220"/>
                  </a:lnTo>
                  <a:lnTo>
                    <a:pt x="541" y="1222"/>
                  </a:lnTo>
                  <a:lnTo>
                    <a:pt x="539" y="1226"/>
                  </a:lnTo>
                  <a:lnTo>
                    <a:pt x="536" y="1226"/>
                  </a:lnTo>
                  <a:lnTo>
                    <a:pt x="533" y="1231"/>
                  </a:lnTo>
                  <a:lnTo>
                    <a:pt x="528" y="1235"/>
                  </a:lnTo>
                  <a:lnTo>
                    <a:pt x="521" y="1238"/>
                  </a:lnTo>
                  <a:lnTo>
                    <a:pt x="519" y="1239"/>
                  </a:lnTo>
                  <a:lnTo>
                    <a:pt x="511" y="1241"/>
                  </a:lnTo>
                  <a:lnTo>
                    <a:pt x="509" y="1239"/>
                  </a:lnTo>
                  <a:lnTo>
                    <a:pt x="503" y="1238"/>
                  </a:lnTo>
                  <a:lnTo>
                    <a:pt x="501" y="1238"/>
                  </a:lnTo>
                  <a:lnTo>
                    <a:pt x="496" y="1243"/>
                  </a:lnTo>
                  <a:lnTo>
                    <a:pt x="493" y="1239"/>
                  </a:lnTo>
                  <a:lnTo>
                    <a:pt x="491" y="1238"/>
                  </a:lnTo>
                  <a:lnTo>
                    <a:pt x="486" y="1236"/>
                  </a:lnTo>
                  <a:lnTo>
                    <a:pt x="483" y="1231"/>
                  </a:lnTo>
                  <a:lnTo>
                    <a:pt x="481" y="1228"/>
                  </a:lnTo>
                  <a:lnTo>
                    <a:pt x="481" y="1226"/>
                  </a:lnTo>
                  <a:lnTo>
                    <a:pt x="478" y="1223"/>
                  </a:lnTo>
                  <a:lnTo>
                    <a:pt x="475" y="1222"/>
                  </a:lnTo>
                  <a:lnTo>
                    <a:pt x="473" y="1222"/>
                  </a:lnTo>
                  <a:lnTo>
                    <a:pt x="466" y="1218"/>
                  </a:lnTo>
                  <a:lnTo>
                    <a:pt x="461" y="1212"/>
                  </a:lnTo>
                  <a:lnTo>
                    <a:pt x="461" y="1207"/>
                  </a:lnTo>
                  <a:lnTo>
                    <a:pt x="460" y="1204"/>
                  </a:lnTo>
                  <a:lnTo>
                    <a:pt x="460" y="1202"/>
                  </a:lnTo>
                  <a:lnTo>
                    <a:pt x="463" y="1192"/>
                  </a:lnTo>
                  <a:lnTo>
                    <a:pt x="465" y="1191"/>
                  </a:lnTo>
                  <a:lnTo>
                    <a:pt x="465" y="1186"/>
                  </a:lnTo>
                  <a:lnTo>
                    <a:pt x="463" y="1184"/>
                  </a:lnTo>
                  <a:lnTo>
                    <a:pt x="460" y="1186"/>
                  </a:lnTo>
                  <a:lnTo>
                    <a:pt x="456" y="1191"/>
                  </a:lnTo>
                  <a:lnTo>
                    <a:pt x="455" y="1194"/>
                  </a:lnTo>
                  <a:lnTo>
                    <a:pt x="447" y="1197"/>
                  </a:lnTo>
                  <a:lnTo>
                    <a:pt x="445" y="1197"/>
                  </a:lnTo>
                  <a:lnTo>
                    <a:pt x="438" y="1201"/>
                  </a:lnTo>
                  <a:lnTo>
                    <a:pt x="437" y="1201"/>
                  </a:lnTo>
                  <a:lnTo>
                    <a:pt x="430" y="1202"/>
                  </a:lnTo>
                  <a:lnTo>
                    <a:pt x="428" y="1204"/>
                  </a:lnTo>
                  <a:lnTo>
                    <a:pt x="420" y="1210"/>
                  </a:lnTo>
                  <a:lnTo>
                    <a:pt x="418" y="1210"/>
                  </a:lnTo>
                  <a:lnTo>
                    <a:pt x="417" y="1204"/>
                  </a:lnTo>
                  <a:lnTo>
                    <a:pt x="417" y="1197"/>
                  </a:lnTo>
                  <a:lnTo>
                    <a:pt x="418" y="1196"/>
                  </a:lnTo>
                  <a:lnTo>
                    <a:pt x="415" y="1194"/>
                  </a:lnTo>
                  <a:lnTo>
                    <a:pt x="413" y="1192"/>
                  </a:lnTo>
                  <a:lnTo>
                    <a:pt x="402" y="1194"/>
                  </a:lnTo>
                  <a:lnTo>
                    <a:pt x="395" y="1189"/>
                  </a:lnTo>
                  <a:lnTo>
                    <a:pt x="385" y="1186"/>
                  </a:lnTo>
                  <a:lnTo>
                    <a:pt x="384" y="1184"/>
                  </a:lnTo>
                  <a:lnTo>
                    <a:pt x="382" y="1183"/>
                  </a:lnTo>
                  <a:lnTo>
                    <a:pt x="380" y="1181"/>
                  </a:lnTo>
                  <a:lnTo>
                    <a:pt x="379" y="1180"/>
                  </a:lnTo>
                  <a:lnTo>
                    <a:pt x="370" y="1176"/>
                  </a:lnTo>
                  <a:lnTo>
                    <a:pt x="367" y="1178"/>
                  </a:lnTo>
                  <a:lnTo>
                    <a:pt x="361" y="1178"/>
                  </a:lnTo>
                  <a:lnTo>
                    <a:pt x="361" y="1176"/>
                  </a:lnTo>
                  <a:lnTo>
                    <a:pt x="354" y="1170"/>
                  </a:lnTo>
                  <a:lnTo>
                    <a:pt x="352" y="1168"/>
                  </a:lnTo>
                  <a:lnTo>
                    <a:pt x="351" y="1167"/>
                  </a:lnTo>
                  <a:lnTo>
                    <a:pt x="341" y="1160"/>
                  </a:lnTo>
                  <a:lnTo>
                    <a:pt x="332" y="1152"/>
                  </a:lnTo>
                  <a:lnTo>
                    <a:pt x="331" y="1150"/>
                  </a:lnTo>
                  <a:lnTo>
                    <a:pt x="329" y="1149"/>
                  </a:lnTo>
                  <a:lnTo>
                    <a:pt x="322" y="1139"/>
                  </a:lnTo>
                  <a:lnTo>
                    <a:pt x="321" y="1136"/>
                  </a:lnTo>
                  <a:lnTo>
                    <a:pt x="316" y="1126"/>
                  </a:lnTo>
                  <a:lnTo>
                    <a:pt x="311" y="1120"/>
                  </a:lnTo>
                  <a:lnTo>
                    <a:pt x="309" y="1118"/>
                  </a:lnTo>
                  <a:lnTo>
                    <a:pt x="304" y="1107"/>
                  </a:lnTo>
                  <a:lnTo>
                    <a:pt x="303" y="1105"/>
                  </a:lnTo>
                  <a:lnTo>
                    <a:pt x="301" y="1102"/>
                  </a:lnTo>
                  <a:lnTo>
                    <a:pt x="296" y="1099"/>
                  </a:lnTo>
                  <a:lnTo>
                    <a:pt x="294" y="1097"/>
                  </a:lnTo>
                  <a:lnTo>
                    <a:pt x="291" y="1089"/>
                  </a:lnTo>
                  <a:lnTo>
                    <a:pt x="289" y="1087"/>
                  </a:lnTo>
                  <a:lnTo>
                    <a:pt x="291" y="1081"/>
                  </a:lnTo>
                  <a:lnTo>
                    <a:pt x="293" y="1074"/>
                  </a:lnTo>
                  <a:lnTo>
                    <a:pt x="291" y="1063"/>
                  </a:lnTo>
                  <a:lnTo>
                    <a:pt x="289" y="1060"/>
                  </a:lnTo>
                  <a:lnTo>
                    <a:pt x="288" y="1058"/>
                  </a:lnTo>
                  <a:lnTo>
                    <a:pt x="275" y="1053"/>
                  </a:lnTo>
                  <a:lnTo>
                    <a:pt x="271" y="1052"/>
                  </a:lnTo>
                  <a:lnTo>
                    <a:pt x="270" y="1050"/>
                  </a:lnTo>
                  <a:lnTo>
                    <a:pt x="255" y="1048"/>
                  </a:lnTo>
                  <a:lnTo>
                    <a:pt x="253" y="1048"/>
                  </a:lnTo>
                  <a:lnTo>
                    <a:pt x="236" y="1047"/>
                  </a:lnTo>
                  <a:lnTo>
                    <a:pt x="235" y="1047"/>
                  </a:lnTo>
                  <a:lnTo>
                    <a:pt x="225" y="1042"/>
                  </a:lnTo>
                  <a:lnTo>
                    <a:pt x="223" y="1039"/>
                  </a:lnTo>
                  <a:lnTo>
                    <a:pt x="222" y="1034"/>
                  </a:lnTo>
                  <a:lnTo>
                    <a:pt x="220" y="1026"/>
                  </a:lnTo>
                  <a:lnTo>
                    <a:pt x="213" y="1019"/>
                  </a:lnTo>
                  <a:lnTo>
                    <a:pt x="212" y="1018"/>
                  </a:lnTo>
                  <a:lnTo>
                    <a:pt x="205" y="1013"/>
                  </a:lnTo>
                  <a:lnTo>
                    <a:pt x="202" y="1010"/>
                  </a:lnTo>
                  <a:lnTo>
                    <a:pt x="198" y="1003"/>
                  </a:lnTo>
                  <a:lnTo>
                    <a:pt x="197" y="997"/>
                  </a:lnTo>
                  <a:lnTo>
                    <a:pt x="193" y="993"/>
                  </a:lnTo>
                  <a:lnTo>
                    <a:pt x="192" y="992"/>
                  </a:lnTo>
                  <a:lnTo>
                    <a:pt x="193" y="987"/>
                  </a:lnTo>
                  <a:lnTo>
                    <a:pt x="190" y="980"/>
                  </a:lnTo>
                  <a:lnTo>
                    <a:pt x="184" y="980"/>
                  </a:lnTo>
                  <a:lnTo>
                    <a:pt x="177" y="976"/>
                  </a:lnTo>
                  <a:lnTo>
                    <a:pt x="172" y="964"/>
                  </a:lnTo>
                  <a:lnTo>
                    <a:pt x="172" y="953"/>
                  </a:lnTo>
                  <a:lnTo>
                    <a:pt x="172" y="934"/>
                  </a:lnTo>
                  <a:lnTo>
                    <a:pt x="165" y="919"/>
                  </a:lnTo>
                  <a:lnTo>
                    <a:pt x="152" y="919"/>
                  </a:lnTo>
                  <a:lnTo>
                    <a:pt x="142" y="921"/>
                  </a:lnTo>
                  <a:lnTo>
                    <a:pt x="134" y="919"/>
                  </a:lnTo>
                  <a:lnTo>
                    <a:pt x="131" y="919"/>
                  </a:lnTo>
                  <a:lnTo>
                    <a:pt x="122" y="914"/>
                  </a:lnTo>
                  <a:lnTo>
                    <a:pt x="116" y="911"/>
                  </a:lnTo>
                  <a:lnTo>
                    <a:pt x="104" y="909"/>
                  </a:lnTo>
                  <a:lnTo>
                    <a:pt x="99" y="906"/>
                  </a:lnTo>
                  <a:lnTo>
                    <a:pt x="99" y="901"/>
                  </a:lnTo>
                  <a:lnTo>
                    <a:pt x="111" y="900"/>
                  </a:lnTo>
                  <a:lnTo>
                    <a:pt x="114" y="896"/>
                  </a:lnTo>
                  <a:lnTo>
                    <a:pt x="117" y="893"/>
                  </a:lnTo>
                  <a:lnTo>
                    <a:pt x="124" y="893"/>
                  </a:lnTo>
                  <a:lnTo>
                    <a:pt x="129" y="891"/>
                  </a:lnTo>
                  <a:lnTo>
                    <a:pt x="132" y="887"/>
                  </a:lnTo>
                  <a:lnTo>
                    <a:pt x="122" y="883"/>
                  </a:lnTo>
                  <a:lnTo>
                    <a:pt x="116" y="880"/>
                  </a:lnTo>
                  <a:lnTo>
                    <a:pt x="111" y="877"/>
                  </a:lnTo>
                  <a:lnTo>
                    <a:pt x="104" y="877"/>
                  </a:lnTo>
                  <a:lnTo>
                    <a:pt x="96" y="875"/>
                  </a:lnTo>
                  <a:lnTo>
                    <a:pt x="91" y="872"/>
                  </a:lnTo>
                  <a:lnTo>
                    <a:pt x="88" y="867"/>
                  </a:lnTo>
                  <a:lnTo>
                    <a:pt x="88" y="859"/>
                  </a:lnTo>
                  <a:lnTo>
                    <a:pt x="88" y="851"/>
                  </a:lnTo>
                  <a:lnTo>
                    <a:pt x="88" y="846"/>
                  </a:lnTo>
                  <a:lnTo>
                    <a:pt x="86" y="845"/>
                  </a:lnTo>
                  <a:lnTo>
                    <a:pt x="84" y="841"/>
                  </a:lnTo>
                  <a:lnTo>
                    <a:pt x="83" y="828"/>
                  </a:lnTo>
                  <a:lnTo>
                    <a:pt x="84" y="820"/>
                  </a:lnTo>
                  <a:lnTo>
                    <a:pt x="84" y="812"/>
                  </a:lnTo>
                  <a:lnTo>
                    <a:pt x="84" y="809"/>
                  </a:lnTo>
                  <a:lnTo>
                    <a:pt x="74" y="802"/>
                  </a:lnTo>
                  <a:lnTo>
                    <a:pt x="68" y="794"/>
                  </a:lnTo>
                  <a:lnTo>
                    <a:pt x="61" y="794"/>
                  </a:lnTo>
                  <a:lnTo>
                    <a:pt x="53" y="794"/>
                  </a:lnTo>
                  <a:lnTo>
                    <a:pt x="50" y="794"/>
                  </a:lnTo>
                  <a:lnTo>
                    <a:pt x="43" y="796"/>
                  </a:lnTo>
                  <a:lnTo>
                    <a:pt x="40" y="794"/>
                  </a:lnTo>
                  <a:lnTo>
                    <a:pt x="28" y="793"/>
                  </a:lnTo>
                  <a:lnTo>
                    <a:pt x="20" y="786"/>
                  </a:lnTo>
                  <a:lnTo>
                    <a:pt x="20" y="781"/>
                  </a:lnTo>
                  <a:lnTo>
                    <a:pt x="10" y="777"/>
                  </a:lnTo>
                  <a:lnTo>
                    <a:pt x="12" y="775"/>
                  </a:lnTo>
                  <a:lnTo>
                    <a:pt x="12" y="770"/>
                  </a:lnTo>
                  <a:lnTo>
                    <a:pt x="12" y="762"/>
                  </a:lnTo>
                  <a:lnTo>
                    <a:pt x="13" y="756"/>
                  </a:lnTo>
                  <a:lnTo>
                    <a:pt x="17" y="751"/>
                  </a:lnTo>
                  <a:lnTo>
                    <a:pt x="18" y="747"/>
                  </a:lnTo>
                  <a:lnTo>
                    <a:pt x="18" y="744"/>
                  </a:lnTo>
                  <a:lnTo>
                    <a:pt x="17" y="741"/>
                  </a:lnTo>
                  <a:lnTo>
                    <a:pt x="5" y="738"/>
                  </a:lnTo>
                  <a:lnTo>
                    <a:pt x="8" y="731"/>
                  </a:lnTo>
                  <a:lnTo>
                    <a:pt x="10" y="726"/>
                  </a:lnTo>
                  <a:lnTo>
                    <a:pt x="8" y="720"/>
                  </a:lnTo>
                  <a:lnTo>
                    <a:pt x="8" y="710"/>
                  </a:lnTo>
                  <a:lnTo>
                    <a:pt x="5" y="705"/>
                  </a:lnTo>
                  <a:lnTo>
                    <a:pt x="3" y="701"/>
                  </a:lnTo>
                  <a:lnTo>
                    <a:pt x="3" y="696"/>
                  </a:lnTo>
                  <a:lnTo>
                    <a:pt x="0" y="691"/>
                  </a:lnTo>
                  <a:lnTo>
                    <a:pt x="2" y="686"/>
                  </a:lnTo>
                  <a:lnTo>
                    <a:pt x="5" y="684"/>
                  </a:lnTo>
                  <a:lnTo>
                    <a:pt x="5" y="681"/>
                  </a:lnTo>
                  <a:lnTo>
                    <a:pt x="5" y="678"/>
                  </a:lnTo>
                  <a:lnTo>
                    <a:pt x="7" y="670"/>
                  </a:lnTo>
                  <a:lnTo>
                    <a:pt x="10" y="663"/>
                  </a:lnTo>
                  <a:lnTo>
                    <a:pt x="5" y="658"/>
                  </a:lnTo>
                  <a:lnTo>
                    <a:pt x="8" y="652"/>
                  </a:lnTo>
                  <a:lnTo>
                    <a:pt x="10" y="646"/>
                  </a:lnTo>
                  <a:lnTo>
                    <a:pt x="10" y="639"/>
                  </a:lnTo>
                  <a:lnTo>
                    <a:pt x="10" y="633"/>
                  </a:lnTo>
                  <a:lnTo>
                    <a:pt x="12" y="626"/>
                  </a:lnTo>
                  <a:lnTo>
                    <a:pt x="10" y="621"/>
                  </a:lnTo>
                  <a:lnTo>
                    <a:pt x="10" y="613"/>
                  </a:lnTo>
                  <a:lnTo>
                    <a:pt x="8" y="607"/>
                  </a:lnTo>
                  <a:lnTo>
                    <a:pt x="5" y="600"/>
                  </a:lnTo>
                  <a:lnTo>
                    <a:pt x="13" y="603"/>
                  </a:lnTo>
                  <a:lnTo>
                    <a:pt x="18" y="605"/>
                  </a:lnTo>
                  <a:lnTo>
                    <a:pt x="23" y="607"/>
                  </a:lnTo>
                  <a:lnTo>
                    <a:pt x="26" y="605"/>
                  </a:lnTo>
                  <a:lnTo>
                    <a:pt x="30" y="605"/>
                  </a:lnTo>
                  <a:lnTo>
                    <a:pt x="35" y="608"/>
                  </a:lnTo>
                  <a:lnTo>
                    <a:pt x="36" y="613"/>
                  </a:lnTo>
                  <a:lnTo>
                    <a:pt x="41" y="618"/>
                  </a:lnTo>
                  <a:lnTo>
                    <a:pt x="48" y="621"/>
                  </a:lnTo>
                  <a:lnTo>
                    <a:pt x="53" y="626"/>
                  </a:lnTo>
                  <a:lnTo>
                    <a:pt x="55" y="633"/>
                  </a:lnTo>
                  <a:lnTo>
                    <a:pt x="58" y="637"/>
                  </a:lnTo>
                  <a:lnTo>
                    <a:pt x="60" y="642"/>
                  </a:lnTo>
                  <a:lnTo>
                    <a:pt x="63" y="647"/>
                  </a:lnTo>
                  <a:lnTo>
                    <a:pt x="64" y="654"/>
                  </a:lnTo>
                  <a:lnTo>
                    <a:pt x="63" y="657"/>
                  </a:lnTo>
                  <a:lnTo>
                    <a:pt x="64" y="663"/>
                  </a:lnTo>
                  <a:lnTo>
                    <a:pt x="69" y="665"/>
                  </a:lnTo>
                  <a:lnTo>
                    <a:pt x="71" y="668"/>
                  </a:lnTo>
                  <a:lnTo>
                    <a:pt x="76" y="668"/>
                  </a:lnTo>
                  <a:lnTo>
                    <a:pt x="81" y="671"/>
                  </a:lnTo>
                  <a:lnTo>
                    <a:pt x="89" y="671"/>
                  </a:lnTo>
                  <a:lnTo>
                    <a:pt x="93" y="668"/>
                  </a:lnTo>
                  <a:lnTo>
                    <a:pt x="96" y="660"/>
                  </a:lnTo>
                  <a:lnTo>
                    <a:pt x="99" y="657"/>
                  </a:lnTo>
                  <a:lnTo>
                    <a:pt x="104" y="657"/>
                  </a:lnTo>
                  <a:lnTo>
                    <a:pt x="112" y="657"/>
                  </a:lnTo>
                  <a:lnTo>
                    <a:pt x="119" y="657"/>
                  </a:lnTo>
                  <a:lnTo>
                    <a:pt x="121" y="655"/>
                  </a:lnTo>
                  <a:lnTo>
                    <a:pt x="119" y="650"/>
                  </a:lnTo>
                  <a:lnTo>
                    <a:pt x="127" y="644"/>
                  </a:lnTo>
                  <a:lnTo>
                    <a:pt x="132" y="644"/>
                  </a:lnTo>
                  <a:lnTo>
                    <a:pt x="136" y="646"/>
                  </a:lnTo>
                  <a:lnTo>
                    <a:pt x="139" y="646"/>
                  </a:lnTo>
                  <a:lnTo>
                    <a:pt x="141" y="642"/>
                  </a:lnTo>
                  <a:lnTo>
                    <a:pt x="144" y="634"/>
                  </a:lnTo>
                  <a:lnTo>
                    <a:pt x="144" y="624"/>
                  </a:lnTo>
                  <a:lnTo>
                    <a:pt x="144" y="621"/>
                  </a:lnTo>
                  <a:lnTo>
                    <a:pt x="149" y="621"/>
                  </a:lnTo>
                  <a:lnTo>
                    <a:pt x="154" y="621"/>
                  </a:lnTo>
                  <a:lnTo>
                    <a:pt x="157" y="618"/>
                  </a:lnTo>
                  <a:lnTo>
                    <a:pt x="157" y="608"/>
                  </a:lnTo>
                  <a:lnTo>
                    <a:pt x="155" y="600"/>
                  </a:lnTo>
                  <a:lnTo>
                    <a:pt x="155" y="594"/>
                  </a:lnTo>
                  <a:lnTo>
                    <a:pt x="154" y="586"/>
                  </a:lnTo>
                  <a:lnTo>
                    <a:pt x="155" y="578"/>
                  </a:lnTo>
                  <a:lnTo>
                    <a:pt x="155" y="569"/>
                  </a:lnTo>
                  <a:lnTo>
                    <a:pt x="157" y="563"/>
                  </a:lnTo>
                  <a:lnTo>
                    <a:pt x="159" y="558"/>
                  </a:lnTo>
                  <a:lnTo>
                    <a:pt x="164" y="557"/>
                  </a:lnTo>
                  <a:lnTo>
                    <a:pt x="169" y="550"/>
                  </a:lnTo>
                  <a:lnTo>
                    <a:pt x="174" y="545"/>
                  </a:lnTo>
                  <a:lnTo>
                    <a:pt x="179" y="542"/>
                  </a:lnTo>
                  <a:lnTo>
                    <a:pt x="182" y="539"/>
                  </a:lnTo>
                  <a:lnTo>
                    <a:pt x="182" y="527"/>
                  </a:lnTo>
                  <a:lnTo>
                    <a:pt x="177" y="511"/>
                  </a:lnTo>
                  <a:lnTo>
                    <a:pt x="175" y="503"/>
                  </a:lnTo>
                  <a:lnTo>
                    <a:pt x="174" y="497"/>
                  </a:lnTo>
                  <a:lnTo>
                    <a:pt x="169" y="493"/>
                  </a:lnTo>
                  <a:lnTo>
                    <a:pt x="162" y="492"/>
                  </a:lnTo>
                  <a:lnTo>
                    <a:pt x="154" y="489"/>
                  </a:lnTo>
                  <a:lnTo>
                    <a:pt x="149" y="482"/>
                  </a:lnTo>
                  <a:lnTo>
                    <a:pt x="144" y="476"/>
                  </a:lnTo>
                  <a:lnTo>
                    <a:pt x="141" y="469"/>
                  </a:lnTo>
                  <a:lnTo>
                    <a:pt x="134" y="469"/>
                  </a:lnTo>
                  <a:lnTo>
                    <a:pt x="129" y="464"/>
                  </a:lnTo>
                  <a:lnTo>
                    <a:pt x="127" y="458"/>
                  </a:lnTo>
                  <a:lnTo>
                    <a:pt x="127" y="455"/>
                  </a:lnTo>
                  <a:lnTo>
                    <a:pt x="127" y="448"/>
                  </a:lnTo>
                  <a:lnTo>
                    <a:pt x="129" y="440"/>
                  </a:lnTo>
                  <a:lnTo>
                    <a:pt x="136" y="438"/>
                  </a:lnTo>
                  <a:lnTo>
                    <a:pt x="141" y="437"/>
                  </a:lnTo>
                  <a:lnTo>
                    <a:pt x="142" y="429"/>
                  </a:lnTo>
                  <a:lnTo>
                    <a:pt x="144" y="422"/>
                  </a:lnTo>
                  <a:lnTo>
                    <a:pt x="144" y="421"/>
                  </a:lnTo>
                  <a:lnTo>
                    <a:pt x="136" y="421"/>
                  </a:lnTo>
                  <a:lnTo>
                    <a:pt x="131" y="417"/>
                  </a:lnTo>
                  <a:lnTo>
                    <a:pt x="126" y="413"/>
                  </a:lnTo>
                  <a:lnTo>
                    <a:pt x="121" y="413"/>
                  </a:lnTo>
                  <a:lnTo>
                    <a:pt x="116" y="409"/>
                  </a:lnTo>
                  <a:lnTo>
                    <a:pt x="112" y="403"/>
                  </a:lnTo>
                  <a:lnTo>
                    <a:pt x="116" y="398"/>
                  </a:lnTo>
                  <a:lnTo>
                    <a:pt x="111" y="391"/>
                  </a:lnTo>
                  <a:lnTo>
                    <a:pt x="104" y="385"/>
                  </a:lnTo>
                  <a:lnTo>
                    <a:pt x="104" y="377"/>
                  </a:lnTo>
                  <a:lnTo>
                    <a:pt x="109" y="375"/>
                  </a:lnTo>
                  <a:lnTo>
                    <a:pt x="112" y="372"/>
                  </a:lnTo>
                  <a:lnTo>
                    <a:pt x="116" y="369"/>
                  </a:lnTo>
                  <a:lnTo>
                    <a:pt x="117" y="364"/>
                  </a:lnTo>
                  <a:lnTo>
                    <a:pt x="116" y="356"/>
                  </a:lnTo>
                  <a:lnTo>
                    <a:pt x="121" y="349"/>
                  </a:lnTo>
                  <a:lnTo>
                    <a:pt x="117" y="343"/>
                  </a:lnTo>
                  <a:lnTo>
                    <a:pt x="121" y="338"/>
                  </a:lnTo>
                  <a:lnTo>
                    <a:pt x="119" y="332"/>
                  </a:lnTo>
                  <a:lnTo>
                    <a:pt x="122" y="327"/>
                  </a:lnTo>
                  <a:lnTo>
                    <a:pt x="131" y="327"/>
                  </a:lnTo>
                  <a:lnTo>
                    <a:pt x="136" y="324"/>
                  </a:lnTo>
                  <a:lnTo>
                    <a:pt x="141" y="320"/>
                  </a:lnTo>
                  <a:lnTo>
                    <a:pt x="139" y="315"/>
                  </a:lnTo>
                  <a:lnTo>
                    <a:pt x="136" y="309"/>
                  </a:lnTo>
                  <a:lnTo>
                    <a:pt x="132" y="304"/>
                  </a:lnTo>
                  <a:lnTo>
                    <a:pt x="132" y="296"/>
                  </a:lnTo>
                  <a:lnTo>
                    <a:pt x="132" y="291"/>
                  </a:lnTo>
                  <a:lnTo>
                    <a:pt x="136" y="285"/>
                  </a:lnTo>
                  <a:lnTo>
                    <a:pt x="134" y="280"/>
                  </a:lnTo>
                  <a:lnTo>
                    <a:pt x="129" y="275"/>
                  </a:lnTo>
                  <a:lnTo>
                    <a:pt x="126" y="273"/>
                  </a:lnTo>
                  <a:lnTo>
                    <a:pt x="121" y="275"/>
                  </a:lnTo>
                  <a:lnTo>
                    <a:pt x="116" y="275"/>
                  </a:lnTo>
                  <a:lnTo>
                    <a:pt x="112" y="268"/>
                  </a:lnTo>
                  <a:lnTo>
                    <a:pt x="114" y="267"/>
                  </a:lnTo>
                  <a:lnTo>
                    <a:pt x="114" y="260"/>
                  </a:lnTo>
                  <a:lnTo>
                    <a:pt x="116" y="257"/>
                  </a:lnTo>
                  <a:lnTo>
                    <a:pt x="119" y="254"/>
                  </a:lnTo>
                  <a:lnTo>
                    <a:pt x="121" y="249"/>
                  </a:lnTo>
                  <a:lnTo>
                    <a:pt x="117" y="246"/>
                  </a:lnTo>
                  <a:lnTo>
                    <a:pt x="117" y="241"/>
                  </a:lnTo>
                  <a:lnTo>
                    <a:pt x="121" y="236"/>
                  </a:lnTo>
                  <a:lnTo>
                    <a:pt x="126" y="230"/>
                  </a:lnTo>
                  <a:lnTo>
                    <a:pt x="141" y="230"/>
                  </a:lnTo>
                  <a:lnTo>
                    <a:pt x="146" y="235"/>
                  </a:lnTo>
                  <a:lnTo>
                    <a:pt x="149" y="241"/>
                  </a:lnTo>
                  <a:lnTo>
                    <a:pt x="152" y="243"/>
                  </a:lnTo>
                  <a:lnTo>
                    <a:pt x="155" y="243"/>
                  </a:lnTo>
                  <a:lnTo>
                    <a:pt x="159" y="239"/>
                  </a:lnTo>
                  <a:lnTo>
                    <a:pt x="157" y="233"/>
                  </a:lnTo>
                  <a:lnTo>
                    <a:pt x="154" y="230"/>
                  </a:lnTo>
                  <a:lnTo>
                    <a:pt x="150" y="223"/>
                  </a:lnTo>
                  <a:lnTo>
                    <a:pt x="149" y="220"/>
                  </a:lnTo>
                  <a:lnTo>
                    <a:pt x="149" y="215"/>
                  </a:lnTo>
                  <a:lnTo>
                    <a:pt x="150" y="210"/>
                  </a:lnTo>
                  <a:lnTo>
                    <a:pt x="150" y="204"/>
                  </a:lnTo>
                  <a:lnTo>
                    <a:pt x="150" y="197"/>
                  </a:lnTo>
                  <a:lnTo>
                    <a:pt x="149" y="191"/>
                  </a:lnTo>
                  <a:lnTo>
                    <a:pt x="150" y="184"/>
                  </a:lnTo>
                  <a:lnTo>
                    <a:pt x="152" y="181"/>
                  </a:lnTo>
                  <a:lnTo>
                    <a:pt x="155" y="181"/>
                  </a:lnTo>
                  <a:lnTo>
                    <a:pt x="159" y="181"/>
                  </a:lnTo>
                  <a:lnTo>
                    <a:pt x="165" y="175"/>
                  </a:lnTo>
                  <a:lnTo>
                    <a:pt x="170" y="173"/>
                  </a:lnTo>
                  <a:lnTo>
                    <a:pt x="172" y="171"/>
                  </a:lnTo>
                  <a:lnTo>
                    <a:pt x="174" y="163"/>
                  </a:lnTo>
                  <a:lnTo>
                    <a:pt x="179" y="157"/>
                  </a:lnTo>
                  <a:lnTo>
                    <a:pt x="179" y="154"/>
                  </a:lnTo>
                  <a:lnTo>
                    <a:pt x="177" y="147"/>
                  </a:lnTo>
                  <a:lnTo>
                    <a:pt x="174" y="142"/>
                  </a:lnTo>
                  <a:lnTo>
                    <a:pt x="175" y="136"/>
                  </a:lnTo>
                  <a:lnTo>
                    <a:pt x="177" y="134"/>
                  </a:lnTo>
                  <a:lnTo>
                    <a:pt x="177" y="121"/>
                  </a:lnTo>
                  <a:lnTo>
                    <a:pt x="179" y="113"/>
                  </a:lnTo>
                  <a:lnTo>
                    <a:pt x="182" y="107"/>
                  </a:lnTo>
                  <a:lnTo>
                    <a:pt x="180" y="100"/>
                  </a:lnTo>
                  <a:lnTo>
                    <a:pt x="177" y="97"/>
                  </a:lnTo>
                  <a:lnTo>
                    <a:pt x="177" y="95"/>
                  </a:lnTo>
                  <a:lnTo>
                    <a:pt x="174" y="94"/>
                  </a:lnTo>
                  <a:lnTo>
                    <a:pt x="170" y="9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3" name="Freeform 337"/>
            <p:cNvSpPr>
              <a:spLocks/>
            </p:cNvSpPr>
            <p:nvPr/>
          </p:nvSpPr>
          <p:spPr bwMode="auto">
            <a:xfrm>
              <a:off x="1655763" y="2836070"/>
              <a:ext cx="692150" cy="914400"/>
            </a:xfrm>
            <a:custGeom>
              <a:avLst/>
              <a:gdLst>
                <a:gd name="T0" fmla="*/ 691 w 872"/>
                <a:gd name="T1" fmla="*/ 157 h 1153"/>
                <a:gd name="T2" fmla="*/ 676 w 872"/>
                <a:gd name="T3" fmla="*/ 198 h 1153"/>
                <a:gd name="T4" fmla="*/ 678 w 872"/>
                <a:gd name="T5" fmla="*/ 234 h 1153"/>
                <a:gd name="T6" fmla="*/ 686 w 872"/>
                <a:gd name="T7" fmla="*/ 255 h 1153"/>
                <a:gd name="T8" fmla="*/ 736 w 872"/>
                <a:gd name="T9" fmla="*/ 300 h 1153"/>
                <a:gd name="T10" fmla="*/ 749 w 872"/>
                <a:gd name="T11" fmla="*/ 345 h 1153"/>
                <a:gd name="T12" fmla="*/ 748 w 872"/>
                <a:gd name="T13" fmla="*/ 376 h 1153"/>
                <a:gd name="T14" fmla="*/ 757 w 872"/>
                <a:gd name="T15" fmla="*/ 412 h 1153"/>
                <a:gd name="T16" fmla="*/ 751 w 872"/>
                <a:gd name="T17" fmla="*/ 478 h 1153"/>
                <a:gd name="T18" fmla="*/ 709 w 872"/>
                <a:gd name="T19" fmla="*/ 531 h 1153"/>
                <a:gd name="T20" fmla="*/ 709 w 872"/>
                <a:gd name="T21" fmla="*/ 554 h 1153"/>
                <a:gd name="T22" fmla="*/ 728 w 872"/>
                <a:gd name="T23" fmla="*/ 585 h 1153"/>
                <a:gd name="T24" fmla="*/ 701 w 872"/>
                <a:gd name="T25" fmla="*/ 625 h 1153"/>
                <a:gd name="T26" fmla="*/ 696 w 872"/>
                <a:gd name="T27" fmla="*/ 683 h 1153"/>
                <a:gd name="T28" fmla="*/ 726 w 872"/>
                <a:gd name="T29" fmla="*/ 725 h 1153"/>
                <a:gd name="T30" fmla="*/ 767 w 872"/>
                <a:gd name="T31" fmla="*/ 761 h 1153"/>
                <a:gd name="T32" fmla="*/ 830 w 872"/>
                <a:gd name="T33" fmla="*/ 811 h 1153"/>
                <a:gd name="T34" fmla="*/ 870 w 872"/>
                <a:gd name="T35" fmla="*/ 839 h 1153"/>
                <a:gd name="T36" fmla="*/ 870 w 872"/>
                <a:gd name="T37" fmla="*/ 892 h 1153"/>
                <a:gd name="T38" fmla="*/ 830 w 872"/>
                <a:gd name="T39" fmla="*/ 929 h 1153"/>
                <a:gd name="T40" fmla="*/ 764 w 872"/>
                <a:gd name="T41" fmla="*/ 955 h 1153"/>
                <a:gd name="T42" fmla="*/ 695 w 872"/>
                <a:gd name="T43" fmla="*/ 976 h 1153"/>
                <a:gd name="T44" fmla="*/ 658 w 872"/>
                <a:gd name="T45" fmla="*/ 1034 h 1153"/>
                <a:gd name="T46" fmla="*/ 607 w 872"/>
                <a:gd name="T47" fmla="*/ 1075 h 1153"/>
                <a:gd name="T48" fmla="*/ 567 w 872"/>
                <a:gd name="T49" fmla="*/ 1115 h 1153"/>
                <a:gd name="T50" fmla="*/ 542 w 872"/>
                <a:gd name="T51" fmla="*/ 1130 h 1153"/>
                <a:gd name="T52" fmla="*/ 503 w 872"/>
                <a:gd name="T53" fmla="*/ 1148 h 1153"/>
                <a:gd name="T54" fmla="*/ 475 w 872"/>
                <a:gd name="T55" fmla="*/ 1132 h 1153"/>
                <a:gd name="T56" fmla="*/ 463 w 872"/>
                <a:gd name="T57" fmla="*/ 1094 h 1153"/>
                <a:gd name="T58" fmla="*/ 420 w 872"/>
                <a:gd name="T59" fmla="*/ 1120 h 1153"/>
                <a:gd name="T60" fmla="*/ 384 w 872"/>
                <a:gd name="T61" fmla="*/ 1094 h 1153"/>
                <a:gd name="T62" fmla="*/ 351 w 872"/>
                <a:gd name="T63" fmla="*/ 1077 h 1153"/>
                <a:gd name="T64" fmla="*/ 304 w 872"/>
                <a:gd name="T65" fmla="*/ 1017 h 1153"/>
                <a:gd name="T66" fmla="*/ 289 w 872"/>
                <a:gd name="T67" fmla="*/ 970 h 1153"/>
                <a:gd name="T68" fmla="*/ 223 w 872"/>
                <a:gd name="T69" fmla="*/ 949 h 1153"/>
                <a:gd name="T70" fmla="*/ 192 w 872"/>
                <a:gd name="T71" fmla="*/ 902 h 1153"/>
                <a:gd name="T72" fmla="*/ 142 w 872"/>
                <a:gd name="T73" fmla="*/ 831 h 1153"/>
                <a:gd name="T74" fmla="*/ 117 w 872"/>
                <a:gd name="T75" fmla="*/ 803 h 1153"/>
                <a:gd name="T76" fmla="*/ 88 w 872"/>
                <a:gd name="T77" fmla="*/ 777 h 1153"/>
                <a:gd name="T78" fmla="*/ 74 w 872"/>
                <a:gd name="T79" fmla="*/ 712 h 1153"/>
                <a:gd name="T80" fmla="*/ 10 w 872"/>
                <a:gd name="T81" fmla="*/ 687 h 1153"/>
                <a:gd name="T82" fmla="*/ 8 w 872"/>
                <a:gd name="T83" fmla="*/ 641 h 1153"/>
                <a:gd name="T84" fmla="*/ 5 w 872"/>
                <a:gd name="T85" fmla="*/ 591 h 1153"/>
                <a:gd name="T86" fmla="*/ 10 w 872"/>
                <a:gd name="T87" fmla="*/ 531 h 1153"/>
                <a:gd name="T88" fmla="*/ 36 w 872"/>
                <a:gd name="T89" fmla="*/ 523 h 1153"/>
                <a:gd name="T90" fmla="*/ 64 w 872"/>
                <a:gd name="T91" fmla="*/ 573 h 1153"/>
                <a:gd name="T92" fmla="*/ 112 w 872"/>
                <a:gd name="T93" fmla="*/ 567 h 1153"/>
                <a:gd name="T94" fmla="*/ 144 w 872"/>
                <a:gd name="T95" fmla="*/ 534 h 1153"/>
                <a:gd name="T96" fmla="*/ 155 w 872"/>
                <a:gd name="T97" fmla="*/ 479 h 1153"/>
                <a:gd name="T98" fmla="*/ 175 w 872"/>
                <a:gd name="T99" fmla="*/ 413 h 1153"/>
                <a:gd name="T100" fmla="*/ 127 w 872"/>
                <a:gd name="T101" fmla="*/ 368 h 1153"/>
                <a:gd name="T102" fmla="*/ 131 w 872"/>
                <a:gd name="T103" fmla="*/ 327 h 1153"/>
                <a:gd name="T104" fmla="*/ 112 w 872"/>
                <a:gd name="T105" fmla="*/ 282 h 1153"/>
                <a:gd name="T106" fmla="*/ 136 w 872"/>
                <a:gd name="T107" fmla="*/ 234 h 1153"/>
                <a:gd name="T108" fmla="*/ 126 w 872"/>
                <a:gd name="T109" fmla="*/ 183 h 1153"/>
                <a:gd name="T110" fmla="*/ 117 w 872"/>
                <a:gd name="T111" fmla="*/ 151 h 1153"/>
                <a:gd name="T112" fmla="*/ 154 w 872"/>
                <a:gd name="T113" fmla="*/ 140 h 1153"/>
                <a:gd name="T114" fmla="*/ 155 w 872"/>
                <a:gd name="T115" fmla="*/ 91 h 1153"/>
                <a:gd name="T116" fmla="*/ 175 w 872"/>
                <a:gd name="T117" fmla="*/ 46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2" h="1153">
                  <a:moveTo>
                    <a:pt x="714" y="107"/>
                  </a:moveTo>
                  <a:lnTo>
                    <a:pt x="713" y="112"/>
                  </a:lnTo>
                  <a:lnTo>
                    <a:pt x="716" y="122"/>
                  </a:lnTo>
                  <a:lnTo>
                    <a:pt x="721" y="127"/>
                  </a:lnTo>
                  <a:lnTo>
                    <a:pt x="711" y="135"/>
                  </a:lnTo>
                  <a:lnTo>
                    <a:pt x="708" y="136"/>
                  </a:lnTo>
                  <a:lnTo>
                    <a:pt x="701" y="146"/>
                  </a:lnTo>
                  <a:lnTo>
                    <a:pt x="698" y="151"/>
                  </a:lnTo>
                  <a:lnTo>
                    <a:pt x="693" y="156"/>
                  </a:lnTo>
                  <a:lnTo>
                    <a:pt x="691" y="157"/>
                  </a:lnTo>
                  <a:lnTo>
                    <a:pt x="683" y="162"/>
                  </a:lnTo>
                  <a:lnTo>
                    <a:pt x="681" y="164"/>
                  </a:lnTo>
                  <a:lnTo>
                    <a:pt x="678" y="164"/>
                  </a:lnTo>
                  <a:lnTo>
                    <a:pt x="675" y="164"/>
                  </a:lnTo>
                  <a:lnTo>
                    <a:pt x="666" y="170"/>
                  </a:lnTo>
                  <a:lnTo>
                    <a:pt x="666" y="178"/>
                  </a:lnTo>
                  <a:lnTo>
                    <a:pt x="668" y="185"/>
                  </a:lnTo>
                  <a:lnTo>
                    <a:pt x="670" y="190"/>
                  </a:lnTo>
                  <a:lnTo>
                    <a:pt x="676" y="196"/>
                  </a:lnTo>
                  <a:lnTo>
                    <a:pt x="676" y="198"/>
                  </a:lnTo>
                  <a:lnTo>
                    <a:pt x="683" y="208"/>
                  </a:lnTo>
                  <a:lnTo>
                    <a:pt x="683" y="211"/>
                  </a:lnTo>
                  <a:lnTo>
                    <a:pt x="683" y="212"/>
                  </a:lnTo>
                  <a:lnTo>
                    <a:pt x="683" y="217"/>
                  </a:lnTo>
                  <a:lnTo>
                    <a:pt x="685" y="221"/>
                  </a:lnTo>
                  <a:lnTo>
                    <a:pt x="685" y="222"/>
                  </a:lnTo>
                  <a:lnTo>
                    <a:pt x="686" y="225"/>
                  </a:lnTo>
                  <a:lnTo>
                    <a:pt x="688" y="229"/>
                  </a:lnTo>
                  <a:lnTo>
                    <a:pt x="683" y="232"/>
                  </a:lnTo>
                  <a:lnTo>
                    <a:pt x="678" y="234"/>
                  </a:lnTo>
                  <a:lnTo>
                    <a:pt x="675" y="237"/>
                  </a:lnTo>
                  <a:lnTo>
                    <a:pt x="670" y="240"/>
                  </a:lnTo>
                  <a:lnTo>
                    <a:pt x="663" y="245"/>
                  </a:lnTo>
                  <a:lnTo>
                    <a:pt x="660" y="248"/>
                  </a:lnTo>
                  <a:lnTo>
                    <a:pt x="660" y="255"/>
                  </a:lnTo>
                  <a:lnTo>
                    <a:pt x="668" y="258"/>
                  </a:lnTo>
                  <a:lnTo>
                    <a:pt x="675" y="263"/>
                  </a:lnTo>
                  <a:lnTo>
                    <a:pt x="680" y="263"/>
                  </a:lnTo>
                  <a:lnTo>
                    <a:pt x="683" y="261"/>
                  </a:lnTo>
                  <a:lnTo>
                    <a:pt x="686" y="255"/>
                  </a:lnTo>
                  <a:lnTo>
                    <a:pt x="695" y="253"/>
                  </a:lnTo>
                  <a:lnTo>
                    <a:pt x="696" y="253"/>
                  </a:lnTo>
                  <a:lnTo>
                    <a:pt x="705" y="259"/>
                  </a:lnTo>
                  <a:lnTo>
                    <a:pt x="714" y="269"/>
                  </a:lnTo>
                  <a:lnTo>
                    <a:pt x="724" y="276"/>
                  </a:lnTo>
                  <a:lnTo>
                    <a:pt x="729" y="284"/>
                  </a:lnTo>
                  <a:lnTo>
                    <a:pt x="731" y="290"/>
                  </a:lnTo>
                  <a:lnTo>
                    <a:pt x="733" y="293"/>
                  </a:lnTo>
                  <a:lnTo>
                    <a:pt x="733" y="298"/>
                  </a:lnTo>
                  <a:lnTo>
                    <a:pt x="736" y="300"/>
                  </a:lnTo>
                  <a:lnTo>
                    <a:pt x="743" y="298"/>
                  </a:lnTo>
                  <a:lnTo>
                    <a:pt x="749" y="303"/>
                  </a:lnTo>
                  <a:lnTo>
                    <a:pt x="749" y="310"/>
                  </a:lnTo>
                  <a:lnTo>
                    <a:pt x="744" y="316"/>
                  </a:lnTo>
                  <a:lnTo>
                    <a:pt x="743" y="321"/>
                  </a:lnTo>
                  <a:lnTo>
                    <a:pt x="744" y="324"/>
                  </a:lnTo>
                  <a:lnTo>
                    <a:pt x="746" y="327"/>
                  </a:lnTo>
                  <a:lnTo>
                    <a:pt x="749" y="335"/>
                  </a:lnTo>
                  <a:lnTo>
                    <a:pt x="748" y="342"/>
                  </a:lnTo>
                  <a:lnTo>
                    <a:pt x="749" y="345"/>
                  </a:lnTo>
                  <a:lnTo>
                    <a:pt x="751" y="347"/>
                  </a:lnTo>
                  <a:lnTo>
                    <a:pt x="752" y="350"/>
                  </a:lnTo>
                  <a:lnTo>
                    <a:pt x="748" y="352"/>
                  </a:lnTo>
                  <a:lnTo>
                    <a:pt x="744" y="355"/>
                  </a:lnTo>
                  <a:lnTo>
                    <a:pt x="743" y="358"/>
                  </a:lnTo>
                  <a:lnTo>
                    <a:pt x="741" y="361"/>
                  </a:lnTo>
                  <a:lnTo>
                    <a:pt x="743" y="365"/>
                  </a:lnTo>
                  <a:lnTo>
                    <a:pt x="743" y="368"/>
                  </a:lnTo>
                  <a:lnTo>
                    <a:pt x="743" y="371"/>
                  </a:lnTo>
                  <a:lnTo>
                    <a:pt x="748" y="376"/>
                  </a:lnTo>
                  <a:lnTo>
                    <a:pt x="754" y="379"/>
                  </a:lnTo>
                  <a:lnTo>
                    <a:pt x="757" y="386"/>
                  </a:lnTo>
                  <a:lnTo>
                    <a:pt x="761" y="390"/>
                  </a:lnTo>
                  <a:lnTo>
                    <a:pt x="761" y="395"/>
                  </a:lnTo>
                  <a:lnTo>
                    <a:pt x="756" y="399"/>
                  </a:lnTo>
                  <a:lnTo>
                    <a:pt x="752" y="402"/>
                  </a:lnTo>
                  <a:lnTo>
                    <a:pt x="752" y="403"/>
                  </a:lnTo>
                  <a:lnTo>
                    <a:pt x="756" y="405"/>
                  </a:lnTo>
                  <a:lnTo>
                    <a:pt x="757" y="408"/>
                  </a:lnTo>
                  <a:lnTo>
                    <a:pt x="757" y="412"/>
                  </a:lnTo>
                  <a:lnTo>
                    <a:pt x="757" y="415"/>
                  </a:lnTo>
                  <a:lnTo>
                    <a:pt x="754" y="418"/>
                  </a:lnTo>
                  <a:lnTo>
                    <a:pt x="754" y="421"/>
                  </a:lnTo>
                  <a:lnTo>
                    <a:pt x="756" y="428"/>
                  </a:lnTo>
                  <a:lnTo>
                    <a:pt x="756" y="429"/>
                  </a:lnTo>
                  <a:lnTo>
                    <a:pt x="757" y="433"/>
                  </a:lnTo>
                  <a:lnTo>
                    <a:pt x="762" y="437"/>
                  </a:lnTo>
                  <a:lnTo>
                    <a:pt x="762" y="449"/>
                  </a:lnTo>
                  <a:lnTo>
                    <a:pt x="756" y="463"/>
                  </a:lnTo>
                  <a:lnTo>
                    <a:pt x="751" y="478"/>
                  </a:lnTo>
                  <a:lnTo>
                    <a:pt x="748" y="486"/>
                  </a:lnTo>
                  <a:lnTo>
                    <a:pt x="743" y="491"/>
                  </a:lnTo>
                  <a:lnTo>
                    <a:pt x="734" y="494"/>
                  </a:lnTo>
                  <a:lnTo>
                    <a:pt x="728" y="497"/>
                  </a:lnTo>
                  <a:lnTo>
                    <a:pt x="723" y="502"/>
                  </a:lnTo>
                  <a:lnTo>
                    <a:pt x="719" y="510"/>
                  </a:lnTo>
                  <a:lnTo>
                    <a:pt x="716" y="515"/>
                  </a:lnTo>
                  <a:lnTo>
                    <a:pt x="711" y="522"/>
                  </a:lnTo>
                  <a:lnTo>
                    <a:pt x="709" y="526"/>
                  </a:lnTo>
                  <a:lnTo>
                    <a:pt x="709" y="531"/>
                  </a:lnTo>
                  <a:lnTo>
                    <a:pt x="706" y="534"/>
                  </a:lnTo>
                  <a:lnTo>
                    <a:pt x="703" y="538"/>
                  </a:lnTo>
                  <a:lnTo>
                    <a:pt x="703" y="543"/>
                  </a:lnTo>
                  <a:lnTo>
                    <a:pt x="709" y="544"/>
                  </a:lnTo>
                  <a:lnTo>
                    <a:pt x="718" y="539"/>
                  </a:lnTo>
                  <a:lnTo>
                    <a:pt x="721" y="538"/>
                  </a:lnTo>
                  <a:lnTo>
                    <a:pt x="724" y="541"/>
                  </a:lnTo>
                  <a:lnTo>
                    <a:pt x="719" y="547"/>
                  </a:lnTo>
                  <a:lnTo>
                    <a:pt x="714" y="551"/>
                  </a:lnTo>
                  <a:lnTo>
                    <a:pt x="709" y="554"/>
                  </a:lnTo>
                  <a:lnTo>
                    <a:pt x="709" y="556"/>
                  </a:lnTo>
                  <a:lnTo>
                    <a:pt x="714" y="559"/>
                  </a:lnTo>
                  <a:lnTo>
                    <a:pt x="719" y="564"/>
                  </a:lnTo>
                  <a:lnTo>
                    <a:pt x="723" y="565"/>
                  </a:lnTo>
                  <a:lnTo>
                    <a:pt x="726" y="567"/>
                  </a:lnTo>
                  <a:lnTo>
                    <a:pt x="728" y="570"/>
                  </a:lnTo>
                  <a:lnTo>
                    <a:pt x="728" y="575"/>
                  </a:lnTo>
                  <a:lnTo>
                    <a:pt x="728" y="580"/>
                  </a:lnTo>
                  <a:lnTo>
                    <a:pt x="731" y="581"/>
                  </a:lnTo>
                  <a:lnTo>
                    <a:pt x="728" y="585"/>
                  </a:lnTo>
                  <a:lnTo>
                    <a:pt x="721" y="588"/>
                  </a:lnTo>
                  <a:lnTo>
                    <a:pt x="724" y="599"/>
                  </a:lnTo>
                  <a:lnTo>
                    <a:pt x="724" y="609"/>
                  </a:lnTo>
                  <a:lnTo>
                    <a:pt x="724" y="614"/>
                  </a:lnTo>
                  <a:lnTo>
                    <a:pt x="723" y="615"/>
                  </a:lnTo>
                  <a:lnTo>
                    <a:pt x="723" y="619"/>
                  </a:lnTo>
                  <a:lnTo>
                    <a:pt x="724" y="620"/>
                  </a:lnTo>
                  <a:lnTo>
                    <a:pt x="723" y="627"/>
                  </a:lnTo>
                  <a:lnTo>
                    <a:pt x="713" y="627"/>
                  </a:lnTo>
                  <a:lnTo>
                    <a:pt x="701" y="625"/>
                  </a:lnTo>
                  <a:lnTo>
                    <a:pt x="700" y="625"/>
                  </a:lnTo>
                  <a:lnTo>
                    <a:pt x="698" y="628"/>
                  </a:lnTo>
                  <a:lnTo>
                    <a:pt x="696" y="633"/>
                  </a:lnTo>
                  <a:lnTo>
                    <a:pt x="701" y="636"/>
                  </a:lnTo>
                  <a:lnTo>
                    <a:pt x="700" y="643"/>
                  </a:lnTo>
                  <a:lnTo>
                    <a:pt x="703" y="649"/>
                  </a:lnTo>
                  <a:lnTo>
                    <a:pt x="705" y="661"/>
                  </a:lnTo>
                  <a:lnTo>
                    <a:pt x="706" y="670"/>
                  </a:lnTo>
                  <a:lnTo>
                    <a:pt x="703" y="677"/>
                  </a:lnTo>
                  <a:lnTo>
                    <a:pt x="696" y="683"/>
                  </a:lnTo>
                  <a:lnTo>
                    <a:pt x="696" y="687"/>
                  </a:lnTo>
                  <a:lnTo>
                    <a:pt x="693" y="695"/>
                  </a:lnTo>
                  <a:lnTo>
                    <a:pt x="696" y="700"/>
                  </a:lnTo>
                  <a:lnTo>
                    <a:pt x="701" y="706"/>
                  </a:lnTo>
                  <a:lnTo>
                    <a:pt x="696" y="714"/>
                  </a:lnTo>
                  <a:lnTo>
                    <a:pt x="696" y="717"/>
                  </a:lnTo>
                  <a:lnTo>
                    <a:pt x="701" y="725"/>
                  </a:lnTo>
                  <a:lnTo>
                    <a:pt x="718" y="732"/>
                  </a:lnTo>
                  <a:lnTo>
                    <a:pt x="721" y="732"/>
                  </a:lnTo>
                  <a:lnTo>
                    <a:pt x="726" y="725"/>
                  </a:lnTo>
                  <a:lnTo>
                    <a:pt x="729" y="724"/>
                  </a:lnTo>
                  <a:lnTo>
                    <a:pt x="733" y="722"/>
                  </a:lnTo>
                  <a:lnTo>
                    <a:pt x="739" y="724"/>
                  </a:lnTo>
                  <a:lnTo>
                    <a:pt x="744" y="729"/>
                  </a:lnTo>
                  <a:lnTo>
                    <a:pt x="746" y="738"/>
                  </a:lnTo>
                  <a:lnTo>
                    <a:pt x="754" y="745"/>
                  </a:lnTo>
                  <a:lnTo>
                    <a:pt x="759" y="746"/>
                  </a:lnTo>
                  <a:lnTo>
                    <a:pt x="762" y="751"/>
                  </a:lnTo>
                  <a:lnTo>
                    <a:pt x="766" y="758"/>
                  </a:lnTo>
                  <a:lnTo>
                    <a:pt x="767" y="761"/>
                  </a:lnTo>
                  <a:lnTo>
                    <a:pt x="771" y="769"/>
                  </a:lnTo>
                  <a:lnTo>
                    <a:pt x="776" y="776"/>
                  </a:lnTo>
                  <a:lnTo>
                    <a:pt x="779" y="776"/>
                  </a:lnTo>
                  <a:lnTo>
                    <a:pt x="782" y="777"/>
                  </a:lnTo>
                  <a:lnTo>
                    <a:pt x="786" y="782"/>
                  </a:lnTo>
                  <a:lnTo>
                    <a:pt x="791" y="789"/>
                  </a:lnTo>
                  <a:lnTo>
                    <a:pt x="799" y="798"/>
                  </a:lnTo>
                  <a:lnTo>
                    <a:pt x="807" y="800"/>
                  </a:lnTo>
                  <a:lnTo>
                    <a:pt x="817" y="801"/>
                  </a:lnTo>
                  <a:lnTo>
                    <a:pt x="830" y="811"/>
                  </a:lnTo>
                  <a:lnTo>
                    <a:pt x="837" y="811"/>
                  </a:lnTo>
                  <a:lnTo>
                    <a:pt x="838" y="819"/>
                  </a:lnTo>
                  <a:lnTo>
                    <a:pt x="845" y="824"/>
                  </a:lnTo>
                  <a:lnTo>
                    <a:pt x="850" y="821"/>
                  </a:lnTo>
                  <a:lnTo>
                    <a:pt x="853" y="819"/>
                  </a:lnTo>
                  <a:lnTo>
                    <a:pt x="857" y="824"/>
                  </a:lnTo>
                  <a:lnTo>
                    <a:pt x="857" y="831"/>
                  </a:lnTo>
                  <a:lnTo>
                    <a:pt x="863" y="835"/>
                  </a:lnTo>
                  <a:lnTo>
                    <a:pt x="867" y="837"/>
                  </a:lnTo>
                  <a:lnTo>
                    <a:pt x="870" y="839"/>
                  </a:lnTo>
                  <a:lnTo>
                    <a:pt x="870" y="844"/>
                  </a:lnTo>
                  <a:lnTo>
                    <a:pt x="868" y="845"/>
                  </a:lnTo>
                  <a:lnTo>
                    <a:pt x="867" y="847"/>
                  </a:lnTo>
                  <a:lnTo>
                    <a:pt x="860" y="847"/>
                  </a:lnTo>
                  <a:lnTo>
                    <a:pt x="865" y="855"/>
                  </a:lnTo>
                  <a:lnTo>
                    <a:pt x="870" y="865"/>
                  </a:lnTo>
                  <a:lnTo>
                    <a:pt x="872" y="874"/>
                  </a:lnTo>
                  <a:lnTo>
                    <a:pt x="872" y="879"/>
                  </a:lnTo>
                  <a:lnTo>
                    <a:pt x="872" y="882"/>
                  </a:lnTo>
                  <a:lnTo>
                    <a:pt x="870" y="892"/>
                  </a:lnTo>
                  <a:lnTo>
                    <a:pt x="872" y="895"/>
                  </a:lnTo>
                  <a:lnTo>
                    <a:pt x="872" y="899"/>
                  </a:lnTo>
                  <a:lnTo>
                    <a:pt x="872" y="903"/>
                  </a:lnTo>
                  <a:lnTo>
                    <a:pt x="863" y="903"/>
                  </a:lnTo>
                  <a:lnTo>
                    <a:pt x="855" y="918"/>
                  </a:lnTo>
                  <a:lnTo>
                    <a:pt x="855" y="924"/>
                  </a:lnTo>
                  <a:lnTo>
                    <a:pt x="850" y="928"/>
                  </a:lnTo>
                  <a:lnTo>
                    <a:pt x="847" y="929"/>
                  </a:lnTo>
                  <a:lnTo>
                    <a:pt x="838" y="933"/>
                  </a:lnTo>
                  <a:lnTo>
                    <a:pt x="830" y="929"/>
                  </a:lnTo>
                  <a:lnTo>
                    <a:pt x="824" y="937"/>
                  </a:lnTo>
                  <a:lnTo>
                    <a:pt x="814" y="934"/>
                  </a:lnTo>
                  <a:lnTo>
                    <a:pt x="802" y="926"/>
                  </a:lnTo>
                  <a:lnTo>
                    <a:pt x="791" y="924"/>
                  </a:lnTo>
                  <a:lnTo>
                    <a:pt x="779" y="929"/>
                  </a:lnTo>
                  <a:lnTo>
                    <a:pt x="769" y="931"/>
                  </a:lnTo>
                  <a:lnTo>
                    <a:pt x="761" y="936"/>
                  </a:lnTo>
                  <a:lnTo>
                    <a:pt x="761" y="947"/>
                  </a:lnTo>
                  <a:lnTo>
                    <a:pt x="761" y="952"/>
                  </a:lnTo>
                  <a:lnTo>
                    <a:pt x="764" y="955"/>
                  </a:lnTo>
                  <a:lnTo>
                    <a:pt x="772" y="958"/>
                  </a:lnTo>
                  <a:lnTo>
                    <a:pt x="776" y="967"/>
                  </a:lnTo>
                  <a:lnTo>
                    <a:pt x="761" y="975"/>
                  </a:lnTo>
                  <a:lnTo>
                    <a:pt x="754" y="971"/>
                  </a:lnTo>
                  <a:lnTo>
                    <a:pt x="731" y="962"/>
                  </a:lnTo>
                  <a:lnTo>
                    <a:pt x="721" y="962"/>
                  </a:lnTo>
                  <a:lnTo>
                    <a:pt x="709" y="965"/>
                  </a:lnTo>
                  <a:lnTo>
                    <a:pt x="706" y="965"/>
                  </a:lnTo>
                  <a:lnTo>
                    <a:pt x="700" y="967"/>
                  </a:lnTo>
                  <a:lnTo>
                    <a:pt x="695" y="976"/>
                  </a:lnTo>
                  <a:lnTo>
                    <a:pt x="690" y="984"/>
                  </a:lnTo>
                  <a:lnTo>
                    <a:pt x="690" y="994"/>
                  </a:lnTo>
                  <a:lnTo>
                    <a:pt x="688" y="999"/>
                  </a:lnTo>
                  <a:lnTo>
                    <a:pt x="685" y="1004"/>
                  </a:lnTo>
                  <a:lnTo>
                    <a:pt x="678" y="1009"/>
                  </a:lnTo>
                  <a:lnTo>
                    <a:pt x="671" y="1009"/>
                  </a:lnTo>
                  <a:lnTo>
                    <a:pt x="668" y="1010"/>
                  </a:lnTo>
                  <a:lnTo>
                    <a:pt x="660" y="1017"/>
                  </a:lnTo>
                  <a:lnTo>
                    <a:pt x="655" y="1025"/>
                  </a:lnTo>
                  <a:lnTo>
                    <a:pt x="658" y="1034"/>
                  </a:lnTo>
                  <a:lnTo>
                    <a:pt x="662" y="1041"/>
                  </a:lnTo>
                  <a:lnTo>
                    <a:pt x="663" y="1044"/>
                  </a:lnTo>
                  <a:lnTo>
                    <a:pt x="666" y="1052"/>
                  </a:lnTo>
                  <a:lnTo>
                    <a:pt x="670" y="1062"/>
                  </a:lnTo>
                  <a:lnTo>
                    <a:pt x="666" y="1068"/>
                  </a:lnTo>
                  <a:lnTo>
                    <a:pt x="650" y="1072"/>
                  </a:lnTo>
                  <a:lnTo>
                    <a:pt x="633" y="1070"/>
                  </a:lnTo>
                  <a:lnTo>
                    <a:pt x="625" y="1067"/>
                  </a:lnTo>
                  <a:lnTo>
                    <a:pt x="617" y="1068"/>
                  </a:lnTo>
                  <a:lnTo>
                    <a:pt x="607" y="1075"/>
                  </a:lnTo>
                  <a:lnTo>
                    <a:pt x="600" y="1085"/>
                  </a:lnTo>
                  <a:lnTo>
                    <a:pt x="599" y="1088"/>
                  </a:lnTo>
                  <a:lnTo>
                    <a:pt x="597" y="1093"/>
                  </a:lnTo>
                  <a:lnTo>
                    <a:pt x="595" y="1096"/>
                  </a:lnTo>
                  <a:lnTo>
                    <a:pt x="594" y="1098"/>
                  </a:lnTo>
                  <a:lnTo>
                    <a:pt x="587" y="1102"/>
                  </a:lnTo>
                  <a:lnTo>
                    <a:pt x="584" y="1111"/>
                  </a:lnTo>
                  <a:lnTo>
                    <a:pt x="582" y="1117"/>
                  </a:lnTo>
                  <a:lnTo>
                    <a:pt x="577" y="1117"/>
                  </a:lnTo>
                  <a:lnTo>
                    <a:pt x="567" y="1115"/>
                  </a:lnTo>
                  <a:lnTo>
                    <a:pt x="561" y="1112"/>
                  </a:lnTo>
                  <a:lnTo>
                    <a:pt x="552" y="1111"/>
                  </a:lnTo>
                  <a:lnTo>
                    <a:pt x="549" y="1112"/>
                  </a:lnTo>
                  <a:lnTo>
                    <a:pt x="547" y="1115"/>
                  </a:lnTo>
                  <a:lnTo>
                    <a:pt x="546" y="1119"/>
                  </a:lnTo>
                  <a:lnTo>
                    <a:pt x="541" y="1122"/>
                  </a:lnTo>
                  <a:lnTo>
                    <a:pt x="539" y="1123"/>
                  </a:lnTo>
                  <a:lnTo>
                    <a:pt x="539" y="1127"/>
                  </a:lnTo>
                  <a:lnTo>
                    <a:pt x="541" y="1128"/>
                  </a:lnTo>
                  <a:lnTo>
                    <a:pt x="542" y="1130"/>
                  </a:lnTo>
                  <a:lnTo>
                    <a:pt x="541" y="1132"/>
                  </a:lnTo>
                  <a:lnTo>
                    <a:pt x="539" y="1136"/>
                  </a:lnTo>
                  <a:lnTo>
                    <a:pt x="536" y="1136"/>
                  </a:lnTo>
                  <a:lnTo>
                    <a:pt x="533" y="1141"/>
                  </a:lnTo>
                  <a:lnTo>
                    <a:pt x="528" y="1145"/>
                  </a:lnTo>
                  <a:lnTo>
                    <a:pt x="521" y="1148"/>
                  </a:lnTo>
                  <a:lnTo>
                    <a:pt x="519" y="1149"/>
                  </a:lnTo>
                  <a:lnTo>
                    <a:pt x="511" y="1151"/>
                  </a:lnTo>
                  <a:lnTo>
                    <a:pt x="509" y="1149"/>
                  </a:lnTo>
                  <a:lnTo>
                    <a:pt x="503" y="1148"/>
                  </a:lnTo>
                  <a:lnTo>
                    <a:pt x="501" y="1148"/>
                  </a:lnTo>
                  <a:lnTo>
                    <a:pt x="496" y="1153"/>
                  </a:lnTo>
                  <a:lnTo>
                    <a:pt x="493" y="1149"/>
                  </a:lnTo>
                  <a:lnTo>
                    <a:pt x="491" y="1148"/>
                  </a:lnTo>
                  <a:lnTo>
                    <a:pt x="486" y="1146"/>
                  </a:lnTo>
                  <a:lnTo>
                    <a:pt x="483" y="1141"/>
                  </a:lnTo>
                  <a:lnTo>
                    <a:pt x="481" y="1138"/>
                  </a:lnTo>
                  <a:lnTo>
                    <a:pt x="481" y="1136"/>
                  </a:lnTo>
                  <a:lnTo>
                    <a:pt x="478" y="1133"/>
                  </a:lnTo>
                  <a:lnTo>
                    <a:pt x="475" y="1132"/>
                  </a:lnTo>
                  <a:lnTo>
                    <a:pt x="473" y="1132"/>
                  </a:lnTo>
                  <a:lnTo>
                    <a:pt x="466" y="1128"/>
                  </a:lnTo>
                  <a:lnTo>
                    <a:pt x="461" y="1122"/>
                  </a:lnTo>
                  <a:lnTo>
                    <a:pt x="461" y="1117"/>
                  </a:lnTo>
                  <a:lnTo>
                    <a:pt x="460" y="1114"/>
                  </a:lnTo>
                  <a:lnTo>
                    <a:pt x="460" y="1112"/>
                  </a:lnTo>
                  <a:lnTo>
                    <a:pt x="463" y="1102"/>
                  </a:lnTo>
                  <a:lnTo>
                    <a:pt x="465" y="1101"/>
                  </a:lnTo>
                  <a:lnTo>
                    <a:pt x="465" y="1096"/>
                  </a:lnTo>
                  <a:lnTo>
                    <a:pt x="463" y="1094"/>
                  </a:lnTo>
                  <a:lnTo>
                    <a:pt x="460" y="1096"/>
                  </a:lnTo>
                  <a:lnTo>
                    <a:pt x="456" y="1101"/>
                  </a:lnTo>
                  <a:lnTo>
                    <a:pt x="455" y="1104"/>
                  </a:lnTo>
                  <a:lnTo>
                    <a:pt x="447" y="1107"/>
                  </a:lnTo>
                  <a:lnTo>
                    <a:pt x="445" y="1107"/>
                  </a:lnTo>
                  <a:lnTo>
                    <a:pt x="438" y="1111"/>
                  </a:lnTo>
                  <a:lnTo>
                    <a:pt x="437" y="1111"/>
                  </a:lnTo>
                  <a:lnTo>
                    <a:pt x="430" y="1112"/>
                  </a:lnTo>
                  <a:lnTo>
                    <a:pt x="428" y="1114"/>
                  </a:lnTo>
                  <a:lnTo>
                    <a:pt x="420" y="1120"/>
                  </a:lnTo>
                  <a:lnTo>
                    <a:pt x="418" y="1120"/>
                  </a:lnTo>
                  <a:lnTo>
                    <a:pt x="417" y="1114"/>
                  </a:lnTo>
                  <a:lnTo>
                    <a:pt x="417" y="1107"/>
                  </a:lnTo>
                  <a:lnTo>
                    <a:pt x="418" y="1106"/>
                  </a:lnTo>
                  <a:lnTo>
                    <a:pt x="415" y="1104"/>
                  </a:lnTo>
                  <a:lnTo>
                    <a:pt x="413" y="1102"/>
                  </a:lnTo>
                  <a:lnTo>
                    <a:pt x="402" y="1104"/>
                  </a:lnTo>
                  <a:lnTo>
                    <a:pt x="395" y="1099"/>
                  </a:lnTo>
                  <a:lnTo>
                    <a:pt x="385" y="1096"/>
                  </a:lnTo>
                  <a:lnTo>
                    <a:pt x="384" y="1094"/>
                  </a:lnTo>
                  <a:lnTo>
                    <a:pt x="382" y="1093"/>
                  </a:lnTo>
                  <a:lnTo>
                    <a:pt x="380" y="1091"/>
                  </a:lnTo>
                  <a:lnTo>
                    <a:pt x="379" y="1090"/>
                  </a:lnTo>
                  <a:lnTo>
                    <a:pt x="370" y="1086"/>
                  </a:lnTo>
                  <a:lnTo>
                    <a:pt x="367" y="1088"/>
                  </a:lnTo>
                  <a:lnTo>
                    <a:pt x="361" y="1088"/>
                  </a:lnTo>
                  <a:lnTo>
                    <a:pt x="361" y="1086"/>
                  </a:lnTo>
                  <a:lnTo>
                    <a:pt x="354" y="1080"/>
                  </a:lnTo>
                  <a:lnTo>
                    <a:pt x="352" y="1078"/>
                  </a:lnTo>
                  <a:lnTo>
                    <a:pt x="351" y="1077"/>
                  </a:lnTo>
                  <a:lnTo>
                    <a:pt x="341" y="1070"/>
                  </a:lnTo>
                  <a:lnTo>
                    <a:pt x="332" y="1062"/>
                  </a:lnTo>
                  <a:lnTo>
                    <a:pt x="331" y="1060"/>
                  </a:lnTo>
                  <a:lnTo>
                    <a:pt x="329" y="1059"/>
                  </a:lnTo>
                  <a:lnTo>
                    <a:pt x="322" y="1049"/>
                  </a:lnTo>
                  <a:lnTo>
                    <a:pt x="321" y="1046"/>
                  </a:lnTo>
                  <a:lnTo>
                    <a:pt x="316" y="1036"/>
                  </a:lnTo>
                  <a:lnTo>
                    <a:pt x="311" y="1030"/>
                  </a:lnTo>
                  <a:lnTo>
                    <a:pt x="309" y="1028"/>
                  </a:lnTo>
                  <a:lnTo>
                    <a:pt x="304" y="1017"/>
                  </a:lnTo>
                  <a:lnTo>
                    <a:pt x="303" y="1015"/>
                  </a:lnTo>
                  <a:lnTo>
                    <a:pt x="301" y="1012"/>
                  </a:lnTo>
                  <a:lnTo>
                    <a:pt x="296" y="1009"/>
                  </a:lnTo>
                  <a:lnTo>
                    <a:pt x="294" y="1007"/>
                  </a:lnTo>
                  <a:lnTo>
                    <a:pt x="291" y="999"/>
                  </a:lnTo>
                  <a:lnTo>
                    <a:pt x="289" y="997"/>
                  </a:lnTo>
                  <a:lnTo>
                    <a:pt x="291" y="991"/>
                  </a:lnTo>
                  <a:lnTo>
                    <a:pt x="293" y="984"/>
                  </a:lnTo>
                  <a:lnTo>
                    <a:pt x="291" y="973"/>
                  </a:lnTo>
                  <a:lnTo>
                    <a:pt x="289" y="970"/>
                  </a:lnTo>
                  <a:lnTo>
                    <a:pt x="288" y="968"/>
                  </a:lnTo>
                  <a:lnTo>
                    <a:pt x="275" y="963"/>
                  </a:lnTo>
                  <a:lnTo>
                    <a:pt x="271" y="962"/>
                  </a:lnTo>
                  <a:lnTo>
                    <a:pt x="270" y="960"/>
                  </a:lnTo>
                  <a:lnTo>
                    <a:pt x="255" y="958"/>
                  </a:lnTo>
                  <a:lnTo>
                    <a:pt x="253" y="958"/>
                  </a:lnTo>
                  <a:lnTo>
                    <a:pt x="236" y="957"/>
                  </a:lnTo>
                  <a:lnTo>
                    <a:pt x="235" y="957"/>
                  </a:lnTo>
                  <a:lnTo>
                    <a:pt x="225" y="952"/>
                  </a:lnTo>
                  <a:lnTo>
                    <a:pt x="223" y="949"/>
                  </a:lnTo>
                  <a:lnTo>
                    <a:pt x="222" y="944"/>
                  </a:lnTo>
                  <a:lnTo>
                    <a:pt x="220" y="936"/>
                  </a:lnTo>
                  <a:lnTo>
                    <a:pt x="213" y="929"/>
                  </a:lnTo>
                  <a:lnTo>
                    <a:pt x="212" y="928"/>
                  </a:lnTo>
                  <a:lnTo>
                    <a:pt x="205" y="923"/>
                  </a:lnTo>
                  <a:lnTo>
                    <a:pt x="202" y="920"/>
                  </a:lnTo>
                  <a:lnTo>
                    <a:pt x="198" y="913"/>
                  </a:lnTo>
                  <a:lnTo>
                    <a:pt x="197" y="907"/>
                  </a:lnTo>
                  <a:lnTo>
                    <a:pt x="193" y="903"/>
                  </a:lnTo>
                  <a:lnTo>
                    <a:pt x="192" y="902"/>
                  </a:lnTo>
                  <a:lnTo>
                    <a:pt x="193" y="897"/>
                  </a:lnTo>
                  <a:lnTo>
                    <a:pt x="190" y="890"/>
                  </a:lnTo>
                  <a:lnTo>
                    <a:pt x="184" y="890"/>
                  </a:lnTo>
                  <a:lnTo>
                    <a:pt x="177" y="886"/>
                  </a:lnTo>
                  <a:lnTo>
                    <a:pt x="172" y="874"/>
                  </a:lnTo>
                  <a:lnTo>
                    <a:pt x="172" y="863"/>
                  </a:lnTo>
                  <a:lnTo>
                    <a:pt x="172" y="844"/>
                  </a:lnTo>
                  <a:lnTo>
                    <a:pt x="165" y="829"/>
                  </a:lnTo>
                  <a:lnTo>
                    <a:pt x="152" y="829"/>
                  </a:lnTo>
                  <a:lnTo>
                    <a:pt x="142" y="831"/>
                  </a:lnTo>
                  <a:lnTo>
                    <a:pt x="134" y="829"/>
                  </a:lnTo>
                  <a:lnTo>
                    <a:pt x="131" y="829"/>
                  </a:lnTo>
                  <a:lnTo>
                    <a:pt x="122" y="824"/>
                  </a:lnTo>
                  <a:lnTo>
                    <a:pt x="116" y="821"/>
                  </a:lnTo>
                  <a:lnTo>
                    <a:pt x="104" y="819"/>
                  </a:lnTo>
                  <a:lnTo>
                    <a:pt x="99" y="816"/>
                  </a:lnTo>
                  <a:lnTo>
                    <a:pt x="99" y="811"/>
                  </a:lnTo>
                  <a:lnTo>
                    <a:pt x="111" y="810"/>
                  </a:lnTo>
                  <a:lnTo>
                    <a:pt x="114" y="806"/>
                  </a:lnTo>
                  <a:lnTo>
                    <a:pt x="117" y="803"/>
                  </a:lnTo>
                  <a:lnTo>
                    <a:pt x="124" y="803"/>
                  </a:lnTo>
                  <a:lnTo>
                    <a:pt x="129" y="801"/>
                  </a:lnTo>
                  <a:lnTo>
                    <a:pt x="132" y="797"/>
                  </a:lnTo>
                  <a:lnTo>
                    <a:pt x="122" y="793"/>
                  </a:lnTo>
                  <a:lnTo>
                    <a:pt x="116" y="790"/>
                  </a:lnTo>
                  <a:lnTo>
                    <a:pt x="111" y="787"/>
                  </a:lnTo>
                  <a:lnTo>
                    <a:pt x="104" y="787"/>
                  </a:lnTo>
                  <a:lnTo>
                    <a:pt x="96" y="785"/>
                  </a:lnTo>
                  <a:lnTo>
                    <a:pt x="91" y="782"/>
                  </a:lnTo>
                  <a:lnTo>
                    <a:pt x="88" y="777"/>
                  </a:lnTo>
                  <a:lnTo>
                    <a:pt x="88" y="769"/>
                  </a:lnTo>
                  <a:lnTo>
                    <a:pt x="88" y="761"/>
                  </a:lnTo>
                  <a:lnTo>
                    <a:pt x="88" y="756"/>
                  </a:lnTo>
                  <a:lnTo>
                    <a:pt x="86" y="755"/>
                  </a:lnTo>
                  <a:lnTo>
                    <a:pt x="84" y="751"/>
                  </a:lnTo>
                  <a:lnTo>
                    <a:pt x="83" y="738"/>
                  </a:lnTo>
                  <a:lnTo>
                    <a:pt x="84" y="730"/>
                  </a:lnTo>
                  <a:lnTo>
                    <a:pt x="84" y="722"/>
                  </a:lnTo>
                  <a:lnTo>
                    <a:pt x="84" y="719"/>
                  </a:lnTo>
                  <a:lnTo>
                    <a:pt x="74" y="712"/>
                  </a:lnTo>
                  <a:lnTo>
                    <a:pt x="68" y="704"/>
                  </a:lnTo>
                  <a:lnTo>
                    <a:pt x="61" y="704"/>
                  </a:lnTo>
                  <a:lnTo>
                    <a:pt x="53" y="704"/>
                  </a:lnTo>
                  <a:lnTo>
                    <a:pt x="50" y="704"/>
                  </a:lnTo>
                  <a:lnTo>
                    <a:pt x="43" y="706"/>
                  </a:lnTo>
                  <a:lnTo>
                    <a:pt x="40" y="704"/>
                  </a:lnTo>
                  <a:lnTo>
                    <a:pt x="28" y="703"/>
                  </a:lnTo>
                  <a:lnTo>
                    <a:pt x="20" y="696"/>
                  </a:lnTo>
                  <a:lnTo>
                    <a:pt x="20" y="691"/>
                  </a:lnTo>
                  <a:lnTo>
                    <a:pt x="10" y="687"/>
                  </a:lnTo>
                  <a:lnTo>
                    <a:pt x="12" y="685"/>
                  </a:lnTo>
                  <a:lnTo>
                    <a:pt x="12" y="680"/>
                  </a:lnTo>
                  <a:lnTo>
                    <a:pt x="12" y="672"/>
                  </a:lnTo>
                  <a:lnTo>
                    <a:pt x="13" y="666"/>
                  </a:lnTo>
                  <a:lnTo>
                    <a:pt x="17" y="661"/>
                  </a:lnTo>
                  <a:lnTo>
                    <a:pt x="18" y="657"/>
                  </a:lnTo>
                  <a:lnTo>
                    <a:pt x="18" y="654"/>
                  </a:lnTo>
                  <a:lnTo>
                    <a:pt x="17" y="651"/>
                  </a:lnTo>
                  <a:lnTo>
                    <a:pt x="5" y="648"/>
                  </a:lnTo>
                  <a:lnTo>
                    <a:pt x="8" y="641"/>
                  </a:lnTo>
                  <a:lnTo>
                    <a:pt x="10" y="636"/>
                  </a:lnTo>
                  <a:lnTo>
                    <a:pt x="8" y="630"/>
                  </a:lnTo>
                  <a:lnTo>
                    <a:pt x="8" y="620"/>
                  </a:lnTo>
                  <a:lnTo>
                    <a:pt x="5" y="615"/>
                  </a:lnTo>
                  <a:lnTo>
                    <a:pt x="3" y="611"/>
                  </a:lnTo>
                  <a:lnTo>
                    <a:pt x="3" y="606"/>
                  </a:lnTo>
                  <a:lnTo>
                    <a:pt x="0" y="601"/>
                  </a:lnTo>
                  <a:lnTo>
                    <a:pt x="2" y="596"/>
                  </a:lnTo>
                  <a:lnTo>
                    <a:pt x="5" y="594"/>
                  </a:lnTo>
                  <a:lnTo>
                    <a:pt x="5" y="591"/>
                  </a:lnTo>
                  <a:lnTo>
                    <a:pt x="5" y="588"/>
                  </a:lnTo>
                  <a:lnTo>
                    <a:pt x="7" y="580"/>
                  </a:lnTo>
                  <a:lnTo>
                    <a:pt x="10" y="573"/>
                  </a:lnTo>
                  <a:lnTo>
                    <a:pt x="5" y="568"/>
                  </a:lnTo>
                  <a:lnTo>
                    <a:pt x="8" y="562"/>
                  </a:lnTo>
                  <a:lnTo>
                    <a:pt x="10" y="556"/>
                  </a:lnTo>
                  <a:lnTo>
                    <a:pt x="10" y="549"/>
                  </a:lnTo>
                  <a:lnTo>
                    <a:pt x="10" y="543"/>
                  </a:lnTo>
                  <a:lnTo>
                    <a:pt x="12" y="536"/>
                  </a:lnTo>
                  <a:lnTo>
                    <a:pt x="10" y="531"/>
                  </a:lnTo>
                  <a:lnTo>
                    <a:pt x="10" y="523"/>
                  </a:lnTo>
                  <a:lnTo>
                    <a:pt x="8" y="517"/>
                  </a:lnTo>
                  <a:lnTo>
                    <a:pt x="5" y="510"/>
                  </a:lnTo>
                  <a:lnTo>
                    <a:pt x="13" y="513"/>
                  </a:lnTo>
                  <a:lnTo>
                    <a:pt x="18" y="515"/>
                  </a:lnTo>
                  <a:lnTo>
                    <a:pt x="23" y="517"/>
                  </a:lnTo>
                  <a:lnTo>
                    <a:pt x="26" y="515"/>
                  </a:lnTo>
                  <a:lnTo>
                    <a:pt x="30" y="515"/>
                  </a:lnTo>
                  <a:lnTo>
                    <a:pt x="35" y="518"/>
                  </a:lnTo>
                  <a:lnTo>
                    <a:pt x="36" y="523"/>
                  </a:lnTo>
                  <a:lnTo>
                    <a:pt x="41" y="528"/>
                  </a:lnTo>
                  <a:lnTo>
                    <a:pt x="48" y="531"/>
                  </a:lnTo>
                  <a:lnTo>
                    <a:pt x="53" y="536"/>
                  </a:lnTo>
                  <a:lnTo>
                    <a:pt x="55" y="543"/>
                  </a:lnTo>
                  <a:lnTo>
                    <a:pt x="58" y="547"/>
                  </a:lnTo>
                  <a:lnTo>
                    <a:pt x="60" y="552"/>
                  </a:lnTo>
                  <a:lnTo>
                    <a:pt x="63" y="557"/>
                  </a:lnTo>
                  <a:lnTo>
                    <a:pt x="64" y="564"/>
                  </a:lnTo>
                  <a:lnTo>
                    <a:pt x="63" y="567"/>
                  </a:lnTo>
                  <a:lnTo>
                    <a:pt x="64" y="573"/>
                  </a:lnTo>
                  <a:lnTo>
                    <a:pt x="69" y="575"/>
                  </a:lnTo>
                  <a:lnTo>
                    <a:pt x="71" y="578"/>
                  </a:lnTo>
                  <a:lnTo>
                    <a:pt x="76" y="578"/>
                  </a:lnTo>
                  <a:lnTo>
                    <a:pt x="81" y="581"/>
                  </a:lnTo>
                  <a:lnTo>
                    <a:pt x="89" y="581"/>
                  </a:lnTo>
                  <a:lnTo>
                    <a:pt x="93" y="578"/>
                  </a:lnTo>
                  <a:lnTo>
                    <a:pt x="96" y="570"/>
                  </a:lnTo>
                  <a:lnTo>
                    <a:pt x="99" y="567"/>
                  </a:lnTo>
                  <a:lnTo>
                    <a:pt x="104" y="567"/>
                  </a:lnTo>
                  <a:lnTo>
                    <a:pt x="112" y="567"/>
                  </a:lnTo>
                  <a:lnTo>
                    <a:pt x="119" y="567"/>
                  </a:lnTo>
                  <a:lnTo>
                    <a:pt x="121" y="565"/>
                  </a:lnTo>
                  <a:lnTo>
                    <a:pt x="119" y="560"/>
                  </a:lnTo>
                  <a:lnTo>
                    <a:pt x="127" y="554"/>
                  </a:lnTo>
                  <a:lnTo>
                    <a:pt x="132" y="554"/>
                  </a:lnTo>
                  <a:lnTo>
                    <a:pt x="136" y="556"/>
                  </a:lnTo>
                  <a:lnTo>
                    <a:pt x="139" y="556"/>
                  </a:lnTo>
                  <a:lnTo>
                    <a:pt x="141" y="552"/>
                  </a:lnTo>
                  <a:lnTo>
                    <a:pt x="144" y="544"/>
                  </a:lnTo>
                  <a:lnTo>
                    <a:pt x="144" y="534"/>
                  </a:lnTo>
                  <a:lnTo>
                    <a:pt x="144" y="531"/>
                  </a:lnTo>
                  <a:lnTo>
                    <a:pt x="149" y="531"/>
                  </a:lnTo>
                  <a:lnTo>
                    <a:pt x="154" y="531"/>
                  </a:lnTo>
                  <a:lnTo>
                    <a:pt x="157" y="528"/>
                  </a:lnTo>
                  <a:lnTo>
                    <a:pt x="157" y="518"/>
                  </a:lnTo>
                  <a:lnTo>
                    <a:pt x="155" y="510"/>
                  </a:lnTo>
                  <a:lnTo>
                    <a:pt x="155" y="504"/>
                  </a:lnTo>
                  <a:lnTo>
                    <a:pt x="154" y="496"/>
                  </a:lnTo>
                  <a:lnTo>
                    <a:pt x="155" y="488"/>
                  </a:lnTo>
                  <a:lnTo>
                    <a:pt x="155" y="479"/>
                  </a:lnTo>
                  <a:lnTo>
                    <a:pt x="157" y="473"/>
                  </a:lnTo>
                  <a:lnTo>
                    <a:pt x="159" y="468"/>
                  </a:lnTo>
                  <a:lnTo>
                    <a:pt x="164" y="467"/>
                  </a:lnTo>
                  <a:lnTo>
                    <a:pt x="169" y="460"/>
                  </a:lnTo>
                  <a:lnTo>
                    <a:pt x="174" y="455"/>
                  </a:lnTo>
                  <a:lnTo>
                    <a:pt x="179" y="452"/>
                  </a:lnTo>
                  <a:lnTo>
                    <a:pt x="182" y="449"/>
                  </a:lnTo>
                  <a:lnTo>
                    <a:pt x="182" y="437"/>
                  </a:lnTo>
                  <a:lnTo>
                    <a:pt x="177" y="421"/>
                  </a:lnTo>
                  <a:lnTo>
                    <a:pt x="175" y="413"/>
                  </a:lnTo>
                  <a:lnTo>
                    <a:pt x="174" y="407"/>
                  </a:lnTo>
                  <a:lnTo>
                    <a:pt x="169" y="403"/>
                  </a:lnTo>
                  <a:lnTo>
                    <a:pt x="162" y="402"/>
                  </a:lnTo>
                  <a:lnTo>
                    <a:pt x="154" y="399"/>
                  </a:lnTo>
                  <a:lnTo>
                    <a:pt x="149" y="392"/>
                  </a:lnTo>
                  <a:lnTo>
                    <a:pt x="144" y="386"/>
                  </a:lnTo>
                  <a:lnTo>
                    <a:pt x="141" y="379"/>
                  </a:lnTo>
                  <a:lnTo>
                    <a:pt x="134" y="379"/>
                  </a:lnTo>
                  <a:lnTo>
                    <a:pt x="129" y="374"/>
                  </a:lnTo>
                  <a:lnTo>
                    <a:pt x="127" y="368"/>
                  </a:lnTo>
                  <a:lnTo>
                    <a:pt x="127" y="365"/>
                  </a:lnTo>
                  <a:lnTo>
                    <a:pt x="127" y="358"/>
                  </a:lnTo>
                  <a:lnTo>
                    <a:pt x="129" y="350"/>
                  </a:lnTo>
                  <a:lnTo>
                    <a:pt x="136" y="348"/>
                  </a:lnTo>
                  <a:lnTo>
                    <a:pt x="141" y="347"/>
                  </a:lnTo>
                  <a:lnTo>
                    <a:pt x="142" y="339"/>
                  </a:lnTo>
                  <a:lnTo>
                    <a:pt x="144" y="332"/>
                  </a:lnTo>
                  <a:lnTo>
                    <a:pt x="144" y="331"/>
                  </a:lnTo>
                  <a:lnTo>
                    <a:pt x="136" y="331"/>
                  </a:lnTo>
                  <a:lnTo>
                    <a:pt x="131" y="327"/>
                  </a:lnTo>
                  <a:lnTo>
                    <a:pt x="126" y="323"/>
                  </a:lnTo>
                  <a:lnTo>
                    <a:pt x="121" y="323"/>
                  </a:lnTo>
                  <a:lnTo>
                    <a:pt x="116" y="319"/>
                  </a:lnTo>
                  <a:lnTo>
                    <a:pt x="112" y="313"/>
                  </a:lnTo>
                  <a:lnTo>
                    <a:pt x="116" y="308"/>
                  </a:lnTo>
                  <a:lnTo>
                    <a:pt x="111" y="301"/>
                  </a:lnTo>
                  <a:lnTo>
                    <a:pt x="104" y="295"/>
                  </a:lnTo>
                  <a:lnTo>
                    <a:pt x="104" y="287"/>
                  </a:lnTo>
                  <a:lnTo>
                    <a:pt x="109" y="285"/>
                  </a:lnTo>
                  <a:lnTo>
                    <a:pt x="112" y="282"/>
                  </a:lnTo>
                  <a:lnTo>
                    <a:pt x="116" y="279"/>
                  </a:lnTo>
                  <a:lnTo>
                    <a:pt x="117" y="274"/>
                  </a:lnTo>
                  <a:lnTo>
                    <a:pt x="116" y="266"/>
                  </a:lnTo>
                  <a:lnTo>
                    <a:pt x="121" y="259"/>
                  </a:lnTo>
                  <a:lnTo>
                    <a:pt x="117" y="253"/>
                  </a:lnTo>
                  <a:lnTo>
                    <a:pt x="121" y="248"/>
                  </a:lnTo>
                  <a:lnTo>
                    <a:pt x="119" y="242"/>
                  </a:lnTo>
                  <a:lnTo>
                    <a:pt x="122" y="237"/>
                  </a:lnTo>
                  <a:lnTo>
                    <a:pt x="131" y="237"/>
                  </a:lnTo>
                  <a:lnTo>
                    <a:pt x="136" y="234"/>
                  </a:lnTo>
                  <a:lnTo>
                    <a:pt x="141" y="230"/>
                  </a:lnTo>
                  <a:lnTo>
                    <a:pt x="139" y="225"/>
                  </a:lnTo>
                  <a:lnTo>
                    <a:pt x="136" y="219"/>
                  </a:lnTo>
                  <a:lnTo>
                    <a:pt x="132" y="214"/>
                  </a:lnTo>
                  <a:lnTo>
                    <a:pt x="132" y="206"/>
                  </a:lnTo>
                  <a:lnTo>
                    <a:pt x="132" y="201"/>
                  </a:lnTo>
                  <a:lnTo>
                    <a:pt x="136" y="195"/>
                  </a:lnTo>
                  <a:lnTo>
                    <a:pt x="134" y="190"/>
                  </a:lnTo>
                  <a:lnTo>
                    <a:pt x="129" y="185"/>
                  </a:lnTo>
                  <a:lnTo>
                    <a:pt x="126" y="183"/>
                  </a:lnTo>
                  <a:lnTo>
                    <a:pt x="121" y="185"/>
                  </a:lnTo>
                  <a:lnTo>
                    <a:pt x="116" y="185"/>
                  </a:lnTo>
                  <a:lnTo>
                    <a:pt x="112" y="178"/>
                  </a:lnTo>
                  <a:lnTo>
                    <a:pt x="114" y="177"/>
                  </a:lnTo>
                  <a:lnTo>
                    <a:pt x="114" y="170"/>
                  </a:lnTo>
                  <a:lnTo>
                    <a:pt x="116" y="167"/>
                  </a:lnTo>
                  <a:lnTo>
                    <a:pt x="119" y="164"/>
                  </a:lnTo>
                  <a:lnTo>
                    <a:pt x="121" y="159"/>
                  </a:lnTo>
                  <a:lnTo>
                    <a:pt x="117" y="156"/>
                  </a:lnTo>
                  <a:lnTo>
                    <a:pt x="117" y="151"/>
                  </a:lnTo>
                  <a:lnTo>
                    <a:pt x="121" y="146"/>
                  </a:lnTo>
                  <a:lnTo>
                    <a:pt x="126" y="140"/>
                  </a:lnTo>
                  <a:lnTo>
                    <a:pt x="141" y="140"/>
                  </a:lnTo>
                  <a:lnTo>
                    <a:pt x="146" y="145"/>
                  </a:lnTo>
                  <a:lnTo>
                    <a:pt x="149" y="151"/>
                  </a:lnTo>
                  <a:lnTo>
                    <a:pt x="152" y="153"/>
                  </a:lnTo>
                  <a:lnTo>
                    <a:pt x="155" y="153"/>
                  </a:lnTo>
                  <a:lnTo>
                    <a:pt x="159" y="149"/>
                  </a:lnTo>
                  <a:lnTo>
                    <a:pt x="157" y="143"/>
                  </a:lnTo>
                  <a:lnTo>
                    <a:pt x="154" y="140"/>
                  </a:lnTo>
                  <a:lnTo>
                    <a:pt x="150" y="133"/>
                  </a:lnTo>
                  <a:lnTo>
                    <a:pt x="149" y="130"/>
                  </a:lnTo>
                  <a:lnTo>
                    <a:pt x="149" y="125"/>
                  </a:lnTo>
                  <a:lnTo>
                    <a:pt x="150" y="120"/>
                  </a:lnTo>
                  <a:lnTo>
                    <a:pt x="150" y="114"/>
                  </a:lnTo>
                  <a:lnTo>
                    <a:pt x="150" y="107"/>
                  </a:lnTo>
                  <a:lnTo>
                    <a:pt x="149" y="101"/>
                  </a:lnTo>
                  <a:lnTo>
                    <a:pt x="150" y="94"/>
                  </a:lnTo>
                  <a:lnTo>
                    <a:pt x="152" y="91"/>
                  </a:lnTo>
                  <a:lnTo>
                    <a:pt x="155" y="91"/>
                  </a:lnTo>
                  <a:lnTo>
                    <a:pt x="159" y="91"/>
                  </a:lnTo>
                  <a:lnTo>
                    <a:pt x="165" y="85"/>
                  </a:lnTo>
                  <a:lnTo>
                    <a:pt x="170" y="83"/>
                  </a:lnTo>
                  <a:lnTo>
                    <a:pt x="172" y="81"/>
                  </a:lnTo>
                  <a:lnTo>
                    <a:pt x="174" y="73"/>
                  </a:lnTo>
                  <a:lnTo>
                    <a:pt x="179" y="67"/>
                  </a:lnTo>
                  <a:lnTo>
                    <a:pt x="179" y="64"/>
                  </a:lnTo>
                  <a:lnTo>
                    <a:pt x="177" y="57"/>
                  </a:lnTo>
                  <a:lnTo>
                    <a:pt x="174" y="52"/>
                  </a:lnTo>
                  <a:lnTo>
                    <a:pt x="175" y="46"/>
                  </a:lnTo>
                  <a:lnTo>
                    <a:pt x="177" y="44"/>
                  </a:lnTo>
                  <a:lnTo>
                    <a:pt x="177" y="31"/>
                  </a:lnTo>
                  <a:lnTo>
                    <a:pt x="179" y="23"/>
                  </a:lnTo>
                  <a:lnTo>
                    <a:pt x="182" y="17"/>
                  </a:lnTo>
                  <a:lnTo>
                    <a:pt x="180" y="10"/>
                  </a:lnTo>
                  <a:lnTo>
                    <a:pt x="177" y="7"/>
                  </a:lnTo>
                  <a:lnTo>
                    <a:pt x="177" y="5"/>
                  </a:lnTo>
                  <a:lnTo>
                    <a:pt x="174" y="4"/>
                  </a:lnTo>
                  <a:lnTo>
                    <a:pt x="17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4" name="Freeform 338"/>
            <p:cNvSpPr>
              <a:spLocks/>
            </p:cNvSpPr>
            <p:nvPr/>
          </p:nvSpPr>
          <p:spPr bwMode="auto">
            <a:xfrm>
              <a:off x="1792288" y="2764633"/>
              <a:ext cx="439738" cy="157163"/>
            </a:xfrm>
            <a:custGeom>
              <a:avLst/>
              <a:gdLst>
                <a:gd name="T0" fmla="*/ 17 w 554"/>
                <a:gd name="T1" fmla="*/ 78 h 197"/>
                <a:gd name="T2" fmla="*/ 23 w 554"/>
                <a:gd name="T3" fmla="*/ 63 h 197"/>
                <a:gd name="T4" fmla="*/ 35 w 554"/>
                <a:gd name="T5" fmla="*/ 52 h 197"/>
                <a:gd name="T6" fmla="*/ 45 w 554"/>
                <a:gd name="T7" fmla="*/ 44 h 197"/>
                <a:gd name="T8" fmla="*/ 53 w 554"/>
                <a:gd name="T9" fmla="*/ 39 h 197"/>
                <a:gd name="T10" fmla="*/ 66 w 554"/>
                <a:gd name="T11" fmla="*/ 23 h 197"/>
                <a:gd name="T12" fmla="*/ 81 w 554"/>
                <a:gd name="T13" fmla="*/ 13 h 197"/>
                <a:gd name="T14" fmla="*/ 101 w 554"/>
                <a:gd name="T15" fmla="*/ 10 h 197"/>
                <a:gd name="T16" fmla="*/ 118 w 554"/>
                <a:gd name="T17" fmla="*/ 3 h 197"/>
                <a:gd name="T18" fmla="*/ 138 w 554"/>
                <a:gd name="T19" fmla="*/ 1 h 197"/>
                <a:gd name="T20" fmla="*/ 152 w 554"/>
                <a:gd name="T21" fmla="*/ 3 h 197"/>
                <a:gd name="T22" fmla="*/ 164 w 554"/>
                <a:gd name="T23" fmla="*/ 3 h 197"/>
                <a:gd name="T24" fmla="*/ 182 w 554"/>
                <a:gd name="T25" fmla="*/ 16 h 197"/>
                <a:gd name="T26" fmla="*/ 195 w 554"/>
                <a:gd name="T27" fmla="*/ 24 h 197"/>
                <a:gd name="T28" fmla="*/ 214 w 554"/>
                <a:gd name="T29" fmla="*/ 24 h 197"/>
                <a:gd name="T30" fmla="*/ 225 w 554"/>
                <a:gd name="T31" fmla="*/ 24 h 197"/>
                <a:gd name="T32" fmla="*/ 240 w 554"/>
                <a:gd name="T33" fmla="*/ 47 h 197"/>
                <a:gd name="T34" fmla="*/ 245 w 554"/>
                <a:gd name="T35" fmla="*/ 63 h 197"/>
                <a:gd name="T36" fmla="*/ 262 w 554"/>
                <a:gd name="T37" fmla="*/ 71 h 197"/>
                <a:gd name="T38" fmla="*/ 270 w 554"/>
                <a:gd name="T39" fmla="*/ 99 h 197"/>
                <a:gd name="T40" fmla="*/ 280 w 554"/>
                <a:gd name="T41" fmla="*/ 105 h 197"/>
                <a:gd name="T42" fmla="*/ 295 w 554"/>
                <a:gd name="T43" fmla="*/ 102 h 197"/>
                <a:gd name="T44" fmla="*/ 306 w 554"/>
                <a:gd name="T45" fmla="*/ 92 h 197"/>
                <a:gd name="T46" fmla="*/ 313 w 554"/>
                <a:gd name="T47" fmla="*/ 78 h 197"/>
                <a:gd name="T48" fmla="*/ 318 w 554"/>
                <a:gd name="T49" fmla="*/ 69 h 197"/>
                <a:gd name="T50" fmla="*/ 328 w 554"/>
                <a:gd name="T51" fmla="*/ 57 h 197"/>
                <a:gd name="T52" fmla="*/ 336 w 554"/>
                <a:gd name="T53" fmla="*/ 48 h 197"/>
                <a:gd name="T54" fmla="*/ 336 w 554"/>
                <a:gd name="T55" fmla="*/ 40 h 197"/>
                <a:gd name="T56" fmla="*/ 354 w 554"/>
                <a:gd name="T57" fmla="*/ 31 h 197"/>
                <a:gd name="T58" fmla="*/ 366 w 554"/>
                <a:gd name="T59" fmla="*/ 27 h 197"/>
                <a:gd name="T60" fmla="*/ 374 w 554"/>
                <a:gd name="T61" fmla="*/ 19 h 197"/>
                <a:gd name="T62" fmla="*/ 382 w 554"/>
                <a:gd name="T63" fmla="*/ 18 h 197"/>
                <a:gd name="T64" fmla="*/ 392 w 554"/>
                <a:gd name="T65" fmla="*/ 19 h 197"/>
                <a:gd name="T66" fmla="*/ 401 w 554"/>
                <a:gd name="T67" fmla="*/ 24 h 197"/>
                <a:gd name="T68" fmla="*/ 410 w 554"/>
                <a:gd name="T69" fmla="*/ 23 h 197"/>
                <a:gd name="T70" fmla="*/ 424 w 554"/>
                <a:gd name="T71" fmla="*/ 21 h 197"/>
                <a:gd name="T72" fmla="*/ 434 w 554"/>
                <a:gd name="T73" fmla="*/ 19 h 197"/>
                <a:gd name="T74" fmla="*/ 445 w 554"/>
                <a:gd name="T75" fmla="*/ 19 h 197"/>
                <a:gd name="T76" fmla="*/ 449 w 554"/>
                <a:gd name="T77" fmla="*/ 18 h 197"/>
                <a:gd name="T78" fmla="*/ 460 w 554"/>
                <a:gd name="T79" fmla="*/ 13 h 197"/>
                <a:gd name="T80" fmla="*/ 468 w 554"/>
                <a:gd name="T81" fmla="*/ 21 h 197"/>
                <a:gd name="T82" fmla="*/ 482 w 554"/>
                <a:gd name="T83" fmla="*/ 27 h 197"/>
                <a:gd name="T84" fmla="*/ 490 w 554"/>
                <a:gd name="T85" fmla="*/ 32 h 197"/>
                <a:gd name="T86" fmla="*/ 496 w 554"/>
                <a:gd name="T87" fmla="*/ 45 h 197"/>
                <a:gd name="T88" fmla="*/ 492 w 554"/>
                <a:gd name="T89" fmla="*/ 57 h 197"/>
                <a:gd name="T90" fmla="*/ 490 w 554"/>
                <a:gd name="T91" fmla="*/ 71 h 197"/>
                <a:gd name="T92" fmla="*/ 501 w 554"/>
                <a:gd name="T93" fmla="*/ 84 h 197"/>
                <a:gd name="T94" fmla="*/ 516 w 554"/>
                <a:gd name="T95" fmla="*/ 100 h 197"/>
                <a:gd name="T96" fmla="*/ 536 w 554"/>
                <a:gd name="T97" fmla="*/ 116 h 197"/>
                <a:gd name="T98" fmla="*/ 551 w 554"/>
                <a:gd name="T99" fmla="*/ 158 h 197"/>
                <a:gd name="T100" fmla="*/ 554 w 554"/>
                <a:gd name="T101" fmla="*/ 173 h 197"/>
                <a:gd name="T102" fmla="*/ 549 w 554"/>
                <a:gd name="T103" fmla="*/ 19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54" h="197">
                  <a:moveTo>
                    <a:pt x="0" y="90"/>
                  </a:moveTo>
                  <a:lnTo>
                    <a:pt x="12" y="86"/>
                  </a:lnTo>
                  <a:lnTo>
                    <a:pt x="17" y="78"/>
                  </a:lnTo>
                  <a:lnTo>
                    <a:pt x="20" y="71"/>
                  </a:lnTo>
                  <a:lnTo>
                    <a:pt x="22" y="68"/>
                  </a:lnTo>
                  <a:lnTo>
                    <a:pt x="23" y="63"/>
                  </a:lnTo>
                  <a:lnTo>
                    <a:pt x="27" y="60"/>
                  </a:lnTo>
                  <a:lnTo>
                    <a:pt x="32" y="57"/>
                  </a:lnTo>
                  <a:lnTo>
                    <a:pt x="35" y="52"/>
                  </a:lnTo>
                  <a:lnTo>
                    <a:pt x="38" y="48"/>
                  </a:lnTo>
                  <a:lnTo>
                    <a:pt x="42" y="45"/>
                  </a:lnTo>
                  <a:lnTo>
                    <a:pt x="45" y="44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3" y="39"/>
                  </a:lnTo>
                  <a:lnTo>
                    <a:pt x="53" y="32"/>
                  </a:lnTo>
                  <a:lnTo>
                    <a:pt x="57" y="27"/>
                  </a:lnTo>
                  <a:lnTo>
                    <a:pt x="66" y="23"/>
                  </a:lnTo>
                  <a:lnTo>
                    <a:pt x="71" y="21"/>
                  </a:lnTo>
                  <a:lnTo>
                    <a:pt x="78" y="18"/>
                  </a:lnTo>
                  <a:lnTo>
                    <a:pt x="81" y="13"/>
                  </a:lnTo>
                  <a:lnTo>
                    <a:pt x="88" y="10"/>
                  </a:lnTo>
                  <a:lnTo>
                    <a:pt x="95" y="10"/>
                  </a:lnTo>
                  <a:lnTo>
                    <a:pt x="101" y="10"/>
                  </a:lnTo>
                  <a:lnTo>
                    <a:pt x="108" y="10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3" y="5"/>
                  </a:lnTo>
                  <a:lnTo>
                    <a:pt x="131" y="3"/>
                  </a:lnTo>
                  <a:lnTo>
                    <a:pt x="138" y="1"/>
                  </a:lnTo>
                  <a:lnTo>
                    <a:pt x="144" y="0"/>
                  </a:lnTo>
                  <a:lnTo>
                    <a:pt x="149" y="0"/>
                  </a:lnTo>
                  <a:lnTo>
                    <a:pt x="152" y="3"/>
                  </a:lnTo>
                  <a:lnTo>
                    <a:pt x="157" y="5"/>
                  </a:lnTo>
                  <a:lnTo>
                    <a:pt x="161" y="3"/>
                  </a:lnTo>
                  <a:lnTo>
                    <a:pt x="164" y="3"/>
                  </a:lnTo>
                  <a:lnTo>
                    <a:pt x="171" y="6"/>
                  </a:lnTo>
                  <a:lnTo>
                    <a:pt x="179" y="6"/>
                  </a:lnTo>
                  <a:lnTo>
                    <a:pt x="182" y="16"/>
                  </a:lnTo>
                  <a:lnTo>
                    <a:pt x="189" y="18"/>
                  </a:lnTo>
                  <a:lnTo>
                    <a:pt x="192" y="21"/>
                  </a:lnTo>
                  <a:lnTo>
                    <a:pt x="195" y="24"/>
                  </a:lnTo>
                  <a:lnTo>
                    <a:pt x="200" y="26"/>
                  </a:lnTo>
                  <a:lnTo>
                    <a:pt x="205" y="26"/>
                  </a:lnTo>
                  <a:lnTo>
                    <a:pt x="214" y="24"/>
                  </a:lnTo>
                  <a:lnTo>
                    <a:pt x="219" y="23"/>
                  </a:lnTo>
                  <a:lnTo>
                    <a:pt x="222" y="24"/>
                  </a:lnTo>
                  <a:lnTo>
                    <a:pt x="225" y="24"/>
                  </a:lnTo>
                  <a:lnTo>
                    <a:pt x="230" y="32"/>
                  </a:lnTo>
                  <a:lnTo>
                    <a:pt x="237" y="40"/>
                  </a:lnTo>
                  <a:lnTo>
                    <a:pt x="240" y="47"/>
                  </a:lnTo>
                  <a:lnTo>
                    <a:pt x="238" y="53"/>
                  </a:lnTo>
                  <a:lnTo>
                    <a:pt x="238" y="55"/>
                  </a:lnTo>
                  <a:lnTo>
                    <a:pt x="245" y="63"/>
                  </a:lnTo>
                  <a:lnTo>
                    <a:pt x="248" y="68"/>
                  </a:lnTo>
                  <a:lnTo>
                    <a:pt x="257" y="68"/>
                  </a:lnTo>
                  <a:lnTo>
                    <a:pt x="262" y="71"/>
                  </a:lnTo>
                  <a:lnTo>
                    <a:pt x="265" y="89"/>
                  </a:lnTo>
                  <a:lnTo>
                    <a:pt x="270" y="92"/>
                  </a:lnTo>
                  <a:lnTo>
                    <a:pt x="270" y="99"/>
                  </a:lnTo>
                  <a:lnTo>
                    <a:pt x="273" y="100"/>
                  </a:lnTo>
                  <a:lnTo>
                    <a:pt x="277" y="100"/>
                  </a:lnTo>
                  <a:lnTo>
                    <a:pt x="280" y="105"/>
                  </a:lnTo>
                  <a:lnTo>
                    <a:pt x="283" y="108"/>
                  </a:lnTo>
                  <a:lnTo>
                    <a:pt x="288" y="107"/>
                  </a:lnTo>
                  <a:lnTo>
                    <a:pt x="295" y="102"/>
                  </a:lnTo>
                  <a:lnTo>
                    <a:pt x="300" y="97"/>
                  </a:lnTo>
                  <a:lnTo>
                    <a:pt x="303" y="94"/>
                  </a:lnTo>
                  <a:lnTo>
                    <a:pt x="306" y="92"/>
                  </a:lnTo>
                  <a:lnTo>
                    <a:pt x="311" y="86"/>
                  </a:lnTo>
                  <a:lnTo>
                    <a:pt x="313" y="81"/>
                  </a:lnTo>
                  <a:lnTo>
                    <a:pt x="313" y="78"/>
                  </a:lnTo>
                  <a:lnTo>
                    <a:pt x="310" y="74"/>
                  </a:lnTo>
                  <a:lnTo>
                    <a:pt x="315" y="74"/>
                  </a:lnTo>
                  <a:lnTo>
                    <a:pt x="318" y="69"/>
                  </a:lnTo>
                  <a:lnTo>
                    <a:pt x="323" y="66"/>
                  </a:lnTo>
                  <a:lnTo>
                    <a:pt x="326" y="61"/>
                  </a:lnTo>
                  <a:lnTo>
                    <a:pt x="328" y="57"/>
                  </a:lnTo>
                  <a:lnTo>
                    <a:pt x="331" y="53"/>
                  </a:lnTo>
                  <a:lnTo>
                    <a:pt x="333" y="50"/>
                  </a:lnTo>
                  <a:lnTo>
                    <a:pt x="336" y="48"/>
                  </a:lnTo>
                  <a:lnTo>
                    <a:pt x="336" y="45"/>
                  </a:lnTo>
                  <a:lnTo>
                    <a:pt x="333" y="44"/>
                  </a:lnTo>
                  <a:lnTo>
                    <a:pt x="336" y="40"/>
                  </a:lnTo>
                  <a:lnTo>
                    <a:pt x="341" y="35"/>
                  </a:lnTo>
                  <a:lnTo>
                    <a:pt x="351" y="31"/>
                  </a:lnTo>
                  <a:lnTo>
                    <a:pt x="354" y="31"/>
                  </a:lnTo>
                  <a:lnTo>
                    <a:pt x="358" y="31"/>
                  </a:lnTo>
                  <a:lnTo>
                    <a:pt x="361" y="26"/>
                  </a:lnTo>
                  <a:lnTo>
                    <a:pt x="366" y="27"/>
                  </a:lnTo>
                  <a:lnTo>
                    <a:pt x="367" y="21"/>
                  </a:lnTo>
                  <a:lnTo>
                    <a:pt x="371" y="21"/>
                  </a:lnTo>
                  <a:lnTo>
                    <a:pt x="374" y="19"/>
                  </a:lnTo>
                  <a:lnTo>
                    <a:pt x="376" y="18"/>
                  </a:lnTo>
                  <a:lnTo>
                    <a:pt x="379" y="19"/>
                  </a:lnTo>
                  <a:lnTo>
                    <a:pt x="382" y="18"/>
                  </a:lnTo>
                  <a:lnTo>
                    <a:pt x="384" y="19"/>
                  </a:lnTo>
                  <a:lnTo>
                    <a:pt x="387" y="19"/>
                  </a:lnTo>
                  <a:lnTo>
                    <a:pt x="392" y="19"/>
                  </a:lnTo>
                  <a:lnTo>
                    <a:pt x="396" y="21"/>
                  </a:lnTo>
                  <a:lnTo>
                    <a:pt x="397" y="19"/>
                  </a:lnTo>
                  <a:lnTo>
                    <a:pt x="401" y="24"/>
                  </a:lnTo>
                  <a:lnTo>
                    <a:pt x="404" y="23"/>
                  </a:lnTo>
                  <a:lnTo>
                    <a:pt x="407" y="24"/>
                  </a:lnTo>
                  <a:lnTo>
                    <a:pt x="410" y="23"/>
                  </a:lnTo>
                  <a:lnTo>
                    <a:pt x="417" y="21"/>
                  </a:lnTo>
                  <a:lnTo>
                    <a:pt x="420" y="23"/>
                  </a:lnTo>
                  <a:lnTo>
                    <a:pt x="424" y="21"/>
                  </a:lnTo>
                  <a:lnTo>
                    <a:pt x="425" y="23"/>
                  </a:lnTo>
                  <a:lnTo>
                    <a:pt x="430" y="21"/>
                  </a:lnTo>
                  <a:lnTo>
                    <a:pt x="434" y="19"/>
                  </a:lnTo>
                  <a:lnTo>
                    <a:pt x="437" y="18"/>
                  </a:lnTo>
                  <a:lnTo>
                    <a:pt x="440" y="19"/>
                  </a:lnTo>
                  <a:lnTo>
                    <a:pt x="445" y="19"/>
                  </a:lnTo>
                  <a:lnTo>
                    <a:pt x="447" y="19"/>
                  </a:lnTo>
                  <a:lnTo>
                    <a:pt x="447" y="16"/>
                  </a:lnTo>
                  <a:lnTo>
                    <a:pt x="449" y="18"/>
                  </a:lnTo>
                  <a:lnTo>
                    <a:pt x="452" y="19"/>
                  </a:lnTo>
                  <a:lnTo>
                    <a:pt x="455" y="16"/>
                  </a:lnTo>
                  <a:lnTo>
                    <a:pt x="460" y="13"/>
                  </a:lnTo>
                  <a:lnTo>
                    <a:pt x="463" y="14"/>
                  </a:lnTo>
                  <a:lnTo>
                    <a:pt x="467" y="16"/>
                  </a:lnTo>
                  <a:lnTo>
                    <a:pt x="468" y="21"/>
                  </a:lnTo>
                  <a:lnTo>
                    <a:pt x="472" y="26"/>
                  </a:lnTo>
                  <a:lnTo>
                    <a:pt x="475" y="27"/>
                  </a:lnTo>
                  <a:lnTo>
                    <a:pt x="482" y="27"/>
                  </a:lnTo>
                  <a:lnTo>
                    <a:pt x="485" y="26"/>
                  </a:lnTo>
                  <a:lnTo>
                    <a:pt x="487" y="31"/>
                  </a:lnTo>
                  <a:lnTo>
                    <a:pt x="490" y="32"/>
                  </a:lnTo>
                  <a:lnTo>
                    <a:pt x="495" y="34"/>
                  </a:lnTo>
                  <a:lnTo>
                    <a:pt x="496" y="39"/>
                  </a:lnTo>
                  <a:lnTo>
                    <a:pt x="496" y="45"/>
                  </a:lnTo>
                  <a:lnTo>
                    <a:pt x="498" y="47"/>
                  </a:lnTo>
                  <a:lnTo>
                    <a:pt x="495" y="55"/>
                  </a:lnTo>
                  <a:lnTo>
                    <a:pt x="492" y="57"/>
                  </a:lnTo>
                  <a:lnTo>
                    <a:pt x="488" y="60"/>
                  </a:lnTo>
                  <a:lnTo>
                    <a:pt x="488" y="66"/>
                  </a:lnTo>
                  <a:lnTo>
                    <a:pt x="490" y="71"/>
                  </a:lnTo>
                  <a:lnTo>
                    <a:pt x="493" y="79"/>
                  </a:lnTo>
                  <a:lnTo>
                    <a:pt x="498" y="84"/>
                  </a:lnTo>
                  <a:lnTo>
                    <a:pt x="501" y="84"/>
                  </a:lnTo>
                  <a:lnTo>
                    <a:pt x="505" y="86"/>
                  </a:lnTo>
                  <a:lnTo>
                    <a:pt x="510" y="89"/>
                  </a:lnTo>
                  <a:lnTo>
                    <a:pt x="516" y="100"/>
                  </a:lnTo>
                  <a:lnTo>
                    <a:pt x="521" y="105"/>
                  </a:lnTo>
                  <a:lnTo>
                    <a:pt x="530" y="112"/>
                  </a:lnTo>
                  <a:lnTo>
                    <a:pt x="536" y="116"/>
                  </a:lnTo>
                  <a:lnTo>
                    <a:pt x="539" y="121"/>
                  </a:lnTo>
                  <a:lnTo>
                    <a:pt x="544" y="144"/>
                  </a:lnTo>
                  <a:lnTo>
                    <a:pt x="551" y="158"/>
                  </a:lnTo>
                  <a:lnTo>
                    <a:pt x="553" y="162"/>
                  </a:lnTo>
                  <a:lnTo>
                    <a:pt x="553" y="168"/>
                  </a:lnTo>
                  <a:lnTo>
                    <a:pt x="554" y="173"/>
                  </a:lnTo>
                  <a:lnTo>
                    <a:pt x="554" y="181"/>
                  </a:lnTo>
                  <a:lnTo>
                    <a:pt x="553" y="186"/>
                  </a:lnTo>
                  <a:lnTo>
                    <a:pt x="549" y="191"/>
                  </a:lnTo>
                  <a:lnTo>
                    <a:pt x="544" y="1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5" name="Freeform 340"/>
            <p:cNvSpPr>
              <a:spLocks/>
            </p:cNvSpPr>
            <p:nvPr/>
          </p:nvSpPr>
          <p:spPr bwMode="auto">
            <a:xfrm>
              <a:off x="1376363" y="3553620"/>
              <a:ext cx="877888" cy="912812"/>
            </a:xfrm>
            <a:custGeom>
              <a:avLst/>
              <a:gdLst>
                <a:gd name="T0" fmla="*/ 1062 w 1106"/>
                <a:gd name="T1" fmla="*/ 889 h 1151"/>
                <a:gd name="T2" fmla="*/ 1035 w 1106"/>
                <a:gd name="T3" fmla="*/ 931 h 1151"/>
                <a:gd name="T4" fmla="*/ 1002 w 1106"/>
                <a:gd name="T5" fmla="*/ 947 h 1151"/>
                <a:gd name="T6" fmla="*/ 939 w 1106"/>
                <a:gd name="T7" fmla="*/ 1020 h 1151"/>
                <a:gd name="T8" fmla="*/ 898 w 1106"/>
                <a:gd name="T9" fmla="*/ 1080 h 1151"/>
                <a:gd name="T10" fmla="*/ 839 w 1106"/>
                <a:gd name="T11" fmla="*/ 1127 h 1151"/>
                <a:gd name="T12" fmla="*/ 776 w 1106"/>
                <a:gd name="T13" fmla="*/ 1133 h 1151"/>
                <a:gd name="T14" fmla="*/ 693 w 1106"/>
                <a:gd name="T15" fmla="*/ 1119 h 1151"/>
                <a:gd name="T16" fmla="*/ 609 w 1106"/>
                <a:gd name="T17" fmla="*/ 1081 h 1151"/>
                <a:gd name="T18" fmla="*/ 543 w 1106"/>
                <a:gd name="T19" fmla="*/ 1096 h 1151"/>
                <a:gd name="T20" fmla="*/ 486 w 1106"/>
                <a:gd name="T21" fmla="*/ 1089 h 1151"/>
                <a:gd name="T22" fmla="*/ 423 w 1106"/>
                <a:gd name="T23" fmla="*/ 1088 h 1151"/>
                <a:gd name="T24" fmla="*/ 366 w 1106"/>
                <a:gd name="T25" fmla="*/ 1077 h 1151"/>
                <a:gd name="T26" fmla="*/ 336 w 1106"/>
                <a:gd name="T27" fmla="*/ 1114 h 1151"/>
                <a:gd name="T28" fmla="*/ 275 w 1106"/>
                <a:gd name="T29" fmla="*/ 1070 h 1151"/>
                <a:gd name="T30" fmla="*/ 242 w 1106"/>
                <a:gd name="T31" fmla="*/ 1059 h 1151"/>
                <a:gd name="T32" fmla="*/ 213 w 1106"/>
                <a:gd name="T33" fmla="*/ 1068 h 1151"/>
                <a:gd name="T34" fmla="*/ 151 w 1106"/>
                <a:gd name="T35" fmla="*/ 1102 h 1151"/>
                <a:gd name="T36" fmla="*/ 111 w 1106"/>
                <a:gd name="T37" fmla="*/ 1089 h 1151"/>
                <a:gd name="T38" fmla="*/ 99 w 1106"/>
                <a:gd name="T39" fmla="*/ 1047 h 1151"/>
                <a:gd name="T40" fmla="*/ 106 w 1106"/>
                <a:gd name="T41" fmla="*/ 975 h 1151"/>
                <a:gd name="T42" fmla="*/ 134 w 1106"/>
                <a:gd name="T43" fmla="*/ 897 h 1151"/>
                <a:gd name="T44" fmla="*/ 88 w 1106"/>
                <a:gd name="T45" fmla="*/ 853 h 1151"/>
                <a:gd name="T46" fmla="*/ 96 w 1106"/>
                <a:gd name="T47" fmla="*/ 818 h 1151"/>
                <a:gd name="T48" fmla="*/ 117 w 1106"/>
                <a:gd name="T49" fmla="*/ 795 h 1151"/>
                <a:gd name="T50" fmla="*/ 69 w 1106"/>
                <a:gd name="T51" fmla="*/ 712 h 1151"/>
                <a:gd name="T52" fmla="*/ 73 w 1106"/>
                <a:gd name="T53" fmla="*/ 654 h 1151"/>
                <a:gd name="T54" fmla="*/ 55 w 1106"/>
                <a:gd name="T55" fmla="*/ 576 h 1151"/>
                <a:gd name="T56" fmla="*/ 30 w 1106"/>
                <a:gd name="T57" fmla="*/ 507 h 1151"/>
                <a:gd name="T58" fmla="*/ 8 w 1106"/>
                <a:gd name="T59" fmla="*/ 486 h 1151"/>
                <a:gd name="T60" fmla="*/ 25 w 1106"/>
                <a:gd name="T61" fmla="*/ 454 h 1151"/>
                <a:gd name="T62" fmla="*/ 61 w 1106"/>
                <a:gd name="T63" fmla="*/ 473 h 1151"/>
                <a:gd name="T64" fmla="*/ 121 w 1106"/>
                <a:gd name="T65" fmla="*/ 476 h 1151"/>
                <a:gd name="T66" fmla="*/ 151 w 1106"/>
                <a:gd name="T67" fmla="*/ 476 h 1151"/>
                <a:gd name="T68" fmla="*/ 165 w 1106"/>
                <a:gd name="T69" fmla="*/ 454 h 1151"/>
                <a:gd name="T70" fmla="*/ 199 w 1106"/>
                <a:gd name="T71" fmla="*/ 444 h 1151"/>
                <a:gd name="T72" fmla="*/ 225 w 1106"/>
                <a:gd name="T73" fmla="*/ 416 h 1151"/>
                <a:gd name="T74" fmla="*/ 261 w 1106"/>
                <a:gd name="T75" fmla="*/ 415 h 1151"/>
                <a:gd name="T76" fmla="*/ 286 w 1106"/>
                <a:gd name="T77" fmla="*/ 387 h 1151"/>
                <a:gd name="T78" fmla="*/ 286 w 1106"/>
                <a:gd name="T79" fmla="*/ 337 h 1151"/>
                <a:gd name="T80" fmla="*/ 286 w 1106"/>
                <a:gd name="T81" fmla="*/ 285 h 1151"/>
                <a:gd name="T82" fmla="*/ 314 w 1106"/>
                <a:gd name="T83" fmla="*/ 256 h 1151"/>
                <a:gd name="T84" fmla="*/ 334 w 1106"/>
                <a:gd name="T85" fmla="*/ 212 h 1151"/>
                <a:gd name="T86" fmla="*/ 337 w 1106"/>
                <a:gd name="T87" fmla="*/ 165 h 1151"/>
                <a:gd name="T88" fmla="*/ 372 w 1106"/>
                <a:gd name="T89" fmla="*/ 106 h 1151"/>
                <a:gd name="T90" fmla="*/ 435 w 1106"/>
                <a:gd name="T91" fmla="*/ 114 h 1151"/>
                <a:gd name="T92" fmla="*/ 428 w 1106"/>
                <a:gd name="T93" fmla="*/ 64 h 1151"/>
                <a:gd name="T94" fmla="*/ 513 w 1106"/>
                <a:gd name="T95" fmla="*/ 31 h 1151"/>
                <a:gd name="T96" fmla="*/ 551 w 1106"/>
                <a:gd name="T97" fmla="*/ 4 h 1151"/>
                <a:gd name="T98" fmla="*/ 589 w 1106"/>
                <a:gd name="T99" fmla="*/ 54 h 1151"/>
                <a:gd name="T100" fmla="*/ 647 w 1106"/>
                <a:gd name="T101" fmla="*/ 81 h 1151"/>
                <a:gd name="T102" fmla="*/ 665 w 1106"/>
                <a:gd name="T103" fmla="*/ 127 h 1151"/>
                <a:gd name="T104" fmla="*/ 708 w 1106"/>
                <a:gd name="T105" fmla="*/ 177 h 1151"/>
                <a:gd name="T106" fmla="*/ 749 w 1106"/>
                <a:gd name="T107" fmla="*/ 196 h 1151"/>
                <a:gd name="T108" fmla="*/ 784 w 1106"/>
                <a:gd name="T109" fmla="*/ 209 h 1151"/>
                <a:gd name="T110" fmla="*/ 819 w 1106"/>
                <a:gd name="T111" fmla="*/ 198 h 1151"/>
                <a:gd name="T112" fmla="*/ 835 w 1106"/>
                <a:gd name="T113" fmla="*/ 233 h 1151"/>
                <a:gd name="T114" fmla="*/ 865 w 1106"/>
                <a:gd name="T115" fmla="*/ 248 h 1151"/>
                <a:gd name="T116" fmla="*/ 893 w 1106"/>
                <a:gd name="T117" fmla="*/ 224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06" h="1151">
                  <a:moveTo>
                    <a:pt x="1106" y="847"/>
                  </a:move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6" name="Freeform 341"/>
            <p:cNvSpPr>
              <a:spLocks/>
            </p:cNvSpPr>
            <p:nvPr/>
          </p:nvSpPr>
          <p:spPr bwMode="auto">
            <a:xfrm>
              <a:off x="2114550" y="3723483"/>
              <a:ext cx="187325" cy="501650"/>
            </a:xfrm>
            <a:custGeom>
              <a:avLst/>
              <a:gdLst>
                <a:gd name="T0" fmla="*/ 5 w 235"/>
                <a:gd name="T1" fmla="*/ 5 h 633"/>
                <a:gd name="T2" fmla="*/ 12 w 235"/>
                <a:gd name="T3" fmla="*/ 21 h 633"/>
                <a:gd name="T4" fmla="*/ 22 w 235"/>
                <a:gd name="T5" fmla="*/ 34 h 633"/>
                <a:gd name="T6" fmla="*/ 32 w 235"/>
                <a:gd name="T7" fmla="*/ 29 h 633"/>
                <a:gd name="T8" fmla="*/ 43 w 235"/>
                <a:gd name="T9" fmla="*/ 28 h 633"/>
                <a:gd name="T10" fmla="*/ 56 w 235"/>
                <a:gd name="T11" fmla="*/ 24 h 633"/>
                <a:gd name="T12" fmla="*/ 68 w 235"/>
                <a:gd name="T13" fmla="*/ 36 h 633"/>
                <a:gd name="T14" fmla="*/ 71 w 235"/>
                <a:gd name="T15" fmla="*/ 60 h 633"/>
                <a:gd name="T16" fmla="*/ 75 w 235"/>
                <a:gd name="T17" fmla="*/ 87 h 633"/>
                <a:gd name="T18" fmla="*/ 80 w 235"/>
                <a:gd name="T19" fmla="*/ 118 h 633"/>
                <a:gd name="T20" fmla="*/ 98 w 235"/>
                <a:gd name="T21" fmla="*/ 129 h 633"/>
                <a:gd name="T22" fmla="*/ 114 w 235"/>
                <a:gd name="T23" fmla="*/ 142 h 633"/>
                <a:gd name="T24" fmla="*/ 128 w 235"/>
                <a:gd name="T25" fmla="*/ 154 h 633"/>
                <a:gd name="T26" fmla="*/ 156 w 235"/>
                <a:gd name="T27" fmla="*/ 149 h 633"/>
                <a:gd name="T28" fmla="*/ 174 w 235"/>
                <a:gd name="T29" fmla="*/ 142 h 633"/>
                <a:gd name="T30" fmla="*/ 189 w 235"/>
                <a:gd name="T31" fmla="*/ 146 h 633"/>
                <a:gd name="T32" fmla="*/ 185 w 235"/>
                <a:gd name="T33" fmla="*/ 155 h 633"/>
                <a:gd name="T34" fmla="*/ 205 w 235"/>
                <a:gd name="T35" fmla="*/ 147 h 633"/>
                <a:gd name="T36" fmla="*/ 222 w 235"/>
                <a:gd name="T37" fmla="*/ 149 h 633"/>
                <a:gd name="T38" fmla="*/ 228 w 235"/>
                <a:gd name="T39" fmla="*/ 162 h 633"/>
                <a:gd name="T40" fmla="*/ 212 w 235"/>
                <a:gd name="T41" fmla="*/ 220 h 633"/>
                <a:gd name="T42" fmla="*/ 207 w 235"/>
                <a:gd name="T43" fmla="*/ 238 h 633"/>
                <a:gd name="T44" fmla="*/ 184 w 235"/>
                <a:gd name="T45" fmla="*/ 283 h 633"/>
                <a:gd name="T46" fmla="*/ 174 w 235"/>
                <a:gd name="T47" fmla="*/ 299 h 633"/>
                <a:gd name="T48" fmla="*/ 167 w 235"/>
                <a:gd name="T49" fmla="*/ 330 h 633"/>
                <a:gd name="T50" fmla="*/ 157 w 235"/>
                <a:gd name="T51" fmla="*/ 353 h 633"/>
                <a:gd name="T52" fmla="*/ 162 w 235"/>
                <a:gd name="T53" fmla="*/ 377 h 633"/>
                <a:gd name="T54" fmla="*/ 174 w 235"/>
                <a:gd name="T55" fmla="*/ 400 h 633"/>
                <a:gd name="T56" fmla="*/ 190 w 235"/>
                <a:gd name="T57" fmla="*/ 414 h 633"/>
                <a:gd name="T58" fmla="*/ 204 w 235"/>
                <a:gd name="T59" fmla="*/ 422 h 633"/>
                <a:gd name="T60" fmla="*/ 199 w 235"/>
                <a:gd name="T61" fmla="*/ 445 h 633"/>
                <a:gd name="T62" fmla="*/ 202 w 235"/>
                <a:gd name="T63" fmla="*/ 464 h 633"/>
                <a:gd name="T64" fmla="*/ 209 w 235"/>
                <a:gd name="T65" fmla="*/ 481 h 633"/>
                <a:gd name="T66" fmla="*/ 200 w 235"/>
                <a:gd name="T67" fmla="*/ 508 h 633"/>
                <a:gd name="T68" fmla="*/ 220 w 235"/>
                <a:gd name="T69" fmla="*/ 524 h 633"/>
                <a:gd name="T70" fmla="*/ 233 w 235"/>
                <a:gd name="T71" fmla="*/ 540 h 633"/>
                <a:gd name="T72" fmla="*/ 223 w 235"/>
                <a:gd name="T73" fmla="*/ 549 h 633"/>
                <a:gd name="T74" fmla="*/ 228 w 235"/>
                <a:gd name="T75" fmla="*/ 563 h 633"/>
                <a:gd name="T76" fmla="*/ 207 w 235"/>
                <a:gd name="T77" fmla="*/ 576 h 633"/>
                <a:gd name="T78" fmla="*/ 210 w 235"/>
                <a:gd name="T79" fmla="*/ 592 h 633"/>
                <a:gd name="T80" fmla="*/ 207 w 235"/>
                <a:gd name="T81" fmla="*/ 610 h 633"/>
                <a:gd name="T82" fmla="*/ 190 w 235"/>
                <a:gd name="T83" fmla="*/ 617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5" h="633">
                  <a:moveTo>
                    <a:pt x="0" y="0"/>
                  </a:moveTo>
                  <a:lnTo>
                    <a:pt x="3" y="5"/>
                  </a:lnTo>
                  <a:lnTo>
                    <a:pt x="5" y="5"/>
                  </a:lnTo>
                  <a:lnTo>
                    <a:pt x="10" y="13"/>
                  </a:lnTo>
                  <a:lnTo>
                    <a:pt x="12" y="15"/>
                  </a:lnTo>
                  <a:lnTo>
                    <a:pt x="12" y="21"/>
                  </a:lnTo>
                  <a:lnTo>
                    <a:pt x="13" y="23"/>
                  </a:lnTo>
                  <a:lnTo>
                    <a:pt x="17" y="29"/>
                  </a:lnTo>
                  <a:lnTo>
                    <a:pt x="22" y="34"/>
                  </a:lnTo>
                  <a:lnTo>
                    <a:pt x="28" y="31"/>
                  </a:lnTo>
                  <a:lnTo>
                    <a:pt x="30" y="31"/>
                  </a:lnTo>
                  <a:lnTo>
                    <a:pt x="32" y="29"/>
                  </a:lnTo>
                  <a:lnTo>
                    <a:pt x="37" y="29"/>
                  </a:lnTo>
                  <a:lnTo>
                    <a:pt x="42" y="28"/>
                  </a:lnTo>
                  <a:lnTo>
                    <a:pt x="43" y="28"/>
                  </a:lnTo>
                  <a:lnTo>
                    <a:pt x="50" y="24"/>
                  </a:lnTo>
                  <a:lnTo>
                    <a:pt x="55" y="24"/>
                  </a:lnTo>
                  <a:lnTo>
                    <a:pt x="56" y="24"/>
                  </a:lnTo>
                  <a:lnTo>
                    <a:pt x="63" y="31"/>
                  </a:lnTo>
                  <a:lnTo>
                    <a:pt x="66" y="32"/>
                  </a:lnTo>
                  <a:lnTo>
                    <a:pt x="68" y="36"/>
                  </a:lnTo>
                  <a:lnTo>
                    <a:pt x="71" y="40"/>
                  </a:lnTo>
                  <a:lnTo>
                    <a:pt x="71" y="49"/>
                  </a:lnTo>
                  <a:lnTo>
                    <a:pt x="71" y="60"/>
                  </a:lnTo>
                  <a:lnTo>
                    <a:pt x="71" y="73"/>
                  </a:lnTo>
                  <a:lnTo>
                    <a:pt x="73" y="79"/>
                  </a:lnTo>
                  <a:lnTo>
                    <a:pt x="75" y="87"/>
                  </a:lnTo>
                  <a:lnTo>
                    <a:pt x="75" y="99"/>
                  </a:lnTo>
                  <a:lnTo>
                    <a:pt x="76" y="112"/>
                  </a:lnTo>
                  <a:lnTo>
                    <a:pt x="80" y="118"/>
                  </a:lnTo>
                  <a:lnTo>
                    <a:pt x="83" y="123"/>
                  </a:lnTo>
                  <a:lnTo>
                    <a:pt x="91" y="126"/>
                  </a:lnTo>
                  <a:lnTo>
                    <a:pt x="98" y="129"/>
                  </a:lnTo>
                  <a:lnTo>
                    <a:pt x="106" y="133"/>
                  </a:lnTo>
                  <a:lnTo>
                    <a:pt x="111" y="138"/>
                  </a:lnTo>
                  <a:lnTo>
                    <a:pt x="114" y="142"/>
                  </a:lnTo>
                  <a:lnTo>
                    <a:pt x="116" y="149"/>
                  </a:lnTo>
                  <a:lnTo>
                    <a:pt x="119" y="154"/>
                  </a:lnTo>
                  <a:lnTo>
                    <a:pt x="128" y="154"/>
                  </a:lnTo>
                  <a:lnTo>
                    <a:pt x="137" y="154"/>
                  </a:lnTo>
                  <a:lnTo>
                    <a:pt x="147" y="152"/>
                  </a:lnTo>
                  <a:lnTo>
                    <a:pt x="156" y="149"/>
                  </a:lnTo>
                  <a:lnTo>
                    <a:pt x="162" y="149"/>
                  </a:lnTo>
                  <a:lnTo>
                    <a:pt x="167" y="147"/>
                  </a:lnTo>
                  <a:lnTo>
                    <a:pt x="174" y="142"/>
                  </a:lnTo>
                  <a:lnTo>
                    <a:pt x="179" y="141"/>
                  </a:lnTo>
                  <a:lnTo>
                    <a:pt x="185" y="144"/>
                  </a:lnTo>
                  <a:lnTo>
                    <a:pt x="189" y="146"/>
                  </a:lnTo>
                  <a:lnTo>
                    <a:pt x="187" y="147"/>
                  </a:lnTo>
                  <a:lnTo>
                    <a:pt x="182" y="154"/>
                  </a:lnTo>
                  <a:lnTo>
                    <a:pt x="185" y="155"/>
                  </a:lnTo>
                  <a:lnTo>
                    <a:pt x="194" y="155"/>
                  </a:lnTo>
                  <a:lnTo>
                    <a:pt x="200" y="147"/>
                  </a:lnTo>
                  <a:lnTo>
                    <a:pt x="205" y="147"/>
                  </a:lnTo>
                  <a:lnTo>
                    <a:pt x="212" y="144"/>
                  </a:lnTo>
                  <a:lnTo>
                    <a:pt x="215" y="142"/>
                  </a:lnTo>
                  <a:lnTo>
                    <a:pt x="222" y="149"/>
                  </a:lnTo>
                  <a:lnTo>
                    <a:pt x="228" y="152"/>
                  </a:lnTo>
                  <a:lnTo>
                    <a:pt x="232" y="151"/>
                  </a:lnTo>
                  <a:lnTo>
                    <a:pt x="228" y="162"/>
                  </a:lnTo>
                  <a:lnTo>
                    <a:pt x="220" y="176"/>
                  </a:lnTo>
                  <a:lnTo>
                    <a:pt x="215" y="197"/>
                  </a:lnTo>
                  <a:lnTo>
                    <a:pt x="212" y="220"/>
                  </a:lnTo>
                  <a:lnTo>
                    <a:pt x="212" y="222"/>
                  </a:lnTo>
                  <a:lnTo>
                    <a:pt x="212" y="228"/>
                  </a:lnTo>
                  <a:lnTo>
                    <a:pt x="207" y="238"/>
                  </a:lnTo>
                  <a:lnTo>
                    <a:pt x="202" y="244"/>
                  </a:lnTo>
                  <a:lnTo>
                    <a:pt x="194" y="264"/>
                  </a:lnTo>
                  <a:lnTo>
                    <a:pt x="184" y="283"/>
                  </a:lnTo>
                  <a:lnTo>
                    <a:pt x="180" y="288"/>
                  </a:lnTo>
                  <a:lnTo>
                    <a:pt x="175" y="295"/>
                  </a:lnTo>
                  <a:lnTo>
                    <a:pt x="174" y="299"/>
                  </a:lnTo>
                  <a:lnTo>
                    <a:pt x="169" y="312"/>
                  </a:lnTo>
                  <a:lnTo>
                    <a:pt x="167" y="325"/>
                  </a:lnTo>
                  <a:lnTo>
                    <a:pt x="167" y="330"/>
                  </a:lnTo>
                  <a:lnTo>
                    <a:pt x="164" y="340"/>
                  </a:lnTo>
                  <a:lnTo>
                    <a:pt x="161" y="346"/>
                  </a:lnTo>
                  <a:lnTo>
                    <a:pt x="157" y="353"/>
                  </a:lnTo>
                  <a:lnTo>
                    <a:pt x="156" y="367"/>
                  </a:lnTo>
                  <a:lnTo>
                    <a:pt x="159" y="374"/>
                  </a:lnTo>
                  <a:lnTo>
                    <a:pt x="162" y="377"/>
                  </a:lnTo>
                  <a:lnTo>
                    <a:pt x="166" y="384"/>
                  </a:lnTo>
                  <a:lnTo>
                    <a:pt x="171" y="393"/>
                  </a:lnTo>
                  <a:lnTo>
                    <a:pt x="174" y="400"/>
                  </a:lnTo>
                  <a:lnTo>
                    <a:pt x="175" y="403"/>
                  </a:lnTo>
                  <a:lnTo>
                    <a:pt x="180" y="413"/>
                  </a:lnTo>
                  <a:lnTo>
                    <a:pt x="190" y="414"/>
                  </a:lnTo>
                  <a:lnTo>
                    <a:pt x="195" y="414"/>
                  </a:lnTo>
                  <a:lnTo>
                    <a:pt x="202" y="416"/>
                  </a:lnTo>
                  <a:lnTo>
                    <a:pt x="204" y="422"/>
                  </a:lnTo>
                  <a:lnTo>
                    <a:pt x="200" y="427"/>
                  </a:lnTo>
                  <a:lnTo>
                    <a:pt x="195" y="434"/>
                  </a:lnTo>
                  <a:lnTo>
                    <a:pt x="199" y="445"/>
                  </a:lnTo>
                  <a:lnTo>
                    <a:pt x="197" y="450"/>
                  </a:lnTo>
                  <a:lnTo>
                    <a:pt x="195" y="458"/>
                  </a:lnTo>
                  <a:lnTo>
                    <a:pt x="202" y="464"/>
                  </a:lnTo>
                  <a:lnTo>
                    <a:pt x="210" y="473"/>
                  </a:lnTo>
                  <a:lnTo>
                    <a:pt x="210" y="477"/>
                  </a:lnTo>
                  <a:lnTo>
                    <a:pt x="209" y="481"/>
                  </a:lnTo>
                  <a:lnTo>
                    <a:pt x="207" y="489"/>
                  </a:lnTo>
                  <a:lnTo>
                    <a:pt x="199" y="503"/>
                  </a:lnTo>
                  <a:lnTo>
                    <a:pt x="200" y="508"/>
                  </a:lnTo>
                  <a:lnTo>
                    <a:pt x="205" y="518"/>
                  </a:lnTo>
                  <a:lnTo>
                    <a:pt x="210" y="523"/>
                  </a:lnTo>
                  <a:lnTo>
                    <a:pt x="220" y="524"/>
                  </a:lnTo>
                  <a:lnTo>
                    <a:pt x="230" y="529"/>
                  </a:lnTo>
                  <a:lnTo>
                    <a:pt x="235" y="537"/>
                  </a:lnTo>
                  <a:lnTo>
                    <a:pt x="233" y="540"/>
                  </a:lnTo>
                  <a:lnTo>
                    <a:pt x="230" y="544"/>
                  </a:lnTo>
                  <a:lnTo>
                    <a:pt x="228" y="545"/>
                  </a:lnTo>
                  <a:lnTo>
                    <a:pt x="223" y="549"/>
                  </a:lnTo>
                  <a:lnTo>
                    <a:pt x="225" y="552"/>
                  </a:lnTo>
                  <a:lnTo>
                    <a:pt x="227" y="558"/>
                  </a:lnTo>
                  <a:lnTo>
                    <a:pt x="228" y="563"/>
                  </a:lnTo>
                  <a:lnTo>
                    <a:pt x="217" y="568"/>
                  </a:lnTo>
                  <a:lnTo>
                    <a:pt x="210" y="573"/>
                  </a:lnTo>
                  <a:lnTo>
                    <a:pt x="207" y="576"/>
                  </a:lnTo>
                  <a:lnTo>
                    <a:pt x="205" y="579"/>
                  </a:lnTo>
                  <a:lnTo>
                    <a:pt x="205" y="586"/>
                  </a:lnTo>
                  <a:lnTo>
                    <a:pt x="210" y="592"/>
                  </a:lnTo>
                  <a:lnTo>
                    <a:pt x="214" y="600"/>
                  </a:lnTo>
                  <a:lnTo>
                    <a:pt x="214" y="608"/>
                  </a:lnTo>
                  <a:lnTo>
                    <a:pt x="207" y="610"/>
                  </a:lnTo>
                  <a:lnTo>
                    <a:pt x="200" y="612"/>
                  </a:lnTo>
                  <a:lnTo>
                    <a:pt x="197" y="613"/>
                  </a:lnTo>
                  <a:lnTo>
                    <a:pt x="190" y="617"/>
                  </a:lnTo>
                  <a:lnTo>
                    <a:pt x="184" y="626"/>
                  </a:lnTo>
                  <a:lnTo>
                    <a:pt x="175" y="6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7" name="Freeform 342"/>
            <p:cNvSpPr>
              <a:spLocks/>
            </p:cNvSpPr>
            <p:nvPr/>
          </p:nvSpPr>
          <p:spPr bwMode="auto">
            <a:xfrm>
              <a:off x="1376363" y="4531520"/>
              <a:ext cx="966788" cy="733425"/>
            </a:xfrm>
            <a:custGeom>
              <a:avLst/>
              <a:gdLst>
                <a:gd name="T0" fmla="*/ 1217 w 1219"/>
                <a:gd name="T1" fmla="*/ 439 h 924"/>
                <a:gd name="T2" fmla="*/ 1188 w 1219"/>
                <a:gd name="T3" fmla="*/ 452 h 924"/>
                <a:gd name="T4" fmla="*/ 1204 w 1219"/>
                <a:gd name="T5" fmla="*/ 499 h 924"/>
                <a:gd name="T6" fmla="*/ 1171 w 1219"/>
                <a:gd name="T7" fmla="*/ 552 h 924"/>
                <a:gd name="T8" fmla="*/ 1149 w 1219"/>
                <a:gd name="T9" fmla="*/ 544 h 924"/>
                <a:gd name="T10" fmla="*/ 1105 w 1219"/>
                <a:gd name="T11" fmla="*/ 528 h 924"/>
                <a:gd name="T12" fmla="*/ 1054 w 1219"/>
                <a:gd name="T13" fmla="*/ 525 h 924"/>
                <a:gd name="T14" fmla="*/ 999 w 1219"/>
                <a:gd name="T15" fmla="*/ 536 h 924"/>
                <a:gd name="T16" fmla="*/ 956 w 1219"/>
                <a:gd name="T17" fmla="*/ 523 h 924"/>
                <a:gd name="T18" fmla="*/ 878 w 1219"/>
                <a:gd name="T19" fmla="*/ 512 h 924"/>
                <a:gd name="T20" fmla="*/ 801 w 1219"/>
                <a:gd name="T21" fmla="*/ 564 h 924"/>
                <a:gd name="T22" fmla="*/ 817 w 1219"/>
                <a:gd name="T23" fmla="*/ 630 h 924"/>
                <a:gd name="T24" fmla="*/ 867 w 1219"/>
                <a:gd name="T25" fmla="*/ 717 h 924"/>
                <a:gd name="T26" fmla="*/ 893 w 1219"/>
                <a:gd name="T27" fmla="*/ 767 h 924"/>
                <a:gd name="T28" fmla="*/ 853 w 1219"/>
                <a:gd name="T29" fmla="*/ 813 h 924"/>
                <a:gd name="T30" fmla="*/ 797 w 1219"/>
                <a:gd name="T31" fmla="*/ 886 h 924"/>
                <a:gd name="T32" fmla="*/ 711 w 1219"/>
                <a:gd name="T33" fmla="*/ 871 h 924"/>
                <a:gd name="T34" fmla="*/ 675 w 1219"/>
                <a:gd name="T35" fmla="*/ 916 h 924"/>
                <a:gd name="T36" fmla="*/ 605 w 1219"/>
                <a:gd name="T37" fmla="*/ 892 h 924"/>
                <a:gd name="T38" fmla="*/ 534 w 1219"/>
                <a:gd name="T39" fmla="*/ 869 h 924"/>
                <a:gd name="T40" fmla="*/ 490 w 1219"/>
                <a:gd name="T41" fmla="*/ 865 h 924"/>
                <a:gd name="T42" fmla="*/ 440 w 1219"/>
                <a:gd name="T43" fmla="*/ 805 h 924"/>
                <a:gd name="T44" fmla="*/ 399 w 1219"/>
                <a:gd name="T45" fmla="*/ 784 h 924"/>
                <a:gd name="T46" fmla="*/ 357 w 1219"/>
                <a:gd name="T47" fmla="*/ 777 h 924"/>
                <a:gd name="T48" fmla="*/ 339 w 1219"/>
                <a:gd name="T49" fmla="*/ 845 h 924"/>
                <a:gd name="T50" fmla="*/ 275 w 1219"/>
                <a:gd name="T51" fmla="*/ 850 h 924"/>
                <a:gd name="T52" fmla="*/ 190 w 1219"/>
                <a:gd name="T53" fmla="*/ 829 h 924"/>
                <a:gd name="T54" fmla="*/ 136 w 1219"/>
                <a:gd name="T55" fmla="*/ 834 h 924"/>
                <a:gd name="T56" fmla="*/ 51 w 1219"/>
                <a:gd name="T57" fmla="*/ 803 h 924"/>
                <a:gd name="T58" fmla="*/ 15 w 1219"/>
                <a:gd name="T59" fmla="*/ 733 h 924"/>
                <a:gd name="T60" fmla="*/ 2 w 1219"/>
                <a:gd name="T61" fmla="*/ 657 h 924"/>
                <a:gd name="T62" fmla="*/ 28 w 1219"/>
                <a:gd name="T63" fmla="*/ 614 h 924"/>
                <a:gd name="T64" fmla="*/ 50 w 1219"/>
                <a:gd name="T65" fmla="*/ 547 h 924"/>
                <a:gd name="T66" fmla="*/ 65 w 1219"/>
                <a:gd name="T67" fmla="*/ 478 h 924"/>
                <a:gd name="T68" fmla="*/ 89 w 1219"/>
                <a:gd name="T69" fmla="*/ 418 h 924"/>
                <a:gd name="T70" fmla="*/ 84 w 1219"/>
                <a:gd name="T71" fmla="*/ 352 h 924"/>
                <a:gd name="T72" fmla="*/ 91 w 1219"/>
                <a:gd name="T73" fmla="*/ 297 h 924"/>
                <a:gd name="T74" fmla="*/ 81 w 1219"/>
                <a:gd name="T75" fmla="*/ 237 h 924"/>
                <a:gd name="T76" fmla="*/ 122 w 1219"/>
                <a:gd name="T77" fmla="*/ 195 h 924"/>
                <a:gd name="T78" fmla="*/ 137 w 1219"/>
                <a:gd name="T79" fmla="*/ 123 h 924"/>
                <a:gd name="T80" fmla="*/ 160 w 1219"/>
                <a:gd name="T81" fmla="*/ 44 h 924"/>
                <a:gd name="T82" fmla="*/ 218 w 1219"/>
                <a:gd name="T83" fmla="*/ 2 h 924"/>
                <a:gd name="T84" fmla="*/ 265 w 1219"/>
                <a:gd name="T85" fmla="*/ 41 h 924"/>
                <a:gd name="T86" fmla="*/ 326 w 1219"/>
                <a:gd name="T87" fmla="*/ 85 h 924"/>
                <a:gd name="T88" fmla="*/ 394 w 1219"/>
                <a:gd name="T89" fmla="*/ 111 h 924"/>
                <a:gd name="T90" fmla="*/ 425 w 1219"/>
                <a:gd name="T91" fmla="*/ 169 h 924"/>
                <a:gd name="T92" fmla="*/ 485 w 1219"/>
                <a:gd name="T93" fmla="*/ 198 h 924"/>
                <a:gd name="T94" fmla="*/ 541 w 1219"/>
                <a:gd name="T95" fmla="*/ 238 h 924"/>
                <a:gd name="T96" fmla="*/ 597 w 1219"/>
                <a:gd name="T97" fmla="*/ 229 h 924"/>
                <a:gd name="T98" fmla="*/ 643 w 1219"/>
                <a:gd name="T99" fmla="*/ 191 h 924"/>
                <a:gd name="T100" fmla="*/ 711 w 1219"/>
                <a:gd name="T101" fmla="*/ 151 h 924"/>
                <a:gd name="T102" fmla="*/ 771 w 1219"/>
                <a:gd name="T103" fmla="*/ 112 h 924"/>
                <a:gd name="T104" fmla="*/ 822 w 1219"/>
                <a:gd name="T105" fmla="*/ 112 h 924"/>
                <a:gd name="T106" fmla="*/ 906 w 1219"/>
                <a:gd name="T107" fmla="*/ 169 h 924"/>
                <a:gd name="T108" fmla="*/ 958 w 1219"/>
                <a:gd name="T109" fmla="*/ 175 h 924"/>
                <a:gd name="T110" fmla="*/ 1019 w 1219"/>
                <a:gd name="T111" fmla="*/ 127 h 924"/>
                <a:gd name="T112" fmla="*/ 1042 w 1219"/>
                <a:gd name="T113" fmla="*/ 216 h 924"/>
                <a:gd name="T114" fmla="*/ 1047 w 1219"/>
                <a:gd name="T115" fmla="*/ 311 h 924"/>
                <a:gd name="T116" fmla="*/ 1110 w 1219"/>
                <a:gd name="T117" fmla="*/ 331 h 924"/>
                <a:gd name="T118" fmla="*/ 1135 w 1219"/>
                <a:gd name="T119" fmla="*/ 331 h 924"/>
                <a:gd name="T120" fmla="*/ 1169 w 1219"/>
                <a:gd name="T121" fmla="*/ 382 h 924"/>
                <a:gd name="T122" fmla="*/ 1214 w 1219"/>
                <a:gd name="T123" fmla="*/ 40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19" h="924">
                  <a:moveTo>
                    <a:pt x="1214" y="400"/>
                  </a:moveTo>
                  <a:lnTo>
                    <a:pt x="1204" y="405"/>
                  </a:lnTo>
                  <a:lnTo>
                    <a:pt x="1201" y="407"/>
                  </a:lnTo>
                  <a:lnTo>
                    <a:pt x="1201" y="411"/>
                  </a:lnTo>
                  <a:lnTo>
                    <a:pt x="1201" y="416"/>
                  </a:lnTo>
                  <a:lnTo>
                    <a:pt x="1202" y="421"/>
                  </a:lnTo>
                  <a:lnTo>
                    <a:pt x="1202" y="423"/>
                  </a:lnTo>
                  <a:lnTo>
                    <a:pt x="1204" y="426"/>
                  </a:lnTo>
                  <a:lnTo>
                    <a:pt x="1206" y="428"/>
                  </a:lnTo>
                  <a:lnTo>
                    <a:pt x="1207" y="431"/>
                  </a:lnTo>
                  <a:lnTo>
                    <a:pt x="1211" y="433"/>
                  </a:lnTo>
                  <a:lnTo>
                    <a:pt x="1214" y="434"/>
                  </a:lnTo>
                  <a:lnTo>
                    <a:pt x="1216" y="436"/>
                  </a:lnTo>
                  <a:lnTo>
                    <a:pt x="1217" y="439"/>
                  </a:lnTo>
                  <a:lnTo>
                    <a:pt x="1219" y="441"/>
                  </a:lnTo>
                  <a:lnTo>
                    <a:pt x="1219" y="444"/>
                  </a:lnTo>
                  <a:lnTo>
                    <a:pt x="1217" y="447"/>
                  </a:lnTo>
                  <a:lnTo>
                    <a:pt x="1216" y="449"/>
                  </a:lnTo>
                  <a:lnTo>
                    <a:pt x="1214" y="449"/>
                  </a:lnTo>
                  <a:lnTo>
                    <a:pt x="1211" y="449"/>
                  </a:lnTo>
                  <a:lnTo>
                    <a:pt x="1206" y="445"/>
                  </a:lnTo>
                  <a:lnTo>
                    <a:pt x="1199" y="444"/>
                  </a:lnTo>
                  <a:lnTo>
                    <a:pt x="1196" y="444"/>
                  </a:lnTo>
                  <a:lnTo>
                    <a:pt x="1192" y="444"/>
                  </a:lnTo>
                  <a:lnTo>
                    <a:pt x="1191" y="444"/>
                  </a:lnTo>
                  <a:lnTo>
                    <a:pt x="1188" y="447"/>
                  </a:lnTo>
                  <a:lnTo>
                    <a:pt x="1188" y="450"/>
                  </a:lnTo>
                  <a:lnTo>
                    <a:pt x="1188" y="452"/>
                  </a:lnTo>
                  <a:lnTo>
                    <a:pt x="1189" y="454"/>
                  </a:lnTo>
                  <a:lnTo>
                    <a:pt x="1192" y="458"/>
                  </a:lnTo>
                  <a:lnTo>
                    <a:pt x="1201" y="465"/>
                  </a:lnTo>
                  <a:lnTo>
                    <a:pt x="1202" y="465"/>
                  </a:lnTo>
                  <a:lnTo>
                    <a:pt x="1206" y="468"/>
                  </a:lnTo>
                  <a:lnTo>
                    <a:pt x="1207" y="468"/>
                  </a:lnTo>
                  <a:lnTo>
                    <a:pt x="1209" y="473"/>
                  </a:lnTo>
                  <a:lnTo>
                    <a:pt x="1211" y="476"/>
                  </a:lnTo>
                  <a:lnTo>
                    <a:pt x="1214" y="479"/>
                  </a:lnTo>
                  <a:lnTo>
                    <a:pt x="1214" y="483"/>
                  </a:lnTo>
                  <a:lnTo>
                    <a:pt x="1214" y="484"/>
                  </a:lnTo>
                  <a:lnTo>
                    <a:pt x="1216" y="486"/>
                  </a:lnTo>
                  <a:lnTo>
                    <a:pt x="1211" y="494"/>
                  </a:lnTo>
                  <a:lnTo>
                    <a:pt x="1204" y="499"/>
                  </a:lnTo>
                  <a:lnTo>
                    <a:pt x="1202" y="500"/>
                  </a:lnTo>
                  <a:lnTo>
                    <a:pt x="1201" y="502"/>
                  </a:lnTo>
                  <a:lnTo>
                    <a:pt x="1199" y="502"/>
                  </a:lnTo>
                  <a:lnTo>
                    <a:pt x="1196" y="504"/>
                  </a:lnTo>
                  <a:lnTo>
                    <a:pt x="1192" y="507"/>
                  </a:lnTo>
                  <a:lnTo>
                    <a:pt x="1191" y="513"/>
                  </a:lnTo>
                  <a:lnTo>
                    <a:pt x="1191" y="517"/>
                  </a:lnTo>
                  <a:lnTo>
                    <a:pt x="1191" y="520"/>
                  </a:lnTo>
                  <a:lnTo>
                    <a:pt x="1191" y="528"/>
                  </a:lnTo>
                  <a:lnTo>
                    <a:pt x="1186" y="534"/>
                  </a:lnTo>
                  <a:lnTo>
                    <a:pt x="1181" y="541"/>
                  </a:lnTo>
                  <a:lnTo>
                    <a:pt x="1176" y="546"/>
                  </a:lnTo>
                  <a:lnTo>
                    <a:pt x="1173" y="549"/>
                  </a:lnTo>
                  <a:lnTo>
                    <a:pt x="1171" y="552"/>
                  </a:lnTo>
                  <a:lnTo>
                    <a:pt x="1169" y="554"/>
                  </a:lnTo>
                  <a:lnTo>
                    <a:pt x="1168" y="559"/>
                  </a:lnTo>
                  <a:lnTo>
                    <a:pt x="1166" y="560"/>
                  </a:lnTo>
                  <a:lnTo>
                    <a:pt x="1168" y="565"/>
                  </a:lnTo>
                  <a:lnTo>
                    <a:pt x="1168" y="567"/>
                  </a:lnTo>
                  <a:lnTo>
                    <a:pt x="1166" y="568"/>
                  </a:lnTo>
                  <a:lnTo>
                    <a:pt x="1163" y="568"/>
                  </a:lnTo>
                  <a:lnTo>
                    <a:pt x="1159" y="568"/>
                  </a:lnTo>
                  <a:lnTo>
                    <a:pt x="1153" y="565"/>
                  </a:lnTo>
                  <a:lnTo>
                    <a:pt x="1148" y="562"/>
                  </a:lnTo>
                  <a:lnTo>
                    <a:pt x="1146" y="555"/>
                  </a:lnTo>
                  <a:lnTo>
                    <a:pt x="1149" y="552"/>
                  </a:lnTo>
                  <a:lnTo>
                    <a:pt x="1149" y="546"/>
                  </a:lnTo>
                  <a:lnTo>
                    <a:pt x="1149" y="544"/>
                  </a:lnTo>
                  <a:lnTo>
                    <a:pt x="1148" y="543"/>
                  </a:lnTo>
                  <a:lnTo>
                    <a:pt x="1148" y="541"/>
                  </a:lnTo>
                  <a:lnTo>
                    <a:pt x="1145" y="539"/>
                  </a:lnTo>
                  <a:lnTo>
                    <a:pt x="1141" y="539"/>
                  </a:lnTo>
                  <a:lnTo>
                    <a:pt x="1135" y="539"/>
                  </a:lnTo>
                  <a:lnTo>
                    <a:pt x="1131" y="536"/>
                  </a:lnTo>
                  <a:lnTo>
                    <a:pt x="1126" y="534"/>
                  </a:lnTo>
                  <a:lnTo>
                    <a:pt x="1123" y="533"/>
                  </a:lnTo>
                  <a:lnTo>
                    <a:pt x="1120" y="531"/>
                  </a:lnTo>
                  <a:lnTo>
                    <a:pt x="1115" y="530"/>
                  </a:lnTo>
                  <a:lnTo>
                    <a:pt x="1113" y="528"/>
                  </a:lnTo>
                  <a:lnTo>
                    <a:pt x="1108" y="530"/>
                  </a:lnTo>
                  <a:lnTo>
                    <a:pt x="1106" y="528"/>
                  </a:lnTo>
                  <a:lnTo>
                    <a:pt x="1105" y="528"/>
                  </a:lnTo>
                  <a:lnTo>
                    <a:pt x="1098" y="528"/>
                  </a:lnTo>
                  <a:lnTo>
                    <a:pt x="1097" y="528"/>
                  </a:lnTo>
                  <a:lnTo>
                    <a:pt x="1095" y="528"/>
                  </a:lnTo>
                  <a:lnTo>
                    <a:pt x="1088" y="528"/>
                  </a:lnTo>
                  <a:lnTo>
                    <a:pt x="1082" y="528"/>
                  </a:lnTo>
                  <a:lnTo>
                    <a:pt x="1080" y="528"/>
                  </a:lnTo>
                  <a:lnTo>
                    <a:pt x="1073" y="530"/>
                  </a:lnTo>
                  <a:lnTo>
                    <a:pt x="1072" y="533"/>
                  </a:lnTo>
                  <a:lnTo>
                    <a:pt x="1068" y="533"/>
                  </a:lnTo>
                  <a:lnTo>
                    <a:pt x="1065" y="531"/>
                  </a:lnTo>
                  <a:lnTo>
                    <a:pt x="1062" y="530"/>
                  </a:lnTo>
                  <a:lnTo>
                    <a:pt x="1060" y="528"/>
                  </a:lnTo>
                  <a:lnTo>
                    <a:pt x="1059" y="526"/>
                  </a:lnTo>
                  <a:lnTo>
                    <a:pt x="1054" y="525"/>
                  </a:lnTo>
                  <a:lnTo>
                    <a:pt x="1049" y="526"/>
                  </a:lnTo>
                  <a:lnTo>
                    <a:pt x="1042" y="528"/>
                  </a:lnTo>
                  <a:lnTo>
                    <a:pt x="1037" y="530"/>
                  </a:lnTo>
                  <a:lnTo>
                    <a:pt x="1030" y="531"/>
                  </a:lnTo>
                  <a:lnTo>
                    <a:pt x="1029" y="533"/>
                  </a:lnTo>
                  <a:lnTo>
                    <a:pt x="1027" y="533"/>
                  </a:lnTo>
                  <a:lnTo>
                    <a:pt x="1025" y="533"/>
                  </a:lnTo>
                  <a:lnTo>
                    <a:pt x="1020" y="533"/>
                  </a:lnTo>
                  <a:lnTo>
                    <a:pt x="1014" y="533"/>
                  </a:lnTo>
                  <a:lnTo>
                    <a:pt x="1011" y="533"/>
                  </a:lnTo>
                  <a:lnTo>
                    <a:pt x="1007" y="534"/>
                  </a:lnTo>
                  <a:lnTo>
                    <a:pt x="1004" y="534"/>
                  </a:lnTo>
                  <a:lnTo>
                    <a:pt x="1002" y="536"/>
                  </a:lnTo>
                  <a:lnTo>
                    <a:pt x="999" y="536"/>
                  </a:lnTo>
                  <a:lnTo>
                    <a:pt x="996" y="538"/>
                  </a:lnTo>
                  <a:lnTo>
                    <a:pt x="989" y="541"/>
                  </a:lnTo>
                  <a:lnTo>
                    <a:pt x="984" y="543"/>
                  </a:lnTo>
                  <a:lnTo>
                    <a:pt x="981" y="543"/>
                  </a:lnTo>
                  <a:lnTo>
                    <a:pt x="979" y="543"/>
                  </a:lnTo>
                  <a:lnTo>
                    <a:pt x="973" y="541"/>
                  </a:lnTo>
                  <a:lnTo>
                    <a:pt x="973" y="538"/>
                  </a:lnTo>
                  <a:lnTo>
                    <a:pt x="974" y="533"/>
                  </a:lnTo>
                  <a:lnTo>
                    <a:pt x="973" y="530"/>
                  </a:lnTo>
                  <a:lnTo>
                    <a:pt x="971" y="528"/>
                  </a:lnTo>
                  <a:lnTo>
                    <a:pt x="968" y="526"/>
                  </a:lnTo>
                  <a:lnTo>
                    <a:pt x="964" y="525"/>
                  </a:lnTo>
                  <a:lnTo>
                    <a:pt x="961" y="525"/>
                  </a:lnTo>
                  <a:lnTo>
                    <a:pt x="956" y="523"/>
                  </a:lnTo>
                  <a:lnTo>
                    <a:pt x="953" y="523"/>
                  </a:lnTo>
                  <a:lnTo>
                    <a:pt x="948" y="522"/>
                  </a:lnTo>
                  <a:lnTo>
                    <a:pt x="943" y="520"/>
                  </a:lnTo>
                  <a:lnTo>
                    <a:pt x="939" y="518"/>
                  </a:lnTo>
                  <a:lnTo>
                    <a:pt x="934" y="518"/>
                  </a:lnTo>
                  <a:lnTo>
                    <a:pt x="931" y="518"/>
                  </a:lnTo>
                  <a:lnTo>
                    <a:pt x="930" y="518"/>
                  </a:lnTo>
                  <a:lnTo>
                    <a:pt x="926" y="518"/>
                  </a:lnTo>
                  <a:lnTo>
                    <a:pt x="925" y="520"/>
                  </a:lnTo>
                  <a:lnTo>
                    <a:pt x="918" y="520"/>
                  </a:lnTo>
                  <a:lnTo>
                    <a:pt x="903" y="518"/>
                  </a:lnTo>
                  <a:lnTo>
                    <a:pt x="893" y="513"/>
                  </a:lnTo>
                  <a:lnTo>
                    <a:pt x="885" y="512"/>
                  </a:lnTo>
                  <a:lnTo>
                    <a:pt x="878" y="512"/>
                  </a:lnTo>
                  <a:lnTo>
                    <a:pt x="872" y="510"/>
                  </a:lnTo>
                  <a:lnTo>
                    <a:pt x="865" y="512"/>
                  </a:lnTo>
                  <a:lnTo>
                    <a:pt x="863" y="513"/>
                  </a:lnTo>
                  <a:lnTo>
                    <a:pt x="863" y="518"/>
                  </a:lnTo>
                  <a:lnTo>
                    <a:pt x="862" y="522"/>
                  </a:lnTo>
                  <a:lnTo>
                    <a:pt x="853" y="528"/>
                  </a:lnTo>
                  <a:lnTo>
                    <a:pt x="845" y="533"/>
                  </a:lnTo>
                  <a:lnTo>
                    <a:pt x="839" y="536"/>
                  </a:lnTo>
                  <a:lnTo>
                    <a:pt x="830" y="536"/>
                  </a:lnTo>
                  <a:lnTo>
                    <a:pt x="822" y="538"/>
                  </a:lnTo>
                  <a:lnTo>
                    <a:pt x="815" y="543"/>
                  </a:lnTo>
                  <a:lnTo>
                    <a:pt x="810" y="546"/>
                  </a:lnTo>
                  <a:lnTo>
                    <a:pt x="804" y="549"/>
                  </a:lnTo>
                  <a:lnTo>
                    <a:pt x="801" y="564"/>
                  </a:lnTo>
                  <a:lnTo>
                    <a:pt x="801" y="568"/>
                  </a:lnTo>
                  <a:lnTo>
                    <a:pt x="802" y="572"/>
                  </a:lnTo>
                  <a:lnTo>
                    <a:pt x="802" y="577"/>
                  </a:lnTo>
                  <a:lnTo>
                    <a:pt x="802" y="578"/>
                  </a:lnTo>
                  <a:lnTo>
                    <a:pt x="809" y="581"/>
                  </a:lnTo>
                  <a:lnTo>
                    <a:pt x="812" y="585"/>
                  </a:lnTo>
                  <a:lnTo>
                    <a:pt x="815" y="588"/>
                  </a:lnTo>
                  <a:lnTo>
                    <a:pt x="815" y="589"/>
                  </a:lnTo>
                  <a:lnTo>
                    <a:pt x="817" y="593"/>
                  </a:lnTo>
                  <a:lnTo>
                    <a:pt x="812" y="604"/>
                  </a:lnTo>
                  <a:lnTo>
                    <a:pt x="812" y="615"/>
                  </a:lnTo>
                  <a:lnTo>
                    <a:pt x="812" y="617"/>
                  </a:lnTo>
                  <a:lnTo>
                    <a:pt x="817" y="628"/>
                  </a:lnTo>
                  <a:lnTo>
                    <a:pt x="817" y="630"/>
                  </a:lnTo>
                  <a:lnTo>
                    <a:pt x="822" y="638"/>
                  </a:lnTo>
                  <a:lnTo>
                    <a:pt x="830" y="648"/>
                  </a:lnTo>
                  <a:lnTo>
                    <a:pt x="832" y="654"/>
                  </a:lnTo>
                  <a:lnTo>
                    <a:pt x="834" y="656"/>
                  </a:lnTo>
                  <a:lnTo>
                    <a:pt x="835" y="664"/>
                  </a:lnTo>
                  <a:lnTo>
                    <a:pt x="837" y="669"/>
                  </a:lnTo>
                  <a:lnTo>
                    <a:pt x="839" y="677"/>
                  </a:lnTo>
                  <a:lnTo>
                    <a:pt x="839" y="678"/>
                  </a:lnTo>
                  <a:lnTo>
                    <a:pt x="844" y="688"/>
                  </a:lnTo>
                  <a:lnTo>
                    <a:pt x="845" y="691"/>
                  </a:lnTo>
                  <a:lnTo>
                    <a:pt x="850" y="698"/>
                  </a:lnTo>
                  <a:lnTo>
                    <a:pt x="855" y="703"/>
                  </a:lnTo>
                  <a:lnTo>
                    <a:pt x="858" y="708"/>
                  </a:lnTo>
                  <a:lnTo>
                    <a:pt x="867" y="717"/>
                  </a:lnTo>
                  <a:lnTo>
                    <a:pt x="868" y="719"/>
                  </a:lnTo>
                  <a:lnTo>
                    <a:pt x="878" y="733"/>
                  </a:lnTo>
                  <a:lnTo>
                    <a:pt x="880" y="733"/>
                  </a:lnTo>
                  <a:lnTo>
                    <a:pt x="885" y="740"/>
                  </a:lnTo>
                  <a:lnTo>
                    <a:pt x="885" y="742"/>
                  </a:lnTo>
                  <a:lnTo>
                    <a:pt x="888" y="745"/>
                  </a:lnTo>
                  <a:lnTo>
                    <a:pt x="890" y="746"/>
                  </a:lnTo>
                  <a:lnTo>
                    <a:pt x="895" y="751"/>
                  </a:lnTo>
                  <a:lnTo>
                    <a:pt x="900" y="755"/>
                  </a:lnTo>
                  <a:lnTo>
                    <a:pt x="901" y="758"/>
                  </a:lnTo>
                  <a:lnTo>
                    <a:pt x="900" y="761"/>
                  </a:lnTo>
                  <a:lnTo>
                    <a:pt x="898" y="764"/>
                  </a:lnTo>
                  <a:lnTo>
                    <a:pt x="895" y="766"/>
                  </a:lnTo>
                  <a:lnTo>
                    <a:pt x="893" y="767"/>
                  </a:lnTo>
                  <a:lnTo>
                    <a:pt x="888" y="774"/>
                  </a:lnTo>
                  <a:lnTo>
                    <a:pt x="888" y="777"/>
                  </a:lnTo>
                  <a:lnTo>
                    <a:pt x="888" y="782"/>
                  </a:lnTo>
                  <a:lnTo>
                    <a:pt x="888" y="789"/>
                  </a:lnTo>
                  <a:lnTo>
                    <a:pt x="887" y="792"/>
                  </a:lnTo>
                  <a:lnTo>
                    <a:pt x="883" y="797"/>
                  </a:lnTo>
                  <a:lnTo>
                    <a:pt x="878" y="800"/>
                  </a:lnTo>
                  <a:lnTo>
                    <a:pt x="875" y="800"/>
                  </a:lnTo>
                  <a:lnTo>
                    <a:pt x="872" y="801"/>
                  </a:lnTo>
                  <a:lnTo>
                    <a:pt x="870" y="803"/>
                  </a:lnTo>
                  <a:lnTo>
                    <a:pt x="862" y="806"/>
                  </a:lnTo>
                  <a:lnTo>
                    <a:pt x="860" y="808"/>
                  </a:lnTo>
                  <a:lnTo>
                    <a:pt x="855" y="811"/>
                  </a:lnTo>
                  <a:lnTo>
                    <a:pt x="853" y="813"/>
                  </a:lnTo>
                  <a:lnTo>
                    <a:pt x="848" y="819"/>
                  </a:lnTo>
                  <a:lnTo>
                    <a:pt x="847" y="821"/>
                  </a:lnTo>
                  <a:lnTo>
                    <a:pt x="840" y="824"/>
                  </a:lnTo>
                  <a:lnTo>
                    <a:pt x="819" y="834"/>
                  </a:lnTo>
                  <a:lnTo>
                    <a:pt x="814" y="842"/>
                  </a:lnTo>
                  <a:lnTo>
                    <a:pt x="805" y="852"/>
                  </a:lnTo>
                  <a:lnTo>
                    <a:pt x="804" y="853"/>
                  </a:lnTo>
                  <a:lnTo>
                    <a:pt x="801" y="858"/>
                  </a:lnTo>
                  <a:lnTo>
                    <a:pt x="801" y="861"/>
                  </a:lnTo>
                  <a:lnTo>
                    <a:pt x="804" y="874"/>
                  </a:lnTo>
                  <a:lnTo>
                    <a:pt x="804" y="878"/>
                  </a:lnTo>
                  <a:lnTo>
                    <a:pt x="802" y="881"/>
                  </a:lnTo>
                  <a:lnTo>
                    <a:pt x="797" y="882"/>
                  </a:lnTo>
                  <a:lnTo>
                    <a:pt x="797" y="886"/>
                  </a:lnTo>
                  <a:lnTo>
                    <a:pt x="797" y="887"/>
                  </a:lnTo>
                  <a:lnTo>
                    <a:pt x="801" y="897"/>
                  </a:lnTo>
                  <a:lnTo>
                    <a:pt x="797" y="895"/>
                  </a:lnTo>
                  <a:lnTo>
                    <a:pt x="799" y="899"/>
                  </a:lnTo>
                  <a:lnTo>
                    <a:pt x="791" y="900"/>
                  </a:lnTo>
                  <a:lnTo>
                    <a:pt x="777" y="897"/>
                  </a:lnTo>
                  <a:lnTo>
                    <a:pt x="774" y="894"/>
                  </a:lnTo>
                  <a:lnTo>
                    <a:pt x="764" y="886"/>
                  </a:lnTo>
                  <a:lnTo>
                    <a:pt x="754" y="879"/>
                  </a:lnTo>
                  <a:lnTo>
                    <a:pt x="749" y="876"/>
                  </a:lnTo>
                  <a:lnTo>
                    <a:pt x="743" y="873"/>
                  </a:lnTo>
                  <a:lnTo>
                    <a:pt x="741" y="873"/>
                  </a:lnTo>
                  <a:lnTo>
                    <a:pt x="731" y="873"/>
                  </a:lnTo>
                  <a:lnTo>
                    <a:pt x="711" y="871"/>
                  </a:lnTo>
                  <a:lnTo>
                    <a:pt x="703" y="871"/>
                  </a:lnTo>
                  <a:lnTo>
                    <a:pt x="703" y="876"/>
                  </a:lnTo>
                  <a:lnTo>
                    <a:pt x="701" y="881"/>
                  </a:lnTo>
                  <a:lnTo>
                    <a:pt x="701" y="886"/>
                  </a:lnTo>
                  <a:lnTo>
                    <a:pt x="705" y="895"/>
                  </a:lnTo>
                  <a:lnTo>
                    <a:pt x="705" y="903"/>
                  </a:lnTo>
                  <a:lnTo>
                    <a:pt x="705" y="910"/>
                  </a:lnTo>
                  <a:lnTo>
                    <a:pt x="705" y="911"/>
                  </a:lnTo>
                  <a:lnTo>
                    <a:pt x="703" y="918"/>
                  </a:lnTo>
                  <a:lnTo>
                    <a:pt x="703" y="924"/>
                  </a:lnTo>
                  <a:lnTo>
                    <a:pt x="700" y="923"/>
                  </a:lnTo>
                  <a:lnTo>
                    <a:pt x="691" y="921"/>
                  </a:lnTo>
                  <a:lnTo>
                    <a:pt x="678" y="916"/>
                  </a:lnTo>
                  <a:lnTo>
                    <a:pt x="675" y="916"/>
                  </a:lnTo>
                  <a:lnTo>
                    <a:pt x="668" y="916"/>
                  </a:lnTo>
                  <a:lnTo>
                    <a:pt x="667" y="916"/>
                  </a:lnTo>
                  <a:lnTo>
                    <a:pt x="665" y="916"/>
                  </a:lnTo>
                  <a:lnTo>
                    <a:pt x="657" y="916"/>
                  </a:lnTo>
                  <a:lnTo>
                    <a:pt x="655" y="915"/>
                  </a:lnTo>
                  <a:lnTo>
                    <a:pt x="647" y="908"/>
                  </a:lnTo>
                  <a:lnTo>
                    <a:pt x="642" y="905"/>
                  </a:lnTo>
                  <a:lnTo>
                    <a:pt x="637" y="903"/>
                  </a:lnTo>
                  <a:lnTo>
                    <a:pt x="632" y="900"/>
                  </a:lnTo>
                  <a:lnTo>
                    <a:pt x="627" y="897"/>
                  </a:lnTo>
                  <a:lnTo>
                    <a:pt x="625" y="897"/>
                  </a:lnTo>
                  <a:lnTo>
                    <a:pt x="615" y="895"/>
                  </a:lnTo>
                  <a:lnTo>
                    <a:pt x="610" y="894"/>
                  </a:lnTo>
                  <a:lnTo>
                    <a:pt x="605" y="892"/>
                  </a:lnTo>
                  <a:lnTo>
                    <a:pt x="599" y="890"/>
                  </a:lnTo>
                  <a:lnTo>
                    <a:pt x="594" y="889"/>
                  </a:lnTo>
                  <a:lnTo>
                    <a:pt x="592" y="887"/>
                  </a:lnTo>
                  <a:lnTo>
                    <a:pt x="590" y="882"/>
                  </a:ln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8" name="Freeform 343"/>
            <p:cNvSpPr>
              <a:spLocks/>
            </p:cNvSpPr>
            <p:nvPr/>
          </p:nvSpPr>
          <p:spPr bwMode="auto">
            <a:xfrm>
              <a:off x="1376363" y="4531520"/>
              <a:ext cx="962025" cy="700088"/>
            </a:xfrm>
            <a:custGeom>
              <a:avLst/>
              <a:gdLst>
                <a:gd name="T0" fmla="*/ 543 w 1214"/>
                <a:gd name="T1" fmla="*/ 869 h 882"/>
                <a:gd name="T2" fmla="*/ 500 w 1214"/>
                <a:gd name="T3" fmla="*/ 873 h 882"/>
                <a:gd name="T4" fmla="*/ 475 w 1214"/>
                <a:gd name="T5" fmla="*/ 835 h 882"/>
                <a:gd name="T6" fmla="*/ 437 w 1214"/>
                <a:gd name="T7" fmla="*/ 803 h 882"/>
                <a:gd name="T8" fmla="*/ 404 w 1214"/>
                <a:gd name="T9" fmla="*/ 790 h 882"/>
                <a:gd name="T10" fmla="*/ 377 w 1214"/>
                <a:gd name="T11" fmla="*/ 766 h 882"/>
                <a:gd name="T12" fmla="*/ 344 w 1214"/>
                <a:gd name="T13" fmla="*/ 793 h 882"/>
                <a:gd name="T14" fmla="*/ 341 w 1214"/>
                <a:gd name="T15" fmla="*/ 844 h 882"/>
                <a:gd name="T16" fmla="*/ 298 w 1214"/>
                <a:gd name="T17" fmla="*/ 869 h 882"/>
                <a:gd name="T18" fmla="*/ 250 w 1214"/>
                <a:gd name="T19" fmla="*/ 842 h 882"/>
                <a:gd name="T20" fmla="*/ 189 w 1214"/>
                <a:gd name="T21" fmla="*/ 827 h 882"/>
                <a:gd name="T22" fmla="*/ 144 w 1214"/>
                <a:gd name="T23" fmla="*/ 826 h 882"/>
                <a:gd name="T24" fmla="*/ 86 w 1214"/>
                <a:gd name="T25" fmla="*/ 835 h 882"/>
                <a:gd name="T26" fmla="*/ 33 w 1214"/>
                <a:gd name="T27" fmla="*/ 792 h 882"/>
                <a:gd name="T28" fmla="*/ 13 w 1214"/>
                <a:gd name="T29" fmla="*/ 737 h 882"/>
                <a:gd name="T30" fmla="*/ 15 w 1214"/>
                <a:gd name="T31" fmla="*/ 680 h 882"/>
                <a:gd name="T32" fmla="*/ 17 w 1214"/>
                <a:gd name="T33" fmla="*/ 653 h 882"/>
                <a:gd name="T34" fmla="*/ 28 w 1214"/>
                <a:gd name="T35" fmla="*/ 612 h 882"/>
                <a:gd name="T36" fmla="*/ 38 w 1214"/>
                <a:gd name="T37" fmla="*/ 562 h 882"/>
                <a:gd name="T38" fmla="*/ 50 w 1214"/>
                <a:gd name="T39" fmla="*/ 512 h 882"/>
                <a:gd name="T40" fmla="*/ 65 w 1214"/>
                <a:gd name="T41" fmla="*/ 460 h 882"/>
                <a:gd name="T42" fmla="*/ 91 w 1214"/>
                <a:gd name="T43" fmla="*/ 423 h 882"/>
                <a:gd name="T44" fmla="*/ 83 w 1214"/>
                <a:gd name="T45" fmla="*/ 381 h 882"/>
                <a:gd name="T46" fmla="*/ 91 w 1214"/>
                <a:gd name="T47" fmla="*/ 332 h 882"/>
                <a:gd name="T48" fmla="*/ 88 w 1214"/>
                <a:gd name="T49" fmla="*/ 295 h 882"/>
                <a:gd name="T50" fmla="*/ 73 w 1214"/>
                <a:gd name="T51" fmla="*/ 242 h 882"/>
                <a:gd name="T52" fmla="*/ 116 w 1214"/>
                <a:gd name="T53" fmla="*/ 221 h 882"/>
                <a:gd name="T54" fmla="*/ 136 w 1214"/>
                <a:gd name="T55" fmla="*/ 175 h 882"/>
                <a:gd name="T56" fmla="*/ 139 w 1214"/>
                <a:gd name="T57" fmla="*/ 130 h 882"/>
                <a:gd name="T58" fmla="*/ 157 w 1214"/>
                <a:gd name="T59" fmla="*/ 75 h 882"/>
                <a:gd name="T60" fmla="*/ 159 w 1214"/>
                <a:gd name="T61" fmla="*/ 2 h 882"/>
                <a:gd name="T62" fmla="*/ 222 w 1214"/>
                <a:gd name="T63" fmla="*/ 4 h 882"/>
                <a:gd name="T64" fmla="*/ 261 w 1214"/>
                <a:gd name="T65" fmla="*/ 31 h 882"/>
                <a:gd name="T66" fmla="*/ 291 w 1214"/>
                <a:gd name="T67" fmla="*/ 70 h 882"/>
                <a:gd name="T68" fmla="*/ 336 w 1214"/>
                <a:gd name="T69" fmla="*/ 98 h 882"/>
                <a:gd name="T70" fmla="*/ 389 w 1214"/>
                <a:gd name="T71" fmla="*/ 109 h 882"/>
                <a:gd name="T72" fmla="*/ 418 w 1214"/>
                <a:gd name="T73" fmla="*/ 141 h 882"/>
                <a:gd name="T74" fmla="*/ 447 w 1214"/>
                <a:gd name="T75" fmla="*/ 177 h 882"/>
                <a:gd name="T76" fmla="*/ 490 w 1214"/>
                <a:gd name="T77" fmla="*/ 201 h 882"/>
                <a:gd name="T78" fmla="*/ 526 w 1214"/>
                <a:gd name="T79" fmla="*/ 237 h 882"/>
                <a:gd name="T80" fmla="*/ 572 w 1214"/>
                <a:gd name="T81" fmla="*/ 242 h 882"/>
                <a:gd name="T82" fmla="*/ 607 w 1214"/>
                <a:gd name="T83" fmla="*/ 219 h 882"/>
                <a:gd name="T84" fmla="*/ 640 w 1214"/>
                <a:gd name="T85" fmla="*/ 195 h 882"/>
                <a:gd name="T86" fmla="*/ 688 w 1214"/>
                <a:gd name="T87" fmla="*/ 164 h 882"/>
                <a:gd name="T88" fmla="*/ 733 w 1214"/>
                <a:gd name="T89" fmla="*/ 130 h 882"/>
                <a:gd name="T90" fmla="*/ 776 w 1214"/>
                <a:gd name="T91" fmla="*/ 111 h 882"/>
                <a:gd name="T92" fmla="*/ 815 w 1214"/>
                <a:gd name="T93" fmla="*/ 106 h 882"/>
                <a:gd name="T94" fmla="*/ 870 w 1214"/>
                <a:gd name="T95" fmla="*/ 144 h 882"/>
                <a:gd name="T96" fmla="*/ 921 w 1214"/>
                <a:gd name="T97" fmla="*/ 178 h 882"/>
                <a:gd name="T98" fmla="*/ 958 w 1214"/>
                <a:gd name="T99" fmla="*/ 177 h 882"/>
                <a:gd name="T100" fmla="*/ 977 w 1214"/>
                <a:gd name="T101" fmla="*/ 135 h 882"/>
                <a:gd name="T102" fmla="*/ 1037 w 1214"/>
                <a:gd name="T103" fmla="*/ 156 h 882"/>
                <a:gd name="T104" fmla="*/ 1040 w 1214"/>
                <a:gd name="T105" fmla="*/ 219 h 882"/>
                <a:gd name="T106" fmla="*/ 1045 w 1214"/>
                <a:gd name="T107" fmla="*/ 293 h 882"/>
                <a:gd name="T108" fmla="*/ 1072 w 1214"/>
                <a:gd name="T109" fmla="*/ 310 h 882"/>
                <a:gd name="T110" fmla="*/ 1115 w 1214"/>
                <a:gd name="T111" fmla="*/ 316 h 882"/>
                <a:gd name="T112" fmla="*/ 1135 w 1214"/>
                <a:gd name="T113" fmla="*/ 329 h 882"/>
                <a:gd name="T114" fmla="*/ 1176 w 1214"/>
                <a:gd name="T115" fmla="*/ 361 h 882"/>
                <a:gd name="T116" fmla="*/ 1164 w 1214"/>
                <a:gd name="T117" fmla="*/ 397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14" h="882">
                  <a:moveTo>
                    <a:pt x="590" y="882"/>
                  </a:move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29" name="Freeform 344"/>
            <p:cNvSpPr>
              <a:spLocks/>
            </p:cNvSpPr>
            <p:nvPr/>
          </p:nvSpPr>
          <p:spPr bwMode="auto">
            <a:xfrm>
              <a:off x="1844675" y="4849020"/>
              <a:ext cx="498475" cy="415925"/>
            </a:xfrm>
            <a:custGeom>
              <a:avLst/>
              <a:gdLst>
                <a:gd name="T0" fmla="*/ 611 w 629"/>
                <a:gd name="T1" fmla="*/ 16 h 524"/>
                <a:gd name="T2" fmla="*/ 617 w 629"/>
                <a:gd name="T3" fmla="*/ 31 h 524"/>
                <a:gd name="T4" fmla="*/ 629 w 629"/>
                <a:gd name="T5" fmla="*/ 41 h 524"/>
                <a:gd name="T6" fmla="*/ 621 w 629"/>
                <a:gd name="T7" fmla="*/ 49 h 524"/>
                <a:gd name="T8" fmla="*/ 601 w 629"/>
                <a:gd name="T9" fmla="*/ 44 h 524"/>
                <a:gd name="T10" fmla="*/ 602 w 629"/>
                <a:gd name="T11" fmla="*/ 58 h 524"/>
                <a:gd name="T12" fmla="*/ 619 w 629"/>
                <a:gd name="T13" fmla="*/ 73 h 524"/>
                <a:gd name="T14" fmla="*/ 626 w 629"/>
                <a:gd name="T15" fmla="*/ 86 h 524"/>
                <a:gd name="T16" fmla="*/ 609 w 629"/>
                <a:gd name="T17" fmla="*/ 102 h 524"/>
                <a:gd name="T18" fmla="*/ 601 w 629"/>
                <a:gd name="T19" fmla="*/ 120 h 524"/>
                <a:gd name="T20" fmla="*/ 583 w 629"/>
                <a:gd name="T21" fmla="*/ 149 h 524"/>
                <a:gd name="T22" fmla="*/ 578 w 629"/>
                <a:gd name="T23" fmla="*/ 165 h 524"/>
                <a:gd name="T24" fmla="*/ 563 w 629"/>
                <a:gd name="T25" fmla="*/ 165 h 524"/>
                <a:gd name="T26" fmla="*/ 559 w 629"/>
                <a:gd name="T27" fmla="*/ 144 h 524"/>
                <a:gd name="T28" fmla="*/ 545 w 629"/>
                <a:gd name="T29" fmla="*/ 139 h 524"/>
                <a:gd name="T30" fmla="*/ 525 w 629"/>
                <a:gd name="T31" fmla="*/ 130 h 524"/>
                <a:gd name="T32" fmla="*/ 508 w 629"/>
                <a:gd name="T33" fmla="*/ 128 h 524"/>
                <a:gd name="T34" fmla="*/ 490 w 629"/>
                <a:gd name="T35" fmla="*/ 128 h 524"/>
                <a:gd name="T36" fmla="*/ 472 w 629"/>
                <a:gd name="T37" fmla="*/ 130 h 524"/>
                <a:gd name="T38" fmla="*/ 452 w 629"/>
                <a:gd name="T39" fmla="*/ 128 h 524"/>
                <a:gd name="T40" fmla="*/ 435 w 629"/>
                <a:gd name="T41" fmla="*/ 133 h 524"/>
                <a:gd name="T42" fmla="*/ 414 w 629"/>
                <a:gd name="T43" fmla="*/ 134 h 524"/>
                <a:gd name="T44" fmla="*/ 394 w 629"/>
                <a:gd name="T45" fmla="*/ 143 h 524"/>
                <a:gd name="T46" fmla="*/ 384 w 629"/>
                <a:gd name="T47" fmla="*/ 133 h 524"/>
                <a:gd name="T48" fmla="*/ 371 w 629"/>
                <a:gd name="T49" fmla="*/ 125 h 524"/>
                <a:gd name="T50" fmla="*/ 349 w 629"/>
                <a:gd name="T51" fmla="*/ 118 h 524"/>
                <a:gd name="T52" fmla="*/ 335 w 629"/>
                <a:gd name="T53" fmla="*/ 120 h 524"/>
                <a:gd name="T54" fmla="*/ 288 w 629"/>
                <a:gd name="T55" fmla="*/ 112 h 524"/>
                <a:gd name="T56" fmla="*/ 272 w 629"/>
                <a:gd name="T57" fmla="*/ 122 h 524"/>
                <a:gd name="T58" fmla="*/ 232 w 629"/>
                <a:gd name="T59" fmla="*/ 138 h 524"/>
                <a:gd name="T60" fmla="*/ 211 w 629"/>
                <a:gd name="T61" fmla="*/ 168 h 524"/>
                <a:gd name="T62" fmla="*/ 222 w 629"/>
                <a:gd name="T63" fmla="*/ 185 h 524"/>
                <a:gd name="T64" fmla="*/ 222 w 629"/>
                <a:gd name="T65" fmla="*/ 215 h 524"/>
                <a:gd name="T66" fmla="*/ 240 w 629"/>
                <a:gd name="T67" fmla="*/ 248 h 524"/>
                <a:gd name="T68" fmla="*/ 249 w 629"/>
                <a:gd name="T69" fmla="*/ 277 h 524"/>
                <a:gd name="T70" fmla="*/ 265 w 629"/>
                <a:gd name="T71" fmla="*/ 303 h 524"/>
                <a:gd name="T72" fmla="*/ 290 w 629"/>
                <a:gd name="T73" fmla="*/ 333 h 524"/>
                <a:gd name="T74" fmla="*/ 305 w 629"/>
                <a:gd name="T75" fmla="*/ 351 h 524"/>
                <a:gd name="T76" fmla="*/ 305 w 629"/>
                <a:gd name="T77" fmla="*/ 366 h 524"/>
                <a:gd name="T78" fmla="*/ 298 w 629"/>
                <a:gd name="T79" fmla="*/ 389 h 524"/>
                <a:gd name="T80" fmla="*/ 282 w 629"/>
                <a:gd name="T81" fmla="*/ 401 h 524"/>
                <a:gd name="T82" fmla="*/ 263 w 629"/>
                <a:gd name="T83" fmla="*/ 413 h 524"/>
                <a:gd name="T84" fmla="*/ 224 w 629"/>
                <a:gd name="T85" fmla="*/ 442 h 524"/>
                <a:gd name="T86" fmla="*/ 214 w 629"/>
                <a:gd name="T87" fmla="*/ 474 h 524"/>
                <a:gd name="T88" fmla="*/ 207 w 629"/>
                <a:gd name="T89" fmla="*/ 487 h 524"/>
                <a:gd name="T90" fmla="*/ 187 w 629"/>
                <a:gd name="T91" fmla="*/ 497 h 524"/>
                <a:gd name="T92" fmla="*/ 153 w 629"/>
                <a:gd name="T93" fmla="*/ 473 h 524"/>
                <a:gd name="T94" fmla="*/ 113 w 629"/>
                <a:gd name="T95" fmla="*/ 476 h 524"/>
                <a:gd name="T96" fmla="*/ 115 w 629"/>
                <a:gd name="T97" fmla="*/ 510 h 524"/>
                <a:gd name="T98" fmla="*/ 101 w 629"/>
                <a:gd name="T99" fmla="*/ 521 h 524"/>
                <a:gd name="T100" fmla="*/ 75 w 629"/>
                <a:gd name="T101" fmla="*/ 516 h 524"/>
                <a:gd name="T102" fmla="*/ 47 w 629"/>
                <a:gd name="T103" fmla="*/ 503 h 524"/>
                <a:gd name="T104" fmla="*/ 20 w 629"/>
                <a:gd name="T105" fmla="*/ 494 h 524"/>
                <a:gd name="T106" fmla="*/ 0 w 629"/>
                <a:gd name="T107" fmla="*/ 48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9" h="524">
                  <a:moveTo>
                    <a:pt x="624" y="0"/>
                  </a:moveTo>
                  <a:lnTo>
                    <a:pt x="614" y="5"/>
                  </a:lnTo>
                  <a:lnTo>
                    <a:pt x="611" y="7"/>
                  </a:lnTo>
                  <a:lnTo>
                    <a:pt x="611" y="11"/>
                  </a:lnTo>
                  <a:lnTo>
                    <a:pt x="611" y="16"/>
                  </a:lnTo>
                  <a:lnTo>
                    <a:pt x="612" y="21"/>
                  </a:lnTo>
                  <a:lnTo>
                    <a:pt x="612" y="23"/>
                  </a:lnTo>
                  <a:lnTo>
                    <a:pt x="614" y="26"/>
                  </a:lnTo>
                  <a:lnTo>
                    <a:pt x="616" y="28"/>
                  </a:lnTo>
                  <a:lnTo>
                    <a:pt x="617" y="31"/>
                  </a:lnTo>
                  <a:lnTo>
                    <a:pt x="621" y="33"/>
                  </a:lnTo>
                  <a:lnTo>
                    <a:pt x="624" y="34"/>
                  </a:lnTo>
                  <a:lnTo>
                    <a:pt x="626" y="36"/>
                  </a:lnTo>
                  <a:lnTo>
                    <a:pt x="627" y="39"/>
                  </a:lnTo>
                  <a:lnTo>
                    <a:pt x="629" y="41"/>
                  </a:lnTo>
                  <a:lnTo>
                    <a:pt x="629" y="44"/>
                  </a:lnTo>
                  <a:lnTo>
                    <a:pt x="627" y="47"/>
                  </a:lnTo>
                  <a:lnTo>
                    <a:pt x="626" y="49"/>
                  </a:lnTo>
                  <a:lnTo>
                    <a:pt x="624" y="49"/>
                  </a:lnTo>
                  <a:lnTo>
                    <a:pt x="621" y="49"/>
                  </a:lnTo>
                  <a:lnTo>
                    <a:pt x="616" y="45"/>
                  </a:lnTo>
                  <a:lnTo>
                    <a:pt x="609" y="44"/>
                  </a:lnTo>
                  <a:lnTo>
                    <a:pt x="606" y="44"/>
                  </a:lnTo>
                  <a:lnTo>
                    <a:pt x="602" y="44"/>
                  </a:lnTo>
                  <a:lnTo>
                    <a:pt x="601" y="44"/>
                  </a:lnTo>
                  <a:lnTo>
                    <a:pt x="598" y="47"/>
                  </a:lnTo>
                  <a:lnTo>
                    <a:pt x="598" y="50"/>
                  </a:lnTo>
                  <a:lnTo>
                    <a:pt x="598" y="52"/>
                  </a:lnTo>
                  <a:lnTo>
                    <a:pt x="599" y="54"/>
                  </a:lnTo>
                  <a:lnTo>
                    <a:pt x="602" y="58"/>
                  </a:lnTo>
                  <a:lnTo>
                    <a:pt x="611" y="65"/>
                  </a:lnTo>
                  <a:lnTo>
                    <a:pt x="612" y="65"/>
                  </a:lnTo>
                  <a:lnTo>
                    <a:pt x="616" y="68"/>
                  </a:lnTo>
                  <a:lnTo>
                    <a:pt x="617" y="68"/>
                  </a:lnTo>
                  <a:lnTo>
                    <a:pt x="619" y="73"/>
                  </a:lnTo>
                  <a:lnTo>
                    <a:pt x="621" y="76"/>
                  </a:lnTo>
                  <a:lnTo>
                    <a:pt x="624" y="79"/>
                  </a:lnTo>
                  <a:lnTo>
                    <a:pt x="624" y="83"/>
                  </a:lnTo>
                  <a:lnTo>
                    <a:pt x="624" y="84"/>
                  </a:lnTo>
                  <a:lnTo>
                    <a:pt x="626" y="86"/>
                  </a:lnTo>
                  <a:lnTo>
                    <a:pt x="621" y="94"/>
                  </a:lnTo>
                  <a:lnTo>
                    <a:pt x="614" y="99"/>
                  </a:lnTo>
                  <a:lnTo>
                    <a:pt x="612" y="100"/>
                  </a:lnTo>
                  <a:lnTo>
                    <a:pt x="611" y="102"/>
                  </a:lnTo>
                  <a:lnTo>
                    <a:pt x="609" y="102"/>
                  </a:lnTo>
                  <a:lnTo>
                    <a:pt x="606" y="104"/>
                  </a:lnTo>
                  <a:lnTo>
                    <a:pt x="602" y="107"/>
                  </a:lnTo>
                  <a:lnTo>
                    <a:pt x="601" y="113"/>
                  </a:lnTo>
                  <a:lnTo>
                    <a:pt x="601" y="117"/>
                  </a:lnTo>
                  <a:lnTo>
                    <a:pt x="601" y="120"/>
                  </a:lnTo>
                  <a:lnTo>
                    <a:pt x="601" y="128"/>
                  </a:lnTo>
                  <a:lnTo>
                    <a:pt x="596" y="134"/>
                  </a:lnTo>
                  <a:lnTo>
                    <a:pt x="591" y="141"/>
                  </a:lnTo>
                  <a:lnTo>
                    <a:pt x="586" y="146"/>
                  </a:lnTo>
                  <a:lnTo>
                    <a:pt x="583" y="149"/>
                  </a:lnTo>
                  <a:lnTo>
                    <a:pt x="581" y="152"/>
                  </a:lnTo>
                  <a:lnTo>
                    <a:pt x="579" y="154"/>
                  </a:lnTo>
                  <a:lnTo>
                    <a:pt x="578" y="159"/>
                  </a:lnTo>
                  <a:lnTo>
                    <a:pt x="576" y="160"/>
                  </a:lnTo>
                  <a:lnTo>
                    <a:pt x="578" y="165"/>
                  </a:lnTo>
                  <a:lnTo>
                    <a:pt x="578" y="167"/>
                  </a:lnTo>
                  <a:lnTo>
                    <a:pt x="576" y="168"/>
                  </a:lnTo>
                  <a:lnTo>
                    <a:pt x="573" y="168"/>
                  </a:lnTo>
                  <a:lnTo>
                    <a:pt x="569" y="168"/>
                  </a:lnTo>
                  <a:lnTo>
                    <a:pt x="563" y="165"/>
                  </a:lnTo>
                  <a:lnTo>
                    <a:pt x="558" y="162"/>
                  </a:lnTo>
                  <a:lnTo>
                    <a:pt x="556" y="155"/>
                  </a:lnTo>
                  <a:lnTo>
                    <a:pt x="559" y="152"/>
                  </a:lnTo>
                  <a:lnTo>
                    <a:pt x="559" y="146"/>
                  </a:lnTo>
                  <a:lnTo>
                    <a:pt x="559" y="144"/>
                  </a:lnTo>
                  <a:lnTo>
                    <a:pt x="558" y="143"/>
                  </a:lnTo>
                  <a:lnTo>
                    <a:pt x="558" y="141"/>
                  </a:lnTo>
                  <a:lnTo>
                    <a:pt x="555" y="139"/>
                  </a:lnTo>
                  <a:lnTo>
                    <a:pt x="551" y="139"/>
                  </a:lnTo>
                  <a:lnTo>
                    <a:pt x="545" y="139"/>
                  </a:lnTo>
                  <a:lnTo>
                    <a:pt x="541" y="136"/>
                  </a:lnTo>
                  <a:lnTo>
                    <a:pt x="536" y="134"/>
                  </a:lnTo>
                  <a:lnTo>
                    <a:pt x="533" y="133"/>
                  </a:lnTo>
                  <a:lnTo>
                    <a:pt x="530" y="131"/>
                  </a:lnTo>
                  <a:lnTo>
                    <a:pt x="525" y="130"/>
                  </a:lnTo>
                  <a:lnTo>
                    <a:pt x="523" y="128"/>
                  </a:lnTo>
                  <a:lnTo>
                    <a:pt x="518" y="130"/>
                  </a:lnTo>
                  <a:lnTo>
                    <a:pt x="516" y="128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7" y="128"/>
                  </a:lnTo>
                  <a:lnTo>
                    <a:pt x="505" y="128"/>
                  </a:lnTo>
                  <a:lnTo>
                    <a:pt x="498" y="128"/>
                  </a:lnTo>
                  <a:lnTo>
                    <a:pt x="492" y="128"/>
                  </a:lnTo>
                  <a:lnTo>
                    <a:pt x="490" y="128"/>
                  </a:lnTo>
                  <a:lnTo>
                    <a:pt x="483" y="130"/>
                  </a:lnTo>
                  <a:lnTo>
                    <a:pt x="482" y="133"/>
                  </a:lnTo>
                  <a:lnTo>
                    <a:pt x="478" y="133"/>
                  </a:lnTo>
                  <a:lnTo>
                    <a:pt x="475" y="131"/>
                  </a:lnTo>
                  <a:lnTo>
                    <a:pt x="472" y="130"/>
                  </a:lnTo>
                  <a:lnTo>
                    <a:pt x="470" y="128"/>
                  </a:lnTo>
                  <a:lnTo>
                    <a:pt x="469" y="126"/>
                  </a:lnTo>
                  <a:lnTo>
                    <a:pt x="464" y="125"/>
                  </a:lnTo>
                  <a:lnTo>
                    <a:pt x="459" y="126"/>
                  </a:lnTo>
                  <a:lnTo>
                    <a:pt x="452" y="128"/>
                  </a:lnTo>
                  <a:lnTo>
                    <a:pt x="447" y="130"/>
                  </a:lnTo>
                  <a:lnTo>
                    <a:pt x="440" y="131"/>
                  </a:lnTo>
                  <a:lnTo>
                    <a:pt x="439" y="133"/>
                  </a:lnTo>
                  <a:lnTo>
                    <a:pt x="437" y="133"/>
                  </a:lnTo>
                  <a:lnTo>
                    <a:pt x="435" y="133"/>
                  </a:lnTo>
                  <a:lnTo>
                    <a:pt x="430" y="133"/>
                  </a:lnTo>
                  <a:lnTo>
                    <a:pt x="424" y="133"/>
                  </a:lnTo>
                  <a:lnTo>
                    <a:pt x="421" y="133"/>
                  </a:lnTo>
                  <a:lnTo>
                    <a:pt x="417" y="134"/>
                  </a:lnTo>
                  <a:lnTo>
                    <a:pt x="414" y="134"/>
                  </a:lnTo>
                  <a:lnTo>
                    <a:pt x="412" y="136"/>
                  </a:lnTo>
                  <a:lnTo>
                    <a:pt x="409" y="136"/>
                  </a:lnTo>
                  <a:lnTo>
                    <a:pt x="406" y="138"/>
                  </a:lnTo>
                  <a:lnTo>
                    <a:pt x="399" y="141"/>
                  </a:lnTo>
                  <a:lnTo>
                    <a:pt x="394" y="143"/>
                  </a:lnTo>
                  <a:lnTo>
                    <a:pt x="391" y="143"/>
                  </a:lnTo>
                  <a:lnTo>
                    <a:pt x="389" y="143"/>
                  </a:lnTo>
                  <a:lnTo>
                    <a:pt x="383" y="141"/>
                  </a:lnTo>
                  <a:lnTo>
                    <a:pt x="383" y="138"/>
                  </a:lnTo>
                  <a:lnTo>
                    <a:pt x="384" y="133"/>
                  </a:lnTo>
                  <a:lnTo>
                    <a:pt x="383" y="130"/>
                  </a:lnTo>
                  <a:lnTo>
                    <a:pt x="381" y="128"/>
                  </a:lnTo>
                  <a:lnTo>
                    <a:pt x="378" y="126"/>
                  </a:lnTo>
                  <a:lnTo>
                    <a:pt x="374" y="125"/>
                  </a:lnTo>
                  <a:lnTo>
                    <a:pt x="371" y="125"/>
                  </a:lnTo>
                  <a:lnTo>
                    <a:pt x="366" y="123"/>
                  </a:lnTo>
                  <a:lnTo>
                    <a:pt x="363" y="123"/>
                  </a:lnTo>
                  <a:lnTo>
                    <a:pt x="358" y="122"/>
                  </a:lnTo>
                  <a:lnTo>
                    <a:pt x="353" y="120"/>
                  </a:lnTo>
                  <a:lnTo>
                    <a:pt x="349" y="118"/>
                  </a:lnTo>
                  <a:lnTo>
                    <a:pt x="344" y="118"/>
                  </a:lnTo>
                  <a:lnTo>
                    <a:pt x="341" y="118"/>
                  </a:lnTo>
                  <a:lnTo>
                    <a:pt x="340" y="118"/>
                  </a:lnTo>
                  <a:lnTo>
                    <a:pt x="336" y="118"/>
                  </a:lnTo>
                  <a:lnTo>
                    <a:pt x="335" y="120"/>
                  </a:lnTo>
                  <a:lnTo>
                    <a:pt x="328" y="120"/>
                  </a:lnTo>
                  <a:lnTo>
                    <a:pt x="313" y="118"/>
                  </a:lnTo>
                  <a:lnTo>
                    <a:pt x="303" y="113"/>
                  </a:lnTo>
                  <a:lnTo>
                    <a:pt x="295" y="112"/>
                  </a:lnTo>
                  <a:lnTo>
                    <a:pt x="288" y="112"/>
                  </a:lnTo>
                  <a:lnTo>
                    <a:pt x="282" y="110"/>
                  </a:lnTo>
                  <a:lnTo>
                    <a:pt x="275" y="112"/>
                  </a:lnTo>
                  <a:lnTo>
                    <a:pt x="273" y="113"/>
                  </a:lnTo>
                  <a:lnTo>
                    <a:pt x="273" y="118"/>
                  </a:lnTo>
                  <a:lnTo>
                    <a:pt x="272" y="122"/>
                  </a:lnTo>
                  <a:lnTo>
                    <a:pt x="263" y="128"/>
                  </a:lnTo>
                  <a:lnTo>
                    <a:pt x="255" y="133"/>
                  </a:lnTo>
                  <a:lnTo>
                    <a:pt x="249" y="136"/>
                  </a:lnTo>
                  <a:lnTo>
                    <a:pt x="240" y="136"/>
                  </a:lnTo>
                  <a:lnTo>
                    <a:pt x="232" y="138"/>
                  </a:lnTo>
                  <a:lnTo>
                    <a:pt x="225" y="143"/>
                  </a:lnTo>
                  <a:lnTo>
                    <a:pt x="220" y="146"/>
                  </a:lnTo>
                  <a:lnTo>
                    <a:pt x="214" y="149"/>
                  </a:lnTo>
                  <a:lnTo>
                    <a:pt x="211" y="164"/>
                  </a:lnTo>
                  <a:lnTo>
                    <a:pt x="211" y="168"/>
                  </a:lnTo>
                  <a:lnTo>
                    <a:pt x="212" y="172"/>
                  </a:lnTo>
                  <a:lnTo>
                    <a:pt x="212" y="177"/>
                  </a:lnTo>
                  <a:lnTo>
                    <a:pt x="212" y="178"/>
                  </a:lnTo>
                  <a:lnTo>
                    <a:pt x="219" y="181"/>
                  </a:lnTo>
                  <a:lnTo>
                    <a:pt x="222" y="185"/>
                  </a:lnTo>
                  <a:lnTo>
                    <a:pt x="225" y="188"/>
                  </a:lnTo>
                  <a:lnTo>
                    <a:pt x="225" y="189"/>
                  </a:lnTo>
                  <a:lnTo>
                    <a:pt x="227" y="193"/>
                  </a:lnTo>
                  <a:lnTo>
                    <a:pt x="222" y="204"/>
                  </a:lnTo>
                  <a:lnTo>
                    <a:pt x="222" y="215"/>
                  </a:lnTo>
                  <a:lnTo>
                    <a:pt x="222" y="217"/>
                  </a:lnTo>
                  <a:lnTo>
                    <a:pt x="227" y="228"/>
                  </a:lnTo>
                  <a:lnTo>
                    <a:pt x="227" y="230"/>
                  </a:lnTo>
                  <a:lnTo>
                    <a:pt x="232" y="238"/>
                  </a:lnTo>
                  <a:lnTo>
                    <a:pt x="240" y="248"/>
                  </a:lnTo>
                  <a:lnTo>
                    <a:pt x="242" y="254"/>
                  </a:lnTo>
                  <a:lnTo>
                    <a:pt x="244" y="256"/>
                  </a:lnTo>
                  <a:lnTo>
                    <a:pt x="245" y="264"/>
                  </a:lnTo>
                  <a:lnTo>
                    <a:pt x="247" y="269"/>
                  </a:lnTo>
                  <a:lnTo>
                    <a:pt x="249" y="277"/>
                  </a:lnTo>
                  <a:lnTo>
                    <a:pt x="249" y="278"/>
                  </a:lnTo>
                  <a:lnTo>
                    <a:pt x="254" y="288"/>
                  </a:lnTo>
                  <a:lnTo>
                    <a:pt x="255" y="291"/>
                  </a:lnTo>
                  <a:lnTo>
                    <a:pt x="260" y="298"/>
                  </a:lnTo>
                  <a:lnTo>
                    <a:pt x="265" y="303"/>
                  </a:lnTo>
                  <a:lnTo>
                    <a:pt x="268" y="308"/>
                  </a:lnTo>
                  <a:lnTo>
                    <a:pt x="277" y="317"/>
                  </a:lnTo>
                  <a:lnTo>
                    <a:pt x="278" y="319"/>
                  </a:lnTo>
                  <a:lnTo>
                    <a:pt x="288" y="333"/>
                  </a:lnTo>
                  <a:lnTo>
                    <a:pt x="290" y="333"/>
                  </a:lnTo>
                  <a:lnTo>
                    <a:pt x="295" y="340"/>
                  </a:lnTo>
                  <a:lnTo>
                    <a:pt x="295" y="342"/>
                  </a:lnTo>
                  <a:lnTo>
                    <a:pt x="298" y="345"/>
                  </a:lnTo>
                  <a:lnTo>
                    <a:pt x="300" y="346"/>
                  </a:lnTo>
                  <a:lnTo>
                    <a:pt x="305" y="351"/>
                  </a:lnTo>
                  <a:lnTo>
                    <a:pt x="310" y="355"/>
                  </a:lnTo>
                  <a:lnTo>
                    <a:pt x="311" y="358"/>
                  </a:lnTo>
                  <a:lnTo>
                    <a:pt x="310" y="361"/>
                  </a:lnTo>
                  <a:lnTo>
                    <a:pt x="308" y="364"/>
                  </a:lnTo>
                  <a:lnTo>
                    <a:pt x="305" y="366"/>
                  </a:lnTo>
                  <a:lnTo>
                    <a:pt x="303" y="367"/>
                  </a:lnTo>
                  <a:lnTo>
                    <a:pt x="298" y="374"/>
                  </a:lnTo>
                  <a:lnTo>
                    <a:pt x="298" y="377"/>
                  </a:lnTo>
                  <a:lnTo>
                    <a:pt x="298" y="382"/>
                  </a:lnTo>
                  <a:lnTo>
                    <a:pt x="298" y="389"/>
                  </a:lnTo>
                  <a:lnTo>
                    <a:pt x="297" y="392"/>
                  </a:lnTo>
                  <a:lnTo>
                    <a:pt x="293" y="397"/>
                  </a:lnTo>
                  <a:lnTo>
                    <a:pt x="288" y="400"/>
                  </a:lnTo>
                  <a:lnTo>
                    <a:pt x="285" y="400"/>
                  </a:lnTo>
                  <a:lnTo>
                    <a:pt x="282" y="401"/>
                  </a:lnTo>
                  <a:lnTo>
                    <a:pt x="280" y="403"/>
                  </a:lnTo>
                  <a:lnTo>
                    <a:pt x="272" y="406"/>
                  </a:lnTo>
                  <a:lnTo>
                    <a:pt x="270" y="408"/>
                  </a:lnTo>
                  <a:lnTo>
                    <a:pt x="265" y="411"/>
                  </a:lnTo>
                  <a:lnTo>
                    <a:pt x="263" y="413"/>
                  </a:lnTo>
                  <a:lnTo>
                    <a:pt x="258" y="419"/>
                  </a:lnTo>
                  <a:lnTo>
                    <a:pt x="257" y="421"/>
                  </a:lnTo>
                  <a:lnTo>
                    <a:pt x="250" y="424"/>
                  </a:lnTo>
                  <a:lnTo>
                    <a:pt x="229" y="434"/>
                  </a:lnTo>
                  <a:lnTo>
                    <a:pt x="224" y="442"/>
                  </a:lnTo>
                  <a:lnTo>
                    <a:pt x="215" y="452"/>
                  </a:lnTo>
                  <a:lnTo>
                    <a:pt x="214" y="453"/>
                  </a:lnTo>
                  <a:lnTo>
                    <a:pt x="211" y="458"/>
                  </a:lnTo>
                  <a:lnTo>
                    <a:pt x="211" y="461"/>
                  </a:lnTo>
                  <a:lnTo>
                    <a:pt x="214" y="474"/>
                  </a:lnTo>
                  <a:lnTo>
                    <a:pt x="214" y="478"/>
                  </a:lnTo>
                  <a:lnTo>
                    <a:pt x="212" y="481"/>
                  </a:lnTo>
                  <a:lnTo>
                    <a:pt x="207" y="482"/>
                  </a:lnTo>
                  <a:lnTo>
                    <a:pt x="207" y="486"/>
                  </a:lnTo>
                  <a:lnTo>
                    <a:pt x="207" y="487"/>
                  </a:lnTo>
                  <a:lnTo>
                    <a:pt x="211" y="497"/>
                  </a:lnTo>
                  <a:lnTo>
                    <a:pt x="207" y="495"/>
                  </a:lnTo>
                  <a:lnTo>
                    <a:pt x="209" y="499"/>
                  </a:lnTo>
                  <a:lnTo>
                    <a:pt x="201" y="500"/>
                  </a:lnTo>
                  <a:lnTo>
                    <a:pt x="187" y="497"/>
                  </a:lnTo>
                  <a:lnTo>
                    <a:pt x="184" y="494"/>
                  </a:lnTo>
                  <a:lnTo>
                    <a:pt x="174" y="486"/>
                  </a:lnTo>
                  <a:lnTo>
                    <a:pt x="164" y="479"/>
                  </a:lnTo>
                  <a:lnTo>
                    <a:pt x="159" y="476"/>
                  </a:lnTo>
                  <a:lnTo>
                    <a:pt x="153" y="473"/>
                  </a:lnTo>
                  <a:lnTo>
                    <a:pt x="151" y="473"/>
                  </a:lnTo>
                  <a:lnTo>
                    <a:pt x="141" y="473"/>
                  </a:lnTo>
                  <a:lnTo>
                    <a:pt x="121" y="471"/>
                  </a:lnTo>
                  <a:lnTo>
                    <a:pt x="113" y="471"/>
                  </a:lnTo>
                  <a:lnTo>
                    <a:pt x="113" y="476"/>
                  </a:lnTo>
                  <a:lnTo>
                    <a:pt x="111" y="481"/>
                  </a:lnTo>
                  <a:lnTo>
                    <a:pt x="111" y="486"/>
                  </a:lnTo>
                  <a:lnTo>
                    <a:pt x="115" y="495"/>
                  </a:lnTo>
                  <a:lnTo>
                    <a:pt x="115" y="503"/>
                  </a:lnTo>
                  <a:lnTo>
                    <a:pt x="115" y="510"/>
                  </a:lnTo>
                  <a:lnTo>
                    <a:pt x="115" y="511"/>
                  </a:lnTo>
                  <a:lnTo>
                    <a:pt x="113" y="518"/>
                  </a:lnTo>
                  <a:lnTo>
                    <a:pt x="113" y="524"/>
                  </a:lnTo>
                  <a:lnTo>
                    <a:pt x="110" y="523"/>
                  </a:lnTo>
                  <a:lnTo>
                    <a:pt x="101" y="521"/>
                  </a:lnTo>
                  <a:lnTo>
                    <a:pt x="88" y="516"/>
                  </a:lnTo>
                  <a:lnTo>
                    <a:pt x="85" y="516"/>
                  </a:lnTo>
                  <a:lnTo>
                    <a:pt x="78" y="516"/>
                  </a:lnTo>
                  <a:lnTo>
                    <a:pt x="77" y="516"/>
                  </a:lnTo>
                  <a:lnTo>
                    <a:pt x="75" y="516"/>
                  </a:lnTo>
                  <a:lnTo>
                    <a:pt x="67" y="516"/>
                  </a:lnTo>
                  <a:lnTo>
                    <a:pt x="65" y="515"/>
                  </a:lnTo>
                  <a:lnTo>
                    <a:pt x="57" y="508"/>
                  </a:lnTo>
                  <a:lnTo>
                    <a:pt x="52" y="505"/>
                  </a:lnTo>
                  <a:lnTo>
                    <a:pt x="47" y="503"/>
                  </a:lnTo>
                  <a:lnTo>
                    <a:pt x="42" y="500"/>
                  </a:lnTo>
                  <a:lnTo>
                    <a:pt x="37" y="497"/>
                  </a:lnTo>
                  <a:lnTo>
                    <a:pt x="35" y="497"/>
                  </a:lnTo>
                  <a:lnTo>
                    <a:pt x="25" y="495"/>
                  </a:lnTo>
                  <a:lnTo>
                    <a:pt x="20" y="494"/>
                  </a:lnTo>
                  <a:lnTo>
                    <a:pt x="15" y="492"/>
                  </a:lnTo>
                  <a:lnTo>
                    <a:pt x="9" y="490"/>
                  </a:lnTo>
                  <a:lnTo>
                    <a:pt x="4" y="489"/>
                  </a:lnTo>
                  <a:lnTo>
                    <a:pt x="2" y="487"/>
                  </a:lnTo>
                  <a:lnTo>
                    <a:pt x="0" y="482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0" name="Freeform 345"/>
            <p:cNvSpPr>
              <a:spLocks/>
            </p:cNvSpPr>
            <p:nvPr/>
          </p:nvSpPr>
          <p:spPr bwMode="auto">
            <a:xfrm>
              <a:off x="681038" y="4637883"/>
              <a:ext cx="1470025" cy="1674813"/>
            </a:xfrm>
            <a:custGeom>
              <a:avLst/>
              <a:gdLst>
                <a:gd name="T0" fmla="*/ 490 w 1852"/>
                <a:gd name="T1" fmla="*/ 26 h 2110"/>
                <a:gd name="T2" fmla="*/ 572 w 1852"/>
                <a:gd name="T3" fmla="*/ 178 h 2110"/>
                <a:gd name="T4" fmla="*/ 667 w 1852"/>
                <a:gd name="T5" fmla="*/ 294 h 2110"/>
                <a:gd name="T6" fmla="*/ 796 w 1852"/>
                <a:gd name="T7" fmla="*/ 432 h 2110"/>
                <a:gd name="T8" fmla="*/ 890 w 1852"/>
                <a:gd name="T9" fmla="*/ 545 h 2110"/>
                <a:gd name="T10" fmla="*/ 908 w 1852"/>
                <a:gd name="T11" fmla="*/ 657 h 2110"/>
                <a:gd name="T12" fmla="*/ 1019 w 1852"/>
                <a:gd name="T13" fmla="*/ 691 h 2110"/>
                <a:gd name="T14" fmla="*/ 1125 w 1852"/>
                <a:gd name="T15" fmla="*/ 707 h 2110"/>
                <a:gd name="T16" fmla="*/ 1219 w 1852"/>
                <a:gd name="T17" fmla="*/ 746 h 2110"/>
                <a:gd name="T18" fmla="*/ 1237 w 1852"/>
                <a:gd name="T19" fmla="*/ 830 h 2110"/>
                <a:gd name="T20" fmla="*/ 1212 w 1852"/>
                <a:gd name="T21" fmla="*/ 909 h 2110"/>
                <a:gd name="T22" fmla="*/ 1274 w 1852"/>
                <a:gd name="T23" fmla="*/ 963 h 2110"/>
                <a:gd name="T24" fmla="*/ 1370 w 1852"/>
                <a:gd name="T25" fmla="*/ 971 h 2110"/>
                <a:gd name="T26" fmla="*/ 1394 w 1852"/>
                <a:gd name="T27" fmla="*/ 1053 h 2110"/>
                <a:gd name="T28" fmla="*/ 1470 w 1852"/>
                <a:gd name="T29" fmla="*/ 1024 h 2110"/>
                <a:gd name="T30" fmla="*/ 1504 w 1852"/>
                <a:gd name="T31" fmla="*/ 948 h 2110"/>
                <a:gd name="T32" fmla="*/ 1578 w 1852"/>
                <a:gd name="T33" fmla="*/ 946 h 2110"/>
                <a:gd name="T34" fmla="*/ 1684 w 1852"/>
                <a:gd name="T35" fmla="*/ 993 h 2110"/>
                <a:gd name="T36" fmla="*/ 1742 w 1852"/>
                <a:gd name="T37" fmla="*/ 1045 h 2110"/>
                <a:gd name="T38" fmla="*/ 1785 w 1852"/>
                <a:gd name="T39" fmla="*/ 1142 h 2110"/>
                <a:gd name="T40" fmla="*/ 1783 w 1852"/>
                <a:gd name="T41" fmla="*/ 1239 h 2110"/>
                <a:gd name="T42" fmla="*/ 1780 w 1852"/>
                <a:gd name="T43" fmla="*/ 1338 h 2110"/>
                <a:gd name="T44" fmla="*/ 1778 w 1852"/>
                <a:gd name="T45" fmla="*/ 1443 h 2110"/>
                <a:gd name="T46" fmla="*/ 1788 w 1852"/>
                <a:gd name="T47" fmla="*/ 1537 h 2110"/>
                <a:gd name="T48" fmla="*/ 1735 w 1852"/>
                <a:gd name="T49" fmla="*/ 1613 h 2110"/>
                <a:gd name="T50" fmla="*/ 1742 w 1852"/>
                <a:gd name="T51" fmla="*/ 1713 h 2110"/>
                <a:gd name="T52" fmla="*/ 1818 w 1852"/>
                <a:gd name="T53" fmla="*/ 1768 h 2110"/>
                <a:gd name="T54" fmla="*/ 1841 w 1852"/>
                <a:gd name="T55" fmla="*/ 1859 h 2110"/>
                <a:gd name="T56" fmla="*/ 1808 w 1852"/>
                <a:gd name="T57" fmla="*/ 1940 h 2110"/>
                <a:gd name="T58" fmla="*/ 1750 w 1852"/>
                <a:gd name="T59" fmla="*/ 2016 h 2110"/>
                <a:gd name="T60" fmla="*/ 1631 w 1852"/>
                <a:gd name="T61" fmla="*/ 1990 h 2110"/>
                <a:gd name="T62" fmla="*/ 1510 w 1852"/>
                <a:gd name="T63" fmla="*/ 2053 h 2110"/>
                <a:gd name="T64" fmla="*/ 1371 w 1852"/>
                <a:gd name="T65" fmla="*/ 2055 h 2110"/>
                <a:gd name="T66" fmla="*/ 1237 w 1852"/>
                <a:gd name="T67" fmla="*/ 2090 h 2110"/>
                <a:gd name="T68" fmla="*/ 1150 w 1852"/>
                <a:gd name="T69" fmla="*/ 2071 h 2110"/>
                <a:gd name="T70" fmla="*/ 1064 w 1852"/>
                <a:gd name="T71" fmla="*/ 2086 h 2110"/>
                <a:gd name="T72" fmla="*/ 1002 w 1852"/>
                <a:gd name="T73" fmla="*/ 1980 h 2110"/>
                <a:gd name="T74" fmla="*/ 964 w 1852"/>
                <a:gd name="T75" fmla="*/ 1904 h 2110"/>
                <a:gd name="T76" fmla="*/ 873 w 1852"/>
                <a:gd name="T77" fmla="*/ 1785 h 2110"/>
                <a:gd name="T78" fmla="*/ 786 w 1852"/>
                <a:gd name="T79" fmla="*/ 1696 h 2110"/>
                <a:gd name="T80" fmla="*/ 721 w 1852"/>
                <a:gd name="T81" fmla="*/ 1637 h 2110"/>
                <a:gd name="T82" fmla="*/ 629 w 1852"/>
                <a:gd name="T83" fmla="*/ 1576 h 2110"/>
                <a:gd name="T84" fmla="*/ 526 w 1852"/>
                <a:gd name="T85" fmla="*/ 1505 h 2110"/>
                <a:gd name="T86" fmla="*/ 447 w 1852"/>
                <a:gd name="T87" fmla="*/ 1411 h 2110"/>
                <a:gd name="T88" fmla="*/ 376 w 1852"/>
                <a:gd name="T89" fmla="*/ 1323 h 2110"/>
                <a:gd name="T90" fmla="*/ 338 w 1852"/>
                <a:gd name="T91" fmla="*/ 1228 h 2110"/>
                <a:gd name="T92" fmla="*/ 299 w 1852"/>
                <a:gd name="T93" fmla="*/ 1166 h 2110"/>
                <a:gd name="T94" fmla="*/ 190 w 1852"/>
                <a:gd name="T95" fmla="*/ 1063 h 2110"/>
                <a:gd name="T96" fmla="*/ 108 w 1852"/>
                <a:gd name="T97" fmla="*/ 961 h 2110"/>
                <a:gd name="T98" fmla="*/ 66 w 1852"/>
                <a:gd name="T99" fmla="*/ 862 h 2110"/>
                <a:gd name="T100" fmla="*/ 48 w 1852"/>
                <a:gd name="T101" fmla="*/ 778 h 2110"/>
                <a:gd name="T102" fmla="*/ 53 w 1852"/>
                <a:gd name="T103" fmla="*/ 671 h 2110"/>
                <a:gd name="T104" fmla="*/ 12 w 1852"/>
                <a:gd name="T105" fmla="*/ 568 h 2110"/>
                <a:gd name="T106" fmla="*/ 15 w 1852"/>
                <a:gd name="T107" fmla="*/ 469 h 2110"/>
                <a:gd name="T108" fmla="*/ 99 w 1852"/>
                <a:gd name="T109" fmla="*/ 443 h 2110"/>
                <a:gd name="T110" fmla="*/ 189 w 1852"/>
                <a:gd name="T111" fmla="*/ 404 h 2110"/>
                <a:gd name="T112" fmla="*/ 252 w 1852"/>
                <a:gd name="T113" fmla="*/ 398 h 2110"/>
                <a:gd name="T114" fmla="*/ 256 w 1852"/>
                <a:gd name="T115" fmla="*/ 327 h 2110"/>
                <a:gd name="T116" fmla="*/ 344 w 1852"/>
                <a:gd name="T117" fmla="*/ 296 h 2110"/>
                <a:gd name="T118" fmla="*/ 415 w 1852"/>
                <a:gd name="T119" fmla="*/ 340 h 2110"/>
                <a:gd name="T120" fmla="*/ 433 w 1852"/>
                <a:gd name="T121" fmla="*/ 196 h 2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52" h="2110">
                  <a:moveTo>
                    <a:pt x="409" y="8"/>
                  </a:moveTo>
                  <a:lnTo>
                    <a:pt x="424" y="5"/>
                  </a:lnTo>
                  <a:lnTo>
                    <a:pt x="428" y="1"/>
                  </a:lnTo>
                  <a:lnTo>
                    <a:pt x="435" y="0"/>
                  </a:lnTo>
                  <a:lnTo>
                    <a:pt x="440" y="5"/>
                  </a:lnTo>
                  <a:lnTo>
                    <a:pt x="440" y="6"/>
                  </a:lnTo>
                  <a:lnTo>
                    <a:pt x="443" y="13"/>
                  </a:lnTo>
                  <a:lnTo>
                    <a:pt x="448" y="18"/>
                  </a:lnTo>
                  <a:lnTo>
                    <a:pt x="457" y="19"/>
                  </a:lnTo>
                  <a:lnTo>
                    <a:pt x="462" y="21"/>
                  </a:lnTo>
                  <a:lnTo>
                    <a:pt x="465" y="22"/>
                  </a:lnTo>
                  <a:lnTo>
                    <a:pt x="468" y="21"/>
                  </a:lnTo>
                  <a:lnTo>
                    <a:pt x="473" y="19"/>
                  </a:lnTo>
                  <a:lnTo>
                    <a:pt x="476" y="22"/>
                  </a:lnTo>
                  <a:lnTo>
                    <a:pt x="478" y="32"/>
                  </a:lnTo>
                  <a:lnTo>
                    <a:pt x="480" y="34"/>
                  </a:lnTo>
                  <a:lnTo>
                    <a:pt x="481" y="35"/>
                  </a:lnTo>
                  <a:lnTo>
                    <a:pt x="485" y="34"/>
                  </a:lnTo>
                  <a:lnTo>
                    <a:pt x="486" y="29"/>
                  </a:lnTo>
                  <a:lnTo>
                    <a:pt x="490" y="26"/>
                  </a:lnTo>
                  <a:lnTo>
                    <a:pt x="493" y="26"/>
                  </a:lnTo>
                  <a:lnTo>
                    <a:pt x="496" y="26"/>
                  </a:lnTo>
                  <a:lnTo>
                    <a:pt x="498" y="27"/>
                  </a:lnTo>
                  <a:lnTo>
                    <a:pt x="519" y="61"/>
                  </a:lnTo>
                  <a:lnTo>
                    <a:pt x="521" y="65"/>
                  </a:lnTo>
                  <a:lnTo>
                    <a:pt x="528" y="73"/>
                  </a:lnTo>
                  <a:lnTo>
                    <a:pt x="543" y="97"/>
                  </a:lnTo>
                  <a:lnTo>
                    <a:pt x="556" y="115"/>
                  </a:lnTo>
                  <a:lnTo>
                    <a:pt x="557" y="116"/>
                  </a:lnTo>
                  <a:lnTo>
                    <a:pt x="579" y="145"/>
                  </a:lnTo>
                  <a:lnTo>
                    <a:pt x="581" y="147"/>
                  </a:lnTo>
                  <a:lnTo>
                    <a:pt x="582" y="158"/>
                  </a:lnTo>
                  <a:lnTo>
                    <a:pt x="586" y="162"/>
                  </a:lnTo>
                  <a:lnTo>
                    <a:pt x="586" y="168"/>
                  </a:lnTo>
                  <a:lnTo>
                    <a:pt x="582" y="168"/>
                  </a:lnTo>
                  <a:lnTo>
                    <a:pt x="581" y="168"/>
                  </a:lnTo>
                  <a:lnTo>
                    <a:pt x="576" y="168"/>
                  </a:lnTo>
                  <a:lnTo>
                    <a:pt x="571" y="170"/>
                  </a:lnTo>
                  <a:lnTo>
                    <a:pt x="569" y="173"/>
                  </a:lnTo>
                  <a:lnTo>
                    <a:pt x="572" y="178"/>
                  </a:lnTo>
                  <a:lnTo>
                    <a:pt x="574" y="179"/>
                  </a:lnTo>
                  <a:lnTo>
                    <a:pt x="577" y="181"/>
                  </a:lnTo>
                  <a:lnTo>
                    <a:pt x="579" y="183"/>
                  </a:lnTo>
                  <a:lnTo>
                    <a:pt x="587" y="187"/>
                  </a:lnTo>
                  <a:lnTo>
                    <a:pt x="594" y="191"/>
                  </a:lnTo>
                  <a:lnTo>
                    <a:pt x="597" y="196"/>
                  </a:lnTo>
                  <a:lnTo>
                    <a:pt x="602" y="197"/>
                  </a:lnTo>
                  <a:lnTo>
                    <a:pt x="604" y="197"/>
                  </a:lnTo>
                  <a:lnTo>
                    <a:pt x="605" y="197"/>
                  </a:lnTo>
                  <a:lnTo>
                    <a:pt x="614" y="199"/>
                  </a:lnTo>
                  <a:lnTo>
                    <a:pt x="619" y="202"/>
                  </a:lnTo>
                  <a:lnTo>
                    <a:pt x="620" y="204"/>
                  </a:lnTo>
                  <a:lnTo>
                    <a:pt x="624" y="217"/>
                  </a:lnTo>
                  <a:lnTo>
                    <a:pt x="624" y="220"/>
                  </a:lnTo>
                  <a:lnTo>
                    <a:pt x="625" y="228"/>
                  </a:lnTo>
                  <a:lnTo>
                    <a:pt x="624" y="241"/>
                  </a:lnTo>
                  <a:lnTo>
                    <a:pt x="632" y="251"/>
                  </a:lnTo>
                  <a:lnTo>
                    <a:pt x="645" y="267"/>
                  </a:lnTo>
                  <a:lnTo>
                    <a:pt x="665" y="291"/>
                  </a:lnTo>
                  <a:lnTo>
                    <a:pt x="667" y="294"/>
                  </a:lnTo>
                  <a:lnTo>
                    <a:pt x="683" y="314"/>
                  </a:lnTo>
                  <a:lnTo>
                    <a:pt x="695" y="328"/>
                  </a:lnTo>
                  <a:lnTo>
                    <a:pt x="698" y="332"/>
                  </a:lnTo>
                  <a:lnTo>
                    <a:pt x="700" y="333"/>
                  </a:lnTo>
                  <a:lnTo>
                    <a:pt x="703" y="336"/>
                  </a:lnTo>
                  <a:lnTo>
                    <a:pt x="705" y="341"/>
                  </a:lnTo>
                  <a:lnTo>
                    <a:pt x="706" y="341"/>
                  </a:lnTo>
                  <a:lnTo>
                    <a:pt x="710" y="343"/>
                  </a:lnTo>
                  <a:lnTo>
                    <a:pt x="715" y="344"/>
                  </a:lnTo>
                  <a:lnTo>
                    <a:pt x="716" y="346"/>
                  </a:lnTo>
                  <a:lnTo>
                    <a:pt x="738" y="362"/>
                  </a:lnTo>
                  <a:lnTo>
                    <a:pt x="753" y="374"/>
                  </a:lnTo>
                  <a:lnTo>
                    <a:pt x="763" y="383"/>
                  </a:lnTo>
                  <a:lnTo>
                    <a:pt x="772" y="403"/>
                  </a:lnTo>
                  <a:lnTo>
                    <a:pt x="764" y="417"/>
                  </a:lnTo>
                  <a:lnTo>
                    <a:pt x="769" y="420"/>
                  </a:lnTo>
                  <a:lnTo>
                    <a:pt x="774" y="427"/>
                  </a:lnTo>
                  <a:lnTo>
                    <a:pt x="776" y="430"/>
                  </a:lnTo>
                  <a:lnTo>
                    <a:pt x="787" y="432"/>
                  </a:lnTo>
                  <a:lnTo>
                    <a:pt x="796" y="432"/>
                  </a:lnTo>
                  <a:lnTo>
                    <a:pt x="799" y="440"/>
                  </a:lnTo>
                  <a:lnTo>
                    <a:pt x="804" y="445"/>
                  </a:lnTo>
                  <a:lnTo>
                    <a:pt x="815" y="450"/>
                  </a:lnTo>
                  <a:lnTo>
                    <a:pt x="819" y="450"/>
                  </a:lnTo>
                  <a:lnTo>
                    <a:pt x="829" y="450"/>
                  </a:lnTo>
                  <a:lnTo>
                    <a:pt x="842" y="456"/>
                  </a:lnTo>
                  <a:lnTo>
                    <a:pt x="844" y="466"/>
                  </a:lnTo>
                  <a:lnTo>
                    <a:pt x="847" y="476"/>
                  </a:lnTo>
                  <a:lnTo>
                    <a:pt x="850" y="487"/>
                  </a:lnTo>
                  <a:lnTo>
                    <a:pt x="852" y="487"/>
                  </a:lnTo>
                  <a:lnTo>
                    <a:pt x="854" y="488"/>
                  </a:lnTo>
                  <a:lnTo>
                    <a:pt x="862" y="500"/>
                  </a:lnTo>
                  <a:lnTo>
                    <a:pt x="867" y="516"/>
                  </a:lnTo>
                  <a:lnTo>
                    <a:pt x="868" y="516"/>
                  </a:lnTo>
                  <a:lnTo>
                    <a:pt x="877" y="522"/>
                  </a:lnTo>
                  <a:lnTo>
                    <a:pt x="875" y="529"/>
                  </a:lnTo>
                  <a:lnTo>
                    <a:pt x="882" y="534"/>
                  </a:lnTo>
                  <a:lnTo>
                    <a:pt x="882" y="535"/>
                  </a:lnTo>
                  <a:lnTo>
                    <a:pt x="887" y="540"/>
                  </a:lnTo>
                  <a:lnTo>
                    <a:pt x="890" y="545"/>
                  </a:lnTo>
                  <a:lnTo>
                    <a:pt x="892" y="553"/>
                  </a:lnTo>
                  <a:lnTo>
                    <a:pt x="890" y="560"/>
                  </a:lnTo>
                  <a:lnTo>
                    <a:pt x="890" y="563"/>
                  </a:lnTo>
                  <a:lnTo>
                    <a:pt x="890" y="577"/>
                  </a:lnTo>
                  <a:lnTo>
                    <a:pt x="892" y="581"/>
                  </a:lnTo>
                  <a:lnTo>
                    <a:pt x="892" y="586"/>
                  </a:lnTo>
                  <a:lnTo>
                    <a:pt x="892" y="592"/>
                  </a:lnTo>
                  <a:lnTo>
                    <a:pt x="892" y="595"/>
                  </a:lnTo>
                  <a:lnTo>
                    <a:pt x="890" y="598"/>
                  </a:lnTo>
                  <a:lnTo>
                    <a:pt x="888" y="602"/>
                  </a:lnTo>
                  <a:lnTo>
                    <a:pt x="888" y="605"/>
                  </a:lnTo>
                  <a:lnTo>
                    <a:pt x="892" y="611"/>
                  </a:lnTo>
                  <a:lnTo>
                    <a:pt x="893" y="613"/>
                  </a:lnTo>
                  <a:lnTo>
                    <a:pt x="900" y="626"/>
                  </a:lnTo>
                  <a:lnTo>
                    <a:pt x="900" y="629"/>
                  </a:lnTo>
                  <a:lnTo>
                    <a:pt x="900" y="634"/>
                  </a:lnTo>
                  <a:lnTo>
                    <a:pt x="901" y="644"/>
                  </a:lnTo>
                  <a:lnTo>
                    <a:pt x="901" y="649"/>
                  </a:lnTo>
                  <a:lnTo>
                    <a:pt x="905" y="654"/>
                  </a:lnTo>
                  <a:lnTo>
                    <a:pt x="908" y="657"/>
                  </a:lnTo>
                  <a:lnTo>
                    <a:pt x="918" y="663"/>
                  </a:lnTo>
                  <a:lnTo>
                    <a:pt x="925" y="668"/>
                  </a:lnTo>
                  <a:lnTo>
                    <a:pt x="926" y="668"/>
                  </a:lnTo>
                  <a:lnTo>
                    <a:pt x="940" y="681"/>
                  </a:lnTo>
                  <a:lnTo>
                    <a:pt x="943" y="692"/>
                  </a:lnTo>
                  <a:lnTo>
                    <a:pt x="948" y="704"/>
                  </a:lnTo>
                  <a:lnTo>
                    <a:pt x="953" y="704"/>
                  </a:lnTo>
                  <a:lnTo>
                    <a:pt x="954" y="704"/>
                  </a:lnTo>
                  <a:lnTo>
                    <a:pt x="959" y="700"/>
                  </a:lnTo>
                  <a:lnTo>
                    <a:pt x="961" y="700"/>
                  </a:lnTo>
                  <a:lnTo>
                    <a:pt x="968" y="697"/>
                  </a:lnTo>
                  <a:lnTo>
                    <a:pt x="969" y="697"/>
                  </a:lnTo>
                  <a:lnTo>
                    <a:pt x="974" y="699"/>
                  </a:lnTo>
                  <a:lnTo>
                    <a:pt x="978" y="699"/>
                  </a:lnTo>
                  <a:lnTo>
                    <a:pt x="981" y="699"/>
                  </a:lnTo>
                  <a:lnTo>
                    <a:pt x="991" y="704"/>
                  </a:lnTo>
                  <a:lnTo>
                    <a:pt x="1011" y="699"/>
                  </a:lnTo>
                  <a:lnTo>
                    <a:pt x="1014" y="694"/>
                  </a:lnTo>
                  <a:lnTo>
                    <a:pt x="1016" y="694"/>
                  </a:lnTo>
                  <a:lnTo>
                    <a:pt x="1019" y="691"/>
                  </a:lnTo>
                  <a:lnTo>
                    <a:pt x="1021" y="691"/>
                  </a:lnTo>
                  <a:lnTo>
                    <a:pt x="1027" y="687"/>
                  </a:lnTo>
                  <a:lnTo>
                    <a:pt x="1031" y="687"/>
                  </a:lnTo>
                  <a:lnTo>
                    <a:pt x="1034" y="687"/>
                  </a:lnTo>
                  <a:lnTo>
                    <a:pt x="1037" y="686"/>
                  </a:lnTo>
                  <a:lnTo>
                    <a:pt x="1044" y="684"/>
                  </a:lnTo>
                  <a:lnTo>
                    <a:pt x="1047" y="683"/>
                  </a:lnTo>
                  <a:lnTo>
                    <a:pt x="1054" y="686"/>
                  </a:lnTo>
                  <a:lnTo>
                    <a:pt x="1057" y="687"/>
                  </a:lnTo>
                  <a:lnTo>
                    <a:pt x="1064" y="692"/>
                  </a:lnTo>
                  <a:lnTo>
                    <a:pt x="1065" y="694"/>
                  </a:lnTo>
                  <a:lnTo>
                    <a:pt x="1070" y="697"/>
                  </a:lnTo>
                  <a:lnTo>
                    <a:pt x="1072" y="699"/>
                  </a:lnTo>
                  <a:lnTo>
                    <a:pt x="1074" y="700"/>
                  </a:lnTo>
                  <a:lnTo>
                    <a:pt x="1083" y="702"/>
                  </a:lnTo>
                  <a:lnTo>
                    <a:pt x="1087" y="702"/>
                  </a:lnTo>
                  <a:lnTo>
                    <a:pt x="1095" y="696"/>
                  </a:lnTo>
                  <a:lnTo>
                    <a:pt x="1105" y="699"/>
                  </a:lnTo>
                  <a:lnTo>
                    <a:pt x="1107" y="699"/>
                  </a:lnTo>
                  <a:lnTo>
                    <a:pt x="1125" y="707"/>
                  </a:lnTo>
                  <a:lnTo>
                    <a:pt x="1133" y="710"/>
                  </a:lnTo>
                  <a:lnTo>
                    <a:pt x="1138" y="710"/>
                  </a:lnTo>
                  <a:lnTo>
                    <a:pt x="1141" y="709"/>
                  </a:lnTo>
                  <a:lnTo>
                    <a:pt x="1146" y="712"/>
                  </a:lnTo>
                  <a:lnTo>
                    <a:pt x="1150" y="715"/>
                  </a:lnTo>
                  <a:lnTo>
                    <a:pt x="1155" y="717"/>
                  </a:lnTo>
                  <a:lnTo>
                    <a:pt x="1158" y="720"/>
                  </a:lnTo>
                  <a:lnTo>
                    <a:pt x="1164" y="730"/>
                  </a:lnTo>
                  <a:lnTo>
                    <a:pt x="1169" y="736"/>
                  </a:lnTo>
                  <a:lnTo>
                    <a:pt x="1173" y="734"/>
                  </a:lnTo>
                  <a:lnTo>
                    <a:pt x="1181" y="734"/>
                  </a:lnTo>
                  <a:lnTo>
                    <a:pt x="1186" y="733"/>
                  </a:lnTo>
                  <a:lnTo>
                    <a:pt x="1199" y="728"/>
                  </a:lnTo>
                  <a:lnTo>
                    <a:pt x="1199" y="734"/>
                  </a:lnTo>
                  <a:lnTo>
                    <a:pt x="1199" y="736"/>
                  </a:lnTo>
                  <a:lnTo>
                    <a:pt x="1203" y="736"/>
                  </a:lnTo>
                  <a:lnTo>
                    <a:pt x="1207" y="733"/>
                  </a:lnTo>
                  <a:lnTo>
                    <a:pt x="1214" y="736"/>
                  </a:lnTo>
                  <a:lnTo>
                    <a:pt x="1216" y="738"/>
                  </a:lnTo>
                  <a:lnTo>
                    <a:pt x="1219" y="746"/>
                  </a:lnTo>
                  <a:lnTo>
                    <a:pt x="1221" y="747"/>
                  </a:lnTo>
                  <a:lnTo>
                    <a:pt x="1224" y="752"/>
                  </a:lnTo>
                  <a:lnTo>
                    <a:pt x="1227" y="754"/>
                  </a:lnTo>
                  <a:lnTo>
                    <a:pt x="1231" y="760"/>
                  </a:lnTo>
                  <a:lnTo>
                    <a:pt x="1232" y="762"/>
                  </a:lnTo>
                  <a:lnTo>
                    <a:pt x="1232" y="764"/>
                  </a:lnTo>
                  <a:lnTo>
                    <a:pt x="1234" y="770"/>
                  </a:lnTo>
                  <a:lnTo>
                    <a:pt x="1236" y="770"/>
                  </a:lnTo>
                  <a:lnTo>
                    <a:pt x="1239" y="776"/>
                  </a:lnTo>
                  <a:lnTo>
                    <a:pt x="1236" y="783"/>
                  </a:lnTo>
                  <a:lnTo>
                    <a:pt x="1232" y="789"/>
                  </a:lnTo>
                  <a:lnTo>
                    <a:pt x="1232" y="791"/>
                  </a:lnTo>
                  <a:lnTo>
                    <a:pt x="1232" y="798"/>
                  </a:lnTo>
                  <a:lnTo>
                    <a:pt x="1234" y="799"/>
                  </a:lnTo>
                  <a:lnTo>
                    <a:pt x="1237" y="806"/>
                  </a:lnTo>
                  <a:lnTo>
                    <a:pt x="1239" y="810"/>
                  </a:lnTo>
                  <a:lnTo>
                    <a:pt x="1241" y="812"/>
                  </a:lnTo>
                  <a:lnTo>
                    <a:pt x="1237" y="819"/>
                  </a:lnTo>
                  <a:lnTo>
                    <a:pt x="1237" y="827"/>
                  </a:lnTo>
                  <a:lnTo>
                    <a:pt x="1237" y="830"/>
                  </a:lnTo>
                  <a:lnTo>
                    <a:pt x="1237" y="832"/>
                  </a:lnTo>
                  <a:lnTo>
                    <a:pt x="1236" y="838"/>
                  </a:lnTo>
                  <a:lnTo>
                    <a:pt x="1236" y="841"/>
                  </a:lnTo>
                  <a:lnTo>
                    <a:pt x="1232" y="846"/>
                  </a:lnTo>
                  <a:lnTo>
                    <a:pt x="1231" y="848"/>
                  </a:lnTo>
                  <a:lnTo>
                    <a:pt x="1226" y="849"/>
                  </a:lnTo>
                  <a:lnTo>
                    <a:pt x="1221" y="853"/>
                  </a:lnTo>
                  <a:lnTo>
                    <a:pt x="1217" y="859"/>
                  </a:lnTo>
                  <a:lnTo>
                    <a:pt x="1212" y="862"/>
                  </a:lnTo>
                  <a:lnTo>
                    <a:pt x="1211" y="862"/>
                  </a:lnTo>
                  <a:lnTo>
                    <a:pt x="1206" y="865"/>
                  </a:lnTo>
                  <a:lnTo>
                    <a:pt x="1204" y="865"/>
                  </a:lnTo>
                  <a:lnTo>
                    <a:pt x="1199" y="869"/>
                  </a:lnTo>
                  <a:lnTo>
                    <a:pt x="1194" y="870"/>
                  </a:lnTo>
                  <a:lnTo>
                    <a:pt x="1194" y="877"/>
                  </a:lnTo>
                  <a:lnTo>
                    <a:pt x="1209" y="896"/>
                  </a:lnTo>
                  <a:lnTo>
                    <a:pt x="1212" y="899"/>
                  </a:lnTo>
                  <a:lnTo>
                    <a:pt x="1212" y="903"/>
                  </a:lnTo>
                  <a:lnTo>
                    <a:pt x="1212" y="906"/>
                  </a:lnTo>
                  <a:lnTo>
                    <a:pt x="1212" y="909"/>
                  </a:lnTo>
                  <a:lnTo>
                    <a:pt x="1212" y="912"/>
                  </a:lnTo>
                  <a:lnTo>
                    <a:pt x="1219" y="916"/>
                  </a:lnTo>
                  <a:lnTo>
                    <a:pt x="1221" y="917"/>
                  </a:lnTo>
                  <a:lnTo>
                    <a:pt x="1222" y="919"/>
                  </a:lnTo>
                  <a:lnTo>
                    <a:pt x="1222" y="921"/>
                  </a:lnTo>
                  <a:lnTo>
                    <a:pt x="1227" y="925"/>
                  </a:lnTo>
                  <a:lnTo>
                    <a:pt x="1231" y="925"/>
                  </a:lnTo>
                  <a:lnTo>
                    <a:pt x="1232" y="927"/>
                  </a:lnTo>
                  <a:lnTo>
                    <a:pt x="1241" y="929"/>
                  </a:lnTo>
                  <a:lnTo>
                    <a:pt x="1242" y="929"/>
                  </a:lnTo>
                  <a:lnTo>
                    <a:pt x="1246" y="929"/>
                  </a:lnTo>
                  <a:lnTo>
                    <a:pt x="1250" y="932"/>
                  </a:lnTo>
                  <a:lnTo>
                    <a:pt x="1252" y="933"/>
                  </a:lnTo>
                  <a:lnTo>
                    <a:pt x="1257" y="935"/>
                  </a:lnTo>
                  <a:lnTo>
                    <a:pt x="1262" y="943"/>
                  </a:lnTo>
                  <a:lnTo>
                    <a:pt x="1264" y="945"/>
                  </a:lnTo>
                  <a:lnTo>
                    <a:pt x="1269" y="951"/>
                  </a:lnTo>
                  <a:lnTo>
                    <a:pt x="1270" y="954"/>
                  </a:lnTo>
                  <a:lnTo>
                    <a:pt x="1270" y="956"/>
                  </a:lnTo>
                  <a:lnTo>
                    <a:pt x="1274" y="963"/>
                  </a:lnTo>
                  <a:lnTo>
                    <a:pt x="1275" y="964"/>
                  </a:lnTo>
                  <a:lnTo>
                    <a:pt x="1277" y="966"/>
                  </a:lnTo>
                  <a:lnTo>
                    <a:pt x="1282" y="971"/>
                  </a:lnTo>
                  <a:lnTo>
                    <a:pt x="1285" y="971"/>
                  </a:lnTo>
                  <a:lnTo>
                    <a:pt x="1292" y="971"/>
                  </a:lnTo>
                  <a:lnTo>
                    <a:pt x="1295" y="972"/>
                  </a:lnTo>
                  <a:lnTo>
                    <a:pt x="1302" y="976"/>
                  </a:lnTo>
                  <a:lnTo>
                    <a:pt x="1303" y="977"/>
                  </a:lnTo>
                  <a:lnTo>
                    <a:pt x="1312" y="979"/>
                  </a:lnTo>
                  <a:lnTo>
                    <a:pt x="1313" y="979"/>
                  </a:lnTo>
                  <a:lnTo>
                    <a:pt x="1323" y="979"/>
                  </a:lnTo>
                  <a:lnTo>
                    <a:pt x="1332" y="976"/>
                  </a:lnTo>
                  <a:lnTo>
                    <a:pt x="1333" y="974"/>
                  </a:lnTo>
                  <a:lnTo>
                    <a:pt x="1338" y="972"/>
                  </a:lnTo>
                  <a:lnTo>
                    <a:pt x="1343" y="971"/>
                  </a:lnTo>
                  <a:lnTo>
                    <a:pt x="1348" y="967"/>
                  </a:lnTo>
                  <a:lnTo>
                    <a:pt x="1350" y="964"/>
                  </a:lnTo>
                  <a:lnTo>
                    <a:pt x="1356" y="963"/>
                  </a:lnTo>
                  <a:lnTo>
                    <a:pt x="1358" y="964"/>
                  </a:lnTo>
                  <a:lnTo>
                    <a:pt x="1370" y="971"/>
                  </a:lnTo>
                  <a:lnTo>
                    <a:pt x="1381" y="974"/>
                  </a:lnTo>
                  <a:lnTo>
                    <a:pt x="1383" y="974"/>
                  </a:lnTo>
                  <a:lnTo>
                    <a:pt x="1384" y="980"/>
                  </a:lnTo>
                  <a:lnTo>
                    <a:pt x="1384" y="982"/>
                  </a:lnTo>
                  <a:lnTo>
                    <a:pt x="1386" y="990"/>
                  </a:lnTo>
                  <a:lnTo>
                    <a:pt x="1388" y="993"/>
                  </a:lnTo>
                  <a:lnTo>
                    <a:pt x="1388" y="998"/>
                  </a:lnTo>
                  <a:lnTo>
                    <a:pt x="1388" y="1001"/>
                  </a:lnTo>
                  <a:lnTo>
                    <a:pt x="1389" y="1008"/>
                  </a:lnTo>
                  <a:lnTo>
                    <a:pt x="1389" y="1010"/>
                  </a:lnTo>
                  <a:lnTo>
                    <a:pt x="1393" y="1014"/>
                  </a:lnTo>
                  <a:lnTo>
                    <a:pt x="1393" y="1016"/>
                  </a:lnTo>
                  <a:lnTo>
                    <a:pt x="1391" y="1022"/>
                  </a:lnTo>
                  <a:lnTo>
                    <a:pt x="1391" y="1024"/>
                  </a:lnTo>
                  <a:lnTo>
                    <a:pt x="1391" y="1026"/>
                  </a:lnTo>
                  <a:lnTo>
                    <a:pt x="1391" y="1032"/>
                  </a:lnTo>
                  <a:lnTo>
                    <a:pt x="1391" y="1035"/>
                  </a:lnTo>
                  <a:lnTo>
                    <a:pt x="1389" y="1043"/>
                  </a:lnTo>
                  <a:lnTo>
                    <a:pt x="1394" y="1052"/>
                  </a:lnTo>
                  <a:lnTo>
                    <a:pt x="1394" y="1053"/>
                  </a:lnTo>
                  <a:lnTo>
                    <a:pt x="1398" y="1055"/>
                  </a:lnTo>
                  <a:lnTo>
                    <a:pt x="1401" y="1055"/>
                  </a:lnTo>
                  <a:lnTo>
                    <a:pt x="1409" y="1052"/>
                  </a:lnTo>
                  <a:lnTo>
                    <a:pt x="1411" y="1053"/>
                  </a:lnTo>
                  <a:lnTo>
                    <a:pt x="1413" y="1055"/>
                  </a:lnTo>
                  <a:lnTo>
                    <a:pt x="1418" y="1050"/>
                  </a:lnTo>
                  <a:lnTo>
                    <a:pt x="1426" y="1048"/>
                  </a:lnTo>
                  <a:lnTo>
                    <a:pt x="1432" y="1048"/>
                  </a:lnTo>
                  <a:lnTo>
                    <a:pt x="1434" y="1048"/>
                  </a:lnTo>
                  <a:lnTo>
                    <a:pt x="1441" y="1048"/>
                  </a:lnTo>
                  <a:lnTo>
                    <a:pt x="1442" y="1048"/>
                  </a:lnTo>
                  <a:lnTo>
                    <a:pt x="1444" y="1048"/>
                  </a:lnTo>
                  <a:lnTo>
                    <a:pt x="1447" y="1048"/>
                  </a:lnTo>
                  <a:lnTo>
                    <a:pt x="1451" y="1048"/>
                  </a:lnTo>
                  <a:lnTo>
                    <a:pt x="1456" y="1043"/>
                  </a:lnTo>
                  <a:lnTo>
                    <a:pt x="1456" y="1042"/>
                  </a:lnTo>
                  <a:lnTo>
                    <a:pt x="1459" y="1032"/>
                  </a:lnTo>
                  <a:lnTo>
                    <a:pt x="1461" y="1031"/>
                  </a:lnTo>
                  <a:lnTo>
                    <a:pt x="1465" y="1027"/>
                  </a:lnTo>
                  <a:lnTo>
                    <a:pt x="1470" y="1024"/>
                  </a:lnTo>
                  <a:lnTo>
                    <a:pt x="1475" y="1018"/>
                  </a:lnTo>
                  <a:lnTo>
                    <a:pt x="1482" y="1013"/>
                  </a:lnTo>
                  <a:lnTo>
                    <a:pt x="1482" y="1011"/>
                  </a:lnTo>
                  <a:lnTo>
                    <a:pt x="1482" y="1000"/>
                  </a:lnTo>
                  <a:lnTo>
                    <a:pt x="1482" y="990"/>
                  </a:lnTo>
                  <a:lnTo>
                    <a:pt x="1482" y="988"/>
                  </a:lnTo>
                  <a:lnTo>
                    <a:pt x="1482" y="984"/>
                  </a:lnTo>
                  <a:lnTo>
                    <a:pt x="1484" y="982"/>
                  </a:lnTo>
                  <a:lnTo>
                    <a:pt x="1484" y="980"/>
                  </a:lnTo>
                  <a:lnTo>
                    <a:pt x="1490" y="971"/>
                  </a:lnTo>
                  <a:lnTo>
                    <a:pt x="1490" y="969"/>
                  </a:lnTo>
                  <a:lnTo>
                    <a:pt x="1490" y="966"/>
                  </a:lnTo>
                  <a:lnTo>
                    <a:pt x="1487" y="954"/>
                  </a:lnTo>
                  <a:lnTo>
                    <a:pt x="1485" y="951"/>
                  </a:lnTo>
                  <a:lnTo>
                    <a:pt x="1485" y="943"/>
                  </a:lnTo>
                  <a:lnTo>
                    <a:pt x="1492" y="940"/>
                  </a:lnTo>
                  <a:lnTo>
                    <a:pt x="1494" y="940"/>
                  </a:lnTo>
                  <a:lnTo>
                    <a:pt x="1495" y="942"/>
                  </a:lnTo>
                  <a:lnTo>
                    <a:pt x="1497" y="942"/>
                  </a:lnTo>
                  <a:lnTo>
                    <a:pt x="1504" y="948"/>
                  </a:lnTo>
                  <a:lnTo>
                    <a:pt x="1505" y="950"/>
                  </a:lnTo>
                  <a:lnTo>
                    <a:pt x="1505" y="951"/>
                  </a:lnTo>
                  <a:lnTo>
                    <a:pt x="1510" y="956"/>
                  </a:lnTo>
                  <a:lnTo>
                    <a:pt x="1513" y="956"/>
                  </a:lnTo>
                  <a:lnTo>
                    <a:pt x="1515" y="956"/>
                  </a:lnTo>
                  <a:lnTo>
                    <a:pt x="1522" y="953"/>
                  </a:lnTo>
                  <a:lnTo>
                    <a:pt x="1525" y="951"/>
                  </a:lnTo>
                  <a:lnTo>
                    <a:pt x="1530" y="953"/>
                  </a:lnTo>
                  <a:lnTo>
                    <a:pt x="1532" y="954"/>
                  </a:lnTo>
                  <a:lnTo>
                    <a:pt x="1535" y="958"/>
                  </a:lnTo>
                  <a:lnTo>
                    <a:pt x="1538" y="958"/>
                  </a:lnTo>
                  <a:lnTo>
                    <a:pt x="1547" y="956"/>
                  </a:lnTo>
                  <a:lnTo>
                    <a:pt x="1548" y="958"/>
                  </a:lnTo>
                  <a:lnTo>
                    <a:pt x="1556" y="958"/>
                  </a:lnTo>
                  <a:lnTo>
                    <a:pt x="1558" y="959"/>
                  </a:lnTo>
                  <a:lnTo>
                    <a:pt x="1563" y="959"/>
                  </a:lnTo>
                  <a:lnTo>
                    <a:pt x="1565" y="959"/>
                  </a:lnTo>
                  <a:lnTo>
                    <a:pt x="1570" y="958"/>
                  </a:lnTo>
                  <a:lnTo>
                    <a:pt x="1570" y="956"/>
                  </a:lnTo>
                  <a:lnTo>
                    <a:pt x="1578" y="946"/>
                  </a:lnTo>
                  <a:lnTo>
                    <a:pt x="1585" y="940"/>
                  </a:lnTo>
                  <a:lnTo>
                    <a:pt x="1586" y="940"/>
                  </a:lnTo>
                  <a:lnTo>
                    <a:pt x="1593" y="937"/>
                  </a:lnTo>
                  <a:lnTo>
                    <a:pt x="1594" y="937"/>
                  </a:lnTo>
                  <a:lnTo>
                    <a:pt x="1601" y="937"/>
                  </a:lnTo>
                  <a:lnTo>
                    <a:pt x="1613" y="937"/>
                  </a:lnTo>
                  <a:lnTo>
                    <a:pt x="1616" y="938"/>
                  </a:lnTo>
                  <a:lnTo>
                    <a:pt x="1626" y="943"/>
                  </a:lnTo>
                  <a:lnTo>
                    <a:pt x="1628" y="945"/>
                  </a:lnTo>
                  <a:lnTo>
                    <a:pt x="1629" y="946"/>
                  </a:lnTo>
                  <a:lnTo>
                    <a:pt x="1636" y="958"/>
                  </a:lnTo>
                  <a:lnTo>
                    <a:pt x="1636" y="961"/>
                  </a:lnTo>
                  <a:lnTo>
                    <a:pt x="1646" y="974"/>
                  </a:lnTo>
                  <a:lnTo>
                    <a:pt x="1647" y="976"/>
                  </a:lnTo>
                  <a:lnTo>
                    <a:pt x="1654" y="980"/>
                  </a:lnTo>
                  <a:lnTo>
                    <a:pt x="1657" y="980"/>
                  </a:lnTo>
                  <a:lnTo>
                    <a:pt x="1671" y="982"/>
                  </a:lnTo>
                  <a:lnTo>
                    <a:pt x="1672" y="982"/>
                  </a:lnTo>
                  <a:lnTo>
                    <a:pt x="1674" y="984"/>
                  </a:lnTo>
                  <a:lnTo>
                    <a:pt x="1684" y="993"/>
                  </a:lnTo>
                  <a:lnTo>
                    <a:pt x="1684" y="997"/>
                  </a:lnTo>
                  <a:lnTo>
                    <a:pt x="1685" y="1000"/>
                  </a:lnTo>
                  <a:lnTo>
                    <a:pt x="1687" y="1010"/>
                  </a:lnTo>
                  <a:lnTo>
                    <a:pt x="1687" y="1011"/>
                  </a:lnTo>
                  <a:lnTo>
                    <a:pt x="1689" y="1013"/>
                  </a:lnTo>
                  <a:lnTo>
                    <a:pt x="1699" y="1018"/>
                  </a:lnTo>
                  <a:lnTo>
                    <a:pt x="1709" y="1031"/>
                  </a:lnTo>
                  <a:lnTo>
                    <a:pt x="1714" y="1039"/>
                  </a:lnTo>
                  <a:lnTo>
                    <a:pt x="1714" y="1040"/>
                  </a:lnTo>
                  <a:lnTo>
                    <a:pt x="1719" y="1047"/>
                  </a:lnTo>
                  <a:lnTo>
                    <a:pt x="1722" y="1052"/>
                  </a:lnTo>
                  <a:lnTo>
                    <a:pt x="1727" y="1053"/>
                  </a:lnTo>
                  <a:lnTo>
                    <a:pt x="1732" y="1045"/>
                  </a:lnTo>
                  <a:lnTo>
                    <a:pt x="1732" y="1034"/>
                  </a:lnTo>
                  <a:lnTo>
                    <a:pt x="1730" y="1027"/>
                  </a:lnTo>
                  <a:lnTo>
                    <a:pt x="1732" y="1027"/>
                  </a:lnTo>
                  <a:lnTo>
                    <a:pt x="1738" y="1027"/>
                  </a:lnTo>
                  <a:lnTo>
                    <a:pt x="1740" y="1029"/>
                  </a:lnTo>
                  <a:lnTo>
                    <a:pt x="1743" y="1037"/>
                  </a:lnTo>
                  <a:lnTo>
                    <a:pt x="1742" y="1045"/>
                  </a:lnTo>
                  <a:lnTo>
                    <a:pt x="1742" y="1053"/>
                  </a:lnTo>
                  <a:lnTo>
                    <a:pt x="1742" y="1056"/>
                  </a:lnTo>
                  <a:lnTo>
                    <a:pt x="1745" y="1058"/>
                  </a:lnTo>
                  <a:lnTo>
                    <a:pt x="1743" y="1061"/>
                  </a:lnTo>
                  <a:lnTo>
                    <a:pt x="1743" y="1068"/>
                  </a:lnTo>
                  <a:lnTo>
                    <a:pt x="1743" y="1071"/>
                  </a:lnTo>
                  <a:lnTo>
                    <a:pt x="1740" y="1074"/>
                  </a:lnTo>
                  <a:lnTo>
                    <a:pt x="1738" y="1081"/>
                  </a:lnTo>
                  <a:lnTo>
                    <a:pt x="1747" y="1089"/>
                  </a:lnTo>
                  <a:lnTo>
                    <a:pt x="1747" y="1090"/>
                  </a:lnTo>
                  <a:lnTo>
                    <a:pt x="1757" y="1099"/>
                  </a:lnTo>
                  <a:lnTo>
                    <a:pt x="1758" y="1099"/>
                  </a:lnTo>
                  <a:lnTo>
                    <a:pt x="1773" y="1107"/>
                  </a:lnTo>
                  <a:lnTo>
                    <a:pt x="1786" y="1115"/>
                  </a:lnTo>
                  <a:lnTo>
                    <a:pt x="1790" y="1124"/>
                  </a:lnTo>
                  <a:lnTo>
                    <a:pt x="1793" y="1128"/>
                  </a:lnTo>
                  <a:lnTo>
                    <a:pt x="1798" y="1132"/>
                  </a:lnTo>
                  <a:lnTo>
                    <a:pt x="1798" y="1134"/>
                  </a:lnTo>
                  <a:lnTo>
                    <a:pt x="1796" y="1139"/>
                  </a:lnTo>
                  <a:lnTo>
                    <a:pt x="1785" y="1142"/>
                  </a:lnTo>
                  <a:lnTo>
                    <a:pt x="1775" y="1144"/>
                  </a:lnTo>
                  <a:lnTo>
                    <a:pt x="1773" y="1147"/>
                  </a:lnTo>
                  <a:lnTo>
                    <a:pt x="1771" y="1154"/>
                  </a:lnTo>
                  <a:lnTo>
                    <a:pt x="1770" y="1160"/>
                  </a:lnTo>
                  <a:lnTo>
                    <a:pt x="1765" y="1163"/>
                  </a:lnTo>
                  <a:lnTo>
                    <a:pt x="1770" y="1170"/>
                  </a:lnTo>
                  <a:lnTo>
                    <a:pt x="1780" y="1171"/>
                  </a:lnTo>
                  <a:lnTo>
                    <a:pt x="1785" y="1176"/>
                  </a:lnTo>
                  <a:lnTo>
                    <a:pt x="1785" y="1178"/>
                  </a:lnTo>
                  <a:lnTo>
                    <a:pt x="1788" y="1183"/>
                  </a:lnTo>
                  <a:lnTo>
                    <a:pt x="1788" y="1184"/>
                  </a:lnTo>
                  <a:lnTo>
                    <a:pt x="1785" y="1196"/>
                  </a:lnTo>
                  <a:lnTo>
                    <a:pt x="1785" y="1199"/>
                  </a:lnTo>
                  <a:lnTo>
                    <a:pt x="1778" y="1218"/>
                  </a:lnTo>
                  <a:lnTo>
                    <a:pt x="1778" y="1220"/>
                  </a:lnTo>
                  <a:lnTo>
                    <a:pt x="1778" y="1221"/>
                  </a:lnTo>
                  <a:lnTo>
                    <a:pt x="1778" y="1223"/>
                  </a:lnTo>
                  <a:lnTo>
                    <a:pt x="1780" y="1233"/>
                  </a:lnTo>
                  <a:lnTo>
                    <a:pt x="1780" y="1234"/>
                  </a:lnTo>
                  <a:lnTo>
                    <a:pt x="1783" y="1239"/>
                  </a:lnTo>
                  <a:lnTo>
                    <a:pt x="1786" y="1244"/>
                  </a:lnTo>
                  <a:lnTo>
                    <a:pt x="1793" y="1252"/>
                  </a:lnTo>
                  <a:lnTo>
                    <a:pt x="1793" y="1257"/>
                  </a:lnTo>
                  <a:lnTo>
                    <a:pt x="1793" y="1262"/>
                  </a:lnTo>
                  <a:lnTo>
                    <a:pt x="1793" y="1267"/>
                  </a:lnTo>
                  <a:lnTo>
                    <a:pt x="1793" y="1275"/>
                  </a:lnTo>
                  <a:lnTo>
                    <a:pt x="1798" y="1281"/>
                  </a:lnTo>
                  <a:lnTo>
                    <a:pt x="1801" y="1283"/>
                  </a:lnTo>
                  <a:lnTo>
                    <a:pt x="1805" y="1285"/>
                  </a:lnTo>
                  <a:lnTo>
                    <a:pt x="1808" y="1286"/>
                  </a:lnTo>
                  <a:lnTo>
                    <a:pt x="1808" y="1294"/>
                  </a:lnTo>
                  <a:lnTo>
                    <a:pt x="1801" y="1306"/>
                  </a:lnTo>
                  <a:lnTo>
                    <a:pt x="1800" y="1307"/>
                  </a:lnTo>
                  <a:lnTo>
                    <a:pt x="1786" y="1314"/>
                  </a:lnTo>
                  <a:lnTo>
                    <a:pt x="1785" y="1315"/>
                  </a:lnTo>
                  <a:lnTo>
                    <a:pt x="1780" y="1322"/>
                  </a:lnTo>
                  <a:lnTo>
                    <a:pt x="1778" y="1330"/>
                  </a:lnTo>
                  <a:lnTo>
                    <a:pt x="1778" y="1333"/>
                  </a:lnTo>
                  <a:lnTo>
                    <a:pt x="1780" y="1336"/>
                  </a:lnTo>
                  <a:lnTo>
                    <a:pt x="1780" y="1338"/>
                  </a:lnTo>
                  <a:lnTo>
                    <a:pt x="1781" y="1343"/>
                  </a:lnTo>
                  <a:lnTo>
                    <a:pt x="1781" y="1351"/>
                  </a:lnTo>
                  <a:lnTo>
                    <a:pt x="1786" y="1357"/>
                  </a:lnTo>
                  <a:lnTo>
                    <a:pt x="1788" y="1362"/>
                  </a:lnTo>
                  <a:lnTo>
                    <a:pt x="1788" y="1367"/>
                  </a:lnTo>
                  <a:lnTo>
                    <a:pt x="1788" y="1369"/>
                  </a:lnTo>
                  <a:lnTo>
                    <a:pt x="1783" y="1375"/>
                  </a:lnTo>
                  <a:lnTo>
                    <a:pt x="1780" y="1382"/>
                  </a:lnTo>
                  <a:lnTo>
                    <a:pt x="1778" y="1387"/>
                  </a:lnTo>
                  <a:lnTo>
                    <a:pt x="1780" y="1391"/>
                  </a:lnTo>
                  <a:lnTo>
                    <a:pt x="1780" y="1395"/>
                  </a:lnTo>
                  <a:lnTo>
                    <a:pt x="1781" y="1399"/>
                  </a:lnTo>
                  <a:lnTo>
                    <a:pt x="1781" y="1403"/>
                  </a:lnTo>
                  <a:lnTo>
                    <a:pt x="1780" y="1408"/>
                  </a:lnTo>
                  <a:lnTo>
                    <a:pt x="1781" y="1416"/>
                  </a:lnTo>
                  <a:lnTo>
                    <a:pt x="1780" y="1425"/>
                  </a:lnTo>
                  <a:lnTo>
                    <a:pt x="1780" y="1433"/>
                  </a:lnTo>
                  <a:lnTo>
                    <a:pt x="1780" y="1435"/>
                  </a:lnTo>
                  <a:lnTo>
                    <a:pt x="1778" y="1442"/>
                  </a:lnTo>
                  <a:lnTo>
                    <a:pt x="1778" y="1443"/>
                  </a:lnTo>
                  <a:lnTo>
                    <a:pt x="1778" y="1459"/>
                  </a:lnTo>
                  <a:lnTo>
                    <a:pt x="1780" y="1461"/>
                  </a:lnTo>
                  <a:lnTo>
                    <a:pt x="1780" y="1464"/>
                  </a:lnTo>
                  <a:lnTo>
                    <a:pt x="1785" y="1472"/>
                  </a:lnTo>
                  <a:lnTo>
                    <a:pt x="1785" y="1474"/>
                  </a:lnTo>
                  <a:lnTo>
                    <a:pt x="1786" y="1477"/>
                  </a:lnTo>
                  <a:lnTo>
                    <a:pt x="1790" y="1482"/>
                  </a:lnTo>
                  <a:lnTo>
                    <a:pt x="1788" y="1484"/>
                  </a:lnTo>
                  <a:lnTo>
                    <a:pt x="1786" y="1493"/>
                  </a:lnTo>
                  <a:lnTo>
                    <a:pt x="1785" y="1500"/>
                  </a:lnTo>
                  <a:lnTo>
                    <a:pt x="1783" y="1505"/>
                  </a:lnTo>
                  <a:lnTo>
                    <a:pt x="1783" y="1511"/>
                  </a:lnTo>
                  <a:lnTo>
                    <a:pt x="1785" y="1518"/>
                  </a:lnTo>
                  <a:lnTo>
                    <a:pt x="1786" y="1519"/>
                  </a:lnTo>
                  <a:lnTo>
                    <a:pt x="1788" y="1522"/>
                  </a:lnTo>
                  <a:lnTo>
                    <a:pt x="1791" y="1527"/>
                  </a:lnTo>
                  <a:lnTo>
                    <a:pt x="1790" y="1531"/>
                  </a:lnTo>
                  <a:lnTo>
                    <a:pt x="1790" y="1532"/>
                  </a:lnTo>
                  <a:lnTo>
                    <a:pt x="1790" y="1535"/>
                  </a:lnTo>
                  <a:lnTo>
                    <a:pt x="1788" y="1537"/>
                  </a:lnTo>
                  <a:lnTo>
                    <a:pt x="1786" y="1540"/>
                  </a:lnTo>
                  <a:lnTo>
                    <a:pt x="1786" y="1547"/>
                  </a:lnTo>
                  <a:lnTo>
                    <a:pt x="1785" y="1548"/>
                  </a:lnTo>
                  <a:lnTo>
                    <a:pt x="1783" y="1553"/>
                  </a:lnTo>
                  <a:lnTo>
                    <a:pt x="1785" y="1560"/>
                  </a:lnTo>
                  <a:lnTo>
                    <a:pt x="1783" y="1563"/>
                  </a:lnTo>
                  <a:lnTo>
                    <a:pt x="1783" y="1565"/>
                  </a:lnTo>
                  <a:lnTo>
                    <a:pt x="1783" y="1569"/>
                  </a:lnTo>
                  <a:lnTo>
                    <a:pt x="1783" y="1571"/>
                  </a:lnTo>
                  <a:lnTo>
                    <a:pt x="1780" y="1573"/>
                  </a:lnTo>
                  <a:lnTo>
                    <a:pt x="1770" y="1574"/>
                  </a:lnTo>
                  <a:lnTo>
                    <a:pt x="1770" y="1576"/>
                  </a:lnTo>
                  <a:lnTo>
                    <a:pt x="1771" y="1586"/>
                  </a:lnTo>
                  <a:lnTo>
                    <a:pt x="1771" y="1587"/>
                  </a:lnTo>
                  <a:lnTo>
                    <a:pt x="1763" y="1595"/>
                  </a:lnTo>
                  <a:lnTo>
                    <a:pt x="1762" y="1597"/>
                  </a:lnTo>
                  <a:lnTo>
                    <a:pt x="1748" y="1605"/>
                  </a:lnTo>
                  <a:lnTo>
                    <a:pt x="1747" y="1607"/>
                  </a:lnTo>
                  <a:lnTo>
                    <a:pt x="1745" y="1607"/>
                  </a:lnTo>
                  <a:lnTo>
                    <a:pt x="1735" y="1613"/>
                  </a:lnTo>
                  <a:lnTo>
                    <a:pt x="1728" y="1618"/>
                  </a:lnTo>
                  <a:lnTo>
                    <a:pt x="1727" y="1623"/>
                  </a:lnTo>
                  <a:lnTo>
                    <a:pt x="1725" y="1626"/>
                  </a:lnTo>
                  <a:lnTo>
                    <a:pt x="1719" y="1628"/>
                  </a:lnTo>
                  <a:lnTo>
                    <a:pt x="1719" y="1637"/>
                  </a:lnTo>
                  <a:lnTo>
                    <a:pt x="1720" y="1639"/>
                  </a:lnTo>
                  <a:lnTo>
                    <a:pt x="1720" y="1641"/>
                  </a:lnTo>
                  <a:lnTo>
                    <a:pt x="1722" y="1647"/>
                  </a:lnTo>
                  <a:lnTo>
                    <a:pt x="1722" y="1649"/>
                  </a:lnTo>
                  <a:lnTo>
                    <a:pt x="1720" y="1655"/>
                  </a:lnTo>
                  <a:lnTo>
                    <a:pt x="1723" y="1662"/>
                  </a:lnTo>
                  <a:lnTo>
                    <a:pt x="1723" y="1663"/>
                  </a:lnTo>
                  <a:lnTo>
                    <a:pt x="1727" y="1670"/>
                  </a:lnTo>
                  <a:lnTo>
                    <a:pt x="1728" y="1671"/>
                  </a:lnTo>
                  <a:lnTo>
                    <a:pt x="1730" y="1676"/>
                  </a:lnTo>
                  <a:lnTo>
                    <a:pt x="1732" y="1691"/>
                  </a:lnTo>
                  <a:lnTo>
                    <a:pt x="1732" y="1700"/>
                  </a:lnTo>
                  <a:lnTo>
                    <a:pt x="1735" y="1709"/>
                  </a:lnTo>
                  <a:lnTo>
                    <a:pt x="1738" y="1713"/>
                  </a:lnTo>
                  <a:lnTo>
                    <a:pt x="1742" y="1713"/>
                  </a:lnTo>
                  <a:lnTo>
                    <a:pt x="1752" y="1707"/>
                  </a:lnTo>
                  <a:lnTo>
                    <a:pt x="1753" y="1709"/>
                  </a:lnTo>
                  <a:lnTo>
                    <a:pt x="1757" y="1715"/>
                  </a:lnTo>
                  <a:lnTo>
                    <a:pt x="1758" y="1717"/>
                  </a:lnTo>
                  <a:lnTo>
                    <a:pt x="1763" y="1723"/>
                  </a:lnTo>
                  <a:lnTo>
                    <a:pt x="1771" y="1726"/>
                  </a:lnTo>
                  <a:lnTo>
                    <a:pt x="1773" y="1731"/>
                  </a:lnTo>
                  <a:lnTo>
                    <a:pt x="1771" y="1738"/>
                  </a:lnTo>
                  <a:lnTo>
                    <a:pt x="1773" y="1739"/>
                  </a:lnTo>
                  <a:lnTo>
                    <a:pt x="1773" y="1741"/>
                  </a:lnTo>
                  <a:lnTo>
                    <a:pt x="1776" y="1744"/>
                  </a:lnTo>
                  <a:lnTo>
                    <a:pt x="1778" y="1746"/>
                  </a:lnTo>
                  <a:lnTo>
                    <a:pt x="1785" y="1747"/>
                  </a:lnTo>
                  <a:lnTo>
                    <a:pt x="1788" y="1749"/>
                  </a:lnTo>
                  <a:lnTo>
                    <a:pt x="1796" y="1751"/>
                  </a:lnTo>
                  <a:lnTo>
                    <a:pt x="1798" y="1752"/>
                  </a:lnTo>
                  <a:lnTo>
                    <a:pt x="1801" y="1752"/>
                  </a:lnTo>
                  <a:lnTo>
                    <a:pt x="1806" y="1754"/>
                  </a:lnTo>
                  <a:lnTo>
                    <a:pt x="1819" y="1767"/>
                  </a:lnTo>
                  <a:lnTo>
                    <a:pt x="1818" y="1768"/>
                  </a:lnTo>
                  <a:lnTo>
                    <a:pt x="1818" y="1770"/>
                  </a:lnTo>
                  <a:lnTo>
                    <a:pt x="1809" y="1783"/>
                  </a:lnTo>
                  <a:lnTo>
                    <a:pt x="1808" y="1785"/>
                  </a:lnTo>
                  <a:lnTo>
                    <a:pt x="1806" y="1786"/>
                  </a:lnTo>
                  <a:lnTo>
                    <a:pt x="1800" y="1798"/>
                  </a:lnTo>
                  <a:lnTo>
                    <a:pt x="1796" y="1811"/>
                  </a:lnTo>
                  <a:lnTo>
                    <a:pt x="1801" y="1815"/>
                  </a:lnTo>
                  <a:lnTo>
                    <a:pt x="1803" y="1820"/>
                  </a:lnTo>
                  <a:lnTo>
                    <a:pt x="1805" y="1820"/>
                  </a:lnTo>
                  <a:lnTo>
                    <a:pt x="1811" y="1819"/>
                  </a:lnTo>
                  <a:lnTo>
                    <a:pt x="1823" y="1822"/>
                  </a:lnTo>
                  <a:lnTo>
                    <a:pt x="1823" y="1825"/>
                  </a:lnTo>
                  <a:lnTo>
                    <a:pt x="1823" y="1832"/>
                  </a:lnTo>
                  <a:lnTo>
                    <a:pt x="1823" y="1835"/>
                  </a:lnTo>
                  <a:lnTo>
                    <a:pt x="1826" y="1840"/>
                  </a:lnTo>
                  <a:lnTo>
                    <a:pt x="1831" y="1844"/>
                  </a:lnTo>
                  <a:lnTo>
                    <a:pt x="1831" y="1853"/>
                  </a:lnTo>
                  <a:lnTo>
                    <a:pt x="1834" y="1857"/>
                  </a:lnTo>
                  <a:lnTo>
                    <a:pt x="1839" y="1859"/>
                  </a:lnTo>
                  <a:lnTo>
                    <a:pt x="1841" y="1859"/>
                  </a:lnTo>
                  <a:lnTo>
                    <a:pt x="1843" y="1861"/>
                  </a:lnTo>
                  <a:lnTo>
                    <a:pt x="1846" y="1864"/>
                  </a:lnTo>
                  <a:lnTo>
                    <a:pt x="1849" y="1867"/>
                  </a:lnTo>
                  <a:lnTo>
                    <a:pt x="1852" y="1870"/>
                  </a:lnTo>
                  <a:lnTo>
                    <a:pt x="1852" y="1877"/>
                  </a:lnTo>
                  <a:lnTo>
                    <a:pt x="1851" y="1878"/>
                  </a:lnTo>
                  <a:lnTo>
                    <a:pt x="1849" y="1878"/>
                  </a:lnTo>
                  <a:lnTo>
                    <a:pt x="1846" y="1880"/>
                  </a:lnTo>
                  <a:lnTo>
                    <a:pt x="1841" y="1878"/>
                  </a:lnTo>
                  <a:lnTo>
                    <a:pt x="1834" y="1880"/>
                  </a:lnTo>
                  <a:lnTo>
                    <a:pt x="1828" y="1883"/>
                  </a:lnTo>
                  <a:lnTo>
                    <a:pt x="1826" y="1887"/>
                  </a:lnTo>
                  <a:lnTo>
                    <a:pt x="1826" y="1891"/>
                  </a:lnTo>
                  <a:lnTo>
                    <a:pt x="1823" y="1896"/>
                  </a:lnTo>
                  <a:lnTo>
                    <a:pt x="1818" y="1903"/>
                  </a:lnTo>
                  <a:lnTo>
                    <a:pt x="1816" y="1904"/>
                  </a:lnTo>
                  <a:lnTo>
                    <a:pt x="1816" y="1921"/>
                  </a:lnTo>
                  <a:lnTo>
                    <a:pt x="1814" y="1930"/>
                  </a:lnTo>
                  <a:lnTo>
                    <a:pt x="1814" y="1933"/>
                  </a:lnTo>
                  <a:lnTo>
                    <a:pt x="1808" y="1940"/>
                  </a:lnTo>
                  <a:lnTo>
                    <a:pt x="1808" y="1943"/>
                  </a:lnTo>
                  <a:lnTo>
                    <a:pt x="1795" y="1953"/>
                  </a:lnTo>
                  <a:lnTo>
                    <a:pt x="1785" y="1959"/>
                  </a:lnTo>
                  <a:lnTo>
                    <a:pt x="1783" y="1961"/>
                  </a:lnTo>
                  <a:lnTo>
                    <a:pt x="1780" y="1963"/>
                  </a:lnTo>
                  <a:lnTo>
                    <a:pt x="1780" y="1967"/>
                  </a:lnTo>
                  <a:lnTo>
                    <a:pt x="1780" y="1969"/>
                  </a:lnTo>
                  <a:lnTo>
                    <a:pt x="1781" y="1976"/>
                  </a:lnTo>
                  <a:lnTo>
                    <a:pt x="1776" y="1980"/>
                  </a:lnTo>
                  <a:lnTo>
                    <a:pt x="1775" y="1984"/>
                  </a:lnTo>
                  <a:lnTo>
                    <a:pt x="1771" y="1990"/>
                  </a:lnTo>
                  <a:lnTo>
                    <a:pt x="1770" y="2000"/>
                  </a:lnTo>
                  <a:lnTo>
                    <a:pt x="1770" y="2003"/>
                  </a:lnTo>
                  <a:lnTo>
                    <a:pt x="1768" y="2010"/>
                  </a:lnTo>
                  <a:lnTo>
                    <a:pt x="1768" y="2013"/>
                  </a:lnTo>
                  <a:lnTo>
                    <a:pt x="1762" y="2021"/>
                  </a:lnTo>
                  <a:lnTo>
                    <a:pt x="1758" y="2021"/>
                  </a:lnTo>
                  <a:lnTo>
                    <a:pt x="1757" y="2019"/>
                  </a:lnTo>
                  <a:lnTo>
                    <a:pt x="1752" y="2018"/>
                  </a:lnTo>
                  <a:lnTo>
                    <a:pt x="1750" y="2016"/>
                  </a:lnTo>
                  <a:lnTo>
                    <a:pt x="1743" y="2013"/>
                  </a:lnTo>
                  <a:lnTo>
                    <a:pt x="1740" y="2013"/>
                  </a:lnTo>
                  <a:lnTo>
                    <a:pt x="1732" y="2011"/>
                  </a:lnTo>
                  <a:lnTo>
                    <a:pt x="1728" y="2011"/>
                  </a:lnTo>
                  <a:lnTo>
                    <a:pt x="1715" y="2010"/>
                  </a:lnTo>
                  <a:lnTo>
                    <a:pt x="1710" y="2003"/>
                  </a:lnTo>
                  <a:lnTo>
                    <a:pt x="1699" y="2005"/>
                  </a:lnTo>
                  <a:lnTo>
                    <a:pt x="1695" y="2005"/>
                  </a:lnTo>
                  <a:lnTo>
                    <a:pt x="1694" y="2006"/>
                  </a:lnTo>
                  <a:lnTo>
                    <a:pt x="1689" y="2008"/>
                  </a:lnTo>
                  <a:lnTo>
                    <a:pt x="1685" y="2008"/>
                  </a:lnTo>
                  <a:lnTo>
                    <a:pt x="1677" y="2006"/>
                  </a:lnTo>
                  <a:lnTo>
                    <a:pt x="1672" y="2003"/>
                  </a:lnTo>
                  <a:lnTo>
                    <a:pt x="1667" y="2001"/>
                  </a:lnTo>
                  <a:lnTo>
                    <a:pt x="1657" y="1995"/>
                  </a:lnTo>
                  <a:lnTo>
                    <a:pt x="1656" y="1993"/>
                  </a:lnTo>
                  <a:lnTo>
                    <a:pt x="1654" y="1993"/>
                  </a:lnTo>
                  <a:lnTo>
                    <a:pt x="1642" y="1992"/>
                  </a:lnTo>
                  <a:lnTo>
                    <a:pt x="1639" y="1992"/>
                  </a:lnTo>
                  <a:lnTo>
                    <a:pt x="1631" y="1990"/>
                  </a:lnTo>
                  <a:lnTo>
                    <a:pt x="1628" y="1989"/>
                  </a:lnTo>
                  <a:lnTo>
                    <a:pt x="1616" y="1982"/>
                  </a:lnTo>
                  <a:lnTo>
                    <a:pt x="1609" y="1990"/>
                  </a:lnTo>
                  <a:lnTo>
                    <a:pt x="1608" y="1992"/>
                  </a:lnTo>
                  <a:lnTo>
                    <a:pt x="1604" y="1993"/>
                  </a:lnTo>
                  <a:lnTo>
                    <a:pt x="1599" y="2003"/>
                  </a:lnTo>
                  <a:lnTo>
                    <a:pt x="1593" y="2013"/>
                  </a:lnTo>
                  <a:lnTo>
                    <a:pt x="1591" y="2014"/>
                  </a:lnTo>
                  <a:lnTo>
                    <a:pt x="1583" y="2026"/>
                  </a:lnTo>
                  <a:lnTo>
                    <a:pt x="1581" y="2027"/>
                  </a:lnTo>
                  <a:lnTo>
                    <a:pt x="1568" y="2031"/>
                  </a:lnTo>
                  <a:lnTo>
                    <a:pt x="1566" y="2032"/>
                  </a:lnTo>
                  <a:lnTo>
                    <a:pt x="1565" y="2032"/>
                  </a:lnTo>
                  <a:lnTo>
                    <a:pt x="1547" y="2037"/>
                  </a:lnTo>
                  <a:lnTo>
                    <a:pt x="1543" y="2037"/>
                  </a:lnTo>
                  <a:lnTo>
                    <a:pt x="1533" y="2039"/>
                  </a:lnTo>
                  <a:lnTo>
                    <a:pt x="1530" y="2039"/>
                  </a:lnTo>
                  <a:lnTo>
                    <a:pt x="1522" y="2048"/>
                  </a:lnTo>
                  <a:lnTo>
                    <a:pt x="1520" y="2048"/>
                  </a:lnTo>
                  <a:lnTo>
                    <a:pt x="1510" y="2053"/>
                  </a:lnTo>
                  <a:lnTo>
                    <a:pt x="1507" y="2055"/>
                  </a:lnTo>
                  <a:lnTo>
                    <a:pt x="1490" y="2068"/>
                  </a:lnTo>
                  <a:lnTo>
                    <a:pt x="1475" y="2079"/>
                  </a:lnTo>
                  <a:lnTo>
                    <a:pt x="1465" y="2076"/>
                  </a:lnTo>
                  <a:lnTo>
                    <a:pt x="1456" y="2069"/>
                  </a:lnTo>
                  <a:lnTo>
                    <a:pt x="1454" y="2071"/>
                  </a:lnTo>
                  <a:lnTo>
                    <a:pt x="1446" y="2069"/>
                  </a:lnTo>
                  <a:lnTo>
                    <a:pt x="1439" y="2069"/>
                  </a:lnTo>
                  <a:lnTo>
                    <a:pt x="1434" y="2065"/>
                  </a:lnTo>
                  <a:lnTo>
                    <a:pt x="1429" y="2058"/>
                  </a:lnTo>
                  <a:lnTo>
                    <a:pt x="1426" y="2058"/>
                  </a:lnTo>
                  <a:lnTo>
                    <a:pt x="1419" y="2052"/>
                  </a:lnTo>
                  <a:lnTo>
                    <a:pt x="1418" y="2050"/>
                  </a:lnTo>
                  <a:lnTo>
                    <a:pt x="1414" y="2042"/>
                  </a:lnTo>
                  <a:lnTo>
                    <a:pt x="1414" y="2039"/>
                  </a:lnTo>
                  <a:lnTo>
                    <a:pt x="1408" y="2037"/>
                  </a:lnTo>
                  <a:lnTo>
                    <a:pt x="1409" y="2027"/>
                  </a:lnTo>
                  <a:lnTo>
                    <a:pt x="1398" y="2026"/>
                  </a:lnTo>
                  <a:lnTo>
                    <a:pt x="1379" y="2052"/>
                  </a:lnTo>
                  <a:lnTo>
                    <a:pt x="1371" y="2055"/>
                  </a:lnTo>
                  <a:lnTo>
                    <a:pt x="1366" y="2056"/>
                  </a:lnTo>
                  <a:lnTo>
                    <a:pt x="1365" y="2056"/>
                  </a:lnTo>
                  <a:lnTo>
                    <a:pt x="1343" y="2063"/>
                  </a:lnTo>
                  <a:lnTo>
                    <a:pt x="1336" y="2066"/>
                  </a:lnTo>
                  <a:lnTo>
                    <a:pt x="1330" y="2063"/>
                  </a:lnTo>
                  <a:lnTo>
                    <a:pt x="1322" y="2066"/>
                  </a:lnTo>
                  <a:lnTo>
                    <a:pt x="1320" y="2068"/>
                  </a:lnTo>
                  <a:lnTo>
                    <a:pt x="1312" y="2074"/>
                  </a:lnTo>
                  <a:lnTo>
                    <a:pt x="1307" y="2077"/>
                  </a:lnTo>
                  <a:lnTo>
                    <a:pt x="1292" y="2084"/>
                  </a:lnTo>
                  <a:lnTo>
                    <a:pt x="1284" y="2086"/>
                  </a:lnTo>
                  <a:lnTo>
                    <a:pt x="1280" y="2087"/>
                  </a:lnTo>
                  <a:lnTo>
                    <a:pt x="1279" y="2087"/>
                  </a:lnTo>
                  <a:lnTo>
                    <a:pt x="1270" y="2089"/>
                  </a:lnTo>
                  <a:lnTo>
                    <a:pt x="1267" y="2089"/>
                  </a:lnTo>
                  <a:lnTo>
                    <a:pt x="1257" y="2090"/>
                  </a:lnTo>
                  <a:lnTo>
                    <a:pt x="1249" y="2089"/>
                  </a:lnTo>
                  <a:lnTo>
                    <a:pt x="1247" y="2087"/>
                  </a:lnTo>
                  <a:lnTo>
                    <a:pt x="1242" y="2089"/>
                  </a:lnTo>
                  <a:lnTo>
                    <a:pt x="1237" y="2090"/>
                  </a:lnTo>
                  <a:lnTo>
                    <a:pt x="1232" y="2089"/>
                  </a:lnTo>
                  <a:lnTo>
                    <a:pt x="1229" y="2089"/>
                  </a:lnTo>
                  <a:lnTo>
                    <a:pt x="1224" y="2090"/>
                  </a:lnTo>
                  <a:lnTo>
                    <a:pt x="1221" y="2092"/>
                  </a:lnTo>
                  <a:lnTo>
                    <a:pt x="1216" y="2095"/>
                  </a:lnTo>
                  <a:lnTo>
                    <a:pt x="1214" y="2092"/>
                  </a:lnTo>
                  <a:lnTo>
                    <a:pt x="1212" y="2087"/>
                  </a:lnTo>
                  <a:lnTo>
                    <a:pt x="1211" y="2084"/>
                  </a:lnTo>
                  <a:lnTo>
                    <a:pt x="1211" y="2081"/>
                  </a:lnTo>
                  <a:lnTo>
                    <a:pt x="1201" y="2079"/>
                  </a:lnTo>
                  <a:lnTo>
                    <a:pt x="1199" y="2077"/>
                  </a:lnTo>
                  <a:lnTo>
                    <a:pt x="1196" y="2076"/>
                  </a:lnTo>
                  <a:lnTo>
                    <a:pt x="1188" y="2074"/>
                  </a:lnTo>
                  <a:lnTo>
                    <a:pt x="1183" y="2071"/>
                  </a:lnTo>
                  <a:lnTo>
                    <a:pt x="1179" y="2065"/>
                  </a:lnTo>
                  <a:lnTo>
                    <a:pt x="1178" y="2063"/>
                  </a:lnTo>
                  <a:lnTo>
                    <a:pt x="1171" y="2060"/>
                  </a:lnTo>
                  <a:lnTo>
                    <a:pt x="1161" y="2063"/>
                  </a:lnTo>
                  <a:lnTo>
                    <a:pt x="1158" y="2065"/>
                  </a:lnTo>
                  <a:lnTo>
                    <a:pt x="1150" y="2071"/>
                  </a:lnTo>
                  <a:lnTo>
                    <a:pt x="1148" y="2073"/>
                  </a:lnTo>
                  <a:lnTo>
                    <a:pt x="1148" y="2079"/>
                  </a:lnTo>
                  <a:lnTo>
                    <a:pt x="1148" y="2082"/>
                  </a:lnTo>
                  <a:lnTo>
                    <a:pt x="1140" y="2090"/>
                  </a:lnTo>
                  <a:lnTo>
                    <a:pt x="1136" y="2092"/>
                  </a:lnTo>
                  <a:lnTo>
                    <a:pt x="1131" y="2094"/>
                  </a:lnTo>
                  <a:lnTo>
                    <a:pt x="1130" y="2094"/>
                  </a:lnTo>
                  <a:lnTo>
                    <a:pt x="1120" y="2099"/>
                  </a:lnTo>
                  <a:lnTo>
                    <a:pt x="1118" y="2100"/>
                  </a:lnTo>
                  <a:lnTo>
                    <a:pt x="1108" y="2108"/>
                  </a:lnTo>
                  <a:lnTo>
                    <a:pt x="1107" y="2110"/>
                  </a:lnTo>
                  <a:lnTo>
                    <a:pt x="1098" y="2110"/>
                  </a:lnTo>
                  <a:lnTo>
                    <a:pt x="1095" y="2110"/>
                  </a:lnTo>
                  <a:lnTo>
                    <a:pt x="1092" y="2108"/>
                  </a:lnTo>
                  <a:lnTo>
                    <a:pt x="1085" y="2107"/>
                  </a:lnTo>
                  <a:lnTo>
                    <a:pt x="1082" y="2108"/>
                  </a:lnTo>
                  <a:lnTo>
                    <a:pt x="1067" y="2110"/>
                  </a:lnTo>
                  <a:lnTo>
                    <a:pt x="1064" y="2102"/>
                  </a:lnTo>
                  <a:lnTo>
                    <a:pt x="1064" y="2099"/>
                  </a:lnTo>
                  <a:lnTo>
                    <a:pt x="1064" y="2086"/>
                  </a:lnTo>
                  <a:lnTo>
                    <a:pt x="1062" y="2082"/>
                  </a:lnTo>
                  <a:lnTo>
                    <a:pt x="1054" y="2079"/>
                  </a:lnTo>
                  <a:lnTo>
                    <a:pt x="1050" y="2077"/>
                  </a:lnTo>
                  <a:lnTo>
                    <a:pt x="1049" y="2076"/>
                  </a:lnTo>
                  <a:lnTo>
                    <a:pt x="1039" y="2071"/>
                  </a:lnTo>
                  <a:lnTo>
                    <a:pt x="1027" y="2065"/>
                  </a:lnTo>
                  <a:lnTo>
                    <a:pt x="1022" y="2047"/>
                  </a:lnTo>
                  <a:lnTo>
                    <a:pt x="1021" y="2044"/>
                  </a:lnTo>
                  <a:lnTo>
                    <a:pt x="1022" y="2034"/>
                  </a:lnTo>
                  <a:lnTo>
                    <a:pt x="1024" y="2032"/>
                  </a:lnTo>
                  <a:lnTo>
                    <a:pt x="1027" y="2027"/>
                  </a:lnTo>
                  <a:lnTo>
                    <a:pt x="1026" y="2026"/>
                  </a:lnTo>
                  <a:lnTo>
                    <a:pt x="1026" y="2022"/>
                  </a:lnTo>
                  <a:lnTo>
                    <a:pt x="1021" y="2016"/>
                  </a:lnTo>
                  <a:lnTo>
                    <a:pt x="1019" y="2005"/>
                  </a:lnTo>
                  <a:lnTo>
                    <a:pt x="1014" y="2000"/>
                  </a:lnTo>
                  <a:lnTo>
                    <a:pt x="1011" y="2001"/>
                  </a:lnTo>
                  <a:lnTo>
                    <a:pt x="1007" y="2000"/>
                  </a:lnTo>
                  <a:lnTo>
                    <a:pt x="1004" y="1990"/>
                  </a:lnTo>
                  <a:lnTo>
                    <a:pt x="1002" y="1980"/>
                  </a:lnTo>
                  <a:lnTo>
                    <a:pt x="1006" y="1976"/>
                  </a:lnTo>
                  <a:lnTo>
                    <a:pt x="1009" y="1969"/>
                  </a:lnTo>
                  <a:lnTo>
                    <a:pt x="1012" y="1963"/>
                  </a:lnTo>
                  <a:lnTo>
                    <a:pt x="1012" y="1959"/>
                  </a:lnTo>
                  <a:lnTo>
                    <a:pt x="1014" y="1950"/>
                  </a:lnTo>
                  <a:lnTo>
                    <a:pt x="1014" y="1946"/>
                  </a:lnTo>
                  <a:lnTo>
                    <a:pt x="1014" y="1938"/>
                  </a:lnTo>
                  <a:lnTo>
                    <a:pt x="1011" y="1932"/>
                  </a:lnTo>
                  <a:lnTo>
                    <a:pt x="1004" y="1933"/>
                  </a:lnTo>
                  <a:lnTo>
                    <a:pt x="1002" y="1933"/>
                  </a:lnTo>
                  <a:lnTo>
                    <a:pt x="992" y="1935"/>
                  </a:lnTo>
                  <a:lnTo>
                    <a:pt x="991" y="1935"/>
                  </a:lnTo>
                  <a:lnTo>
                    <a:pt x="983" y="1933"/>
                  </a:lnTo>
                  <a:lnTo>
                    <a:pt x="981" y="1932"/>
                  </a:lnTo>
                  <a:lnTo>
                    <a:pt x="979" y="1930"/>
                  </a:lnTo>
                  <a:lnTo>
                    <a:pt x="979" y="1929"/>
                  </a:lnTo>
                  <a:lnTo>
                    <a:pt x="976" y="1921"/>
                  </a:lnTo>
                  <a:lnTo>
                    <a:pt x="969" y="1916"/>
                  </a:lnTo>
                  <a:lnTo>
                    <a:pt x="968" y="1914"/>
                  </a:lnTo>
                  <a:lnTo>
                    <a:pt x="964" y="1904"/>
                  </a:lnTo>
                  <a:lnTo>
                    <a:pt x="963" y="1903"/>
                  </a:lnTo>
                  <a:lnTo>
                    <a:pt x="963" y="1900"/>
                  </a:lnTo>
                  <a:lnTo>
                    <a:pt x="956" y="1890"/>
                  </a:lnTo>
                  <a:lnTo>
                    <a:pt x="954" y="1888"/>
                  </a:lnTo>
                  <a:lnTo>
                    <a:pt x="946" y="1885"/>
                  </a:lnTo>
                  <a:lnTo>
                    <a:pt x="944" y="1883"/>
                  </a:lnTo>
                  <a:lnTo>
                    <a:pt x="938" y="1878"/>
                  </a:lnTo>
                  <a:lnTo>
                    <a:pt x="935" y="1874"/>
                  </a:lnTo>
                  <a:lnTo>
                    <a:pt x="930" y="1874"/>
                  </a:lnTo>
                  <a:lnTo>
                    <a:pt x="926" y="1874"/>
                  </a:lnTo>
                  <a:lnTo>
                    <a:pt x="915" y="1867"/>
                  </a:lnTo>
                  <a:lnTo>
                    <a:pt x="906" y="1848"/>
                  </a:lnTo>
                  <a:lnTo>
                    <a:pt x="908" y="1844"/>
                  </a:lnTo>
                  <a:lnTo>
                    <a:pt x="908" y="1841"/>
                  </a:lnTo>
                  <a:lnTo>
                    <a:pt x="900" y="1815"/>
                  </a:lnTo>
                  <a:lnTo>
                    <a:pt x="898" y="1812"/>
                  </a:lnTo>
                  <a:lnTo>
                    <a:pt x="893" y="1804"/>
                  </a:lnTo>
                  <a:lnTo>
                    <a:pt x="892" y="1801"/>
                  </a:lnTo>
                  <a:lnTo>
                    <a:pt x="875" y="1786"/>
                  </a:lnTo>
                  <a:lnTo>
                    <a:pt x="873" y="1785"/>
                  </a:lnTo>
                  <a:lnTo>
                    <a:pt x="867" y="1767"/>
                  </a:lnTo>
                  <a:lnTo>
                    <a:pt x="867" y="1765"/>
                  </a:lnTo>
                  <a:lnTo>
                    <a:pt x="865" y="1749"/>
                  </a:lnTo>
                  <a:lnTo>
                    <a:pt x="865" y="1746"/>
                  </a:lnTo>
                  <a:lnTo>
                    <a:pt x="863" y="1734"/>
                  </a:lnTo>
                  <a:lnTo>
                    <a:pt x="863" y="1733"/>
                  </a:lnTo>
                  <a:lnTo>
                    <a:pt x="860" y="1722"/>
                  </a:lnTo>
                  <a:lnTo>
                    <a:pt x="855" y="1715"/>
                  </a:lnTo>
                  <a:lnTo>
                    <a:pt x="847" y="1712"/>
                  </a:lnTo>
                  <a:lnTo>
                    <a:pt x="844" y="1712"/>
                  </a:lnTo>
                  <a:lnTo>
                    <a:pt x="842" y="1717"/>
                  </a:lnTo>
                  <a:lnTo>
                    <a:pt x="840" y="1718"/>
                  </a:lnTo>
                  <a:lnTo>
                    <a:pt x="835" y="1722"/>
                  </a:lnTo>
                  <a:lnTo>
                    <a:pt x="830" y="1718"/>
                  </a:lnTo>
                  <a:lnTo>
                    <a:pt x="827" y="1712"/>
                  </a:lnTo>
                  <a:lnTo>
                    <a:pt x="819" y="1704"/>
                  </a:lnTo>
                  <a:lnTo>
                    <a:pt x="812" y="1702"/>
                  </a:lnTo>
                  <a:lnTo>
                    <a:pt x="809" y="1699"/>
                  </a:lnTo>
                  <a:lnTo>
                    <a:pt x="807" y="1704"/>
                  </a:lnTo>
                  <a:lnTo>
                    <a:pt x="786" y="1696"/>
                  </a:lnTo>
                  <a:lnTo>
                    <a:pt x="782" y="1694"/>
                  </a:lnTo>
                  <a:lnTo>
                    <a:pt x="781" y="1694"/>
                  </a:lnTo>
                  <a:lnTo>
                    <a:pt x="777" y="1691"/>
                  </a:lnTo>
                  <a:lnTo>
                    <a:pt x="771" y="1686"/>
                  </a:lnTo>
                  <a:lnTo>
                    <a:pt x="769" y="1683"/>
                  </a:lnTo>
                  <a:lnTo>
                    <a:pt x="766" y="1681"/>
                  </a:lnTo>
                  <a:lnTo>
                    <a:pt x="763" y="1678"/>
                  </a:lnTo>
                  <a:lnTo>
                    <a:pt x="761" y="1676"/>
                  </a:lnTo>
                  <a:lnTo>
                    <a:pt x="758" y="1671"/>
                  </a:lnTo>
                  <a:lnTo>
                    <a:pt x="758" y="1668"/>
                  </a:lnTo>
                  <a:lnTo>
                    <a:pt x="756" y="1665"/>
                  </a:lnTo>
                  <a:lnTo>
                    <a:pt x="753" y="1662"/>
                  </a:lnTo>
                  <a:lnTo>
                    <a:pt x="749" y="1658"/>
                  </a:lnTo>
                  <a:lnTo>
                    <a:pt x="741" y="1658"/>
                  </a:lnTo>
                  <a:lnTo>
                    <a:pt x="738" y="1652"/>
                  </a:lnTo>
                  <a:lnTo>
                    <a:pt x="731" y="1647"/>
                  </a:lnTo>
                  <a:lnTo>
                    <a:pt x="725" y="1647"/>
                  </a:lnTo>
                  <a:lnTo>
                    <a:pt x="723" y="1645"/>
                  </a:lnTo>
                  <a:lnTo>
                    <a:pt x="721" y="1639"/>
                  </a:lnTo>
                  <a:lnTo>
                    <a:pt x="721" y="1637"/>
                  </a:lnTo>
                  <a:lnTo>
                    <a:pt x="710" y="1626"/>
                  </a:lnTo>
                  <a:lnTo>
                    <a:pt x="706" y="1626"/>
                  </a:lnTo>
                  <a:lnTo>
                    <a:pt x="698" y="1628"/>
                  </a:lnTo>
                  <a:lnTo>
                    <a:pt x="696" y="1628"/>
                  </a:lnTo>
                  <a:lnTo>
                    <a:pt x="688" y="1623"/>
                  </a:lnTo>
                  <a:lnTo>
                    <a:pt x="686" y="1621"/>
                  </a:lnTo>
                  <a:lnTo>
                    <a:pt x="683" y="1615"/>
                  </a:lnTo>
                  <a:lnTo>
                    <a:pt x="680" y="1611"/>
                  </a:lnTo>
                  <a:lnTo>
                    <a:pt x="672" y="1607"/>
                  </a:lnTo>
                  <a:lnTo>
                    <a:pt x="670" y="1607"/>
                  </a:lnTo>
                  <a:lnTo>
                    <a:pt x="658" y="1607"/>
                  </a:lnTo>
                  <a:lnTo>
                    <a:pt x="657" y="1603"/>
                  </a:lnTo>
                  <a:lnTo>
                    <a:pt x="653" y="1599"/>
                  </a:lnTo>
                  <a:lnTo>
                    <a:pt x="652" y="1597"/>
                  </a:lnTo>
                  <a:lnTo>
                    <a:pt x="648" y="1595"/>
                  </a:lnTo>
                  <a:lnTo>
                    <a:pt x="643" y="1590"/>
                  </a:lnTo>
                  <a:lnTo>
                    <a:pt x="643" y="1587"/>
                  </a:lnTo>
                  <a:lnTo>
                    <a:pt x="639" y="1584"/>
                  </a:lnTo>
                  <a:lnTo>
                    <a:pt x="630" y="1577"/>
                  </a:lnTo>
                  <a:lnTo>
                    <a:pt x="629" y="1576"/>
                  </a:lnTo>
                  <a:lnTo>
                    <a:pt x="622" y="1571"/>
                  </a:lnTo>
                  <a:lnTo>
                    <a:pt x="614" y="1565"/>
                  </a:lnTo>
                  <a:lnTo>
                    <a:pt x="612" y="1563"/>
                  </a:lnTo>
                  <a:lnTo>
                    <a:pt x="610" y="1561"/>
                  </a:lnTo>
                  <a:lnTo>
                    <a:pt x="602" y="1555"/>
                  </a:lnTo>
                  <a:lnTo>
                    <a:pt x="597" y="1555"/>
                  </a:lnTo>
                  <a:lnTo>
                    <a:pt x="594" y="1553"/>
                  </a:lnTo>
                  <a:lnTo>
                    <a:pt x="586" y="1548"/>
                  </a:lnTo>
                  <a:lnTo>
                    <a:pt x="577" y="1547"/>
                  </a:lnTo>
                  <a:lnTo>
                    <a:pt x="576" y="1545"/>
                  </a:lnTo>
                  <a:lnTo>
                    <a:pt x="572" y="1532"/>
                  </a:lnTo>
                  <a:lnTo>
                    <a:pt x="572" y="1531"/>
                  </a:lnTo>
                  <a:lnTo>
                    <a:pt x="572" y="1529"/>
                  </a:lnTo>
                  <a:lnTo>
                    <a:pt x="572" y="1526"/>
                  </a:lnTo>
                  <a:lnTo>
                    <a:pt x="566" y="1522"/>
                  </a:lnTo>
                  <a:lnTo>
                    <a:pt x="566" y="1519"/>
                  </a:lnTo>
                  <a:lnTo>
                    <a:pt x="556" y="1513"/>
                  </a:lnTo>
                  <a:lnTo>
                    <a:pt x="553" y="1514"/>
                  </a:lnTo>
                  <a:lnTo>
                    <a:pt x="536" y="1508"/>
                  </a:lnTo>
                  <a:lnTo>
                    <a:pt x="526" y="1505"/>
                  </a:lnTo>
                  <a:lnTo>
                    <a:pt x="523" y="1505"/>
                  </a:lnTo>
                  <a:lnTo>
                    <a:pt x="511" y="1500"/>
                  </a:lnTo>
                  <a:lnTo>
                    <a:pt x="510" y="1498"/>
                  </a:lnTo>
                  <a:lnTo>
                    <a:pt x="501" y="1487"/>
                  </a:lnTo>
                  <a:lnTo>
                    <a:pt x="500" y="1485"/>
                  </a:lnTo>
                  <a:lnTo>
                    <a:pt x="490" y="1479"/>
                  </a:lnTo>
                  <a:lnTo>
                    <a:pt x="486" y="1477"/>
                  </a:lnTo>
                  <a:lnTo>
                    <a:pt x="470" y="1479"/>
                  </a:lnTo>
                  <a:lnTo>
                    <a:pt x="462" y="1474"/>
                  </a:lnTo>
                  <a:lnTo>
                    <a:pt x="460" y="1474"/>
                  </a:lnTo>
                  <a:lnTo>
                    <a:pt x="453" y="1464"/>
                  </a:lnTo>
                  <a:lnTo>
                    <a:pt x="452" y="1461"/>
                  </a:lnTo>
                  <a:lnTo>
                    <a:pt x="452" y="1459"/>
                  </a:lnTo>
                  <a:lnTo>
                    <a:pt x="452" y="1443"/>
                  </a:lnTo>
                  <a:lnTo>
                    <a:pt x="452" y="1440"/>
                  </a:lnTo>
                  <a:lnTo>
                    <a:pt x="452" y="1438"/>
                  </a:lnTo>
                  <a:lnTo>
                    <a:pt x="452" y="1416"/>
                  </a:lnTo>
                  <a:lnTo>
                    <a:pt x="452" y="1409"/>
                  </a:lnTo>
                  <a:lnTo>
                    <a:pt x="450" y="1409"/>
                  </a:lnTo>
                  <a:lnTo>
                    <a:pt x="447" y="1411"/>
                  </a:lnTo>
                  <a:lnTo>
                    <a:pt x="440" y="1417"/>
                  </a:lnTo>
                  <a:lnTo>
                    <a:pt x="432" y="1417"/>
                  </a:lnTo>
                  <a:lnTo>
                    <a:pt x="428" y="1409"/>
                  </a:lnTo>
                  <a:lnTo>
                    <a:pt x="428" y="1408"/>
                  </a:lnTo>
                  <a:lnTo>
                    <a:pt x="425" y="1399"/>
                  </a:lnTo>
                  <a:lnTo>
                    <a:pt x="424" y="1398"/>
                  </a:lnTo>
                  <a:lnTo>
                    <a:pt x="420" y="1391"/>
                  </a:lnTo>
                  <a:lnTo>
                    <a:pt x="419" y="1391"/>
                  </a:lnTo>
                  <a:lnTo>
                    <a:pt x="410" y="1375"/>
                  </a:lnTo>
                  <a:lnTo>
                    <a:pt x="410" y="1370"/>
                  </a:lnTo>
                  <a:lnTo>
                    <a:pt x="409" y="1367"/>
                  </a:lnTo>
                  <a:lnTo>
                    <a:pt x="404" y="1362"/>
                  </a:lnTo>
                  <a:lnTo>
                    <a:pt x="402" y="1361"/>
                  </a:lnTo>
                  <a:lnTo>
                    <a:pt x="400" y="1351"/>
                  </a:lnTo>
                  <a:lnTo>
                    <a:pt x="400" y="1348"/>
                  </a:lnTo>
                  <a:lnTo>
                    <a:pt x="387" y="1336"/>
                  </a:lnTo>
                  <a:lnTo>
                    <a:pt x="384" y="1335"/>
                  </a:lnTo>
                  <a:lnTo>
                    <a:pt x="382" y="1332"/>
                  </a:lnTo>
                  <a:lnTo>
                    <a:pt x="381" y="1330"/>
                  </a:lnTo>
                  <a:lnTo>
                    <a:pt x="376" y="1323"/>
                  </a:lnTo>
                  <a:lnTo>
                    <a:pt x="372" y="1317"/>
                  </a:lnTo>
                  <a:lnTo>
                    <a:pt x="372" y="1315"/>
                  </a:lnTo>
                  <a:lnTo>
                    <a:pt x="367" y="1304"/>
                  </a:lnTo>
                  <a:lnTo>
                    <a:pt x="366" y="1302"/>
                  </a:lnTo>
                  <a:lnTo>
                    <a:pt x="364" y="1294"/>
                  </a:lnTo>
                  <a:lnTo>
                    <a:pt x="362" y="1291"/>
                  </a:lnTo>
                  <a:lnTo>
                    <a:pt x="361" y="1285"/>
                  </a:lnTo>
                  <a:lnTo>
                    <a:pt x="359" y="1283"/>
                  </a:lnTo>
                  <a:lnTo>
                    <a:pt x="357" y="1277"/>
                  </a:lnTo>
                  <a:lnTo>
                    <a:pt x="356" y="1275"/>
                  </a:lnTo>
                  <a:lnTo>
                    <a:pt x="354" y="1268"/>
                  </a:lnTo>
                  <a:lnTo>
                    <a:pt x="352" y="1267"/>
                  </a:lnTo>
                  <a:lnTo>
                    <a:pt x="349" y="1259"/>
                  </a:lnTo>
                  <a:lnTo>
                    <a:pt x="349" y="1257"/>
                  </a:lnTo>
                  <a:lnTo>
                    <a:pt x="342" y="1239"/>
                  </a:lnTo>
                  <a:lnTo>
                    <a:pt x="342" y="1238"/>
                  </a:lnTo>
                  <a:lnTo>
                    <a:pt x="342" y="1234"/>
                  </a:lnTo>
                  <a:lnTo>
                    <a:pt x="341" y="1231"/>
                  </a:lnTo>
                  <a:lnTo>
                    <a:pt x="339" y="1226"/>
                  </a:lnTo>
                  <a:lnTo>
                    <a:pt x="338" y="1228"/>
                  </a:lnTo>
                  <a:lnTo>
                    <a:pt x="334" y="1231"/>
                  </a:lnTo>
                  <a:lnTo>
                    <a:pt x="333" y="1233"/>
                  </a:lnTo>
                  <a:lnTo>
                    <a:pt x="326" y="1234"/>
                  </a:lnTo>
                  <a:lnTo>
                    <a:pt x="324" y="1233"/>
                  </a:lnTo>
                  <a:lnTo>
                    <a:pt x="314" y="1236"/>
                  </a:lnTo>
                  <a:lnTo>
                    <a:pt x="309" y="1243"/>
                  </a:lnTo>
                  <a:lnTo>
                    <a:pt x="306" y="1244"/>
                  </a:lnTo>
                  <a:lnTo>
                    <a:pt x="303" y="1239"/>
                  </a:lnTo>
                  <a:lnTo>
                    <a:pt x="301" y="1238"/>
                  </a:lnTo>
                  <a:lnTo>
                    <a:pt x="303" y="1226"/>
                  </a:lnTo>
                  <a:lnTo>
                    <a:pt x="303" y="1223"/>
                  </a:lnTo>
                  <a:lnTo>
                    <a:pt x="303" y="1212"/>
                  </a:lnTo>
                  <a:lnTo>
                    <a:pt x="303" y="1209"/>
                  </a:lnTo>
                  <a:lnTo>
                    <a:pt x="303" y="1204"/>
                  </a:lnTo>
                  <a:lnTo>
                    <a:pt x="303" y="1200"/>
                  </a:lnTo>
                  <a:lnTo>
                    <a:pt x="303" y="1196"/>
                  </a:lnTo>
                  <a:lnTo>
                    <a:pt x="301" y="1186"/>
                  </a:lnTo>
                  <a:lnTo>
                    <a:pt x="301" y="1183"/>
                  </a:lnTo>
                  <a:lnTo>
                    <a:pt x="299" y="1176"/>
                  </a:lnTo>
                  <a:lnTo>
                    <a:pt x="299" y="1166"/>
                  </a:lnTo>
                  <a:lnTo>
                    <a:pt x="295" y="1165"/>
                  </a:lnTo>
                  <a:lnTo>
                    <a:pt x="285" y="1158"/>
                  </a:lnTo>
                  <a:lnTo>
                    <a:pt x="283" y="1158"/>
                  </a:lnTo>
                  <a:lnTo>
                    <a:pt x="270" y="1147"/>
                  </a:lnTo>
                  <a:lnTo>
                    <a:pt x="268" y="1145"/>
                  </a:lnTo>
                  <a:lnTo>
                    <a:pt x="261" y="1141"/>
                  </a:lnTo>
                  <a:lnTo>
                    <a:pt x="255" y="1137"/>
                  </a:lnTo>
                  <a:lnTo>
                    <a:pt x="245" y="1124"/>
                  </a:lnTo>
                  <a:lnTo>
                    <a:pt x="243" y="1123"/>
                  </a:lnTo>
                  <a:lnTo>
                    <a:pt x="242" y="1120"/>
                  </a:lnTo>
                  <a:lnTo>
                    <a:pt x="223" y="1107"/>
                  </a:lnTo>
                  <a:lnTo>
                    <a:pt x="222" y="1105"/>
                  </a:lnTo>
                  <a:lnTo>
                    <a:pt x="217" y="1103"/>
                  </a:lnTo>
                  <a:lnTo>
                    <a:pt x="213" y="1099"/>
                  </a:lnTo>
                  <a:lnTo>
                    <a:pt x="209" y="1095"/>
                  </a:lnTo>
                  <a:lnTo>
                    <a:pt x="207" y="1094"/>
                  </a:lnTo>
                  <a:lnTo>
                    <a:pt x="197" y="1082"/>
                  </a:lnTo>
                  <a:lnTo>
                    <a:pt x="195" y="1079"/>
                  </a:lnTo>
                  <a:lnTo>
                    <a:pt x="192" y="1065"/>
                  </a:lnTo>
                  <a:lnTo>
                    <a:pt x="190" y="1063"/>
                  </a:lnTo>
                  <a:lnTo>
                    <a:pt x="184" y="1058"/>
                  </a:lnTo>
                  <a:lnTo>
                    <a:pt x="180" y="1058"/>
                  </a:lnTo>
                  <a:lnTo>
                    <a:pt x="172" y="1050"/>
                  </a:lnTo>
                  <a:lnTo>
                    <a:pt x="166" y="1045"/>
                  </a:lnTo>
                  <a:lnTo>
                    <a:pt x="162" y="1045"/>
                  </a:lnTo>
                  <a:lnTo>
                    <a:pt x="156" y="1045"/>
                  </a:lnTo>
                  <a:lnTo>
                    <a:pt x="154" y="1042"/>
                  </a:lnTo>
                  <a:lnTo>
                    <a:pt x="152" y="1035"/>
                  </a:lnTo>
                  <a:lnTo>
                    <a:pt x="152" y="1034"/>
                  </a:lnTo>
                  <a:lnTo>
                    <a:pt x="152" y="1029"/>
                  </a:lnTo>
                  <a:lnTo>
                    <a:pt x="147" y="1022"/>
                  </a:lnTo>
                  <a:lnTo>
                    <a:pt x="146" y="1021"/>
                  </a:lnTo>
                  <a:lnTo>
                    <a:pt x="142" y="1018"/>
                  </a:lnTo>
                  <a:lnTo>
                    <a:pt x="141" y="1016"/>
                  </a:lnTo>
                  <a:lnTo>
                    <a:pt x="131" y="1001"/>
                  </a:lnTo>
                  <a:lnTo>
                    <a:pt x="127" y="997"/>
                  </a:lnTo>
                  <a:lnTo>
                    <a:pt x="126" y="995"/>
                  </a:lnTo>
                  <a:lnTo>
                    <a:pt x="124" y="982"/>
                  </a:lnTo>
                  <a:lnTo>
                    <a:pt x="118" y="971"/>
                  </a:lnTo>
                  <a:lnTo>
                    <a:pt x="108" y="961"/>
                  </a:lnTo>
                  <a:lnTo>
                    <a:pt x="106" y="958"/>
                  </a:lnTo>
                  <a:lnTo>
                    <a:pt x="99" y="945"/>
                  </a:lnTo>
                  <a:lnTo>
                    <a:pt x="98" y="942"/>
                  </a:lnTo>
                  <a:lnTo>
                    <a:pt x="98" y="940"/>
                  </a:lnTo>
                  <a:lnTo>
                    <a:pt x="93" y="935"/>
                  </a:lnTo>
                  <a:lnTo>
                    <a:pt x="91" y="933"/>
                  </a:lnTo>
                  <a:lnTo>
                    <a:pt x="88" y="932"/>
                  </a:lnTo>
                  <a:lnTo>
                    <a:pt x="80" y="927"/>
                  </a:lnTo>
                  <a:lnTo>
                    <a:pt x="76" y="919"/>
                  </a:lnTo>
                  <a:lnTo>
                    <a:pt x="75" y="917"/>
                  </a:lnTo>
                  <a:lnTo>
                    <a:pt x="71" y="916"/>
                  </a:lnTo>
                  <a:lnTo>
                    <a:pt x="68" y="906"/>
                  </a:lnTo>
                  <a:lnTo>
                    <a:pt x="70" y="904"/>
                  </a:lnTo>
                  <a:lnTo>
                    <a:pt x="75" y="904"/>
                  </a:lnTo>
                  <a:lnTo>
                    <a:pt x="76" y="904"/>
                  </a:lnTo>
                  <a:lnTo>
                    <a:pt x="78" y="898"/>
                  </a:lnTo>
                  <a:lnTo>
                    <a:pt x="80" y="875"/>
                  </a:lnTo>
                  <a:lnTo>
                    <a:pt x="78" y="874"/>
                  </a:lnTo>
                  <a:lnTo>
                    <a:pt x="68" y="864"/>
                  </a:lnTo>
                  <a:lnTo>
                    <a:pt x="66" y="862"/>
                  </a:lnTo>
                  <a:lnTo>
                    <a:pt x="65" y="861"/>
                  </a:lnTo>
                  <a:lnTo>
                    <a:pt x="63" y="859"/>
                  </a:lnTo>
                  <a:lnTo>
                    <a:pt x="53" y="849"/>
                  </a:lnTo>
                  <a:lnTo>
                    <a:pt x="51" y="848"/>
                  </a:lnTo>
                  <a:lnTo>
                    <a:pt x="51" y="844"/>
                  </a:lnTo>
                  <a:lnTo>
                    <a:pt x="55" y="841"/>
                  </a:lnTo>
                  <a:lnTo>
                    <a:pt x="55" y="838"/>
                  </a:lnTo>
                  <a:lnTo>
                    <a:pt x="61" y="830"/>
                  </a:lnTo>
                  <a:lnTo>
                    <a:pt x="63" y="828"/>
                  </a:lnTo>
                  <a:lnTo>
                    <a:pt x="68" y="817"/>
                  </a:lnTo>
                  <a:lnTo>
                    <a:pt x="66" y="814"/>
                  </a:lnTo>
                  <a:lnTo>
                    <a:pt x="65" y="810"/>
                  </a:lnTo>
                  <a:lnTo>
                    <a:pt x="63" y="807"/>
                  </a:lnTo>
                  <a:lnTo>
                    <a:pt x="63" y="799"/>
                  </a:lnTo>
                  <a:lnTo>
                    <a:pt x="63" y="798"/>
                  </a:lnTo>
                  <a:lnTo>
                    <a:pt x="63" y="789"/>
                  </a:lnTo>
                  <a:lnTo>
                    <a:pt x="61" y="788"/>
                  </a:lnTo>
                  <a:lnTo>
                    <a:pt x="51" y="785"/>
                  </a:lnTo>
                  <a:lnTo>
                    <a:pt x="50" y="783"/>
                  </a:lnTo>
                  <a:lnTo>
                    <a:pt x="48" y="778"/>
                  </a:lnTo>
                  <a:lnTo>
                    <a:pt x="48" y="776"/>
                  </a:lnTo>
                  <a:lnTo>
                    <a:pt x="51" y="768"/>
                  </a:lnTo>
                  <a:lnTo>
                    <a:pt x="51" y="765"/>
                  </a:lnTo>
                  <a:lnTo>
                    <a:pt x="51" y="764"/>
                  </a:lnTo>
                  <a:lnTo>
                    <a:pt x="46" y="757"/>
                  </a:lnTo>
                  <a:lnTo>
                    <a:pt x="45" y="755"/>
                  </a:lnTo>
                  <a:lnTo>
                    <a:pt x="43" y="754"/>
                  </a:lnTo>
                  <a:lnTo>
                    <a:pt x="37" y="751"/>
                  </a:lnTo>
                  <a:lnTo>
                    <a:pt x="33" y="749"/>
                  </a:lnTo>
                  <a:lnTo>
                    <a:pt x="28" y="741"/>
                  </a:lnTo>
                  <a:lnTo>
                    <a:pt x="28" y="738"/>
                  </a:lnTo>
                  <a:lnTo>
                    <a:pt x="33" y="721"/>
                  </a:lnTo>
                  <a:lnTo>
                    <a:pt x="33" y="718"/>
                  </a:lnTo>
                  <a:lnTo>
                    <a:pt x="35" y="700"/>
                  </a:lnTo>
                  <a:lnTo>
                    <a:pt x="37" y="699"/>
                  </a:lnTo>
                  <a:lnTo>
                    <a:pt x="46" y="691"/>
                  </a:lnTo>
                  <a:lnTo>
                    <a:pt x="48" y="689"/>
                  </a:lnTo>
                  <a:lnTo>
                    <a:pt x="55" y="676"/>
                  </a:lnTo>
                  <a:lnTo>
                    <a:pt x="55" y="673"/>
                  </a:lnTo>
                  <a:lnTo>
                    <a:pt x="53" y="671"/>
                  </a:lnTo>
                  <a:lnTo>
                    <a:pt x="46" y="662"/>
                  </a:lnTo>
                  <a:lnTo>
                    <a:pt x="45" y="655"/>
                  </a:lnTo>
                  <a:lnTo>
                    <a:pt x="38" y="647"/>
                  </a:lnTo>
                  <a:lnTo>
                    <a:pt x="37" y="645"/>
                  </a:lnTo>
                  <a:lnTo>
                    <a:pt x="28" y="637"/>
                  </a:lnTo>
                  <a:lnTo>
                    <a:pt x="25" y="636"/>
                  </a:lnTo>
                  <a:lnTo>
                    <a:pt x="15" y="629"/>
                  </a:lnTo>
                  <a:lnTo>
                    <a:pt x="13" y="626"/>
                  </a:lnTo>
                  <a:lnTo>
                    <a:pt x="12" y="624"/>
                  </a:lnTo>
                  <a:lnTo>
                    <a:pt x="2" y="620"/>
                  </a:lnTo>
                  <a:lnTo>
                    <a:pt x="0" y="616"/>
                  </a:lnTo>
                  <a:lnTo>
                    <a:pt x="0" y="613"/>
                  </a:lnTo>
                  <a:lnTo>
                    <a:pt x="0" y="611"/>
                  </a:lnTo>
                  <a:lnTo>
                    <a:pt x="5" y="594"/>
                  </a:lnTo>
                  <a:lnTo>
                    <a:pt x="5" y="592"/>
                  </a:lnTo>
                  <a:lnTo>
                    <a:pt x="7" y="590"/>
                  </a:lnTo>
                  <a:lnTo>
                    <a:pt x="17" y="581"/>
                  </a:lnTo>
                  <a:lnTo>
                    <a:pt x="17" y="577"/>
                  </a:lnTo>
                  <a:lnTo>
                    <a:pt x="13" y="569"/>
                  </a:lnTo>
                  <a:lnTo>
                    <a:pt x="12" y="568"/>
                  </a:lnTo>
                  <a:lnTo>
                    <a:pt x="8" y="560"/>
                  </a:lnTo>
                  <a:lnTo>
                    <a:pt x="17" y="553"/>
                  </a:lnTo>
                  <a:lnTo>
                    <a:pt x="18" y="547"/>
                  </a:lnTo>
                  <a:lnTo>
                    <a:pt x="18" y="545"/>
                  </a:lnTo>
                  <a:lnTo>
                    <a:pt x="27" y="539"/>
                  </a:lnTo>
                  <a:lnTo>
                    <a:pt x="28" y="537"/>
                  </a:lnTo>
                  <a:lnTo>
                    <a:pt x="28" y="535"/>
                  </a:lnTo>
                  <a:lnTo>
                    <a:pt x="33" y="529"/>
                  </a:lnTo>
                  <a:lnTo>
                    <a:pt x="35" y="527"/>
                  </a:lnTo>
                  <a:lnTo>
                    <a:pt x="32" y="521"/>
                  </a:lnTo>
                  <a:lnTo>
                    <a:pt x="32" y="518"/>
                  </a:lnTo>
                  <a:lnTo>
                    <a:pt x="27" y="509"/>
                  </a:lnTo>
                  <a:lnTo>
                    <a:pt x="25" y="506"/>
                  </a:lnTo>
                  <a:lnTo>
                    <a:pt x="25" y="505"/>
                  </a:lnTo>
                  <a:lnTo>
                    <a:pt x="17" y="495"/>
                  </a:lnTo>
                  <a:lnTo>
                    <a:pt x="13" y="488"/>
                  </a:lnTo>
                  <a:lnTo>
                    <a:pt x="12" y="487"/>
                  </a:lnTo>
                  <a:lnTo>
                    <a:pt x="15" y="476"/>
                  </a:lnTo>
                  <a:lnTo>
                    <a:pt x="17" y="472"/>
                  </a:lnTo>
                  <a:lnTo>
                    <a:pt x="15" y="469"/>
                  </a:lnTo>
                  <a:lnTo>
                    <a:pt x="23" y="459"/>
                  </a:lnTo>
                  <a:lnTo>
                    <a:pt x="25" y="461"/>
                  </a:lnTo>
                  <a:lnTo>
                    <a:pt x="32" y="461"/>
                  </a:lnTo>
                  <a:lnTo>
                    <a:pt x="33" y="463"/>
                  </a:lnTo>
                  <a:lnTo>
                    <a:pt x="35" y="463"/>
                  </a:lnTo>
                  <a:lnTo>
                    <a:pt x="37" y="466"/>
                  </a:lnTo>
                  <a:lnTo>
                    <a:pt x="43" y="476"/>
                  </a:lnTo>
                  <a:lnTo>
                    <a:pt x="45" y="477"/>
                  </a:lnTo>
                  <a:lnTo>
                    <a:pt x="56" y="476"/>
                  </a:lnTo>
                  <a:lnTo>
                    <a:pt x="66" y="471"/>
                  </a:lnTo>
                  <a:lnTo>
                    <a:pt x="68" y="471"/>
                  </a:lnTo>
                  <a:lnTo>
                    <a:pt x="70" y="469"/>
                  </a:lnTo>
                  <a:lnTo>
                    <a:pt x="73" y="466"/>
                  </a:lnTo>
                  <a:lnTo>
                    <a:pt x="75" y="464"/>
                  </a:lnTo>
                  <a:lnTo>
                    <a:pt x="78" y="463"/>
                  </a:lnTo>
                  <a:lnTo>
                    <a:pt x="84" y="461"/>
                  </a:lnTo>
                  <a:lnTo>
                    <a:pt x="88" y="458"/>
                  </a:lnTo>
                  <a:lnTo>
                    <a:pt x="89" y="454"/>
                  </a:lnTo>
                  <a:lnTo>
                    <a:pt x="96" y="450"/>
                  </a:lnTo>
                  <a:lnTo>
                    <a:pt x="99" y="443"/>
                  </a:lnTo>
                  <a:lnTo>
                    <a:pt x="106" y="435"/>
                  </a:lnTo>
                  <a:lnTo>
                    <a:pt x="114" y="425"/>
                  </a:lnTo>
                  <a:lnTo>
                    <a:pt x="127" y="420"/>
                  </a:lnTo>
                  <a:lnTo>
                    <a:pt x="127" y="419"/>
                  </a:lnTo>
                  <a:lnTo>
                    <a:pt x="121" y="406"/>
                  </a:lnTo>
                  <a:lnTo>
                    <a:pt x="123" y="404"/>
                  </a:lnTo>
                  <a:lnTo>
                    <a:pt x="119" y="390"/>
                  </a:lnTo>
                  <a:lnTo>
                    <a:pt x="119" y="387"/>
                  </a:lnTo>
                  <a:lnTo>
                    <a:pt x="126" y="382"/>
                  </a:lnTo>
                  <a:lnTo>
                    <a:pt x="131" y="380"/>
                  </a:lnTo>
                  <a:lnTo>
                    <a:pt x="134" y="378"/>
                  </a:lnTo>
                  <a:lnTo>
                    <a:pt x="139" y="385"/>
                  </a:lnTo>
                  <a:lnTo>
                    <a:pt x="151" y="391"/>
                  </a:lnTo>
                  <a:lnTo>
                    <a:pt x="152" y="395"/>
                  </a:lnTo>
                  <a:lnTo>
                    <a:pt x="167" y="398"/>
                  </a:lnTo>
                  <a:lnTo>
                    <a:pt x="169" y="399"/>
                  </a:lnTo>
                  <a:lnTo>
                    <a:pt x="182" y="403"/>
                  </a:lnTo>
                  <a:lnTo>
                    <a:pt x="184" y="401"/>
                  </a:lnTo>
                  <a:lnTo>
                    <a:pt x="185" y="399"/>
                  </a:lnTo>
                  <a:lnTo>
                    <a:pt x="189" y="404"/>
                  </a:lnTo>
                  <a:lnTo>
                    <a:pt x="194" y="411"/>
                  </a:lnTo>
                  <a:lnTo>
                    <a:pt x="197" y="411"/>
                  </a:lnTo>
                  <a:lnTo>
                    <a:pt x="205" y="412"/>
                  </a:lnTo>
                  <a:lnTo>
                    <a:pt x="207" y="412"/>
                  </a:lnTo>
                  <a:lnTo>
                    <a:pt x="212" y="420"/>
                  </a:lnTo>
                  <a:lnTo>
                    <a:pt x="215" y="424"/>
                  </a:lnTo>
                  <a:lnTo>
                    <a:pt x="217" y="424"/>
                  </a:lnTo>
                  <a:lnTo>
                    <a:pt x="227" y="430"/>
                  </a:lnTo>
                  <a:lnTo>
                    <a:pt x="227" y="432"/>
                  </a:lnTo>
                  <a:lnTo>
                    <a:pt x="228" y="435"/>
                  </a:lnTo>
                  <a:lnTo>
                    <a:pt x="233" y="440"/>
                  </a:lnTo>
                  <a:lnTo>
                    <a:pt x="240" y="445"/>
                  </a:lnTo>
                  <a:lnTo>
                    <a:pt x="242" y="443"/>
                  </a:lnTo>
                  <a:lnTo>
                    <a:pt x="247" y="438"/>
                  </a:lnTo>
                  <a:lnTo>
                    <a:pt x="248" y="435"/>
                  </a:lnTo>
                  <a:lnTo>
                    <a:pt x="255" y="433"/>
                  </a:lnTo>
                  <a:lnTo>
                    <a:pt x="255" y="420"/>
                  </a:lnTo>
                  <a:lnTo>
                    <a:pt x="252" y="408"/>
                  </a:lnTo>
                  <a:lnTo>
                    <a:pt x="250" y="406"/>
                  </a:lnTo>
                  <a:lnTo>
                    <a:pt x="252" y="398"/>
                  </a:lnTo>
                  <a:lnTo>
                    <a:pt x="252" y="396"/>
                  </a:lnTo>
                  <a:lnTo>
                    <a:pt x="240" y="390"/>
                  </a:lnTo>
                  <a:lnTo>
                    <a:pt x="237" y="391"/>
                  </a:lnTo>
                  <a:lnTo>
                    <a:pt x="235" y="391"/>
                  </a:lnTo>
                  <a:lnTo>
                    <a:pt x="223" y="395"/>
                  </a:lnTo>
                  <a:lnTo>
                    <a:pt x="222" y="395"/>
                  </a:lnTo>
                  <a:lnTo>
                    <a:pt x="223" y="388"/>
                  </a:lnTo>
                  <a:lnTo>
                    <a:pt x="227" y="383"/>
                  </a:lnTo>
                  <a:lnTo>
                    <a:pt x="237" y="380"/>
                  </a:lnTo>
                  <a:lnTo>
                    <a:pt x="237" y="378"/>
                  </a:lnTo>
                  <a:lnTo>
                    <a:pt x="240" y="370"/>
                  </a:lnTo>
                  <a:lnTo>
                    <a:pt x="248" y="370"/>
                  </a:lnTo>
                  <a:lnTo>
                    <a:pt x="252" y="369"/>
                  </a:lnTo>
                  <a:lnTo>
                    <a:pt x="250" y="361"/>
                  </a:lnTo>
                  <a:lnTo>
                    <a:pt x="250" y="359"/>
                  </a:lnTo>
                  <a:lnTo>
                    <a:pt x="243" y="349"/>
                  </a:lnTo>
                  <a:lnTo>
                    <a:pt x="243" y="346"/>
                  </a:lnTo>
                  <a:lnTo>
                    <a:pt x="253" y="330"/>
                  </a:lnTo>
                  <a:lnTo>
                    <a:pt x="253" y="328"/>
                  </a:lnTo>
                  <a:lnTo>
                    <a:pt x="256" y="327"/>
                  </a:lnTo>
                  <a:lnTo>
                    <a:pt x="273" y="325"/>
                  </a:lnTo>
                  <a:lnTo>
                    <a:pt x="275" y="327"/>
                  </a:lnTo>
                  <a:lnTo>
                    <a:pt x="280" y="325"/>
                  </a:lnTo>
                  <a:lnTo>
                    <a:pt x="283" y="320"/>
                  </a:lnTo>
                  <a:lnTo>
                    <a:pt x="293" y="319"/>
                  </a:lnTo>
                  <a:lnTo>
                    <a:pt x="293" y="315"/>
                  </a:lnTo>
                  <a:lnTo>
                    <a:pt x="290" y="309"/>
                  </a:lnTo>
                  <a:lnTo>
                    <a:pt x="290" y="306"/>
                  </a:lnTo>
                  <a:lnTo>
                    <a:pt x="295" y="301"/>
                  </a:lnTo>
                  <a:lnTo>
                    <a:pt x="296" y="299"/>
                  </a:lnTo>
                  <a:lnTo>
                    <a:pt x="301" y="304"/>
                  </a:lnTo>
                  <a:lnTo>
                    <a:pt x="303" y="306"/>
                  </a:lnTo>
                  <a:lnTo>
                    <a:pt x="308" y="314"/>
                  </a:lnTo>
                  <a:lnTo>
                    <a:pt x="316" y="312"/>
                  </a:lnTo>
                  <a:lnTo>
                    <a:pt x="323" y="307"/>
                  </a:lnTo>
                  <a:lnTo>
                    <a:pt x="323" y="306"/>
                  </a:lnTo>
                  <a:lnTo>
                    <a:pt x="324" y="293"/>
                  </a:lnTo>
                  <a:lnTo>
                    <a:pt x="334" y="293"/>
                  </a:lnTo>
                  <a:lnTo>
                    <a:pt x="342" y="298"/>
                  </a:lnTo>
                  <a:lnTo>
                    <a:pt x="344" y="296"/>
                  </a:lnTo>
                  <a:lnTo>
                    <a:pt x="351" y="302"/>
                  </a:lnTo>
                  <a:lnTo>
                    <a:pt x="351" y="306"/>
                  </a:lnTo>
                  <a:lnTo>
                    <a:pt x="357" y="315"/>
                  </a:lnTo>
                  <a:lnTo>
                    <a:pt x="361" y="315"/>
                  </a:lnTo>
                  <a:lnTo>
                    <a:pt x="369" y="314"/>
                  </a:lnTo>
                  <a:lnTo>
                    <a:pt x="371" y="312"/>
                  </a:lnTo>
                  <a:lnTo>
                    <a:pt x="382" y="314"/>
                  </a:lnTo>
                  <a:lnTo>
                    <a:pt x="384" y="314"/>
                  </a:lnTo>
                  <a:lnTo>
                    <a:pt x="390" y="322"/>
                  </a:lnTo>
                  <a:lnTo>
                    <a:pt x="395" y="327"/>
                  </a:lnTo>
                  <a:lnTo>
                    <a:pt x="397" y="330"/>
                  </a:lnTo>
                  <a:lnTo>
                    <a:pt x="395" y="336"/>
                  </a:lnTo>
                  <a:lnTo>
                    <a:pt x="394" y="336"/>
                  </a:lnTo>
                  <a:lnTo>
                    <a:pt x="394" y="343"/>
                  </a:lnTo>
                  <a:lnTo>
                    <a:pt x="395" y="349"/>
                  </a:lnTo>
                  <a:lnTo>
                    <a:pt x="402" y="353"/>
                  </a:lnTo>
                  <a:lnTo>
                    <a:pt x="409" y="351"/>
                  </a:lnTo>
                  <a:lnTo>
                    <a:pt x="412" y="346"/>
                  </a:lnTo>
                  <a:lnTo>
                    <a:pt x="412" y="344"/>
                  </a:lnTo>
                  <a:lnTo>
                    <a:pt x="415" y="340"/>
                  </a:lnTo>
                  <a:lnTo>
                    <a:pt x="417" y="332"/>
                  </a:lnTo>
                  <a:lnTo>
                    <a:pt x="419" y="330"/>
                  </a:lnTo>
                  <a:lnTo>
                    <a:pt x="428" y="315"/>
                  </a:lnTo>
                  <a:lnTo>
                    <a:pt x="430" y="310"/>
                  </a:lnTo>
                  <a:lnTo>
                    <a:pt x="430" y="309"/>
                  </a:lnTo>
                  <a:lnTo>
                    <a:pt x="430" y="289"/>
                  </a:lnTo>
                  <a:lnTo>
                    <a:pt x="432" y="288"/>
                  </a:lnTo>
                  <a:lnTo>
                    <a:pt x="432" y="285"/>
                  </a:lnTo>
                  <a:lnTo>
                    <a:pt x="432" y="281"/>
                  </a:lnTo>
                  <a:lnTo>
                    <a:pt x="435" y="254"/>
                  </a:lnTo>
                  <a:lnTo>
                    <a:pt x="435" y="249"/>
                  </a:lnTo>
                  <a:lnTo>
                    <a:pt x="437" y="247"/>
                  </a:lnTo>
                  <a:lnTo>
                    <a:pt x="437" y="244"/>
                  </a:lnTo>
                  <a:lnTo>
                    <a:pt x="437" y="243"/>
                  </a:lnTo>
                  <a:lnTo>
                    <a:pt x="437" y="221"/>
                  </a:lnTo>
                  <a:lnTo>
                    <a:pt x="435" y="220"/>
                  </a:lnTo>
                  <a:lnTo>
                    <a:pt x="435" y="215"/>
                  </a:lnTo>
                  <a:lnTo>
                    <a:pt x="435" y="213"/>
                  </a:lnTo>
                  <a:lnTo>
                    <a:pt x="433" y="197"/>
                  </a:lnTo>
                  <a:lnTo>
                    <a:pt x="433" y="196"/>
                  </a:lnTo>
                  <a:lnTo>
                    <a:pt x="433" y="191"/>
                  </a:lnTo>
                  <a:lnTo>
                    <a:pt x="425" y="162"/>
                  </a:lnTo>
                  <a:lnTo>
                    <a:pt x="425" y="158"/>
                  </a:lnTo>
                  <a:lnTo>
                    <a:pt x="425" y="157"/>
                  </a:lnTo>
                  <a:lnTo>
                    <a:pt x="425" y="154"/>
                  </a:lnTo>
                  <a:lnTo>
                    <a:pt x="425" y="150"/>
                  </a:lnTo>
                  <a:lnTo>
                    <a:pt x="425" y="147"/>
                  </a:lnTo>
                  <a:lnTo>
                    <a:pt x="409" y="105"/>
                  </a:lnTo>
                  <a:lnTo>
                    <a:pt x="407" y="102"/>
                  </a:lnTo>
                  <a:lnTo>
                    <a:pt x="405" y="98"/>
                  </a:lnTo>
                  <a:lnTo>
                    <a:pt x="402" y="60"/>
                  </a:lnTo>
                  <a:lnTo>
                    <a:pt x="409" y="8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3175">
              <a:solidFill>
                <a:sysClr val="windowText" lastClr="000000"/>
              </a:solidFill>
            </a:ln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1" name="Freeform 348"/>
            <p:cNvSpPr>
              <a:spLocks/>
            </p:cNvSpPr>
            <p:nvPr/>
          </p:nvSpPr>
          <p:spPr bwMode="auto">
            <a:xfrm>
              <a:off x="1004888" y="4637883"/>
              <a:ext cx="141288" cy="134938"/>
            </a:xfrm>
            <a:custGeom>
              <a:avLst/>
              <a:gdLst>
                <a:gd name="T0" fmla="*/ 0 w 177"/>
                <a:gd name="T1" fmla="*/ 8 h 168"/>
                <a:gd name="T2" fmla="*/ 15 w 177"/>
                <a:gd name="T3" fmla="*/ 5 h 168"/>
                <a:gd name="T4" fmla="*/ 19 w 177"/>
                <a:gd name="T5" fmla="*/ 1 h 168"/>
                <a:gd name="T6" fmla="*/ 26 w 177"/>
                <a:gd name="T7" fmla="*/ 0 h 168"/>
                <a:gd name="T8" fmla="*/ 31 w 177"/>
                <a:gd name="T9" fmla="*/ 5 h 168"/>
                <a:gd name="T10" fmla="*/ 31 w 177"/>
                <a:gd name="T11" fmla="*/ 6 h 168"/>
                <a:gd name="T12" fmla="*/ 34 w 177"/>
                <a:gd name="T13" fmla="*/ 13 h 168"/>
                <a:gd name="T14" fmla="*/ 39 w 177"/>
                <a:gd name="T15" fmla="*/ 18 h 168"/>
                <a:gd name="T16" fmla="*/ 48 w 177"/>
                <a:gd name="T17" fmla="*/ 19 h 168"/>
                <a:gd name="T18" fmla="*/ 53 w 177"/>
                <a:gd name="T19" fmla="*/ 21 h 168"/>
                <a:gd name="T20" fmla="*/ 56 w 177"/>
                <a:gd name="T21" fmla="*/ 22 h 168"/>
                <a:gd name="T22" fmla="*/ 59 w 177"/>
                <a:gd name="T23" fmla="*/ 21 h 168"/>
                <a:gd name="T24" fmla="*/ 64 w 177"/>
                <a:gd name="T25" fmla="*/ 19 h 168"/>
                <a:gd name="T26" fmla="*/ 67 w 177"/>
                <a:gd name="T27" fmla="*/ 22 h 168"/>
                <a:gd name="T28" fmla="*/ 69 w 177"/>
                <a:gd name="T29" fmla="*/ 32 h 168"/>
                <a:gd name="T30" fmla="*/ 71 w 177"/>
                <a:gd name="T31" fmla="*/ 34 h 168"/>
                <a:gd name="T32" fmla="*/ 72 w 177"/>
                <a:gd name="T33" fmla="*/ 35 h 168"/>
                <a:gd name="T34" fmla="*/ 76 w 177"/>
                <a:gd name="T35" fmla="*/ 34 h 168"/>
                <a:gd name="T36" fmla="*/ 77 w 177"/>
                <a:gd name="T37" fmla="*/ 29 h 168"/>
                <a:gd name="T38" fmla="*/ 81 w 177"/>
                <a:gd name="T39" fmla="*/ 26 h 168"/>
                <a:gd name="T40" fmla="*/ 84 w 177"/>
                <a:gd name="T41" fmla="*/ 26 h 168"/>
                <a:gd name="T42" fmla="*/ 87 w 177"/>
                <a:gd name="T43" fmla="*/ 26 h 168"/>
                <a:gd name="T44" fmla="*/ 89 w 177"/>
                <a:gd name="T45" fmla="*/ 27 h 168"/>
                <a:gd name="T46" fmla="*/ 110 w 177"/>
                <a:gd name="T47" fmla="*/ 61 h 168"/>
                <a:gd name="T48" fmla="*/ 112 w 177"/>
                <a:gd name="T49" fmla="*/ 65 h 168"/>
                <a:gd name="T50" fmla="*/ 119 w 177"/>
                <a:gd name="T51" fmla="*/ 73 h 168"/>
                <a:gd name="T52" fmla="*/ 134 w 177"/>
                <a:gd name="T53" fmla="*/ 97 h 168"/>
                <a:gd name="T54" fmla="*/ 147 w 177"/>
                <a:gd name="T55" fmla="*/ 115 h 168"/>
                <a:gd name="T56" fmla="*/ 148 w 177"/>
                <a:gd name="T57" fmla="*/ 116 h 168"/>
                <a:gd name="T58" fmla="*/ 170 w 177"/>
                <a:gd name="T59" fmla="*/ 145 h 168"/>
                <a:gd name="T60" fmla="*/ 172 w 177"/>
                <a:gd name="T61" fmla="*/ 147 h 168"/>
                <a:gd name="T62" fmla="*/ 173 w 177"/>
                <a:gd name="T63" fmla="*/ 158 h 168"/>
                <a:gd name="T64" fmla="*/ 177 w 177"/>
                <a:gd name="T65" fmla="*/ 162 h 168"/>
                <a:gd name="T66" fmla="*/ 177 w 177"/>
                <a:gd name="T67" fmla="*/ 168 h 168"/>
                <a:gd name="T68" fmla="*/ 173 w 177"/>
                <a:gd name="T69" fmla="*/ 168 h 168"/>
                <a:gd name="T70" fmla="*/ 172 w 177"/>
                <a:gd name="T71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7" h="168">
                  <a:moveTo>
                    <a:pt x="0" y="8"/>
                  </a:moveTo>
                  <a:lnTo>
                    <a:pt x="15" y="5"/>
                  </a:lnTo>
                  <a:lnTo>
                    <a:pt x="19" y="1"/>
                  </a:lnTo>
                  <a:lnTo>
                    <a:pt x="26" y="0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4" y="13"/>
                  </a:lnTo>
                  <a:lnTo>
                    <a:pt x="39" y="18"/>
                  </a:lnTo>
                  <a:lnTo>
                    <a:pt x="48" y="19"/>
                  </a:lnTo>
                  <a:lnTo>
                    <a:pt x="53" y="21"/>
                  </a:lnTo>
                  <a:lnTo>
                    <a:pt x="56" y="22"/>
                  </a:lnTo>
                  <a:lnTo>
                    <a:pt x="59" y="21"/>
                  </a:lnTo>
                  <a:lnTo>
                    <a:pt x="64" y="19"/>
                  </a:lnTo>
                  <a:lnTo>
                    <a:pt x="67" y="22"/>
                  </a:lnTo>
                  <a:lnTo>
                    <a:pt x="69" y="32"/>
                  </a:lnTo>
                  <a:lnTo>
                    <a:pt x="71" y="34"/>
                  </a:lnTo>
                  <a:lnTo>
                    <a:pt x="72" y="35"/>
                  </a:lnTo>
                  <a:lnTo>
                    <a:pt x="76" y="34"/>
                  </a:lnTo>
                  <a:lnTo>
                    <a:pt x="77" y="29"/>
                  </a:lnTo>
                  <a:lnTo>
                    <a:pt x="81" y="26"/>
                  </a:lnTo>
                  <a:lnTo>
                    <a:pt x="84" y="26"/>
                  </a:lnTo>
                  <a:lnTo>
                    <a:pt x="87" y="26"/>
                  </a:lnTo>
                  <a:lnTo>
                    <a:pt x="89" y="27"/>
                  </a:lnTo>
                  <a:lnTo>
                    <a:pt x="110" y="61"/>
                  </a:lnTo>
                  <a:lnTo>
                    <a:pt x="112" y="65"/>
                  </a:lnTo>
                  <a:lnTo>
                    <a:pt x="119" y="73"/>
                  </a:lnTo>
                  <a:lnTo>
                    <a:pt x="134" y="97"/>
                  </a:lnTo>
                  <a:lnTo>
                    <a:pt x="147" y="115"/>
                  </a:lnTo>
                  <a:lnTo>
                    <a:pt x="148" y="116"/>
                  </a:lnTo>
                  <a:lnTo>
                    <a:pt x="170" y="145"/>
                  </a:lnTo>
                  <a:lnTo>
                    <a:pt x="172" y="147"/>
                  </a:lnTo>
                  <a:lnTo>
                    <a:pt x="173" y="158"/>
                  </a:lnTo>
                  <a:lnTo>
                    <a:pt x="177" y="162"/>
                  </a:lnTo>
                  <a:lnTo>
                    <a:pt x="177" y="168"/>
                  </a:lnTo>
                  <a:lnTo>
                    <a:pt x="173" y="168"/>
                  </a:lnTo>
                  <a:lnTo>
                    <a:pt x="172" y="168"/>
                  </a:lnTo>
                </a:path>
              </a:pathLst>
            </a:custGeom>
            <a:solidFill>
              <a:srgbClr val="4BACC6">
                <a:lumMod val="60000"/>
                <a:lumOff val="40000"/>
              </a:srgbClr>
            </a:solidFill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kern="0">
                <a:solidFill>
                  <a:prstClr val="black"/>
                </a:solidFill>
              </a:endParaRPr>
            </a:p>
          </p:txBody>
        </p:sp>
        <p:sp>
          <p:nvSpPr>
            <p:cNvPr id="332" name="Rectangle 349"/>
            <p:cNvSpPr>
              <a:spLocks noChangeArrowheads="1"/>
            </p:cNvSpPr>
            <p:nvPr/>
          </p:nvSpPr>
          <p:spPr bwMode="auto">
            <a:xfrm>
              <a:off x="441325" y="1291434"/>
              <a:ext cx="9626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จ.แม่ฮ่องสอน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3" name="Rectangle 350"/>
            <p:cNvSpPr>
              <a:spLocks noChangeArrowheads="1"/>
            </p:cNvSpPr>
            <p:nvPr/>
          </p:nvSpPr>
          <p:spPr bwMode="auto">
            <a:xfrm>
              <a:off x="769044" y="1814487"/>
              <a:ext cx="7826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จ.เชียงใหม่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4" name="Rectangle 351"/>
            <p:cNvSpPr>
              <a:spLocks noChangeArrowheads="1"/>
            </p:cNvSpPr>
            <p:nvPr/>
          </p:nvSpPr>
          <p:spPr bwMode="auto">
            <a:xfrm>
              <a:off x="1203325" y="2285208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จ.ลำพูน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5" name="Rectangle 352"/>
            <p:cNvSpPr>
              <a:spLocks noChangeArrowheads="1"/>
            </p:cNvSpPr>
            <p:nvPr/>
          </p:nvSpPr>
          <p:spPr bwMode="auto">
            <a:xfrm>
              <a:off x="1134383" y="3345584"/>
              <a:ext cx="43357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จ.ตาก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6" name="Rectangle 353"/>
            <p:cNvSpPr>
              <a:spLocks noChangeArrowheads="1"/>
            </p:cNvSpPr>
            <p:nvPr/>
          </p:nvSpPr>
          <p:spPr bwMode="auto">
            <a:xfrm>
              <a:off x="1652592" y="3831436"/>
              <a:ext cx="9957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จ.กำแพงเพชร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7" name="Rectangle 354"/>
            <p:cNvSpPr>
              <a:spLocks noChangeArrowheads="1"/>
            </p:cNvSpPr>
            <p:nvPr/>
          </p:nvSpPr>
          <p:spPr bwMode="auto">
            <a:xfrm>
              <a:off x="1785938" y="1958184"/>
              <a:ext cx="59892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จ.ลำปาง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8" name="Rectangle 355"/>
            <p:cNvSpPr>
              <a:spLocks noChangeArrowheads="1"/>
            </p:cNvSpPr>
            <p:nvPr/>
          </p:nvSpPr>
          <p:spPr bwMode="auto">
            <a:xfrm>
              <a:off x="1904958" y="826757"/>
              <a:ext cx="753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จ.เชียงราย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39" name="Rectangle 356"/>
            <p:cNvSpPr>
              <a:spLocks noChangeArrowheads="1"/>
            </p:cNvSpPr>
            <p:nvPr/>
          </p:nvSpPr>
          <p:spPr bwMode="auto">
            <a:xfrm>
              <a:off x="1831974" y="3190084"/>
              <a:ext cx="6283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จ.สุโขทัย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0" name="Rectangle 357"/>
            <p:cNvSpPr>
              <a:spLocks noChangeArrowheads="1"/>
            </p:cNvSpPr>
            <p:nvPr/>
          </p:nvSpPr>
          <p:spPr bwMode="auto">
            <a:xfrm>
              <a:off x="2265363" y="2310609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จ.แพร่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1" name="Rectangle 358"/>
            <p:cNvSpPr>
              <a:spLocks noChangeArrowheads="1"/>
            </p:cNvSpPr>
            <p:nvPr/>
          </p:nvSpPr>
          <p:spPr bwMode="auto">
            <a:xfrm>
              <a:off x="2279648" y="1420019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จ.พะเยา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2" name="Rectangle 359"/>
            <p:cNvSpPr>
              <a:spLocks noChangeArrowheads="1"/>
            </p:cNvSpPr>
            <p:nvPr/>
          </p:nvSpPr>
          <p:spPr bwMode="auto">
            <a:xfrm>
              <a:off x="2376489" y="2756697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จ.อุตรดิตถ์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3" name="Rectangle 360"/>
            <p:cNvSpPr>
              <a:spLocks noChangeArrowheads="1"/>
            </p:cNvSpPr>
            <p:nvPr/>
          </p:nvSpPr>
          <p:spPr bwMode="auto">
            <a:xfrm>
              <a:off x="2452690" y="3305970"/>
              <a:ext cx="79734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จ.พิษณุโลก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4" name="Rectangle 361"/>
            <p:cNvSpPr>
              <a:spLocks noChangeArrowheads="1"/>
            </p:cNvSpPr>
            <p:nvPr/>
          </p:nvSpPr>
          <p:spPr bwMode="auto">
            <a:xfrm>
              <a:off x="2379663" y="3931446"/>
              <a:ext cx="55483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จ.พิจิตร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5" name="Rectangle 362"/>
            <p:cNvSpPr>
              <a:spLocks noChangeArrowheads="1"/>
            </p:cNvSpPr>
            <p:nvPr/>
          </p:nvSpPr>
          <p:spPr bwMode="auto">
            <a:xfrm>
              <a:off x="2811461" y="1781970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จ.น่าน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6" name="Rectangle 363"/>
            <p:cNvSpPr>
              <a:spLocks noChangeArrowheads="1"/>
            </p:cNvSpPr>
            <p:nvPr/>
          </p:nvSpPr>
          <p:spPr bwMode="auto">
            <a:xfrm>
              <a:off x="2930525" y="4050508"/>
              <a:ext cx="85613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จ.เพชรบูรณ์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7" name="Rectangle 364"/>
            <p:cNvSpPr>
              <a:spLocks noChangeArrowheads="1"/>
            </p:cNvSpPr>
            <p:nvPr/>
          </p:nvSpPr>
          <p:spPr bwMode="auto">
            <a:xfrm>
              <a:off x="1127520" y="5553295"/>
              <a:ext cx="88552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จ.กาญจนบุรี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8" name="Rectangle 365"/>
            <p:cNvSpPr>
              <a:spLocks noChangeArrowheads="1"/>
            </p:cNvSpPr>
            <p:nvPr/>
          </p:nvSpPr>
          <p:spPr bwMode="auto">
            <a:xfrm>
              <a:off x="1587501" y="4745829"/>
              <a:ext cx="76059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จ.อุทัยธานี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49" name="Rectangle 366"/>
            <p:cNvSpPr>
              <a:spLocks noChangeArrowheads="1"/>
            </p:cNvSpPr>
            <p:nvPr/>
          </p:nvSpPr>
          <p:spPr bwMode="auto">
            <a:xfrm>
              <a:off x="1701219" y="5240788"/>
              <a:ext cx="88185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จ.สุพรรณบุรี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0" name="Rectangle 367"/>
            <p:cNvSpPr>
              <a:spLocks noChangeArrowheads="1"/>
            </p:cNvSpPr>
            <p:nvPr/>
          </p:nvSpPr>
          <p:spPr bwMode="auto">
            <a:xfrm>
              <a:off x="2102531" y="598249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จ.นครปฐม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1" name="Rectangle 368"/>
            <p:cNvSpPr>
              <a:spLocks noChangeArrowheads="1"/>
            </p:cNvSpPr>
            <p:nvPr/>
          </p:nvSpPr>
          <p:spPr bwMode="auto">
            <a:xfrm>
              <a:off x="2127250" y="4960145"/>
              <a:ext cx="657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จ.ชัยนาท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2" name="Rectangle 369"/>
            <p:cNvSpPr>
              <a:spLocks noChangeArrowheads="1"/>
            </p:cNvSpPr>
            <p:nvPr/>
          </p:nvSpPr>
          <p:spPr bwMode="auto">
            <a:xfrm>
              <a:off x="2312988" y="4436271"/>
              <a:ext cx="9149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จ.นครสวรรค์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3" name="Rectangle 370"/>
            <p:cNvSpPr>
              <a:spLocks noChangeArrowheads="1"/>
            </p:cNvSpPr>
            <p:nvPr/>
          </p:nvSpPr>
          <p:spPr bwMode="auto">
            <a:xfrm>
              <a:off x="2444755" y="5377657"/>
              <a:ext cx="7054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จ.อ่างทอง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4" name="Rectangle 371"/>
            <p:cNvSpPr>
              <a:spLocks noChangeArrowheads="1"/>
            </p:cNvSpPr>
            <p:nvPr/>
          </p:nvSpPr>
          <p:spPr bwMode="auto">
            <a:xfrm>
              <a:off x="2516188" y="5162575"/>
              <a:ext cx="63567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จ.สิงห์บุรี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5" name="Rectangle 372"/>
            <p:cNvSpPr>
              <a:spLocks noChangeArrowheads="1"/>
            </p:cNvSpPr>
            <p:nvPr/>
          </p:nvSpPr>
          <p:spPr bwMode="auto">
            <a:xfrm>
              <a:off x="2936874" y="5001422"/>
              <a:ext cx="5658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จ.ลพบุรี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6" name="Rectangle 373"/>
            <p:cNvSpPr>
              <a:spLocks noChangeArrowheads="1"/>
            </p:cNvSpPr>
            <p:nvPr/>
          </p:nvSpPr>
          <p:spPr bwMode="auto">
            <a:xfrm>
              <a:off x="2551905" y="6053935"/>
              <a:ext cx="68343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จ.นนทบุรี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7" name="Rectangle 374"/>
            <p:cNvSpPr>
              <a:spLocks noChangeArrowheads="1"/>
            </p:cNvSpPr>
            <p:nvPr/>
          </p:nvSpPr>
          <p:spPr bwMode="auto">
            <a:xfrm>
              <a:off x="2803526" y="5888832"/>
              <a:ext cx="7752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จ.ปทุมธานี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8" name="Rectangle 375"/>
            <p:cNvSpPr>
              <a:spLocks noChangeArrowheads="1"/>
            </p:cNvSpPr>
            <p:nvPr/>
          </p:nvSpPr>
          <p:spPr bwMode="auto">
            <a:xfrm>
              <a:off x="2537320" y="5638802"/>
              <a:ext cx="14256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จ.พระนครศรีอยุธยา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59" name="Rectangle 376"/>
            <p:cNvSpPr>
              <a:spLocks noChangeArrowheads="1"/>
            </p:cNvSpPr>
            <p:nvPr/>
          </p:nvSpPr>
          <p:spPr bwMode="auto">
            <a:xfrm>
              <a:off x="2965448" y="5483135"/>
              <a:ext cx="61729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จ.สระบุรี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0" name="Rectangle 377"/>
            <p:cNvSpPr>
              <a:spLocks noChangeArrowheads="1"/>
            </p:cNvSpPr>
            <p:nvPr/>
          </p:nvSpPr>
          <p:spPr bwMode="auto">
            <a:xfrm>
              <a:off x="503238" y="11197432"/>
              <a:ext cx="52543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จ.ภูเก็ต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1" name="Rectangle 378"/>
            <p:cNvSpPr>
              <a:spLocks noChangeArrowheads="1"/>
            </p:cNvSpPr>
            <p:nvPr/>
          </p:nvSpPr>
          <p:spPr bwMode="auto">
            <a:xfrm>
              <a:off x="776285" y="10625932"/>
              <a:ext cx="499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จ.พังงา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2" name="Rectangle 379"/>
            <p:cNvSpPr>
              <a:spLocks noChangeArrowheads="1"/>
            </p:cNvSpPr>
            <p:nvPr/>
          </p:nvSpPr>
          <p:spPr bwMode="auto">
            <a:xfrm>
              <a:off x="1103317" y="10275098"/>
              <a:ext cx="102148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จ.สุราษฏร์ธานี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3" name="Rectangle 380"/>
            <p:cNvSpPr>
              <a:spLocks noChangeArrowheads="1"/>
            </p:cNvSpPr>
            <p:nvPr/>
          </p:nvSpPr>
          <p:spPr bwMode="auto">
            <a:xfrm>
              <a:off x="1323970" y="10991057"/>
              <a:ext cx="5327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จ.กระบี่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4" name="Rectangle 381"/>
            <p:cNvSpPr>
              <a:spLocks noChangeArrowheads="1"/>
            </p:cNvSpPr>
            <p:nvPr/>
          </p:nvSpPr>
          <p:spPr bwMode="auto">
            <a:xfrm>
              <a:off x="1731959" y="10848185"/>
              <a:ext cx="128603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จ.นครศรีธรรมราช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5" name="Rectangle 382"/>
            <p:cNvSpPr>
              <a:spLocks noChangeArrowheads="1"/>
            </p:cNvSpPr>
            <p:nvPr/>
          </p:nvSpPr>
          <p:spPr bwMode="auto">
            <a:xfrm>
              <a:off x="2084392" y="12099130"/>
              <a:ext cx="4556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จ.สตูล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6" name="Rectangle 383"/>
            <p:cNvSpPr>
              <a:spLocks noChangeArrowheads="1"/>
            </p:cNvSpPr>
            <p:nvPr/>
          </p:nvSpPr>
          <p:spPr bwMode="auto">
            <a:xfrm>
              <a:off x="1782761" y="11468896"/>
              <a:ext cx="4115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จ.ตรัง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7" name="Rectangle 384"/>
            <p:cNvSpPr>
              <a:spLocks noChangeArrowheads="1"/>
            </p:cNvSpPr>
            <p:nvPr/>
          </p:nvSpPr>
          <p:spPr bwMode="auto">
            <a:xfrm>
              <a:off x="2094662" y="11686329"/>
              <a:ext cx="55850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จ.พัทลุง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8" name="Rectangle 386"/>
            <p:cNvSpPr>
              <a:spLocks noChangeArrowheads="1"/>
            </p:cNvSpPr>
            <p:nvPr/>
          </p:nvSpPr>
          <p:spPr bwMode="auto">
            <a:xfrm>
              <a:off x="3194049" y="12565861"/>
              <a:ext cx="5180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จ.ยะลา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69" name="Rectangle 387"/>
            <p:cNvSpPr>
              <a:spLocks noChangeArrowheads="1"/>
            </p:cNvSpPr>
            <p:nvPr/>
          </p:nvSpPr>
          <p:spPr bwMode="auto">
            <a:xfrm>
              <a:off x="3260724" y="12251532"/>
              <a:ext cx="66506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จ.ปัตตานี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0" name="Rectangle 388"/>
            <p:cNvSpPr>
              <a:spLocks noChangeArrowheads="1"/>
            </p:cNvSpPr>
            <p:nvPr/>
          </p:nvSpPr>
          <p:spPr bwMode="auto">
            <a:xfrm>
              <a:off x="3533774" y="12692858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จ.นราธิวาส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1" name="Rectangle 389"/>
            <p:cNvSpPr>
              <a:spLocks noChangeArrowheads="1"/>
            </p:cNvSpPr>
            <p:nvPr/>
          </p:nvSpPr>
          <p:spPr bwMode="auto">
            <a:xfrm>
              <a:off x="1084262" y="9392444"/>
              <a:ext cx="61362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จ.ระนอง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2" name="Rectangle 390"/>
            <p:cNvSpPr>
              <a:spLocks noChangeArrowheads="1"/>
            </p:cNvSpPr>
            <p:nvPr/>
          </p:nvSpPr>
          <p:spPr bwMode="auto">
            <a:xfrm>
              <a:off x="1392243" y="8846345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จ.ชุมพร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3" name="Rectangle 391"/>
            <p:cNvSpPr>
              <a:spLocks noChangeArrowheads="1"/>
            </p:cNvSpPr>
            <p:nvPr/>
          </p:nvSpPr>
          <p:spPr bwMode="auto">
            <a:xfrm>
              <a:off x="1620797" y="6363560"/>
              <a:ext cx="60994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จ.ราชบุรี</a:t>
              </a:r>
              <a:endParaRPr lang="th-TH" b="1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4" name="Rectangle 392"/>
            <p:cNvSpPr>
              <a:spLocks noChangeArrowheads="1"/>
            </p:cNvSpPr>
            <p:nvPr/>
          </p:nvSpPr>
          <p:spPr bwMode="auto">
            <a:xfrm>
              <a:off x="1803395" y="6863557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จ.เพชรบุรี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5" name="Rectangle 393"/>
            <p:cNvSpPr>
              <a:spLocks noChangeArrowheads="1"/>
            </p:cNvSpPr>
            <p:nvPr/>
          </p:nvSpPr>
          <p:spPr bwMode="auto">
            <a:xfrm>
              <a:off x="1873252" y="7446170"/>
              <a:ext cx="12382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จ.ประจวบคีรีขันธ์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6" name="Rectangle 394"/>
            <p:cNvSpPr>
              <a:spLocks noChangeArrowheads="1"/>
            </p:cNvSpPr>
            <p:nvPr/>
          </p:nvSpPr>
          <p:spPr bwMode="auto">
            <a:xfrm>
              <a:off x="2157415" y="6576220"/>
              <a:ext cx="111701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จ.สมุทรสงคราม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7" name="Rectangle 395"/>
            <p:cNvSpPr>
              <a:spLocks noChangeArrowheads="1"/>
            </p:cNvSpPr>
            <p:nvPr/>
          </p:nvSpPr>
          <p:spPr bwMode="auto">
            <a:xfrm>
              <a:off x="2297899" y="6437794"/>
              <a:ext cx="9296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จ.สมุทรสาคร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8" name="Rectangle 396"/>
            <p:cNvSpPr>
              <a:spLocks noChangeArrowheads="1"/>
            </p:cNvSpPr>
            <p:nvPr/>
          </p:nvSpPr>
          <p:spPr bwMode="auto">
            <a:xfrm>
              <a:off x="2759768" y="6321139"/>
              <a:ext cx="11023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จ.สมุทรปราการ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79" name="Rectangle 397"/>
            <p:cNvSpPr>
              <a:spLocks noChangeArrowheads="1"/>
            </p:cNvSpPr>
            <p:nvPr/>
          </p:nvSpPr>
          <p:spPr bwMode="auto">
            <a:xfrm>
              <a:off x="2736791" y="6162650"/>
              <a:ext cx="11684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กรุงเทพมหานคร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0" name="Rectangle 398"/>
            <p:cNvSpPr>
              <a:spLocks noChangeArrowheads="1"/>
            </p:cNvSpPr>
            <p:nvPr/>
          </p:nvSpPr>
          <p:spPr bwMode="auto">
            <a:xfrm>
              <a:off x="3211515" y="6609560"/>
              <a:ext cx="54748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จ.ชลบุรี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1" name="Rectangle 399"/>
            <p:cNvSpPr>
              <a:spLocks noChangeArrowheads="1"/>
            </p:cNvSpPr>
            <p:nvPr/>
          </p:nvSpPr>
          <p:spPr bwMode="auto">
            <a:xfrm>
              <a:off x="3198663" y="6996359"/>
              <a:ext cx="60259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จ.ระยอง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2" name="Rectangle 400"/>
            <p:cNvSpPr>
              <a:spLocks noChangeArrowheads="1"/>
            </p:cNvSpPr>
            <p:nvPr/>
          </p:nvSpPr>
          <p:spPr bwMode="auto">
            <a:xfrm>
              <a:off x="3460752" y="6405979"/>
              <a:ext cx="9185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จ.ฉะเชิงเทรา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3" name="Rectangle 402"/>
            <p:cNvSpPr>
              <a:spLocks noChangeArrowheads="1"/>
            </p:cNvSpPr>
            <p:nvPr/>
          </p:nvSpPr>
          <p:spPr bwMode="auto">
            <a:xfrm>
              <a:off x="3965577" y="6882608"/>
              <a:ext cx="66874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จ.จันทบุรี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4" name="Rectangle 403"/>
            <p:cNvSpPr>
              <a:spLocks noChangeArrowheads="1"/>
            </p:cNvSpPr>
            <p:nvPr/>
          </p:nvSpPr>
          <p:spPr bwMode="auto">
            <a:xfrm>
              <a:off x="4607248" y="7216240"/>
              <a:ext cx="5217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จ.ตราด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5" name="Rectangle 404"/>
            <p:cNvSpPr>
              <a:spLocks noChangeArrowheads="1"/>
            </p:cNvSpPr>
            <p:nvPr/>
          </p:nvSpPr>
          <p:spPr bwMode="auto">
            <a:xfrm>
              <a:off x="3273427" y="5750280"/>
              <a:ext cx="84878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จ.นครนายก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6" name="Rectangle 405"/>
            <p:cNvSpPr>
              <a:spLocks noChangeArrowheads="1"/>
            </p:cNvSpPr>
            <p:nvPr/>
          </p:nvSpPr>
          <p:spPr bwMode="auto">
            <a:xfrm>
              <a:off x="3397132" y="6000848"/>
              <a:ext cx="8340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จ.ปราจีนบุรี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7" name="Rectangle 406"/>
            <p:cNvSpPr>
              <a:spLocks noChangeArrowheads="1"/>
            </p:cNvSpPr>
            <p:nvPr/>
          </p:nvSpPr>
          <p:spPr bwMode="auto">
            <a:xfrm>
              <a:off x="3614576" y="4337900"/>
              <a:ext cx="57320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จ.ชัยภูมิ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8" name="Rectangle 407"/>
            <p:cNvSpPr>
              <a:spLocks noChangeArrowheads="1"/>
            </p:cNvSpPr>
            <p:nvPr/>
          </p:nvSpPr>
          <p:spPr bwMode="auto">
            <a:xfrm>
              <a:off x="3509963" y="2904332"/>
              <a:ext cx="4078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จ.เลย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89" name="Rectangle 408"/>
            <p:cNvSpPr>
              <a:spLocks noChangeArrowheads="1"/>
            </p:cNvSpPr>
            <p:nvPr/>
          </p:nvSpPr>
          <p:spPr bwMode="auto">
            <a:xfrm>
              <a:off x="4029073" y="3136109"/>
              <a:ext cx="10545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จ.หนองบัวลำภู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0" name="Rectangle 409"/>
            <p:cNvSpPr>
              <a:spLocks noChangeArrowheads="1"/>
            </p:cNvSpPr>
            <p:nvPr/>
          </p:nvSpPr>
          <p:spPr bwMode="auto">
            <a:xfrm>
              <a:off x="4199768" y="3662683"/>
              <a:ext cx="78632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จ.ขอนแก่น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1" name="Rectangle 410"/>
            <p:cNvSpPr>
              <a:spLocks noChangeArrowheads="1"/>
            </p:cNvSpPr>
            <p:nvPr/>
          </p:nvSpPr>
          <p:spPr bwMode="auto">
            <a:xfrm>
              <a:off x="4637092" y="5293519"/>
              <a:ext cx="6393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จ.บุรีรัมย์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2" name="Rectangle 411"/>
            <p:cNvSpPr>
              <a:spLocks noChangeArrowheads="1"/>
            </p:cNvSpPr>
            <p:nvPr/>
          </p:nvSpPr>
          <p:spPr bwMode="auto">
            <a:xfrm>
              <a:off x="4657729" y="2882105"/>
              <a:ext cx="73487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จ.อุดรธานี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3" name="Rectangle 412"/>
            <p:cNvSpPr>
              <a:spLocks noChangeArrowheads="1"/>
            </p:cNvSpPr>
            <p:nvPr/>
          </p:nvSpPr>
          <p:spPr bwMode="auto">
            <a:xfrm>
              <a:off x="4786227" y="4197800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จ.มหาสารคาม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4" name="Rectangle 413"/>
            <p:cNvSpPr>
              <a:spLocks noChangeArrowheads="1"/>
            </p:cNvSpPr>
            <p:nvPr/>
          </p:nvSpPr>
          <p:spPr bwMode="auto">
            <a:xfrm>
              <a:off x="5148260" y="362346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จ.กาฬสินธุ์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5" name="Rectangle 414"/>
            <p:cNvSpPr>
              <a:spLocks noChangeArrowheads="1"/>
            </p:cNvSpPr>
            <p:nvPr/>
          </p:nvSpPr>
          <p:spPr bwMode="auto">
            <a:xfrm>
              <a:off x="3719512" y="4976814"/>
              <a:ext cx="101045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จ.นครราชสีมา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6" name="Rectangle 415"/>
            <p:cNvSpPr>
              <a:spLocks noChangeArrowheads="1"/>
            </p:cNvSpPr>
            <p:nvPr/>
          </p:nvSpPr>
          <p:spPr bwMode="auto">
            <a:xfrm>
              <a:off x="5257799" y="5334794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จ.สุรินทร์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7" name="Rectangle 417"/>
            <p:cNvSpPr>
              <a:spLocks noChangeArrowheads="1"/>
            </p:cNvSpPr>
            <p:nvPr/>
          </p:nvSpPr>
          <p:spPr bwMode="auto">
            <a:xfrm>
              <a:off x="5186693" y="4546089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จ.ร้อยเอ็ด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8" name="Rectangle 418"/>
            <p:cNvSpPr>
              <a:spLocks noChangeArrowheads="1"/>
            </p:cNvSpPr>
            <p:nvPr/>
          </p:nvSpPr>
          <p:spPr bwMode="auto">
            <a:xfrm>
              <a:off x="5086350" y="2302672"/>
              <a:ext cx="84511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จ.หนองคาย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399" name="Rectangle 419"/>
            <p:cNvSpPr>
              <a:spLocks noChangeArrowheads="1"/>
            </p:cNvSpPr>
            <p:nvPr/>
          </p:nvSpPr>
          <p:spPr bwMode="auto">
            <a:xfrm>
              <a:off x="5272086" y="2964658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จ.สกลนคร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0" name="Rectangle 420"/>
            <p:cNvSpPr>
              <a:spLocks noChangeArrowheads="1"/>
            </p:cNvSpPr>
            <p:nvPr/>
          </p:nvSpPr>
          <p:spPr bwMode="auto">
            <a:xfrm>
              <a:off x="5845175" y="5195094"/>
              <a:ext cx="80469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จ.ศรีสะเกษ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1" name="Rectangle 421"/>
            <p:cNvSpPr>
              <a:spLocks noChangeArrowheads="1"/>
            </p:cNvSpPr>
            <p:nvPr/>
          </p:nvSpPr>
          <p:spPr bwMode="auto">
            <a:xfrm>
              <a:off x="5935664" y="3652046"/>
              <a:ext cx="82306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จ.มุกดาหาร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2" name="Rectangle 422"/>
            <p:cNvSpPr>
              <a:spLocks noChangeArrowheads="1"/>
            </p:cNvSpPr>
            <p:nvPr/>
          </p:nvSpPr>
          <p:spPr bwMode="auto">
            <a:xfrm>
              <a:off x="5981700" y="4157798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จ.ยโสธร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3" name="Rectangle 423"/>
            <p:cNvSpPr>
              <a:spLocks noChangeArrowheads="1"/>
            </p:cNvSpPr>
            <p:nvPr/>
          </p:nvSpPr>
          <p:spPr bwMode="auto">
            <a:xfrm>
              <a:off x="5824541" y="2753517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จ.นครพนม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4" name="Rectangle 424"/>
            <p:cNvSpPr>
              <a:spLocks noChangeArrowheads="1"/>
            </p:cNvSpPr>
            <p:nvPr/>
          </p:nvSpPr>
          <p:spPr bwMode="auto">
            <a:xfrm>
              <a:off x="6199188" y="4331494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จ.อำนาจเจริญ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5" name="Rectangle 425"/>
            <p:cNvSpPr>
              <a:spLocks noChangeArrowheads="1"/>
            </p:cNvSpPr>
            <p:nvPr/>
          </p:nvSpPr>
          <p:spPr bwMode="auto">
            <a:xfrm>
              <a:off x="6413498" y="4812507"/>
              <a:ext cx="102882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>
                  <a:solidFill>
                    <a:srgbClr val="000000"/>
                  </a:solidFill>
                  <a:latin typeface="AngsanaUPC" pitchFamily="18" charset="-34"/>
                </a:rPr>
                <a:t>จ.อุบลราชธานี</a:t>
              </a:r>
              <a:endParaRPr lang="th-TH" kern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6" name="Rectangle 423"/>
            <p:cNvSpPr>
              <a:spLocks noChangeArrowheads="1"/>
            </p:cNvSpPr>
            <p:nvPr/>
          </p:nvSpPr>
          <p:spPr bwMode="auto">
            <a:xfrm>
              <a:off x="5863428" y="2378598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จ.บึงกาฬ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407" name="Rectangle 401"/>
            <p:cNvSpPr>
              <a:spLocks noChangeArrowheads="1"/>
            </p:cNvSpPr>
            <p:nvPr/>
          </p:nvSpPr>
          <p:spPr bwMode="auto">
            <a:xfrm>
              <a:off x="4141136" y="6079232"/>
              <a:ext cx="71283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kern="0" dirty="0">
                  <a:solidFill>
                    <a:srgbClr val="000000"/>
                  </a:solidFill>
                  <a:latin typeface="AngsanaUPC" pitchFamily="18" charset="-34"/>
                </a:rPr>
                <a:t>จ.สระแก้ว</a:t>
              </a:r>
              <a:endParaRPr lang="th-TH" kern="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</p:grpSp>
      <p:sp>
        <p:nvSpPr>
          <p:cNvPr id="408" name="Rounded Rectangle 407"/>
          <p:cNvSpPr/>
          <p:nvPr/>
        </p:nvSpPr>
        <p:spPr>
          <a:xfrm>
            <a:off x="275006" y="1507309"/>
            <a:ext cx="2296543" cy="85129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1.เขตพัฒนาเศรษฐกิจพิเศษ จ.ตาก    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</a:t>
            </a:r>
            <a:r>
              <a:rPr lang="th-TH" sz="1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ขยายการค้าชายแดนไทย-พม่า เชื่อมต่อไปสู่เวียดนาม และจีน </a:t>
            </a:r>
            <a:endParaRPr lang="th-TH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0" name="Rounded Rectangle 409"/>
          <p:cNvSpPr/>
          <p:nvPr/>
        </p:nvSpPr>
        <p:spPr>
          <a:xfrm>
            <a:off x="4890005" y="3248700"/>
            <a:ext cx="3618266" cy="61293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เขตพัฒนาเศรษฐกิจพิเศษ จ.มุกดาหาร </a:t>
            </a:r>
          </a:p>
          <a:p>
            <a:pPr algn="r"/>
            <a:r>
              <a:rPr lang="th-TH" sz="1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โอกาสและศักยภาพ :</a:t>
            </a:r>
            <a:r>
              <a:rPr lang="th-TH" sz="1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ขยายการค้าไทย-ลาว เชื่อมต่อไปสู่เวียดนาม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2" name="Rounded Rectangle 411"/>
          <p:cNvSpPr/>
          <p:nvPr/>
        </p:nvSpPr>
        <p:spPr>
          <a:xfrm>
            <a:off x="4809938" y="3975526"/>
            <a:ext cx="4310560" cy="64698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เขตพัฒนาเศรษฐกิจพิเศษ จ.สระแก้ว </a:t>
            </a:r>
          </a:p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โอกาสและศักยภาพ :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ขยายการค้าไทย-กัมพูชา ใกล้ท่าเรือแหลมฉบัง</a:t>
            </a:r>
          </a:p>
        </p:txBody>
      </p:sp>
      <p:sp>
        <p:nvSpPr>
          <p:cNvPr id="413" name="Rounded Rectangle 412"/>
          <p:cNvSpPr/>
          <p:nvPr/>
        </p:nvSpPr>
        <p:spPr>
          <a:xfrm>
            <a:off x="4944548" y="4789222"/>
            <a:ext cx="3821962" cy="91940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เขตพัฒนาเศรษฐกิจพิเศษ จ.ตราด</a:t>
            </a:r>
          </a:p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ขยายการค้าไทย-กัมพูชา ใกล้ท่าเรือสีหนุ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วิลล์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และท่าเรือแหลมฉบัง ขยายการท่องเที่ยวในพื้นที่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4" name="Rounded Rectangle 413"/>
          <p:cNvSpPr/>
          <p:nvPr/>
        </p:nvSpPr>
        <p:spPr>
          <a:xfrm>
            <a:off x="24359" y="4024049"/>
            <a:ext cx="3161155" cy="11918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เขตพัฒนาเศรษฐกิจพิเศษ จ.สงขลา</a:t>
            </a:r>
          </a:p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โอกาสและศักยภาพ :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ขยายการค้าไทย-มาเลเซีย ใกล้ท่าเรือ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ปีนัง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และท่าเรือกลางมาเลเซีย เสริมโอกาสอุตสาหกรรมอาหารทะเล ฮา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ลาล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และยางพารา</a:t>
            </a:r>
          </a:p>
        </p:txBody>
      </p:sp>
      <p:sp>
        <p:nvSpPr>
          <p:cNvPr id="416" name="Rounded Rectangle 415"/>
          <p:cNvSpPr/>
          <p:nvPr/>
        </p:nvSpPr>
        <p:spPr>
          <a:xfrm>
            <a:off x="5322427" y="2519449"/>
            <a:ext cx="3652746" cy="64698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เขตพัฒนาเศรษฐกิจพิเศษ จ.นครพนม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ประกอบด้วย </a:t>
            </a:r>
          </a:p>
          <a:p>
            <a:pPr algn="r"/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อำเภอเมืองนครพนม อำเภอท่าอุ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เทน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7" name="Rounded Rectangle 416"/>
          <p:cNvSpPr/>
          <p:nvPr/>
        </p:nvSpPr>
        <p:spPr>
          <a:xfrm>
            <a:off x="308084" y="2542619"/>
            <a:ext cx="2592288" cy="1191816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9.เขตพัฒนาเศรษฐกิจพิเศษจังหวัดกาญจนบุรี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ประกอบด้วย 2ตำบล ในอำเภอเมืองกาญจนบุรี ได้แก่ ตำบลแก่งเสี้ยน และตำบลบ้านเก่า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8" name="Rounded Rectangle 417"/>
          <p:cNvSpPr/>
          <p:nvPr/>
        </p:nvSpPr>
        <p:spPr>
          <a:xfrm>
            <a:off x="299998" y="278039"/>
            <a:ext cx="2592288" cy="919401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6.เขตพัฒนาเศรษฐกิจพิเศษ จ.เชียงราย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ได้แก่     - อำเภอเชียง   - อำเภอเชียงแสน   - อำเภอแม่สาย </a:t>
            </a:r>
          </a:p>
        </p:txBody>
      </p:sp>
      <p:sp>
        <p:nvSpPr>
          <p:cNvPr id="419" name="Rounded Rectangle 418"/>
          <p:cNvSpPr/>
          <p:nvPr/>
        </p:nvSpPr>
        <p:spPr>
          <a:xfrm>
            <a:off x="520711" y="5540397"/>
            <a:ext cx="2779371" cy="919401"/>
          </a:xfrm>
          <a:prstGeom prst="round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1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เขตพัฒนาเศรษฐกิจพิเศษจังหวัดนราธิวาส 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อำเภอเมืองนราธิวาส  อำเภอตากใบ อำเภอยี่งอ อำเภอแว้ง อำเภอสุ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ไหง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โก-ลก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5" name="Rounded Rectangle 414"/>
          <p:cNvSpPr/>
          <p:nvPr/>
        </p:nvSpPr>
        <p:spPr>
          <a:xfrm>
            <a:off x="5357905" y="217599"/>
            <a:ext cx="3762593" cy="2077164"/>
          </a:xfrm>
          <a:prstGeom prst="roundRect">
            <a:avLst/>
          </a:prstGeom>
          <a:noFill/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เขตพัฒนาเศรษฐกิจพิเศษ จ.หนองคาย 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ได้แก่</a:t>
            </a:r>
          </a:p>
          <a:p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   - อำเภอเมืองหนองคาย 12 ตำบล ได้แก่ ตำบลค่ายบกหวาน ตำบลในเมือง ตำบลบ้านเดื่อ ตำบลพระธาตุบัวพวน ตำบลโพธิ์ชัย ตำบลโพนสว่าง ตำบลมีชัย ตำบลเวียงคุก ตำบลสีกาย ตำบลหนอง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กอม</a:t>
            </a: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เกาะ ตำบลหาดคำ และตำบลหิน</a:t>
            </a:r>
            <a:r>
              <a:rPr lang="th-TH" sz="1600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โงม</a:t>
            </a:r>
            <a:endParaRPr lang="th-TH" sz="16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   - อำเภอสระใคร 1 ตำบล ได้แก่ ตำบลสระใคร</a:t>
            </a:r>
          </a:p>
          <a:p>
            <a:pPr algn="ctr"/>
            <a:r>
              <a:rPr lang="th-TH" sz="16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“คณะกรรมการนโยบายเขตเศรษฐกิจพิเศษ” </a:t>
            </a:r>
            <a:r>
              <a:rPr lang="th-TH" sz="1200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24 เมษายน 2558 </a:t>
            </a:r>
          </a:p>
        </p:txBody>
      </p:sp>
      <p:sp>
        <p:nvSpPr>
          <p:cNvPr id="409" name="Slide Number Placeholder 40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420" name="Straight Connector 419"/>
          <p:cNvCxnSpPr>
            <a:stCxn id="398" idx="0"/>
          </p:cNvCxnSpPr>
          <p:nvPr/>
        </p:nvCxnSpPr>
        <p:spPr>
          <a:xfrm flipV="1">
            <a:off x="5037164" y="756453"/>
            <a:ext cx="314365" cy="483847"/>
          </a:xfrm>
          <a:prstGeom prst="line">
            <a:avLst/>
          </a:prstGeom>
          <a:ln w="444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Connector 421"/>
          <p:cNvCxnSpPr>
            <a:stCxn id="10" idx="37"/>
          </p:cNvCxnSpPr>
          <p:nvPr/>
        </p:nvCxnSpPr>
        <p:spPr>
          <a:xfrm flipH="1">
            <a:off x="5033488" y="2032197"/>
            <a:ext cx="261374" cy="125028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Connector 427"/>
          <p:cNvCxnSpPr>
            <a:stCxn id="403" idx="1"/>
          </p:cNvCxnSpPr>
          <p:nvPr/>
        </p:nvCxnSpPr>
        <p:spPr>
          <a:xfrm>
            <a:off x="5165958" y="1504441"/>
            <a:ext cx="918210" cy="1060029"/>
          </a:xfrm>
          <a:prstGeom prst="line">
            <a:avLst/>
          </a:prstGeom>
          <a:ln w="444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/>
          <p:cNvCxnSpPr>
            <a:stCxn id="407" idx="1"/>
          </p:cNvCxnSpPr>
          <p:nvPr/>
        </p:nvCxnSpPr>
        <p:spPr>
          <a:xfrm>
            <a:off x="4479055" y="3016189"/>
            <a:ext cx="445931" cy="100786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/>
          <p:cNvCxnSpPr>
            <a:stCxn id="85" idx="8"/>
          </p:cNvCxnSpPr>
          <p:nvPr/>
        </p:nvCxnSpPr>
        <p:spPr>
          <a:xfrm>
            <a:off x="4625069" y="3664217"/>
            <a:ext cx="337487" cy="135953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/>
          <p:cNvCxnSpPr>
            <a:endCxn id="370" idx="2"/>
          </p:cNvCxnSpPr>
          <p:nvPr/>
        </p:nvCxnSpPr>
        <p:spPr>
          <a:xfrm flipV="1">
            <a:off x="3300082" y="6081704"/>
            <a:ext cx="1093068" cy="8360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/>
          <p:cNvCxnSpPr>
            <a:endCxn id="112" idx="39"/>
          </p:cNvCxnSpPr>
          <p:nvPr/>
        </p:nvCxnSpPr>
        <p:spPr>
          <a:xfrm>
            <a:off x="2900372" y="5095910"/>
            <a:ext cx="882597" cy="687965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/>
          <p:cNvCxnSpPr>
            <a:endCxn id="330" idx="45"/>
          </p:cNvCxnSpPr>
          <p:nvPr/>
        </p:nvCxnSpPr>
        <p:spPr>
          <a:xfrm flipV="1">
            <a:off x="2483768" y="2744875"/>
            <a:ext cx="692888" cy="11618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/>
          <p:cNvCxnSpPr>
            <a:endCxn id="338" idx="0"/>
          </p:cNvCxnSpPr>
          <p:nvPr/>
        </p:nvCxnSpPr>
        <p:spPr>
          <a:xfrm>
            <a:off x="2830212" y="529504"/>
            <a:ext cx="890064" cy="3989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/>
          <p:cNvCxnSpPr>
            <a:endCxn id="317" idx="50"/>
          </p:cNvCxnSpPr>
          <p:nvPr/>
        </p:nvCxnSpPr>
        <p:spPr>
          <a:xfrm>
            <a:off x="2483768" y="1708630"/>
            <a:ext cx="684603" cy="6686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3" name="Rounded Rectangle 442"/>
          <p:cNvSpPr/>
          <p:nvPr/>
        </p:nvSpPr>
        <p:spPr>
          <a:xfrm>
            <a:off x="4832355" y="6000097"/>
            <a:ext cx="3934155" cy="741271"/>
          </a:xfrm>
          <a:prstGeom prst="round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เขตเศรษฐกิจพิเศษ 10 จังหวัด</a:t>
            </a:r>
            <a:endParaRPr lang="th-TH" sz="2800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78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536174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สามารถเข้าถึงแรงงานราคาถูก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สะดวกในการกระจายสินค้าไปยังประเทศเพื่อนบ้าน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การนำเข้าสินค้า วัตถุดิบ หรือชิ้นส่วนต่าง ๆ เป็นไปอย่างง่ายดาย</a:t>
            </a:r>
          </a:p>
          <a:p>
            <a:endParaRPr lang="th-TH" sz="32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ได้สิทธิประโยชน์ด้านภาษีอากรที่มากกว่า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แรงงานต่างด้าวที่ได้รับอนุญาตให้เข้ามาทำงานในพื้นที่</a:t>
            </a:r>
            <a:b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32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โครงสร้างพื้นฐาน ระบบสาธารณูปโภคที่จำเป็น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การจัดหาพื้นที่ให้เช่า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ศูนย์บริการเบ็ดเสร็จแบบครบวงจร </a:t>
            </a:r>
            <a:r>
              <a:rPr lang="en-US" sz="3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Stop Service (OSS)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3568" y="188640"/>
            <a:ext cx="813690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ผลประโยชน์และสิทธิในเขตเศรษฐกิจพิเศษ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991" y="1340768"/>
            <a:ext cx="1944268" cy="10199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173" y="5868839"/>
            <a:ext cx="1529330" cy="9258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080" y="3284984"/>
            <a:ext cx="2407430" cy="12645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457" y="4795894"/>
            <a:ext cx="1949202" cy="1095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34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800" y="1772815"/>
            <a:ext cx="8172400" cy="403187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ธุรกิจหรืออุตสาหกรรม ที่เหมาะจะลงทุนในพื้นที่เขตพัฒนาเศรษฐกิจพิเศษ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อุตสาหกรรมที่ต้องใช้แรงงานจำนวนมาก (</a:t>
            </a:r>
            <a:r>
              <a:rPr lang="en-US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Labor Intensive) </a:t>
            </a:r>
            <a:endParaRPr lang="th-TH" sz="32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อุตสาหกรรมที่ต้องพึ่งพาวัตถุดิบจากประเทศใกล้เคียง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ธุรกิจการค้าชายแดนที่ต้องมีการตั้งคลังสินค้าและศูนย์กระจายสินค้า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ธุรกิจสนับสนุนการท่องเที่ยว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ธุรกิจบริการเพื่อรองรับการขยายตัวของชุมชนโดยรอบ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 กลุ่มอุตสาหกรรมเป้าหมายที่จะได้รับการสนับสนุน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3568" y="188640"/>
            <a:ext cx="8136904" cy="93610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อุตสาหกรรมและบริการ ในเขตเศรษฐกิจพิเศษ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5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1520" y="77723"/>
            <a:ext cx="8643739" cy="8309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8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 กลุ่มอุตสาหกรรม 62 ประเภทกิจการ ตามประกาศคณะกรรมการส่งเสริมการลงทุน</a:t>
            </a:r>
          </a:p>
          <a:p>
            <a:pPr algn="r"/>
            <a:r>
              <a:rPr lang="th-TH" sz="20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10 มกราคม 2559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36916"/>
              </p:ext>
            </p:extLst>
          </p:nvPr>
        </p:nvGraphicFramePr>
        <p:xfrm>
          <a:off x="251521" y="908720"/>
          <a:ext cx="8643738" cy="5819967"/>
        </p:xfrm>
        <a:graphic>
          <a:graphicData uri="http://schemas.openxmlformats.org/drawingml/2006/table">
            <a:tbl>
              <a:tblPr/>
              <a:tblGrid>
                <a:gridCol w="3912969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364890"/>
                <a:gridCol w="1446759"/>
              </a:tblGrid>
              <a:tr h="293156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กลุ่มกิจการเป้าหมายที่ให้การส่งเสริมในพื้นที่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85897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 กลุ่มอุตสาหกรรม</a:t>
                      </a:r>
                      <a:b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(62 ประเภทกิจการ)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ตาก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สระแก้ว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ตราด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มุกดาหาร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สงขลา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เชียงราย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หนองคาย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นครพนม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กาญจนบุรี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นราธิวาส</a:t>
                      </a:r>
                    </a:p>
                  </a:txBody>
                  <a:tcPr marL="7352" marR="7352" marT="7352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524487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กลุ่มอุตสาหกรรมการเกษตร ประมงและกิจการที่เกี่ยวข้อง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ช้สิทธิประโยชน์ภายใต้มาตรการส่งเสริมการลงทุนในจังหวัดชายแดนภาคใต้โดยผ่อนปรนเงื่อนไขประเภทกิจการตามนโยบายเขตพัฒนาเศรษฐกิจพิเศษ</a:t>
                      </a:r>
                    </a:p>
                  </a:txBody>
                  <a:tcPr marL="7352" marR="7352" marT="735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กลุ่มอุตสาหกรรมการผลิตผลิตภัณฑ์เซรามิกส์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กลุ่มอุตสาหกรรมสิ่งทอ เครื่องนุ่งห่ม และเครื่องหนัง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กลุ่มอุตสาหกรรมการผลิตเครื่องเรือน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 กลุ่มอุตสาหกรรม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อัญมณี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และเครื่องประดับ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กลุ่มอุตสาหกรรมการผลิตเครื่องมือแพทย์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กลุ่มอุตสาหกรรมยานยนต์ เครื่องจักร และชิ้นส่วน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กลุ่มอุตสาหกรรมเครื่องใช้ไฟฟ้าและอิเล็กทรอนิกส์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กลุ่มอุตสาหกรรมการผลิตพลาสติก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กลุ่มอุตสาหกรรมการผลิตยา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กลุ่ม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อุตสาหกรรมโล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จิ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สติกส์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 กลุ่มนิคมหรือเขตอุตสาหกรรม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37574"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13. กลุ่มอุตสาหกรรมสนับสนุนการท่องเที่ยว</a:t>
                      </a: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  <a:sym typeface="Wingdings"/>
                        </a:rPr>
                        <a:t>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52" marR="7352" marT="7352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5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02" y="548680"/>
            <a:ext cx="8944795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941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88640"/>
            <a:ext cx="8712968" cy="10081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dirty="0">
                <a:latin typeface="TH Fah kwang" panose="02000506000000020004" pitchFamily="2" charset="-34"/>
                <a:cs typeface="TH Fah kwang" panose="02000506000000020004" pitchFamily="2" charset="-34"/>
              </a:rPr>
              <a:t>ระเบียงเศรษฐกิจพิเศษภาค</a:t>
            </a:r>
            <a:r>
              <a:rPr lang="th-TH" sz="4000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ตะวันออก</a:t>
            </a:r>
          </a:p>
          <a:p>
            <a:pPr algn="ctr"/>
            <a:r>
              <a:rPr lang="en-US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Eastern Economic Corridor) </a:t>
            </a:r>
            <a:r>
              <a:rPr lang="th-TH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หรือ </a:t>
            </a:r>
            <a:r>
              <a:rPr lang="en-US" sz="2800" dirty="0">
                <a:latin typeface="TH Fah kwang" panose="02000506000000020004" pitchFamily="2" charset="-34"/>
                <a:cs typeface="TH Fah kwang" panose="02000506000000020004" pitchFamily="2" charset="-34"/>
              </a:rPr>
              <a:t>EEC </a:t>
            </a:r>
            <a:endParaRPr lang="th-TH" sz="2800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548075"/>
            <a:ext cx="4680520" cy="4401205"/>
          </a:xfrm>
          <a:prstGeom prst="rect">
            <a:avLst/>
          </a:prstGeom>
          <a:noFill/>
          <a:ln w="38100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พื้นที่ในบริเวณจังหวัดฉะเชิงเทรา ชลบุรี และระยอง และให้หมายความรวมถึงเขตจังหวัดอื่นที่ติดต่อเกี่ยวข้องตามที่คณะกรรมการนโยบาย กำหนดเพิ่มเติม โดยความเห็นชอบของคณะรัฐมนตรี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6" r="18223"/>
          <a:stretch/>
        </p:blipFill>
        <p:spPr bwMode="auto">
          <a:xfrm>
            <a:off x="5012939" y="1686514"/>
            <a:ext cx="3947566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03103" y="6192113"/>
            <a:ext cx="885740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คําสั่ง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หัวหน้าคณะรักษาความสงบ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แห่งชาติ ที่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๒/๒๕๖๐ วันที่ ๑๗ มกราคม พุทธศักราช ๒๕๖๐  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เรื่อง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การพัฒนาระเบียงเศรษฐกิจพิเศษภาคตะวันออก</a:t>
            </a:r>
          </a:p>
        </p:txBody>
      </p:sp>
    </p:spTree>
    <p:extLst>
      <p:ext uri="{BB962C8B-B14F-4D97-AF65-F5344CB8AC3E}">
        <p14:creationId xmlns:p14="http://schemas.microsoft.com/office/powerpoint/2010/main" val="59845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504" y="188640"/>
            <a:ext cx="8946232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โครงการระเบียงเศรษฐกิจภาค</a:t>
            </a:r>
            <a:r>
              <a:rPr lang="th-TH" sz="28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ตะวันออก</a:t>
            </a:r>
          </a:p>
          <a:p>
            <a:pPr algn="r"/>
            <a:r>
              <a:rPr lang="th-TH" sz="28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 </a:t>
            </a:r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(</a:t>
            </a:r>
            <a:r>
              <a:rPr lang="en-US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Eastern Economic Corridor) </a:t>
            </a:r>
            <a:r>
              <a:rPr lang="th-TH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หรือ </a:t>
            </a:r>
            <a:r>
              <a:rPr lang="en-US" sz="2800" b="1" dirty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EEC </a:t>
            </a:r>
            <a:endParaRPr lang="th-TH" sz="2800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9512" y="1484784"/>
            <a:ext cx="8784976" cy="4401205"/>
          </a:xfrm>
          <a:prstGeom prst="rect">
            <a:avLst/>
          </a:prstGeom>
          <a:solidFill>
            <a:srgbClr val="FFC000"/>
          </a:solidFill>
          <a:ln w="2857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โครงการนำร่องไปสู่การพัฒนาเป็น </a:t>
            </a:r>
          </a:p>
          <a:p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    เขตเศรษฐกิจการลงทุนพิเศษ หรือ </a:t>
            </a:r>
          </a:p>
          <a:p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ระเบียงเศรษฐกิจภาคตะวันออก </a:t>
            </a:r>
            <a:r>
              <a: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EEC 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ซึ่งคาดว่าดึงดูด</a:t>
            </a:r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นักลงทุนต่างชาติให้เข้ามาลงทุนใน 10 อุตสาหกรรมเป้าหมายของ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ประเทศเพื่อพัฒนาภาคอุตสาหกรรม</a:t>
            </a:r>
            <a:r>
              <a:rPr lang="th-TH" sz="4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ของประเทศไทยมีความทันสมัย สามารถแข่งขันได้ในเวทีโลก และทำให้ประเทศหลุดพ้นจากกับดักรายได้ปาน</a:t>
            </a:r>
            <a:r>
              <a:rPr lang="th-TH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36618"/>
            <a:ext cx="2736304" cy="1666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00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51520" y="116632"/>
            <a:ext cx="8784976" cy="10215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/>
            <a:r>
              <a:rPr lang="th-TH" sz="5400" b="1" dirty="0" smtClean="0">
                <a:solidFill>
                  <a:srgbClr val="FFFF00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เป้าหมายหลักเขตเศรษฐกิจพิเศษ</a:t>
            </a:r>
            <a:endParaRPr lang="th-TH" sz="5400" b="1" dirty="0">
              <a:solidFill>
                <a:srgbClr val="FFFF00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91952" y="3562847"/>
            <a:ext cx="7768480" cy="811920"/>
            <a:chOff x="611560" y="6452040"/>
            <a:chExt cx="7768480" cy="811920"/>
          </a:xfrm>
        </p:grpSpPr>
        <p:sp>
          <p:nvSpPr>
            <p:cNvPr id="5" name="Rectangle 4"/>
            <p:cNvSpPr/>
            <p:nvPr/>
          </p:nvSpPr>
          <p:spPr>
            <a:xfrm>
              <a:off x="1971328" y="6471872"/>
              <a:ext cx="6408712" cy="792088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ดึงดูด </a:t>
              </a:r>
              <a:r>
                <a:rPr lang="en-US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FDI  </a:t>
              </a:r>
              <a:r>
                <a:rPr lang="en-US" sz="2800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(Foreign direct investment)</a:t>
              </a:r>
              <a:r>
                <a:rPr lang="en-US" sz="48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611560" y="6452040"/>
              <a:ext cx="1359768" cy="811920"/>
            </a:xfrm>
            <a:prstGeom prst="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1952" y="5497400"/>
            <a:ext cx="7768480" cy="811920"/>
            <a:chOff x="691952" y="3625192"/>
            <a:chExt cx="7768480" cy="811920"/>
          </a:xfrm>
        </p:grpSpPr>
        <p:sp>
          <p:nvSpPr>
            <p:cNvPr id="11" name="Rectangle 10"/>
            <p:cNvSpPr/>
            <p:nvPr/>
          </p:nvSpPr>
          <p:spPr>
            <a:xfrm>
              <a:off x="2051720" y="3645024"/>
              <a:ext cx="6408712" cy="79208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พัฒนาความเจริญสู่พื้นที่ที่มีศักยภาพสูง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691952" y="3625192"/>
              <a:ext cx="1359768" cy="811920"/>
            </a:xfrm>
            <a:prstGeom prst="rect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75048" y="4561296"/>
            <a:ext cx="7768480" cy="811920"/>
            <a:chOff x="683568" y="4705312"/>
            <a:chExt cx="7768480" cy="811920"/>
          </a:xfrm>
        </p:grpSpPr>
        <p:sp>
          <p:nvSpPr>
            <p:cNvPr id="13" name="Rectangle 12"/>
            <p:cNvSpPr/>
            <p:nvPr/>
          </p:nvSpPr>
          <p:spPr>
            <a:xfrm>
              <a:off x="2043336" y="4725144"/>
              <a:ext cx="6408712" cy="792088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เพิ่มขีดความสามารถเป็นผู้นำในการแข่งขัน 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83568" y="4705312"/>
              <a:ext cx="1359768" cy="811920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91952" y="2652804"/>
            <a:ext cx="7768480" cy="811920"/>
            <a:chOff x="683568" y="5785432"/>
            <a:chExt cx="7768480" cy="811920"/>
          </a:xfrm>
        </p:grpSpPr>
        <p:sp>
          <p:nvSpPr>
            <p:cNvPr id="15" name="Rectangle 14"/>
            <p:cNvSpPr/>
            <p:nvPr/>
          </p:nvSpPr>
          <p:spPr>
            <a:xfrm>
              <a:off x="2043336" y="5805264"/>
              <a:ext cx="6408712" cy="79208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571500" indent="-571500">
                <a:buFont typeface="Courier New" panose="02070309020205020404" pitchFamily="49" charset="0"/>
                <a:buChar char="o"/>
              </a:pPr>
              <a:r>
                <a:rPr lang="th-TH" sz="36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 ยกระดับสู่อุตสาหกรรมเป้าหมาย</a:t>
              </a:r>
              <a:endParaRPr lang="en-US" sz="3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683568" y="5785432"/>
              <a:ext cx="1359768" cy="811920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5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endParaRPr lang="en-US" sz="4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2080" y="1173175"/>
            <a:ext cx="8754416" cy="13849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r"/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รัฐบาลมุ่งยกระดับโครงการอีส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เทริ์น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ซีบอร์ดขึ้นเป็นซุปเปอร์อีส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เทิร์น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ซีบอร์ด </a:t>
            </a:r>
          </a:p>
          <a:p>
            <a:pPr algn="r"/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เพื่อพัฒนาระเบียงเศรษฐกิจภาคตะวันออกให้เป็นศูนย์กลางทางเศรษฐกิจที่สำคัญของประเทศ  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และเป็น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ศูนย์กลางอุตสาหกรรมแห่งอนาคตเชื่อมโยงอนุภูมิภาคตะวันออกเฉียงใต้</a:t>
            </a:r>
          </a:p>
        </p:txBody>
      </p:sp>
    </p:spTree>
    <p:extLst>
      <p:ext uri="{BB962C8B-B14F-4D97-AF65-F5344CB8AC3E}">
        <p14:creationId xmlns:p14="http://schemas.microsoft.com/office/powerpoint/2010/main" val="228099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6783" y="1196752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สิทธิในการถือครองกรรมสิทธิ์ที่ดิน หรือ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อสังหาริมทรัพย์ของ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คนต่าง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ด้าว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สิทธิการเช่าที่ดินในเขตส่งเสริมเศรษฐกิจพิเศษสูงสุดมี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กําหนด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</a:t>
            </a:r>
          </a:p>
          <a:p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เวลาสูงสุด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ถึง 99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นํา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ช่างฝีมือ ผู้บริหารหรือ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ผู้ชํานาญการ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ซึ่งเป็นคนต่างด้าว </a:t>
            </a: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เข้า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มาและอยู่อาศัยใน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ราชอาณาจักรเป็น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ชั่วคราว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สิทธิในการที่จะได้รับยกเว้นภาษีเงินได้นิติบุคคลสูงสุด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13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ประโยชนในด้านธุรกรรมการเงิน เช่น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ในการถือ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ครอง</a:t>
            </a:r>
          </a:p>
          <a:p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เงินตรา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ต่างประเทศ เป็นระยะเวลา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นานกว่าที่กำหนด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ไว้ตาม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กฎหมาย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8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ศูนย์บริการเบ็ดเสร็จครบวงจร (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One Stop Service ) 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2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อํานวย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ความสะดวก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แก่นัก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ลงทุนในการประกอบ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</a:t>
            </a:r>
            <a:endParaRPr lang="th-TH" sz="28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9110" y="2776151"/>
            <a:ext cx="1658891" cy="868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480" y="4005064"/>
            <a:ext cx="1707381" cy="894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320" y="1470971"/>
            <a:ext cx="1512168" cy="12379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396783" y="188640"/>
            <a:ext cx="8423689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สิทธิประโยชน์และสิทธิในเขตเศรษฐกิจลงทุนพิเศษ</a:t>
            </a:r>
          </a:p>
        </p:txBody>
      </p:sp>
    </p:spTree>
    <p:extLst>
      <p:ext uri="{BB962C8B-B14F-4D97-AF65-F5344CB8AC3E}">
        <p14:creationId xmlns:p14="http://schemas.microsoft.com/office/powerpoint/2010/main" val="178555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0" y="12745"/>
            <a:ext cx="9108504" cy="1328023"/>
          </a:xfrm>
          <a:prstGeom prst="roundRect">
            <a:avLst>
              <a:gd name="adj" fmla="val 6235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>
                <a:latin typeface="TH Fah kwang" panose="02000506000000020004" pitchFamily="2" charset="-34"/>
                <a:cs typeface="TH Fah kwang" panose="02000506000000020004" pitchFamily="2" charset="-34"/>
              </a:rPr>
              <a:t>แผน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ยุทธศาสตร์การ</a:t>
            </a:r>
            <a:r>
              <a:rPr lang="th-TH" sz="3600" b="1" dirty="0">
                <a:latin typeface="TH Fah kwang" panose="02000506000000020004" pitchFamily="2" charset="-34"/>
                <a:cs typeface="TH Fah kwang" panose="02000506000000020004" pitchFamily="2" charset="-34"/>
              </a:rPr>
              <a:t>ลงทุนของโครงการ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ย่อย  ตามโครงการระเบียบเศรษฐกิจภาคตะวันออก </a:t>
            </a:r>
            <a:r>
              <a:rPr lang="en-US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EEC</a:t>
            </a:r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 </a:t>
            </a:r>
            <a:endParaRPr lang="th-TH" sz="36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395536" y="1844824"/>
            <a:ext cx="8374748" cy="1021556"/>
            <a:chOff x="395536" y="1543348"/>
            <a:chExt cx="8374748" cy="1021556"/>
          </a:xfrm>
        </p:grpSpPr>
        <p:sp>
          <p:nvSpPr>
            <p:cNvPr id="6" name="Rounded Rectangle 5"/>
            <p:cNvSpPr/>
            <p:nvPr/>
          </p:nvSpPr>
          <p:spPr>
            <a:xfrm>
              <a:off x="395536" y="1543348"/>
              <a:ext cx="8374748" cy="1021556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แผนการลงทุนโครงสร้างพื้นฐาน </a:t>
              </a:r>
            </a:p>
          </p:txBody>
        </p: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1562303"/>
              <a:ext cx="1643061" cy="98364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pic>
      </p:grpSp>
      <p:grpSp>
        <p:nvGrpSpPr>
          <p:cNvPr id="12" name="Group 11"/>
          <p:cNvGrpSpPr/>
          <p:nvPr/>
        </p:nvGrpSpPr>
        <p:grpSpPr>
          <a:xfrm>
            <a:off x="395536" y="2996952"/>
            <a:ext cx="8374748" cy="1021556"/>
            <a:chOff x="395536" y="2695476"/>
            <a:chExt cx="8374748" cy="1021556"/>
          </a:xfrm>
        </p:grpSpPr>
        <p:sp>
          <p:nvSpPr>
            <p:cNvPr id="9" name="Rounded Rectangle 8"/>
            <p:cNvSpPr/>
            <p:nvPr/>
          </p:nvSpPr>
          <p:spPr>
            <a:xfrm>
              <a:off x="395536" y="2695476"/>
              <a:ext cx="8374748" cy="1021556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พัฒนาธุรกิจและ</a:t>
              </a:r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อุตสาหกรรม</a:t>
              </a:r>
              <a:endPara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4296" y="2729309"/>
              <a:ext cx="953889" cy="953889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pic>
      </p:grpSp>
      <p:grpSp>
        <p:nvGrpSpPr>
          <p:cNvPr id="13" name="Group 12"/>
          <p:cNvGrpSpPr/>
          <p:nvPr/>
        </p:nvGrpSpPr>
        <p:grpSpPr>
          <a:xfrm>
            <a:off x="448333" y="4136281"/>
            <a:ext cx="8320525" cy="1021556"/>
            <a:chOff x="448333" y="3834805"/>
            <a:chExt cx="8320525" cy="1021556"/>
          </a:xfrm>
        </p:grpSpPr>
        <p:sp>
          <p:nvSpPr>
            <p:cNvPr id="10" name="Rounded Rectangle 9"/>
            <p:cNvSpPr/>
            <p:nvPr/>
          </p:nvSpPr>
          <p:spPr>
            <a:xfrm>
              <a:off x="448333" y="3834805"/>
              <a:ext cx="8320525" cy="1021556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พัฒนาแหล่ง</a:t>
              </a:r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ท่องเที่ยว</a:t>
              </a:r>
              <a:endPara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30072" y="3919612"/>
              <a:ext cx="1566537" cy="85637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</p:pic>
      </p:grpSp>
      <p:grpSp>
        <p:nvGrpSpPr>
          <p:cNvPr id="14" name="Group 13"/>
          <p:cNvGrpSpPr/>
          <p:nvPr/>
        </p:nvGrpSpPr>
        <p:grpSpPr>
          <a:xfrm>
            <a:off x="448333" y="5318191"/>
            <a:ext cx="8343477" cy="1145189"/>
            <a:chOff x="448333" y="4927724"/>
            <a:chExt cx="8343477" cy="1145189"/>
          </a:xfrm>
        </p:grpSpPr>
        <p:sp>
          <p:nvSpPr>
            <p:cNvPr id="8" name="Rounded Rectangle 7"/>
            <p:cNvSpPr/>
            <p:nvPr/>
          </p:nvSpPr>
          <p:spPr>
            <a:xfrm>
              <a:off x="448333" y="4927724"/>
              <a:ext cx="8300131" cy="1021556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r>
                <a:rPr lang="th-TH" sz="5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แผนการ</a:t>
              </a:r>
              <a:r>
                <a:rPr lang="th-TH" sz="54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พัฒนาเมืองใหม่</a:t>
              </a:r>
            </a:p>
          </p:txBody>
        </p:sp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5305" y="4962365"/>
              <a:ext cx="3686505" cy="111054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</p:pic>
      </p:grpSp>
    </p:spTree>
    <p:extLst>
      <p:ext uri="{BB962C8B-B14F-4D97-AF65-F5344CB8AC3E}">
        <p14:creationId xmlns:p14="http://schemas.microsoft.com/office/powerpoint/2010/main" val="39654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01" y="1369053"/>
            <a:ext cx="3617117" cy="50842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004982" y="1217847"/>
            <a:ext cx="5102252" cy="5130284"/>
          </a:xfrm>
          <a:prstGeom prst="roundRect">
            <a:avLst>
              <a:gd name="adj" fmla="val 90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การก่อสร้างสนามบินอู่ตะเภาให้เป็นสนามบิน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เชิงพาณิชย์แห่งที่ 3 พร้อมศูนย์ซ่อมอากาศยาน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พัฒนาท่าเรือมาบตาพุด ระยะที่ 3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ก่อสร้างท่าเรือแหลมฉบังระยะที่ 3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พัฒนา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ท่าเรือพาณิชย์สัตหีบเป็นท่าเรือ</a:t>
            </a:r>
            <a:r>
              <a:rPr lang="th-TH" sz="2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เฟอร์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รี่  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พัฒนาท่าเรือคลองใหญ่ จ.ตราด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ก่อสร้างรถไฟฟ้าความเร็วสูง (กรุงเทพ-พัทยา-ระยอง)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ก่อสร้างรถไฟรางคู่ ฉะเชิงเทรา-คลองสิบเก้า-แก่งคอย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ก่อสร้าง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ทางมอเตอร์</a:t>
            </a:r>
            <a:r>
              <a:rPr lang="th-TH" sz="2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เวย์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3 เส้นทาง สายกรุงเทพฯ–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ชลบุรี-พัทยา-มาบตาพุด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แหลมฉบัง-นครราชสีมา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พัฒนาเมืองใหม่ (ฉะเชิงเทรา พัทยา อู่ตะเภา  ระยอง)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การลงทุนภาคอุตสาหกรรม  5 แสนล้านบาท</a:t>
            </a:r>
          </a:p>
          <a:p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10. พัฒนาด้านอุตสาหกรรมท่องเที่ยว 2 แสนล้านบาท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68001" y="188640"/>
            <a:ext cx="8624479" cy="86409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โครงการก่อสร้างและลงทุนขนาดใหญ่ ของ </a:t>
            </a:r>
            <a:r>
              <a:rPr lang="en-US" sz="36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EEC</a:t>
            </a:r>
            <a:endParaRPr lang="th-TH" sz="36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205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87" y="692695"/>
            <a:ext cx="8888225" cy="547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414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9552" y="6237312"/>
            <a:ext cx="80648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นายกานต์ ตระกูล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ฮุน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คณะกรรมการบริหาร โครงการพัฒนาระเบียงเศรษฐกิจภาค</a:t>
            </a:r>
            <a:r>
              <a:rPr lang="th-TH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ตะวันออก </a:t>
            </a:r>
            <a:r>
              <a:rPr lang="en-US" sz="1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(EEC)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67544" y="1412776"/>
            <a:ext cx="8136904" cy="4743093"/>
          </a:xfrm>
          <a:prstGeom prst="roundRect">
            <a:avLst>
              <a:gd name="adj" fmla="val 890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การพัฒนาให้เป็นศูนย์กลางของธุรกิจหรือ “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Global Business Hub”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ศูนย์กลางทางด้านการเงินหรือ “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Financial Hub”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ของภูมิภาค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สํานักงาน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ใหญ่การค้าและการลงทุนข้ามชาติ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 ศูนย์กลางข้อมูล (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Center) R&amp;D Center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การเตรียมความพร้อมเรื่องโครงสร้างพื้นฐาน เพื่อรองรับประชากรที่เพิ่มขึ้นเป็น 13 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การจัดตั้งกองทุนเพื่อพัฒนาชุมชนเพื่อให้มีการดูแลชุมชน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การสร้างศูนย์วิจัยและพัฒนา (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R&amp;D)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การพัฒนาโครงสร้างพื้นฐานเพื่อการท่องเที่ยว ทั้งระบบขนส่งทางรางในเมืองพัทยา</a:t>
            </a: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การลงทุน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พื้นฐานดิจิทัล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อินเตอร์เน็ตบ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รอด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แบนด์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ทุกหมู่บ้าน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เคเบิ้ลใต้น้ำเพื่อ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เชื่อมต่ออิเตอร์เน็ต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เกต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เวย์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โครงการตาม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นโยบายดิจิทัล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ไทยแลนด์ </a:t>
            </a:r>
          </a:p>
        </p:txBody>
      </p:sp>
      <p:sp>
        <p:nvSpPr>
          <p:cNvPr id="7" name="Rectangle 6"/>
          <p:cNvSpPr/>
          <p:nvPr/>
        </p:nvSpPr>
        <p:spPr>
          <a:xfrm>
            <a:off x="251520" y="260648"/>
            <a:ext cx="8640960" cy="7920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การพัฒนาเพื่อรองรับภาคเศรษฐกิจและการดำเนินธุรกิจ </a:t>
            </a:r>
            <a:r>
              <a:rPr lang="en-US" sz="28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EEC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122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9671" y="980728"/>
            <a:ext cx="4248980" cy="55707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เมือง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ใหม่ ฉะเชิงเทรา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รอยต่อระหว่างเมืองฉะเชิงเทรากับจังหวัด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ชลบุรี</a:t>
            </a: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เมืองใหม่ระยอง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อยู่เลยจากตัว เมืองระยองและใกล้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กับอำเภอ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บ้าน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ค่าย</a:t>
            </a: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เมืองใหม่พัทยา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พื้นที่เดียวกับที่การท่องเที่ยวแห่งประเทศไทย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ททท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พื้นที่ไว้แล้ว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เมืองใหม่อู่ตะเภา </a:t>
            </a:r>
            <a:endParaRPr lang="th-TH" sz="2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อยู่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ห่างจากสนามบินอู่ตะเภาประมาณ 5 กิโลเมตร </a:t>
            </a:r>
            <a:endParaRPr lang="th-TH" sz="24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ประมาณการประชากรเพิ่มปี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2559 อยู่ที่ 2.4 ล้านคน เป็น 13.5 ล้านคน </a:t>
            </a:r>
            <a:endParaRPr lang="th-TH" sz="24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323307"/>
            <a:ext cx="4392488" cy="7831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40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การพัฒนาเมืองใหม่</a:t>
            </a:r>
            <a:endParaRPr lang="th-TH" sz="40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755" b="5719"/>
          <a:stretch/>
        </p:blipFill>
        <p:spPr bwMode="auto">
          <a:xfrm>
            <a:off x="383217" y="1785886"/>
            <a:ext cx="3985078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574632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/>
              <a:t>ที่มา </a:t>
            </a:r>
            <a:r>
              <a:rPr lang="en-US" dirty="0" smtClean="0"/>
              <a:t>: </a:t>
            </a:r>
            <a:r>
              <a:rPr lang="th-TH" dirty="0" smtClean="0"/>
              <a:t>กระทรวงคมนาคม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6228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6341258"/>
            <a:ext cx="8424936" cy="400110"/>
          </a:xfrm>
          <a:prstGeom prst="rect">
            <a:avLst/>
          </a:prstGeom>
          <a:ln w="3492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Super Cluster </a:t>
            </a:r>
            <a:r>
              <a:rPr lang="th-TH" sz="20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เป็นคลัสเตอร์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สำหรับกิจการที่ใช้เทคโนโลยีขั้นสูง และอุตสาหกรรมแห่งอนาคต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43608" y="-6215"/>
            <a:ext cx="6480720" cy="5093441"/>
            <a:chOff x="1043608" y="116632"/>
            <a:chExt cx="6480720" cy="509344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116632"/>
              <a:ext cx="6480720" cy="5093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679477" y="2663352"/>
              <a:ext cx="25202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Courier New" panose="02070309020205020404" pitchFamily="49" charset="0"/>
                <a:buChar char="o"/>
              </a:pPr>
              <a:r>
                <a:rPr lang="th-TH" sz="2400" b="1" dirty="0" smtClean="0">
                  <a:latin typeface="Myriad Web Pro" panose="020B0503030403020204" pitchFamily="34" charset="0"/>
                  <a:ea typeface="Adobe Fan Heiti Std B" pitchFamily="34" charset="-128"/>
                  <a:cs typeface="TH SarabunPSK" panose="020B0500040200020003" pitchFamily="34" charset="-34"/>
                </a:rPr>
                <a:t>ท่องเที่ยวและบริการ</a:t>
              </a:r>
              <a:endParaRPr lang="th-TH" sz="2400" b="1" dirty="0">
                <a:latin typeface="Myriad Web Pro" panose="020B0503030403020204" pitchFamily="34" charset="0"/>
                <a:ea typeface="Adobe Fan Heiti Std B" pitchFamily="34" charset="-128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ounded Rectangle 5"/>
          <p:cNvSpPr/>
          <p:nvPr/>
        </p:nvSpPr>
        <p:spPr>
          <a:xfrm>
            <a:off x="179512" y="4957910"/>
            <a:ext cx="8856984" cy="1293197"/>
          </a:xfrm>
          <a:prstGeom prst="roundRect">
            <a:avLst>
              <a:gd name="adj" fmla="val 12494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46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อุตสาหกรรมที่คาดว่าจะมีการลงทุนในระยะ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ต้น 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อุตสาหกรรมปิโตร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เคมีขั้น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สูง  อุสาหกรรม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ในส่วนของยานยนต์ที่เป็น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ไฮบริด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พัฒนาไปสู่การลงทุนของอุตสาหกรรมยานยนต์ ไฟฟ้า (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EV</a:t>
            </a:r>
          </a:p>
        </p:txBody>
      </p:sp>
    </p:spTree>
    <p:extLst>
      <p:ext uri="{BB962C8B-B14F-4D97-AF65-F5344CB8AC3E}">
        <p14:creationId xmlns:p14="http://schemas.microsoft.com/office/powerpoint/2010/main" val="393490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1C7E-942F-46CA-87BF-8A2ECDFC5E5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7992888" cy="6232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01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1540" y="489734"/>
            <a:ext cx="8280920" cy="5878532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ในพื้นที่เขตเศรษฐกิจ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พิเศษ</a:t>
            </a:r>
          </a:p>
          <a:p>
            <a:pPr algn="ctr"/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3200" b="1" dirty="0" smtClean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3200" b="1" dirty="0">
                <a:solidFill>
                  <a:prstClr val="white"/>
                </a:solidFill>
                <a:effectLst>
                  <a:glow rad="177800">
                    <a:srgbClr val="1F497D">
                      <a:lumMod val="60000"/>
                      <a:lumOff val="40000"/>
                      <a:alpha val="52000"/>
                    </a:srgbClr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</a:t>
            </a:r>
            <a:endParaRPr lang="th-TH" sz="3200" b="1" dirty="0" smtClean="0">
              <a:solidFill>
                <a:prstClr val="white"/>
              </a:solidFill>
              <a:effectLst>
                <a:glow rad="177800">
                  <a:srgbClr val="1F497D">
                    <a:lumMod val="60000"/>
                    <a:lumOff val="40000"/>
                    <a:alpha val="52000"/>
                  </a:srgbClr>
                </a:glo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นโยบายรัฐบาล  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สร้างความสามารถในการแข่งข้น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บริบท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ส่งเสริมการค้าการลงทุนตามนโยบายเขตเศรษฐกิจพิเศษ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กระจายความเจริญสู่พื้นที่ชายแดนที่มี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ศักยภาพ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ติดกับประเทศเพื่อนบ้าน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2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สนับสนุนให้มีการตั้งโรงงานอุตสาหกรรมหรือการค้าการลงทุนที่เพิ่มมากขึ้น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2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ลดการอพยพย้ายถิ่นของคนในพื้นที่เข้ามาในพื้นที่ กทม. และปริมณฑล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 </a:t>
            </a:r>
          </a:p>
          <a:p>
            <a:pPr lvl="2"/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ลดปัญหาแรงงาน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จากประเทศเพื่อนบ้านเข้ามาหางานทำในประเทศไทย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อำนวยความสะดวกในการค้าชายแดนกับประเทศเพื่อนบ้านในกลุ่ม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CLMV</a:t>
            </a:r>
          </a:p>
          <a:p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3.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ทำให้เขตเศรษฐกิจพิเศษตามแนวชายแดน กลายเป็น “ศูนย์กลางการค้า”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ประเทศ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เพื่อนบ้าน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4. สร้างความเข้มแข็งทางเศรษฐกิจภูมิภาคและก่อให้เกิดการจ้างงาน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5. เพิ่มทักษะฝีมือแรงงานในระบบการจ้างงานในพื้นที่</a:t>
            </a:r>
            <a:endParaRPr lang="en-US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1522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28" y="3672077"/>
            <a:ext cx="3816424" cy="2640723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เป้าหมาย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กลุ่มเป้าหมาย 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แรงงานใหม่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แรงงานในสถาน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ประกอบการ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Start up</a:t>
            </a:r>
          </a:p>
          <a:p>
            <a:pPr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4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ผู้ถูกเลิกจ้างหรือว่างงาน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5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แรงงานนอก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ระบบ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7524" y="116632"/>
            <a:ext cx="8568952" cy="3490186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วัตถุประสงค์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1.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ฝึกอบรมแรงงานใหม่ แรงงานที่ยังไม่มีงานทำหรือไม่เคยทำงาน นักเรียนนักศึกษาปีสุดท้ายระดับ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 รองรับความต้องการของพื้นที่และตลาดแรงงานในพื้นที่จังหวัดเขตเศรษฐกิจพิเศษ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2. ยกระดับฝีมือแรงงานในระบบการจ้างงานที่อยู่ในจังหวัดเขตเศรษฐกิจพิเศษ ให้มีความรู้ ความสามารถในการปฏิบัติงานสอดคล้องกับความต้องการของสภาพพื้นที่และตลาดแรงงานในพื้นที่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3. ฝีกอบรมฝีมือแรงงานทั่วไป แรงงานนอกระบบ ผู้ถูกเลิกจ้าง ว่างงาน เพื่อให้มีความพร้อม ในการทำงานรองรับการมาลงทุนของสถานประกอบการหรือปรับเปลี่ยนอาชีพ ประกอบอาชีพเสริม ประกอบอาชีพอิสระได้ในพื้นที่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50726" y="3714263"/>
            <a:ext cx="4605750" cy="2598537"/>
          </a:xfrm>
          <a:prstGeom prst="rect">
            <a:avLst/>
          </a:prstGeom>
          <a:ln w="9525">
            <a:solidFill>
              <a:schemeClr val="tx1"/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เป้าหมาย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กลุ่มเป้าหมาย </a:t>
            </a: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6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ผู้ประกอบอาชีพ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อิสระ</a:t>
            </a: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7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แรงงานทั่วไป</a:t>
            </a:r>
          </a:p>
          <a:p>
            <a:pPr>
              <a:lnSpc>
                <a:spcPct val="115000"/>
              </a:lnSpc>
            </a:pP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8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นักศึกษาปีสุดท้าย 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</a:t>
            </a:r>
          </a:p>
          <a:p>
            <a:pPr>
              <a:lnSpc>
                <a:spcPct val="115000"/>
              </a:lnSpc>
            </a:pPr>
            <a:endParaRPr lang="en-US" sz="24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244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4" y="692696"/>
            <a:ext cx="8208912" cy="3046988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และตัวชี้วัด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1.  จำนวนผู้เข้ารับการฝึกอบรมได้ตามกำหนดเป้าหมาย  16,000 คน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1.1 เตรียมเข้าทำงาน   1,000 คน  ระยะเวลาของหลักสูตร 35 – 60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1) แรงงานใหม่  นักศึกษาปีสุดท้ายระดับ </a:t>
            </a:r>
            <a:r>
              <a:rPr lang="th-TH" sz="2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ปวช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ขึ้นไป ผู้ผ่านการฝึกอบรมด้านอาชีพยังไม่ได้งานทำ หรือไม่เคยทำงาน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1.2 ยกระดับฝีมือแรงงาน จำนวน 9,000 คน ระยะเวลาของหลักสูตร 12 – 60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1.3 ฝึกเสริมอาชีพ จำนวน 6,000 คน  ระยะเวลาของหลักสูตร 18 – 30 ชั่วโมง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2. ร้อยละของแรงงานมีฝีมือได้ตามเกณฑ์มาตรฐานการฝึก  ร้อยละ 75</a:t>
            </a:r>
          </a:p>
        </p:txBody>
      </p:sp>
    </p:spTree>
    <p:extLst>
      <p:ext uri="{BB962C8B-B14F-4D97-AF65-F5344CB8AC3E}">
        <p14:creationId xmlns:p14="http://schemas.microsoft.com/office/powerpoint/2010/main" val="46350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1520" y="116632"/>
            <a:ext cx="8640960" cy="6675674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วิธีการดำเนินการ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4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การดำเนินการก่อนการฝึก</a:t>
            </a:r>
            <a:endParaRPr lang="en-US" sz="2400" b="1" i="1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1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ประชาสัมพันธ์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แก่  3 กลุ่มเป้าหมายใน 3 ช่องทาง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800100" lvl="1" indent="-342900">
              <a:lnSpc>
                <a:spcPct val="115000"/>
              </a:lnSpc>
              <a:buFont typeface="Symbol"/>
              <a:buChar char="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ประสานหน่วยงาน องค์กร สถานประกอบการตามสาขาอุตสาหกรรมเป้าหมาย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800100" lvl="1" indent="-342900">
              <a:lnSpc>
                <a:spcPct val="115000"/>
              </a:lnSpc>
              <a:buFont typeface="Symbol"/>
              <a:buChar char="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เชิญชวนแรงงานในพื้นที่ ผ่าน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สถาบันการศึกษา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สถานประกอบการ หอการค้า สำนักงานอุตสาหกรรมจังหวัด มูลนิธิ หน่วยงานที่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เกี่ยวข้อง</a:t>
            </a:r>
          </a:p>
          <a:p>
            <a:pPr>
              <a:lnSpc>
                <a:spcPct val="115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2) เปิดรับสมัคร และเตรียมการฝึก เช่นหลักสูตร สถานที่ อุปกรณ์ วัสดุ วิทยากร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</a:t>
            </a:r>
            <a:r>
              <a:rPr lang="th-TH" sz="24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การดำเนินการฝึกอบรม</a:t>
            </a:r>
            <a:endParaRPr lang="en-US" sz="2400" b="1" i="1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หลักสูตรการฝึก 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 กลุ่มอุตสาหกรรมที่ได้รับการส่งเสริมการลงทุน  13 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หลักสูตร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อบรมทักษะด้าน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ภาษาอังกฤษ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ทักษะเกี่ยวกับ </a:t>
            </a:r>
            <a:r>
              <a:rPr lang="en-US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STEM</a:t>
            </a:r>
          </a:p>
          <a:p>
            <a:pPr>
              <a:lnSpc>
                <a:spcPct val="115000"/>
              </a:lnSpc>
            </a:pPr>
            <a:r>
              <a:rPr lang="en-US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en-US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4</a:t>
            </a:r>
            <a:r>
              <a:rPr lang="en-US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สอดคล้องกับความรู้เพื่อเพิ่มผลิตภาพแรงงาน 1 กระบวนงาน ใน 4 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กระบวนงาน</a:t>
            </a:r>
          </a:p>
          <a:p>
            <a:pPr>
              <a:lnSpc>
                <a:spcPct val="115000"/>
              </a:lnSpc>
            </a:pP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5</a:t>
            </a:r>
            <a:r>
              <a:rPr lang="th-TH" sz="20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) สาขาตามความต้องการของ</a:t>
            </a:r>
            <a:r>
              <a:rPr lang="th-TH" sz="2000" b="1" i="1" dirty="0" smtClean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พื้นที่ 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ประเมินผลการฝึก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ตาม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เกณฑ์การวัดและประเมินผลของแต่ละหลักสูตรและเกณฑ์มาตรฐานการ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รายงานผลการฝึก 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ผ่านระบบฐานข้อมูลกรมพัฒนาฝีมือ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แจ้งรายชื่อผู้สำเร็จการ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 </a:t>
            </a:r>
            <a:r>
              <a:rPr lang="en-US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แจ้ง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ให้กับสำนักงานงานจัดหางานจังหวัดเพื่อหาตำแหน่ง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งาน ที่ว่าง </a:t>
            </a:r>
          </a:p>
          <a:p>
            <a:pPr>
              <a:lnSpc>
                <a:spcPct val="115000"/>
              </a:lnSpc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	(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กรณีแรงงานต้องการทำงานในระบบการจ้างงาน)</a:t>
            </a:r>
            <a:endParaRPr lang="en-US" sz="20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42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8475" y="551289"/>
            <a:ext cx="7488832" cy="57554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กลุ่มอุตสาหกรรมที่ได้รับการส่งเสริมการลงทุน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อุตสาหกรรม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เซรา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มิกส์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สิ่งทอ เครื่องนุ่งห่มและเครื่อง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ผลิตเครื่อง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เรือน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อัญมณี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และเครื่องประดับ	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เครื่องจักร และ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ชิ้นส่วน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การผลิต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พลาสติก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เครื่องไฟฟ้าและ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</a:t>
            </a: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ธุรกิจเกี่ยวกับท่องเที่ยว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กิจการโล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9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6" y="409712"/>
            <a:ext cx="8136904" cy="6038576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งบประมาณ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</a:t>
            </a: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ค่าใช้จ่ายในการฝึกอบรมต่อรุ่น (20 คน)                 48,000 บาท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ค่าใช้จ่ายต่อราย				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    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2,400 บาท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การติดตามผลการ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ดำเนินงาน </a:t>
            </a:r>
            <a:r>
              <a:rPr lang="en-US" sz="2800" b="1" dirty="0" smtClean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  <a:endParaRPr lang="en-US" sz="2800" b="1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รายงานผลผ่านระบบฐานข้อมูลของกรมพัฒนาฝีมือแรงงาน  ทุกเดือน</a:t>
            </a:r>
            <a:endParaRPr lang="en-US" sz="2800" dirty="0">
              <a:solidFill>
                <a:prstClr val="black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ผลที่คาดว่าจะได้รับ </a:t>
            </a: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: </a:t>
            </a: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1. แรงงานใหม่  มีฝีมือรองรับความต้องการในพื้นที่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2. แรงงานในระบบ มีความรู้ ความสามารถในการปฏิบัติงาน สอดคล้องกับความต้องการ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800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	3. แรงงานทั่วไป แรงงานนอกระบบ ผู้ว่างงานหรือถูกเลิกจ้าง มีทักษะฝีมือในการทำงานพร้อมรองรับการมาลงทุน  การปรับเปลี่ยนอาชีพ การประกอบอาชีพเสริมหรืออาชีพอิสระในพื้นที่</a:t>
            </a:r>
            <a:endParaRPr lang="en-US" sz="2800" dirty="0">
              <a:solidFill>
                <a:srgbClr val="FF0000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329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66831" y="186321"/>
            <a:ext cx="8897657" cy="65039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r">
              <a:lnSpc>
                <a:spcPct val="115000"/>
              </a:lnSpc>
            </a:pPr>
            <a:r>
              <a:rPr lang="th-TH" sz="2800" b="1" dirty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โครงการฝีกอบรมฝีมือ</a:t>
            </a:r>
            <a:r>
              <a:rPr lang="th-TH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แรงงานใน</a:t>
            </a:r>
            <a:r>
              <a:rPr lang="th-TH" sz="2800" b="1" dirty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พื้นที่เขตพัฒนาเศรษฐกิจ</a:t>
            </a:r>
            <a:r>
              <a:rPr lang="th-TH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พิเศษ</a:t>
            </a:r>
            <a:r>
              <a:rPr lang="en-US" sz="2800" b="1" dirty="0" smtClean="0">
                <a:solidFill>
                  <a:srgbClr val="FFFF00"/>
                </a:solidFill>
                <a:effectLst>
                  <a:glow rad="139700">
                    <a:srgbClr val="8064A2">
                      <a:satMod val="175000"/>
                      <a:alpha val="40000"/>
                    </a:srgbClr>
                  </a:glow>
                </a:effectLst>
                <a:latin typeface="TH Fah kwang" panose="02000506000000020004" pitchFamily="2" charset="-34"/>
                <a:ea typeface="Calibri"/>
                <a:cs typeface="TH Fah kwang" panose="02000506000000020004" pitchFamily="2" charset="-34"/>
              </a:rPr>
              <a:t>:</a:t>
            </a:r>
            <a:endParaRPr lang="en-US" sz="2800" b="1" dirty="0">
              <a:solidFill>
                <a:srgbClr val="FFFF00"/>
              </a:solidFill>
              <a:effectLst>
                <a:glow rad="139700">
                  <a:srgbClr val="8064A2">
                    <a:satMod val="175000"/>
                    <a:alpha val="40000"/>
                  </a:srgbClr>
                </a:glow>
              </a:effectLst>
              <a:latin typeface="TH Fah kwang" panose="02000506000000020004" pitchFamily="2" charset="-34"/>
              <a:ea typeface="Calibri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38839" y="1014174"/>
            <a:ext cx="4032448" cy="1516499"/>
          </a:xfrm>
          <a:prstGeom prst="roundRect">
            <a:avLst>
              <a:gd name="adj" fmla="val 827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en-US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1. </a:t>
            </a:r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ฝึกอบรมแรงงานใหม่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แรงงานที่ยังไม่มีงานทำหรือไม่เคยทำงาน นักเรียนนักศึกษาปีสุดท้ายระดับ </a:t>
            </a:r>
            <a:r>
              <a:rPr lang="th-TH" sz="2200" dirty="0" err="1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ปวช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. ขึ้นไป </a:t>
            </a:r>
            <a:r>
              <a:rPr lang="th-TH" sz="2200" b="1" i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รองรับความต้องการของพื้นที่และตลาดแรงงานในพื้นที่จังหวัดเขตเศรษฐกิจพิเศษ</a:t>
            </a:r>
            <a:endParaRPr lang="th-TH" sz="2200" b="1" i="1" dirty="0">
              <a:solidFill>
                <a:prstClr val="white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7504" y="2958390"/>
            <a:ext cx="4032448" cy="1516499"/>
          </a:xfrm>
          <a:prstGeom prst="roundRect">
            <a:avLst>
              <a:gd name="adj" fmla="val 8271"/>
            </a:avLst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2. ยกระดับฝีมือแรงงานในระบบการจ้างงาน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ที่อยู่ในจังหวัดเขตเศรษฐกิจ</a:t>
            </a:r>
            <a:r>
              <a:rPr lang="th-TH" sz="2200" b="1" i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พิเศษ ให้มีความรู้ ความสามารถในการปฏิบัติงานสอดคล้องกับความต้องการของ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สภาพพื้นที่และตลาดแรงงานในพื้นที่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7504" y="4725928"/>
            <a:ext cx="4032448" cy="1871424"/>
          </a:xfrm>
          <a:prstGeom prst="roundRect">
            <a:avLst>
              <a:gd name="adj" fmla="val 8271"/>
            </a:avLst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r>
              <a:rPr lang="th-TH" sz="2200" b="1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3. ฝีกอบรมฝีมือแรงงานทั่วไป แรงงานนอกระบบ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ผู้ถูกเลิกจ้าง ว่างงาน </a:t>
            </a:r>
            <a:r>
              <a:rPr lang="th-TH" sz="2200" b="1" i="1" dirty="0">
                <a:solidFill>
                  <a:srgbClr val="FF0000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เพื่อให้มีความพร้อม ในการทำงานรองรับการมาลงทุนของสถานประกอบการหรือปรับเปลี่ยนอาชีพ ประกอบอาชีพเสริม ประกอบอาชีพอิสระ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ได้ในพื้นที่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572000" y="5349796"/>
            <a:ext cx="4320480" cy="1446550"/>
          </a:xfrm>
          <a:prstGeom prst="rect">
            <a:avLst/>
          </a:prstGeom>
          <a:solidFill>
            <a:srgbClr val="CCFF99"/>
          </a:solidFill>
          <a:ln w="38100">
            <a:solidFill>
              <a:srgbClr val="CC0099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อบรมทักษะด้านภาษาอังกฤษ</a:t>
            </a:r>
          </a:p>
          <a:p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ทักษะเกี่ยวกับ </a:t>
            </a:r>
            <a:r>
              <a:rPr lang="en-US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STEM</a:t>
            </a:r>
          </a:p>
          <a:p>
            <a:r>
              <a:rPr lang="en-US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ผลิตภาพ</a:t>
            </a:r>
            <a:r>
              <a:rPr lang="th-TH" sz="22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แรงงานใน </a:t>
            </a:r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กระบวนงาน</a:t>
            </a:r>
          </a:p>
          <a:p>
            <a:r>
              <a:rPr lang="th-TH" sz="2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สาขาตามความต้องการของพื้นที่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572000" y="1052736"/>
            <a:ext cx="4320480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กลุ่มอุตสาหกรรมที่ได้รับการส่งเสริมการลงทุน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อุตสาหกรรม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 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เซรา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มิกส์</a:t>
            </a:r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สิ่งทอ เครื่องนุ่งห่มและเครื่อง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ผลิตเครื่อง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เรือน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 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อัญมณี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และเครื่องประดับ	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แพทย์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 เครื่องจักร และ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ชิ้นส่วน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การผลิต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พลาสติก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เครื่องไฟฟ้าและ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อิเล็กทรอนิกส์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10) การ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ผลิต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ยา</a:t>
            </a: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11)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ธุรกิจเกี่ยวกับท่องเที่ยว </a:t>
            </a:r>
            <a:endParaRPr lang="th-TH" sz="20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1"/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12) 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กิจการโล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</a:t>
            </a:r>
            <a:r>
              <a:rPr lang="th-TH" sz="20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สติกส์</a:t>
            </a:r>
            <a:endParaRPr lang="th-TH" sz="20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552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16632"/>
            <a:ext cx="896449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สิ่งที่คาดหวังจากการพัฒนาฝีมือแรงงาน  </a:t>
            </a:r>
            <a:endParaRPr lang="th-TH" sz="36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07504" y="1124744"/>
            <a:ext cx="4896544" cy="1660743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แรงงานใหม่ แรงงานที่ยังไม่มีงานทำหรือไม่เคยทำงาน นักเรียน นักศึกษาปีสุดท้ายระดับ </a:t>
            </a:r>
            <a:r>
              <a:rPr lang="th-TH" sz="2400" b="1" dirty="0" err="1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ปวช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.ขึ้นไป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ฝีมือรองรับความต้องการใน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พื้นที่และตลาดแรงงานในเขตเศรษฐกิจพิเศษ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07504" y="2893116"/>
            <a:ext cx="4896544" cy="1836587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แรงงานในระบบการจ้างงานที่อยู่ในเขตเศรษฐกิจพิเศษ</a:t>
            </a:r>
          </a:p>
          <a:p>
            <a:pPr marL="342900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มีความรู้ 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 ความสามารถ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ในการปฏิบัติงาน สอดคล้องกับความ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ต้องการของพื้นที่และตลาดแรงงานในพื้นที่เขตเศรษฐกิจพิเศษ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7504" y="4846167"/>
            <a:ext cx="4896544" cy="1895201"/>
          </a:xfrm>
          <a:prstGeom prst="roundRect">
            <a:avLst>
              <a:gd name="adj" fmla="val 105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แรงงานทั่วไป แรงงานนอกระบบ ผู้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ว่างงาน ผู้ถูก</a:t>
            </a:r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เลิกจ้าง </a:t>
            </a:r>
            <a:endParaRPr lang="th-TH" sz="2400" b="1" dirty="0" smtClean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  <a:p>
            <a:pPr marL="342900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มีทักษะฝีมือในการ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ทำงาน  พร้อม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รองรับการมา</a:t>
            </a:r>
            <a:r>
              <a:rPr lang="th-TH" sz="2400" dirty="0" smtClean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ลงทุนของสถานประกอบการ  </a:t>
            </a:r>
            <a:r>
              <a:rPr lang="th-TH" sz="2400" dirty="0">
                <a:solidFill>
                  <a:prstClr val="white"/>
                </a:solidFill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</a:rPr>
              <a:t>การปรับเปลี่ยนอาชีพ การประกอบอาชีพเสริมหรืออาชีพอิสระในพื้นที่</a:t>
            </a:r>
            <a:endParaRPr lang="en-US" sz="2400" dirty="0">
              <a:solidFill>
                <a:prstClr val="white"/>
              </a:solidFill>
              <a:latin typeface="TH SarabunPSK" panose="020B0500040200020003" pitchFamily="34" charset="-34"/>
              <a:ea typeface="Calibri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76056" y="1124744"/>
            <a:ext cx="3995938" cy="5616624"/>
          </a:xfrm>
          <a:prstGeom prst="roundRect">
            <a:avLst>
              <a:gd name="adj" fmla="val 37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ได้ผลตามที่คาดหวังหรือไม่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จำนวนผู้รับการพัฒนาตามเป้าหรือไม่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ฝึกให้กับกลุ่มแรงงานเป้าหมายหรือไม่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จบแล้วมีความสามารถตามที่กำหนด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แรงงานใหม่ </a:t>
            </a:r>
            <a:r>
              <a:rPr lang="en-US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พร้อมที่จะทำงาน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แรงงานใน </a:t>
            </a:r>
            <a:r>
              <a:rPr lang="th-TH" sz="2400" b="1" dirty="0" err="1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มีความรู้ ความสามารถ</a:t>
            </a:r>
          </a:p>
          <a:p>
            <a:r>
              <a: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ว่างงาน  </a:t>
            </a:r>
            <a:r>
              <a:rPr lang="en-US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มีฝีมือประกอบอาชีพ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หลักสูตรที่จัดตรงกับอุตสาหกรรมเป้าหมายที่กำหนดหรือไม่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อบรมแล้วยังต้องการทำงานในพื้นที่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endParaRPr lang="th-TH" sz="24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292080" y="5085184"/>
            <a:ext cx="3600400" cy="1440160"/>
          </a:xfrm>
          <a:prstGeom prst="roundRect">
            <a:avLst>
              <a:gd name="adj" fmla="val 12819"/>
            </a:avLst>
          </a:prstGeom>
          <a:solidFill>
            <a:schemeClr val="bg1"/>
          </a:solidFill>
          <a:ln w="412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effectLst>
                  <a:glow rad="139700">
                    <a:prstClr val="black">
                      <a:alpha val="40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ท่านอบรมแล้วได้อะไรบ้าง</a:t>
            </a:r>
            <a:endParaRPr lang="th-TH" sz="3600" b="1" dirty="0">
              <a:solidFill>
                <a:prstClr val="white"/>
              </a:solidFill>
              <a:effectLst>
                <a:glow rad="139700">
                  <a:prstClr val="black">
                    <a:alpha val="40000"/>
                  </a:prst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7984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07504" y="116632"/>
            <a:ext cx="8856984" cy="105560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solidFill>
                  <a:prstClr val="black"/>
                </a:solidFill>
                <a:effectLst>
                  <a:glow rad="228600">
                    <a:prstClr val="white">
                      <a:alpha val="88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กิจกรรมถอดบทเรียน </a:t>
            </a:r>
          </a:p>
          <a:p>
            <a:pPr algn="ctr"/>
            <a:r>
              <a:rPr lang="th-TH" sz="2800" b="1" dirty="0" smtClean="0">
                <a:solidFill>
                  <a:prstClr val="black"/>
                </a:solidFill>
                <a:effectLst>
                  <a:glow rad="228600">
                    <a:prstClr val="white">
                      <a:alpha val="88000"/>
                    </a:prstClr>
                  </a:glow>
                </a:effectLst>
                <a:latin typeface="TH Fah kwang" panose="02000506000000020004" pitchFamily="2" charset="-34"/>
                <a:cs typeface="TH Fah kwang" panose="02000506000000020004" pitchFamily="2" charset="-34"/>
              </a:rPr>
              <a:t>โครงการฝักอบรมแรงงานในเขตเศรษฐกิจพิเศษ</a:t>
            </a:r>
            <a:endParaRPr lang="th-TH" sz="2800" b="1" dirty="0">
              <a:solidFill>
                <a:prstClr val="black"/>
              </a:solidFill>
              <a:effectLst>
                <a:glow rad="228600">
                  <a:prstClr val="white">
                    <a:alpha val="88000"/>
                  </a:prstClr>
                </a:glow>
              </a:effectLst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12691" y="1327001"/>
            <a:ext cx="5328593" cy="39159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ลำดับ ขั้นตอนและวิธีการปฏิบัติ งาน โครงการ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ผลสำเร็จที่เกิดขึ้น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แบบอย่างที่ดี ในการจัดทำ</a:t>
            </a:r>
          </a:p>
          <a:p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สรุปผลการปฏิบัติ ตั้งแต่เริ่มต้นถึงจบโครงการ 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87624" y="5341337"/>
            <a:ext cx="3168352" cy="13280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pPr algn="ctr"/>
            <a:r>
              <a:rPr lang="th-TH" sz="3600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เขียนเป็นหลักวิธีการปฏิบัติ</a:t>
            </a:r>
            <a:endParaRPr lang="th-TH" sz="3600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40450" y="1397730"/>
            <a:ext cx="2980838" cy="512761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ก่อนเริ่มดำเนินงานโครงการ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ศึกษาโครงการ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เปิดรับสมัคร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สิ่งที่ต้องการจากโครงการ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กำหนดหลักสูตร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4.เลือกกลุ่มเป้าหมาย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กำหนดเป้าหมาย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ดำเนินการจัดอบรม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การประเมินผล  การติดตามผล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การรายงานผล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ทบทวนผลสำเร็จการปฏิบัติ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ผลที่ได้จากโครงการ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799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255944"/>
              </p:ext>
            </p:extLst>
          </p:nvPr>
        </p:nvGraphicFramePr>
        <p:xfrm>
          <a:off x="467543" y="1906905"/>
          <a:ext cx="8208913" cy="3044190"/>
        </p:xfrm>
        <a:graphic>
          <a:graphicData uri="http://schemas.openxmlformats.org/drawingml/2006/table">
            <a:tbl>
              <a:tblPr/>
              <a:tblGrid>
                <a:gridCol w="2592288"/>
                <a:gridCol w="1224136"/>
                <a:gridCol w="1152128"/>
                <a:gridCol w="1080120"/>
                <a:gridCol w="1230930"/>
                <a:gridCol w="929311"/>
              </a:tblGrid>
              <a:tr h="3048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ปฏิบัติจริง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ผลที่ได้ (ผลต่างเป้าหมาย)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เข้าอบรม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เข้าอบรม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การฝึกเตรียมเข้าทำงาน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การฝึกยกระดับฝีมือ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9,832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8,930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72000" algn="l" fontAlgn="ctr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การฝึกอาชีพเสริม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7,697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7,324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1,697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รวม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18,652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17,262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2,652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1,262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395536" y="560936"/>
            <a:ext cx="8280920" cy="10556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ผลการจัดฝึกอบรมตามโครงการฝึกอบรมแรงงานในพื้นที่เขตเศรษฐกิจพิเศษ 10  จังหวัด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738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873907"/>
              </p:ext>
            </p:extLst>
          </p:nvPr>
        </p:nvGraphicFramePr>
        <p:xfrm>
          <a:off x="755576" y="4653136"/>
          <a:ext cx="7632850" cy="1876425"/>
        </p:xfrm>
        <a:graphic>
          <a:graphicData uri="http://schemas.openxmlformats.org/drawingml/2006/table">
            <a:tbl>
              <a:tblPr/>
              <a:tblGrid>
                <a:gridCol w="1931203"/>
                <a:gridCol w="1250684"/>
                <a:gridCol w="1250684"/>
                <a:gridCol w="1213899"/>
                <a:gridCol w="993190"/>
                <a:gridCol w="993190"/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ประเภทการฝึก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รวมผู้ตอบ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รายได้เฉลี่ย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1.ฝึกเตรียมเข้าทำงาน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42.15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13,457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2.ฝึกยกระดับ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2,927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93.07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3,145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12,233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3.ฝึกอาชีพเสริม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2,673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78.18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746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3,419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7,538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72000"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ผลรวมทั้งหมด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5,702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83.78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1,104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6,806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9,946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614815"/>
              </p:ext>
            </p:extLst>
          </p:nvPr>
        </p:nvGraphicFramePr>
        <p:xfrm>
          <a:off x="827583" y="403473"/>
          <a:ext cx="7560841" cy="4033639"/>
        </p:xfrm>
        <a:graphic>
          <a:graphicData uri="http://schemas.openxmlformats.org/drawingml/2006/table">
            <a:tbl>
              <a:tblPr/>
              <a:tblGrid>
                <a:gridCol w="720080"/>
                <a:gridCol w="1933548"/>
                <a:gridCol w="960107"/>
                <a:gridCol w="960107"/>
                <a:gridCol w="960107"/>
                <a:gridCol w="960107"/>
                <a:gridCol w="1066785"/>
              </a:tblGrid>
              <a:tr h="26670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ผลการมีงานทำในเขตเศรษฐกิจพิเศษ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1739"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ลำดับที่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ไม่มีงานทำ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รวมผู้ตอบ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รายได้เฉลี่ย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กาญจนบุรี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1,163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96.51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1,205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เชียงราย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79.62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13,490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ตราด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80.10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9,325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ตาก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581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10,516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นครพนม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4,800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นราธิวาส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83.01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6,055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มุกดาหาร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สงขลา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90.17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1,058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11,191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สระแก้ว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59.04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6,999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หนองคาย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1,249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83.43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1,497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8,309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44000" algn="l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ผลรวมทั้งหมด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5,702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83.78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1,104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6,806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9,946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49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99389"/>
              </p:ext>
            </p:extLst>
          </p:nvPr>
        </p:nvGraphicFramePr>
        <p:xfrm>
          <a:off x="233086" y="1556792"/>
          <a:ext cx="4194898" cy="5225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94898"/>
              </a:tblGrid>
              <a:tr h="304800">
                <a:tc>
                  <a:txBody>
                    <a:bodyPr/>
                    <a:lstStyle/>
                    <a:p>
                      <a:pPr marL="0" indent="0" algn="l" fontAlgn="b">
                        <a:buNone/>
                      </a:pP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หลัง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อบรมมีความมั่นใจมากขึ้น พร้อมในการ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</a:t>
                      </a:r>
                    </a:p>
                    <a:p>
                      <a:pPr marL="0" indent="0" algn="l" fontAlgn="b">
                        <a:buNone/>
                      </a:pP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งานมาก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ขึ้น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2. ฝึก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แล้วทำงานคล่องขึ้นมากกว่าเดิม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3. สามารถ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แนะนำเพื่อนได้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 มี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โอกาสเข้าทำงาน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5.</a:t>
                      </a:r>
                      <a:r>
                        <a:rPr lang="th-TH" sz="2400" b="1" u="none" strike="noStrike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จะ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ได้รับใบวุฒิบัตรและใบประกอบอาชีพ 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มี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ประสบการณ์การทำงาน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ผู้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จบจากการอบรมมีงานทำ ประมาณ 20 คน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เงินเดือน 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11,000 ได้เยอะกว่าคนอื่นเพราะ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ผ่าน</a:t>
                      </a:r>
                    </a:p>
                    <a:p>
                      <a:pPr algn="l" fontAlgn="b"/>
                      <a:r>
                        <a:rPr lang="th-TH" sz="2400" b="1" u="none" strike="noStrike" baseline="0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ทดสอบแล้ว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ได้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 ไปประกอบอาชีพได้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10. โรงพยาบาล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มีคนไข้เพิ่มขึ้น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11. ต้องการ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ทำงานในพื้นที่ 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อยู่บ้าน ยกเว้นจังหวัด</a:t>
                      </a:r>
                    </a:p>
                    <a:p>
                      <a:pPr algn="l" fontAlgn="b"/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ที่</a:t>
                      </a:r>
                      <a:r>
                        <a:rPr lang="th-TH" sz="2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มีรายได้สูง หรือมีญาติชวน</a:t>
                      </a:r>
                      <a:r>
                        <a:rPr lang="th-TH" sz="24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ไปก็อาจไป</a:t>
                      </a:r>
                      <a:endParaRPr lang="th-TH" sz="2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ด้านการติดตั้งระบบไฟฟ้า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อาคาร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-นอกอาคาร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เพิ่มขึ้นที่ได้เพิ่มขึ้น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นอกจาก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เรียนในห้องเรียน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แล้ว ได้ในเรื่อง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ปฏิบัติ 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ได้เปรียบ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กว่า ใน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เชิงปฏิบัติ"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ได้เปรียบคน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เพราะมีทักษะแน่น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กว่า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คน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ที่ได้สามารถนำไปใช้ประยุกต์ได้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ได้รับ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ความรู้มาตรฐานหลักการใช้จริง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ความรู้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การปฏิบัติที่ไม่มีสอนใน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วิทยาลัย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ความรู้เชิงลึก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มากกว่า</a:t>
            </a:r>
          </a:p>
          <a:p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สามารถ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นำมาใช้ในการทำงานได้ดี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"เรียนในวิทยาลัยอาชีวะได้ความรู้ในเชิงทฤษฎี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แต่ฝึกกับ</a:t>
            </a:r>
            <a:r>
              <a:rPr lang="th-TH" sz="2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กรมจะได้ความรู้ในเชิงปฏิบัติ"</a:t>
            </a:r>
          </a:p>
          <a:p>
            <a:endParaRPr lang="th-TH" sz="2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13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31515" y="908720"/>
            <a:ext cx="6904981" cy="4401205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ฝึกอบรม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แล้วได้ประสบการณ์ ได้ความรู้ในวิชาชีพ </a:t>
            </a:r>
            <a:endParaRPr lang="th-TH" sz="2800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ได้เปรียบ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ในการหางานเพราะมีใบมาตรฐาน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ได้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ใบผ่านการสอบประเมินความรู้ ความสามารถแล้ว (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.ต้องการ)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การ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 ในการเดินสายไฟให้กับเพื่อนบ้าน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สอน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รุ่นน้องในชุมชน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หลัง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อบรมสามารถรักษาอาการได้ เช่น สะบักจม ไมเกรน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7. สามารถ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ไปติดตั้ง</a:t>
            </a:r>
            <a:r>
              <a:rPr lang="th-TH" sz="28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แอร์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8. มี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ความคุ้มค่าโดยเฉพาะอย่างยิ่งช่วงฝึกงาน ได้ประสบการณ์ มีประโยชน์มาก</a:t>
            </a:r>
          </a:p>
          <a:p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9. มี</a:t>
            </a:r>
            <a:r>
              <a:rPr lang="th-TH" sz="28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ใบรับรองความรู้ ความสามารถการเดินสายไฟฟ้าใน</a:t>
            </a:r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อาคาร. </a:t>
            </a:r>
            <a:endParaRPr lang="th-TH" sz="2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5496" y="908720"/>
            <a:ext cx="2016224" cy="119181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ไปใช้ประโยชน์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73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2428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เตรียมเข้าทำงาน </a:t>
            </a:r>
            <a:r>
              <a:rPr lang="en-US" sz="3200" b="1" dirty="0" smtClean="0"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2428" y="1628800"/>
            <a:ext cx="4449572" cy="4200704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พอเหมาะ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มีบ้างบางหลักสูตร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ต้องการเพิ่ม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สนุก ไม่เครียด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เข้าใจ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ง่าย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แน่น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แต่ชอบในเชิงปฏิบัติ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เพียงพอ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ใน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การทำงาน </a:t>
            </a:r>
            <a:endPara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เพิ่มด้านการเรียนติดตั้งก็จะ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</a:t>
            </a:r>
          </a:p>
          <a:p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ถ้า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ได้มากกว่านี้ก็จะดี"</a:t>
            </a:r>
          </a:p>
          <a:p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8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ตั้งแต่ 9 - </a:t>
            </a:r>
            <a:r>
              <a:rPr lang="th-TH" sz="28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sz="28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88024" y="2990488"/>
            <a:ext cx="4176464" cy="26776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อยากให้ช่วยหางานให้ด้วย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" อยากได้หลักสูตรเพิ่มเติมด้าน </a:t>
            </a:r>
            <a:r>
              <a:rPr lang="en-US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DIGITAL solar sale </a:t>
            </a: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เพื่อจะนำไปใช้ในแหล่งที่ไฟฟ้าเข้าไม่ถึง"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อยากให้มีการอบรมเสริม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ควรมีการประชาสัมพันธ์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694428" y="2170523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617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  <a:solidFill>
            <a:srgbClr val="CC99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ยกระดับฝีมือ </a:t>
            </a:r>
            <a:endParaRPr lang="th-TH" sz="32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ได้ความรู้เพิ่มขึ้น ลดการสูญเสีย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ความรู้ใหม่สามารถนำมาใช้ในงานได้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รู้มาตรฐานการทำงาน (การเดินสายไฟ)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ทำให้ทราบถึงการทำงาน (ขับรถ)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ถูก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ทำให้ทราบถึงขั้นตอนการขับรถ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อะไรบ้าง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6.ได้รับความรู้ และใช้งานได้จริง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ได้รู้เทคนิคในการขับรถ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ทำให้ทราบคำศัพท์ภาษาอังกฤษเพื่อใช้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ทำงานมากขึ้น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อุบัติเหตุน้อยลง หลังอบรมอุบัติเหตุไม่มี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2.มีความมั่นใจขึ้น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3.สามารถทำงานที่ยากขึ้นได้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โดยรวม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ทักษะการทำงานดี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ช่วย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กระตุ้นเรื่อง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จิตสำนึกในการทำงาน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มีความพึงพอใจจากลูกค้า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ที่ใช้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บริการ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ของเสียหรือความเสียหายลดลง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ลดเวลาการทำงาน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ลงได้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 5 นาที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 ทำให้มีคุณภาพการขับรถมากขึ้น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อุปกรณ์ในการทำงานจัดเก็บ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ระเบียบ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เดิมไม่เคยขับ </a:t>
            </a:r>
            <a:r>
              <a:rPr lang="en-US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Forklift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295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4401205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สามารถนำมาประยุกต์ใช้กับหน้างานได้ เช่น การใช้ลวดเชื่อม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จบการฝึกแล้วได้ความรู้มากกว่าที่คาดหวังไว้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ประหยัดค่าใช้จ่ายในการซ่อมเครื่องใช้ไฟฟ้า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มีความรู้และรักษารถฯได้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สามารถสอนคนอื่นได้ และนำไปใช้ประโยชน์ได้จริง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ได้รับความรู้ และใช้งานได้จริง 70%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2833033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2 – 5  วัน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สนุก ไม่เครียด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กันเอง เข้าใจ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ง่าย เอาใจใส่ ความรู้ความสมารถดี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มีความรู้ใหม่ ๆ มาสอน 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ปกติเพียงพอ แต่อยากเพิ่มเติมในเชิงลึก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อยากมีเนื้อหาเพิ่มเพื่อต่อยอด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ตั้งแต่ 9 -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65596" y="5401093"/>
            <a:ext cx="417646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การผ่าน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 </a:t>
            </a:r>
            <a:r>
              <a:rPr lang="en-US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E-mail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มากกว่า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4581128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  <a:solidFill>
            <a:srgbClr val="CC99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white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ยกระดับฝีมือ </a:t>
            </a:r>
            <a:endParaRPr lang="th-TH" sz="3200" b="1" dirty="0">
              <a:solidFill>
                <a:prstClr val="white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807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ฝึกอบรมอาชีพเสริม</a:t>
            </a:r>
            <a:r>
              <a:rPr lang="en-US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schemeClr val="tx1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ได้รับ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ความรู้ขั้นตอนใน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การทำงาน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การประกอบการทำกระเป๋าแต่ละ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ขนาด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จะต้อง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วางผ้าขนาดไหนการบุผ้า"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ความรู้เพิ่ม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ประมาณราคา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เทคนิคการปู สามารถวิเคราะห์งานได้"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วิธีการเชื่อม วิธีการปฏิบัติ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เชื่อมได้สวยขึ้น เนียนขึ้น ความปลอดภัย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ได้รับความรู้เพิ่มเติมในการบริการมากขึ้น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"8. ได้รับความรู้เทคนิคการบริการ มนุษย์สัมพันธ์ดี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เพิ่มความมีมารยาทมากขึ้น"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ยังไม่ได้ประกอบอาชีพ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เสริมทักษะในการฝึก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 </a:t>
            </a:r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สร้าง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รายได้ถ้าเราตกงาน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นำไปใช้ในการประกอบอาชีพ ได้ความรู้ 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ได้รายได้ มีงานเพิ่มจากเมื่อก่อนไม่มีฝีมือ </a:t>
            </a:r>
            <a:endParaRPr lang="th-TH" sz="28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ไม่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มีงาน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สามารถเป็นผู้รับเหมาเองได้ในตอนนี้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งาน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มีความมั่นใจมากขึ้น</a:t>
            </a:r>
          </a:p>
          <a:p>
            <a:endParaRPr lang="th-TH" sz="3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2841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3108543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อบรมแล้วทำได้เลย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(ตัด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ผมได้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แบบง่าย)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รู้จักแหล่งที่จะให้ความรู้ในอาชีพมากขึ้น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สามารถ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ทำเป็นอาชีพได้ สามารถทำ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ได้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และขายเอง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ผู้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ฝึกสามารถนำความรู้มาใช้ได้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คุณภาพชีวิตดีขึ้น มีความปลอดภัย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ทำงานมากขึ้น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การนำไปใช้ประโยชน์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2442270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10 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สอนเก่ง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สอนดี เต็มใจและจริงใย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มีความรู้ดีทั้งทฤษฏีและปฏิบัติ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เนื้อหา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ปกติเพียงพอ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ต่อการไปประกอบ</a:t>
            </a:r>
            <a:r>
              <a:rPr lang="th-TH" sz="2400" b="1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อาขีพ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อยาก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มีเนื้อหาเพิ่มเพื่อต่อยอด 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ให้เต็ม 10 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65596" y="5013176"/>
            <a:ext cx="4176464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ขาดเงินไปประกอบเป็นอาชีพ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อยากให้เพิ่มหลักสูตรต่อยอด สูงขึ้น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อยากได้สาขา อาชีพอื่น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572000" y="4226079"/>
            <a:ext cx="4270060" cy="71508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6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6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ฝึกอบรมอาชีพเสริม</a:t>
            </a:r>
            <a:r>
              <a:rPr lang="en-US" sz="3200" b="1" dirty="0" smtClean="0">
                <a:solidFill>
                  <a:schemeClr val="tx1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schemeClr val="tx1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3099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79512" y="837255"/>
            <a:ext cx="4248472" cy="64698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มิติการทำงาน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พนักงานมีทักษะ/ความรู้เพิ่มขึ้น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ทำให้รู้จักขั้นตอนการขับรถ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โฟล์คลิฟท์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วิธีการทำงานที่ถูกต้อง (ขับรถ</a:t>
            </a:r>
            <a:r>
              <a:rPr lang="th-TH" sz="28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โฟล์คลิฟท์</a:t>
            </a:r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มีความปลอดภัยมากขึ้น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ได้ทักษะและความรู้ใหม่ 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ได้ฝึกการซ่อม ทัศนคติ การบำรุงรักษา</a:t>
            </a:r>
          </a:p>
          <a:p>
            <a:r>
              <a:rPr lang="th-TH" sz="28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ลักษณะนิสัย มีระเบียบเรียบร้อย มีวินัยมากขึ้น</a:t>
            </a:r>
          </a:p>
          <a:p>
            <a:endParaRPr lang="th-TH" sz="28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644008" y="836712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มิติความรู้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07504" y="1556792"/>
            <a:ext cx="4392488" cy="5229200"/>
          </a:xfrm>
          <a:prstGeom prst="roundRect">
            <a:avLst>
              <a:gd name="adj" fmla="val 6574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1.พนักงานมีความมั่นใจในการทำงานมากขึ้น(มีใบรับรอง/ใบประกาศ)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พนักงานสามารถทำงานที่ยากขึ้นได้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บริษัทมีความพึงพอใจในผลงานของพนักงานมากขึ้น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พนักงานอบรมสามารถแก้ปัญหาเครื่องจักรหยุดเสียได้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ลูกค้ามีความพึงพอใจ สินค้ามีคุณภาพสูงขึ้น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พนักงานมีความเข้าใจในงานมากขึ้น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มีอัตราของเสียลดลงเมื่อเปรียบเทียบกับ2-3 </a:t>
            </a:r>
            <a:r>
              <a:rPr lang="th-TH" sz="20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ปีก่อน </a:t>
            </a:r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50 %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พนักงานมีทักษะฝีมือสูงขึ้น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ด้านเทคนิค มีทักษะเพิ่มขึ้น ทดสอบมาตรฐานผ่าน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พนักงานมีศักยภาพเพิ่มขึ้น ผลผลิตของบริษัทดีขึ้น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มีความปลอดภัย และมีความระมัดระวังมากขึ้น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10. สามารถวิเคราะห์งานได้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11. ผลผลิตเพิ่มขึ้น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12. ลดปัญหาในการทำงานและอุบัติเหตุอันตราย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13. ทำงานเร็วขึ้น จัดเก็บเอกสารเป็นระบบมากขึ้น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14. บรรยากาศในที่ทำงานดีขึ้น</a:t>
            </a:r>
          </a:p>
          <a:p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0908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3416320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พนักงานสามารถสอนและแนะนำเพื่อนได้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ได้รับความรู้ และใช้งานได้จริง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จบฝึกแล้วสามารถฝึกอบรมข้ามสายงานได้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นำความรู้ไปใช้ประโยชน์ในชีวิตประจำวันได้ 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สามารถนำไปต่อยอดกับงานของพนักงาน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6.ทำคู่มือการทำงาน และมาตรฐานตำแหน่งงาน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ความระมัดระวังด้านความปลอดภัยใน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ทำงาน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เปลี่ยนแปลงทัศนคติที่ถูกต้องในการทำงาน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การนำไปใช้ประโยชน์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14916" y="944247"/>
            <a:ext cx="4449572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มิติกระบวนการอบรม</a:t>
            </a:r>
            <a:endParaRPr lang="th-TH" sz="3200" b="1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14916" y="1628800"/>
            <a:ext cx="4449572" cy="4200704"/>
          </a:xfrm>
          <a:prstGeom prst="roundRect">
            <a:avLst>
              <a:gd name="adj" fmla="val 9671"/>
            </a:avLst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>
            <a:spAutoFit/>
          </a:bodyPr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เวลา 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ควรใช้สัก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วัน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รู้ สามารถให้ความรู้ได้ทั้งภาคทฤษฎีและปฏิบัติ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ความพึงพอใจ สอนดี มีความเป็นกันเอง สอนเข้าใจง่าย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"วิทยากร ผู้สอน สามารถให้ความรู้ได้ดี สอนให้รู้จักเทคนิคเพิ่มขึ้น และสามารถตอบคำถามผู้เข้าอบรมได้ดี หากไม่ทราบก็จะไปหาข้อมูลมาตอบผู้เข้าอบรมในชั่วโมงต่อไป "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กรมจะมีการ </a:t>
            </a:r>
            <a:r>
              <a:rPr lang="en-US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screen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วิทยากรให้ </a:t>
            </a:r>
            <a:r>
              <a: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ถ้าเป็น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หลักสูตรที่ไม่มี </a:t>
            </a:r>
            <a:r>
              <a:rPr lang="th-TH" sz="20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สปก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.จะช่วยหาให้</a:t>
            </a:r>
          </a:p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พอใจ </a:t>
            </a:r>
            <a:r>
              <a:rPr lang="en-US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พึงพอใจ 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 9 - 10 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172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3" y="1700808"/>
            <a:ext cx="4133056" cy="4154984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ที่ต้องการอบรม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PLC /Clean room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ปรับปรุงกระบวนการทำงานและด้าน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ช่าง</a:t>
            </a:r>
            <a:endParaRPr lang="th-TH" sz="2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อบรมด้านภาษา จีน/อังกฤษ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ฝึกอบรมเพิ่มเติมด้านภาษา 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บริการ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อาหารและเครื่องดื่ม ด้านช่าง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ประกอบอาหารทั้งไทย-ยุโรป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ใหม่ๆที่เกี่ยวข้องกับโรงแรม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ซ่อมฝาสูบ 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 หลักสูตร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ที่อยากได้เพิ่มเติมคือ </a:t>
            </a:r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GPM/PM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เครื่องมือ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วิเคราะห์เครื่องจักร/การ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บำรุงรักษา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เครื่องจักร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"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96" y="930413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หลักสูตรที่ต้องการ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79512" y="44624"/>
            <a:ext cx="8784976" cy="7200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สถานประกอบการ</a:t>
            </a:r>
            <a:r>
              <a:rPr lang="en-US" sz="3200" b="1" dirty="0" smtClean="0">
                <a:solidFill>
                  <a:prstClr val="black"/>
                </a:solidFill>
                <a:latin typeface="TH Fah kwang" panose="02000506000000020004" pitchFamily="2" charset="-34"/>
                <a:cs typeface="TH Fah kwang" panose="02000506000000020004" pitchFamily="2" charset="-34"/>
              </a:rPr>
              <a:t>:  </a:t>
            </a:r>
            <a:endParaRPr lang="th-TH" sz="3200" b="1" dirty="0">
              <a:solidFill>
                <a:prstClr val="black"/>
              </a:solidFill>
              <a:latin typeface="TH Fah kwang" panose="02000506000000020004" pitchFamily="2" charset="-34"/>
              <a:cs typeface="TH Fah kwang" panose="02000506000000020004" pitchFamily="2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7416" y="1679115"/>
            <a:ext cx="4133056" cy="3785652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อยาก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ฝึกในหลักสูตรที่เฉพาะเจาะจง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บาง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หลักสูตรที่ต้องการอบรมเพียง 2-3 คน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จึง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ไม่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สามารถเปิดได้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อบรมด้านภาษาอยากให้อบรมต่อยอด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สามารถ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สื่อสารได้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กรณี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รวมกลุ่มถ้ารวมกลุ่มฝึกอาจเป็น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</a:t>
            </a: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ของ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สถาบันแล้วชวนหลายๆบริษัทมารวมกัน </a:t>
            </a:r>
            <a:endParaRPr lang="th-TH" sz="2400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อาจ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ให้โควตาบริษัทละ 5 คน</a:t>
            </a:r>
          </a:p>
          <a:p>
            <a:r>
              <a:rPr lang="en-US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E-Service 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ระบบล่มบ่อย ควรมีการ</a:t>
            </a:r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</a:p>
          <a:p>
            <a:r>
              <a:rPr lang="th-TH" sz="24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อยาก</a:t>
            </a:r>
            <a:r>
              <a:rPr lang="th-TH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ให้เสริมด้านการหาพนักงานเข้ามาทำงาน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571999" y="908720"/>
            <a:ext cx="424847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644008" y="5589240"/>
            <a:ext cx="2232248" cy="1080120"/>
          </a:xfrm>
          <a:prstGeom prst="roundRect">
            <a:avLst>
              <a:gd name="adj" fmla="val 51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ช่องทางข่าวสาร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ผ่านทาง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Lone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สภาอุตสาหกรรม</a:t>
            </a:r>
            <a:endParaRPr lang="th-TH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876256" y="5589240"/>
            <a:ext cx="1872208" cy="1080120"/>
          </a:xfrm>
          <a:prstGeom prst="roundRect">
            <a:avLst>
              <a:gd name="adj" fmla="val 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ช่องทาง </a:t>
            </a:r>
            <a:r>
              <a:rPr lang="en-US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E-mail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ประชาสัมพันธ์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h-TH" sz="2000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โทรศัพท์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020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12365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0738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10040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1052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09440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61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23622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9B956-A430-45F1-9892-5019062F712C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4534"/>
      </p:ext>
    </p:extLst>
  </p:cSld>
  <p:clrMapOvr>
    <a:masterClrMapping/>
  </p:clrMapOvr>
</p:sld>
</file>

<file path=ppt/theme/theme1.xml><?xml version="1.0" encoding="utf-8"?>
<a:theme xmlns:a="http://schemas.openxmlformats.org/drawingml/2006/main" name="1_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ngsana New" pitchFamily="18" charset="-34"/>
            <a:cs typeface="Courier New" pitchFamily="49" charset="0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oarings">
  <a:themeElements>
    <a:clrScheme name="">
      <a:dk1>
        <a:srgbClr val="000000"/>
      </a:dk1>
      <a:lt1>
        <a:srgbClr val="FFFFFF"/>
      </a:lt1>
      <a:dk2>
        <a:srgbClr val="0000FF"/>
      </a:dk2>
      <a:lt2>
        <a:srgbClr val="F6BF69"/>
      </a:lt2>
      <a:accent1>
        <a:srgbClr val="00FFFF"/>
      </a:accent1>
      <a:accent2>
        <a:srgbClr val="FAFD00"/>
      </a:accent2>
      <a:accent3>
        <a:srgbClr val="AAAAFF"/>
      </a:accent3>
      <a:accent4>
        <a:srgbClr val="DADADA"/>
      </a:accent4>
      <a:accent5>
        <a:srgbClr val="AAFFFF"/>
      </a:accent5>
      <a:accent6>
        <a:srgbClr val="E3E500"/>
      </a:accent6>
      <a:hlink>
        <a:srgbClr val="FC0128"/>
      </a:hlink>
      <a:folHlink>
        <a:srgbClr val="3365FB"/>
      </a:folHlink>
    </a:clrScheme>
    <a:fontScheme name="soarings">
      <a:majorFont>
        <a:latin typeface="IrisUPC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soaring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กรมพัฒนาฝีมือแรงงาน">
  <a:themeElements>
    <a:clrScheme name="กรมพัฒนาฝีมือแรงงา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รมพัฒนาฝีมือแรงงา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กรมพัฒนาฝีมือแรงงา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รมพัฒนาฝีมือแรงงา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รมพัฒนาฝีมือแรงงา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FreesiaUPC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FreesiaUPC" pitchFamily="34" charset="-34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t" anchorCtr="0"/>
      <a:lstStyle>
        <a:defPPr algn="r">
          <a:defRPr sz="2400" b="1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2800" dirty="0" smtClean="0">
            <a:latin typeface="TH SarabunPSK" pitchFamily="34" charset="-34"/>
            <a:cs typeface="TH SarabunPSK" pitchFamily="34" charset="-34"/>
          </a:defRPr>
        </a:defPPr>
      </a:lstStyle>
    </a:txDef>
  </a:objectDefaults>
  <a:extraClrSchemeLst/>
</a:theme>
</file>

<file path=ppt/theme/theme7.xml><?xml version="1.0" encoding="utf-8"?>
<a:theme xmlns:a="http://schemas.openxmlformats.org/drawingml/2006/main" name="9_Default Design">
  <a:themeElements>
    <a:clrScheme name="9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_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rdia New" pitchFamily="34" charset="-34"/>
            <a:cs typeface="TH SarabunPSK" pitchFamily="34" charset="-34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9_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9_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4565</TotalTime>
  <Words>5133</Words>
  <Application>Microsoft Office PowerPoint</Application>
  <PresentationFormat>On-screen Show (4:3)</PresentationFormat>
  <Paragraphs>1039</Paragraphs>
  <Slides>62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62</vt:i4>
      </vt:variant>
    </vt:vector>
  </HeadingPairs>
  <TitlesOfParts>
    <vt:vector size="71" baseType="lpstr">
      <vt:lpstr>1_กรมพัฒนาฝีมือแรงงาน</vt:lpstr>
      <vt:lpstr>soarings</vt:lpstr>
      <vt:lpstr>กรมพัฒนาฝีมือแรงงาน</vt:lpstr>
      <vt:lpstr>Custom Design</vt:lpstr>
      <vt:lpstr>1_Office Theme</vt:lpstr>
      <vt:lpstr>13_Office Theme</vt:lpstr>
      <vt:lpstr>9_Default Design</vt:lpstr>
      <vt:lpstr>Default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Sony</cp:lastModifiedBy>
  <cp:revision>497</cp:revision>
  <cp:lastPrinted>2017-03-13T04:47:17Z</cp:lastPrinted>
  <dcterms:created xsi:type="dcterms:W3CDTF">2016-12-15T02:27:21Z</dcterms:created>
  <dcterms:modified xsi:type="dcterms:W3CDTF">2017-08-28T09:09:13Z</dcterms:modified>
</cp:coreProperties>
</file>