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7"/>
  </p:notesMasterIdLst>
  <p:sldIdLst>
    <p:sldId id="256" r:id="rId2"/>
    <p:sldId id="257" r:id="rId3"/>
    <p:sldId id="258" r:id="rId4"/>
    <p:sldId id="261" r:id="rId5"/>
    <p:sldId id="263" r:id="rId6"/>
    <p:sldId id="262" r:id="rId7"/>
    <p:sldId id="260" r:id="rId8"/>
    <p:sldId id="266" r:id="rId9"/>
    <p:sldId id="265" r:id="rId10"/>
    <p:sldId id="268" r:id="rId11"/>
    <p:sldId id="267" r:id="rId12"/>
    <p:sldId id="264" r:id="rId13"/>
    <p:sldId id="270" r:id="rId14"/>
    <p:sldId id="269" r:id="rId15"/>
    <p:sldId id="273" r:id="rId16"/>
    <p:sldId id="272" r:id="rId17"/>
    <p:sldId id="275" r:id="rId18"/>
    <p:sldId id="274" r:id="rId19"/>
    <p:sldId id="277" r:id="rId20"/>
    <p:sldId id="276" r:id="rId21"/>
    <p:sldId id="279" r:id="rId22"/>
    <p:sldId id="278" r:id="rId23"/>
    <p:sldId id="282" r:id="rId24"/>
    <p:sldId id="281" r:id="rId25"/>
    <p:sldId id="280" r:id="rId26"/>
    <p:sldId id="271" r:id="rId27"/>
    <p:sldId id="284" r:id="rId28"/>
    <p:sldId id="283" r:id="rId29"/>
    <p:sldId id="286" r:id="rId30"/>
    <p:sldId id="285" r:id="rId31"/>
    <p:sldId id="288" r:id="rId32"/>
    <p:sldId id="290" r:id="rId33"/>
    <p:sldId id="287" r:id="rId34"/>
    <p:sldId id="289" r:id="rId35"/>
    <p:sldId id="259" r:id="rId3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20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3DA5B8-FBF3-428C-9765-A5B92CAB5E24}" type="datetimeFigureOut">
              <a:rPr lang="en-US" smtClean="0"/>
              <a:t>6/16/2017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5F5CA0-0A2E-44F7-98E4-FDD91D79B1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85433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43D38-FD98-4F4C-BE4D-126E71A59A86}" type="datetime1">
              <a:rPr lang="en-US" smtClean="0"/>
              <a:t>6/16/2017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3601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BEFBA-2AF5-4438-B847-A44899A57858}" type="datetime1">
              <a:rPr lang="en-US" smtClean="0"/>
              <a:t>6/16/2017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4950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D0150-3BBF-476F-9603-FEB270B1C451}" type="datetime1">
              <a:rPr lang="en-US" smtClean="0"/>
              <a:t>6/16/2017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9373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0C18B-26AB-4850-860A-64B4DD8318DC}" type="datetime1">
              <a:rPr lang="en-US" smtClean="0"/>
              <a:t>6/16/2017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9157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C6B8B-76A1-47F6-ADFB-8602A25CD421}" type="datetime1">
              <a:rPr lang="en-US" smtClean="0"/>
              <a:t>6/16/2017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8291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0784A-B9A4-4A48-B9BB-21251B128DFA}" type="datetime1">
              <a:rPr lang="en-US" smtClean="0"/>
              <a:t>6/16/2017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15930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30ADB-EAB4-4BC0-9556-023C847BB663}" type="datetime1">
              <a:rPr lang="en-US" smtClean="0"/>
              <a:t>6/16/2017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855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F14CA-3F51-494D-A4EC-A6DC5B8593F5}" type="datetime1">
              <a:rPr lang="en-US" smtClean="0"/>
              <a:t>6/16/2017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4581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27670-94DE-4073-A779-DFB96FC1F2BF}" type="datetime1">
              <a:rPr lang="en-US" smtClean="0"/>
              <a:t>6/16/2017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1115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CB67A-54DF-4F0B-8443-56FAF3612122}" type="datetime1">
              <a:rPr lang="en-US" smtClean="0"/>
              <a:t>6/16/2017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87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E52A0-20B3-4624-864F-0FEED0254BA9}" type="datetime1">
              <a:rPr lang="en-US" smtClean="0"/>
              <a:t>6/16/2017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617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5D1DC-ACD7-41C4-9B93-D7734BC2200E}" type="datetime1">
              <a:rPr lang="en-US" smtClean="0"/>
              <a:t>6/16/2017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A6A9B9-D8C9-4A56-A7E3-571ED128D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9674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4384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2</a:t>
            </a:fld>
            <a:endParaRPr lang="en-US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979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3</a:t>
            </a:fld>
            <a:endParaRPr lang="en-US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782" y="0"/>
            <a:ext cx="9164782" cy="71397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3840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4</a:t>
            </a:fld>
            <a:endParaRPr lang="en-US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014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2761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5</a:t>
            </a:fld>
            <a:endParaRPr lang="en-US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710"/>
            <a:ext cx="9144000" cy="6885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9362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6</a:t>
            </a:fld>
            <a:endParaRPr lang="en-US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3455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7</a:t>
            </a:fld>
            <a:endParaRPr lang="en-US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5218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8</a:t>
            </a:fld>
            <a:endParaRPr lang="en-US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4108" cy="6873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8895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9</a:t>
            </a:fld>
            <a:endParaRPr lang="en-US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4" y="0"/>
            <a:ext cx="913014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6496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10</a:t>
            </a:fld>
            <a:endParaRPr lang="en-US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0782"/>
            <a:ext cx="9178636" cy="687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8434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11</a:t>
            </a:fld>
            <a:endParaRPr lang="en-US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7134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12</a:t>
            </a:fld>
            <a:endParaRPr lang="en-US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3350"/>
            <a:ext cx="9214909" cy="699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7159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13</a:t>
            </a:fld>
            <a:endParaRPr lang="en-US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2948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14</a:t>
            </a:fld>
            <a:endParaRPr lang="en-US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928"/>
            <a:ext cx="9204372" cy="6864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2347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15</a:t>
            </a:fld>
            <a:endParaRPr lang="en-US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1193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16</a:t>
            </a:fld>
            <a:endParaRPr lang="en-US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928"/>
            <a:ext cx="9144000" cy="6864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4466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17</a:t>
            </a:fld>
            <a:endParaRPr lang="en-US"/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2622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18</a:t>
            </a:fld>
            <a:endParaRPr lang="en-US"/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3350"/>
            <a:ext cx="9214909" cy="699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1705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19</a:t>
            </a:fld>
            <a:endParaRPr lang="en-US"/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09" y="0"/>
            <a:ext cx="917170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1878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20</a:t>
            </a:fld>
            <a:endParaRPr lang="en-US"/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800" y="0"/>
            <a:ext cx="92558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4012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21</a:t>
            </a:fld>
            <a:endParaRPr lang="en-US"/>
          </a:p>
        </p:txBody>
      </p:sp>
      <p:pic>
        <p:nvPicPr>
          <p:cNvPr id="2150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782"/>
            <a:ext cx="9210083" cy="6878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786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22</a:t>
            </a:fld>
            <a:endParaRPr lang="en-US"/>
          </a:p>
        </p:txBody>
      </p:sp>
      <p:pic>
        <p:nvPicPr>
          <p:cNvPr id="2253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57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0963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23</a:t>
            </a:fld>
            <a:endParaRPr lang="en-US"/>
          </a:p>
        </p:txBody>
      </p:sp>
      <p:pic>
        <p:nvPicPr>
          <p:cNvPr id="2355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9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2434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24</a:t>
            </a:fld>
            <a:endParaRPr lang="en-US"/>
          </a:p>
        </p:txBody>
      </p:sp>
      <p:pic>
        <p:nvPicPr>
          <p:cNvPr id="2457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257" y="0"/>
            <a:ext cx="918225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6877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25</a:t>
            </a:fld>
            <a:endParaRPr lang="en-US"/>
          </a:p>
        </p:txBody>
      </p:sp>
      <p:pic>
        <p:nvPicPr>
          <p:cNvPr id="2560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916" y="0"/>
            <a:ext cx="920491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5380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26</a:t>
            </a:fld>
            <a:endParaRPr lang="en-US"/>
          </a:p>
        </p:txBody>
      </p:sp>
      <p:pic>
        <p:nvPicPr>
          <p:cNvPr id="266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782"/>
            <a:ext cx="9222948" cy="6878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0458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27</a:t>
            </a:fld>
            <a:endParaRPr lang="en-US"/>
          </a:p>
        </p:txBody>
      </p:sp>
      <p:pic>
        <p:nvPicPr>
          <p:cNvPr id="276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6" y="0"/>
            <a:ext cx="915671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9554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28</a:t>
            </a:fld>
            <a:endParaRPr lang="en-US"/>
          </a:p>
        </p:txBody>
      </p:sp>
      <p:pic>
        <p:nvPicPr>
          <p:cNvPr id="286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20794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6339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29</a:t>
            </a:fld>
            <a:endParaRPr lang="en-US"/>
          </a:p>
        </p:txBody>
      </p:sp>
      <p:pic>
        <p:nvPicPr>
          <p:cNvPr id="296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854"/>
            <a:ext cx="9144000" cy="684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1319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30</a:t>
            </a:fld>
            <a:endParaRPr lang="en-US"/>
          </a:p>
        </p:txBody>
      </p:sp>
      <p:pic>
        <p:nvPicPr>
          <p:cNvPr id="307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225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056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31</a:t>
            </a:fld>
            <a:endParaRPr lang="en-US"/>
          </a:p>
        </p:txBody>
      </p:sp>
      <p:pic>
        <p:nvPicPr>
          <p:cNvPr id="317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09" y="0"/>
            <a:ext cx="9171709" cy="6878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78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32</a:t>
            </a:fld>
            <a:endParaRPr lang="en-US"/>
          </a:p>
        </p:txBody>
      </p:sp>
      <p:pic>
        <p:nvPicPr>
          <p:cNvPr id="327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782"/>
            <a:ext cx="9222948" cy="6878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8323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33</a:t>
            </a:fld>
            <a:endParaRPr lang="en-US"/>
          </a:p>
        </p:txBody>
      </p:sp>
      <p:pic>
        <p:nvPicPr>
          <p:cNvPr id="337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4636"/>
            <a:ext cx="9228633" cy="6892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06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34</a:t>
            </a:fld>
            <a:endParaRPr lang="en-US"/>
          </a:p>
        </p:txBody>
      </p:sp>
      <p:pic>
        <p:nvPicPr>
          <p:cNvPr id="348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6927"/>
            <a:ext cx="9191533" cy="6864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062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6A9B9-D8C9-4A56-A7E3-571ED128DEEA}" type="slidenum">
              <a:rPr lang="en-US" smtClean="0"/>
              <a:t>35</a:t>
            </a:fld>
            <a:endParaRPr lang="en-US"/>
          </a:p>
        </p:txBody>
      </p:sp>
      <p:pic>
        <p:nvPicPr>
          <p:cNvPr id="358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927"/>
            <a:ext cx="9165966" cy="6864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3161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34</Words>
  <Application>Microsoft Office PowerPoint</Application>
  <PresentationFormat>On-screen Show (4:3)</PresentationFormat>
  <Paragraphs>34</Paragraphs>
  <Slides>35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dsd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dsd</dc:creator>
  <cp:lastModifiedBy>dsd</cp:lastModifiedBy>
  <cp:revision>7</cp:revision>
  <dcterms:created xsi:type="dcterms:W3CDTF">2017-06-16T16:30:25Z</dcterms:created>
  <dcterms:modified xsi:type="dcterms:W3CDTF">2017-06-16T17:31:58Z</dcterms:modified>
</cp:coreProperties>
</file>