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19" r:id="rId1"/>
  </p:sldMasterIdLst>
  <p:sldIdLst>
    <p:sldId id="287" r:id="rId2"/>
    <p:sldId id="288" r:id="rId3"/>
    <p:sldId id="289" r:id="rId4"/>
    <p:sldId id="290" r:id="rId5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3A72"/>
    <a:srgbClr val="F6A2DA"/>
    <a:srgbClr val="053763"/>
    <a:srgbClr val="2E4C55"/>
    <a:srgbClr val="074479"/>
    <a:srgbClr val="084F8D"/>
    <a:srgbClr val="37525F"/>
    <a:srgbClr val="E7AB15"/>
    <a:srgbClr val="3939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638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44" y="5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01/04/64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5882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01/04/64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90845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01/04/64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32787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01/04/64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78816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01/04/64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90115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01/04/64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19923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01/04/64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48739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01/04/64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48180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01/04/64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14842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01/04/64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87592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01/04/64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233960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01/04/64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671348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01/04/64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263464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01/04/64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416869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01/04/64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321717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B1AE4-136B-394B-933B-E820B398DB1B}" type="datetimeFigureOut">
              <a:rPr lang="th-TH" smtClean="0"/>
              <a:t>01/04/64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80976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6B1AE4-136B-394B-933B-E820B398DB1B}" type="datetimeFigureOut">
              <a:rPr lang="th-TH" smtClean="0"/>
              <a:t>01/04/64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A2C38B6F-FE08-0549-9160-BC36F4E4E8A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12590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20" r:id="rId1"/>
    <p:sldLayoutId id="2147484321" r:id="rId2"/>
    <p:sldLayoutId id="2147484322" r:id="rId3"/>
    <p:sldLayoutId id="2147484323" r:id="rId4"/>
    <p:sldLayoutId id="2147484324" r:id="rId5"/>
    <p:sldLayoutId id="2147484325" r:id="rId6"/>
    <p:sldLayoutId id="2147484326" r:id="rId7"/>
    <p:sldLayoutId id="2147484327" r:id="rId8"/>
    <p:sldLayoutId id="2147484328" r:id="rId9"/>
    <p:sldLayoutId id="2147484329" r:id="rId10"/>
    <p:sldLayoutId id="2147484330" r:id="rId11"/>
    <p:sldLayoutId id="2147484331" r:id="rId12"/>
    <p:sldLayoutId id="2147484332" r:id="rId13"/>
    <p:sldLayoutId id="2147484333" r:id="rId14"/>
    <p:sldLayoutId id="2147484334" r:id="rId15"/>
    <p:sldLayoutId id="214748433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2656" y="228566"/>
            <a:ext cx="108065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ภาพ</a:t>
            </a:r>
            <a:r>
              <a:rPr lang="th-TH" b="1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บอร์ดรณรงค์กระตุ้นจิตสำนึกคุณธรรมจริยธรรม </a:t>
            </a:r>
            <a:endParaRPr lang="th-TH" b="1" dirty="0">
              <a:solidFill>
                <a:schemeClr val="accent1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b="1" dirty="0" smtClean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</a:t>
            </a:r>
            <a:r>
              <a:rPr lang="th-TH" b="1" dirty="0" smtClean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พัฒนาฝีมือแรงงาน</a:t>
            </a:r>
            <a:r>
              <a:rPr lang="th-TH" b="1" dirty="0" smtClean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ฉะเชิงเทรา</a:t>
            </a:r>
            <a:endParaRPr lang="th-TH" b="1" dirty="0" smtClean="0">
              <a:solidFill>
                <a:schemeClr val="accent1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031" y="1782618"/>
            <a:ext cx="9152205" cy="3980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151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031" y="461818"/>
            <a:ext cx="9141937" cy="5643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2183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891" y="988287"/>
            <a:ext cx="3925455" cy="44981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0978" y="900542"/>
            <a:ext cx="4327241" cy="4673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252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41284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199</TotalTime>
  <Words>12</Words>
  <Application>Microsoft Office PowerPoint</Application>
  <PresentationFormat>Widescreen</PresentationFormat>
  <Paragraphs>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IrisUPC</vt:lpstr>
      <vt:lpstr>TH SarabunPSK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สำนักงานพัฒนาฝีมือแรงงานฉะเชิงเทรา</dc:title>
  <dc:creator>Suparat Jaiyen</dc:creator>
  <cp:lastModifiedBy>User</cp:lastModifiedBy>
  <cp:revision>24</cp:revision>
  <dcterms:created xsi:type="dcterms:W3CDTF">2020-10-20T13:51:54Z</dcterms:created>
  <dcterms:modified xsi:type="dcterms:W3CDTF">2021-04-01T07:37:05Z</dcterms:modified>
</cp:coreProperties>
</file>