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เนื้อหา 2"/>
          <p:cNvSpPr txBox="1">
            <a:spLocks/>
          </p:cNvSpPr>
          <p:nvPr/>
        </p:nvSpPr>
        <p:spPr>
          <a:xfrm>
            <a:off x="1908571" y="2593527"/>
            <a:ext cx="7934572" cy="331236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6600" b="1" kern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สำนักงานพัฒนาฝีมือแรงงานน่าน</a:t>
            </a:r>
          </a:p>
          <a:p>
            <a:pPr algn="ctr"/>
            <a:r>
              <a:rPr lang="th-TH" sz="6600" b="1" kern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ขอเผยแพร่งบทดลอง</a:t>
            </a:r>
          </a:p>
          <a:p>
            <a:pPr algn="ctr"/>
            <a:r>
              <a:rPr lang="th-TH" sz="6600" b="1" kern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ประจำเดือน </a:t>
            </a:r>
            <a:r>
              <a:rPr lang="th-TH" sz="6600" b="1" kern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พฤศจิกายน </a:t>
            </a:r>
            <a:r>
              <a:rPr lang="th-TH" sz="6600" b="1" kern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2566</a:t>
            </a:r>
          </a:p>
          <a:p>
            <a:pPr algn="ctr"/>
            <a:endParaRPr lang="th-TH" sz="6600" b="1" dirty="0">
              <a:solidFill>
                <a:schemeClr val="tx1">
                  <a:lumMod val="85000"/>
                  <a:lumOff val="1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494" y="404265"/>
            <a:ext cx="2308726" cy="202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626497"/>
      </p:ext>
    </p:extLst>
  </p:cSld>
  <p:clrMapOvr>
    <a:masterClrMapping/>
  </p:clrMapOvr>
</p:sld>
</file>

<file path=ppt/theme/theme1.xml><?xml version="1.0" encoding="utf-8"?>
<a:theme xmlns:a="http://schemas.openxmlformats.org/drawingml/2006/main" name="เหลี่ยมเพชร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12</Words>
  <Application>Microsoft Office PowerPoint</Application>
  <PresentationFormat>แบบจอกว้าง</PresentationFormat>
  <Paragraphs>3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8" baseType="lpstr">
      <vt:lpstr>Arial</vt:lpstr>
      <vt:lpstr>Cordia New</vt:lpstr>
      <vt:lpstr>IrisUPC</vt:lpstr>
      <vt:lpstr>TH SarabunPSK</vt:lpstr>
      <vt:lpstr>Trebuchet MS</vt:lpstr>
      <vt:lpstr>Wingdings 3</vt:lpstr>
      <vt:lpstr>เหลี่ยมเพชร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KITIPONG</dc:creator>
  <cp:lastModifiedBy>Com 7</cp:lastModifiedBy>
  <cp:revision>3</cp:revision>
  <dcterms:created xsi:type="dcterms:W3CDTF">2023-10-25T04:24:56Z</dcterms:created>
  <dcterms:modified xsi:type="dcterms:W3CDTF">2023-12-06T09:05:06Z</dcterms:modified>
</cp:coreProperties>
</file>