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008488A-B9C1-4877-A4E4-9B42E01B6139}" type="datetimeFigureOut">
              <a:rPr lang="th-TH" smtClean="0"/>
              <a:pPr/>
              <a:t>08/06/63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สี่เหลี่ยมผืนผ้า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ตัวเชื่อมต่อตรง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ตัวเชื่อมต่อตรง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สี่เหลี่ยมผืนผ้า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วงรี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วงรี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วงรี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E8C1E64-8E4B-4D00-9F75-380625AB834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488A-B9C1-4877-A4E4-9B42E01B6139}" type="datetimeFigureOut">
              <a:rPr lang="th-TH" smtClean="0"/>
              <a:pPr/>
              <a:t>08/06/63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1E64-8E4B-4D00-9F75-380625AB834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488A-B9C1-4877-A4E4-9B42E01B6139}" type="datetimeFigureOut">
              <a:rPr lang="th-TH" smtClean="0"/>
              <a:pPr/>
              <a:t>08/06/63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1E64-8E4B-4D00-9F75-380625AB834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008488A-B9C1-4877-A4E4-9B42E01B6139}" type="datetimeFigureOut">
              <a:rPr lang="th-TH" smtClean="0"/>
              <a:pPr/>
              <a:t>08/06/63</a:t>
            </a:fld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E8C1E64-8E4B-4D00-9F75-380625AB8346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0" name="ตัวยึดท้ายกระดา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008488A-B9C1-4877-A4E4-9B42E01B6139}" type="datetimeFigureOut">
              <a:rPr lang="th-TH" smtClean="0"/>
              <a:pPr/>
              <a:t>08/06/63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ตัวเชื่อมต่อตรง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ตัวเชื่อมต่อตรง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วงรี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วงรี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วงรี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ตัวเชื่อมต่อตรง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E8C1E64-8E4B-4D00-9F75-380625AB834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488A-B9C1-4877-A4E4-9B42E01B6139}" type="datetimeFigureOut">
              <a:rPr lang="th-TH" smtClean="0"/>
              <a:pPr/>
              <a:t>08/06/63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1E64-8E4B-4D00-9F75-380625AB8346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488A-B9C1-4877-A4E4-9B42E01B6139}" type="datetimeFigureOut">
              <a:rPr lang="th-TH" smtClean="0"/>
              <a:pPr/>
              <a:t>08/06/63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1E64-8E4B-4D00-9F75-380625AB8346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2" name="ตัวยึดข้อความ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4" name="ตัวยึดข้อความ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6" name="ตัวยึดวันที่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008488A-B9C1-4877-A4E4-9B42E01B6139}" type="datetimeFigureOut">
              <a:rPr lang="th-TH" smtClean="0"/>
              <a:pPr/>
              <a:t>08/06/63</a:t>
            </a:fld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E8C1E64-8E4B-4D00-9F75-380625AB8346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8488A-B9C1-4877-A4E4-9B42E01B6139}" type="datetimeFigureOut">
              <a:rPr lang="th-TH" smtClean="0"/>
              <a:pPr/>
              <a:t>08/06/63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1E64-8E4B-4D00-9F75-380625AB834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วงรี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ตัวยึดเนื้อหา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1" name="ตัวยึดวันที่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008488A-B9C1-4877-A4E4-9B42E01B6139}" type="datetimeFigureOut">
              <a:rPr lang="th-TH" smtClean="0"/>
              <a:pPr/>
              <a:t>08/06/63</a:t>
            </a:fld>
            <a:endParaRPr lang="th-TH"/>
          </a:p>
        </p:txBody>
      </p:sp>
      <p:sp>
        <p:nvSpPr>
          <p:cNvPr id="22" name="ตัวยึดหมายเลขภาพนิ่ง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E8C1E64-8E4B-4D00-9F75-380625AB8346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3" name="ตัวยึดท้ายกระดา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วงรี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เชื่อมต่อตรง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ตัวเชื่อมต่อตรง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ตัวยึดวันที่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008488A-B9C1-4877-A4E4-9B42E01B6139}" type="datetimeFigureOut">
              <a:rPr lang="th-TH" smtClean="0"/>
              <a:pPr/>
              <a:t>08/06/63</a:t>
            </a:fld>
            <a:endParaRPr lang="th-TH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E8C1E64-8E4B-4D00-9F75-380625AB8346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1" name="ตัวยึดท้ายกระดา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008488A-B9C1-4877-A4E4-9B42E01B6139}" type="datetimeFigureOut">
              <a:rPr lang="th-TH" smtClean="0"/>
              <a:pPr/>
              <a:t>08/06/63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วงรี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E8C1E64-8E4B-4D00-9F75-380625AB8346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มุมมน 3"/>
          <p:cNvSpPr/>
          <p:nvPr/>
        </p:nvSpPr>
        <p:spPr>
          <a:xfrm>
            <a:off x="2000232" y="857232"/>
            <a:ext cx="6643734" cy="192882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5000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785918" y="1357298"/>
            <a:ext cx="7072362" cy="1394296"/>
          </a:xfrm>
        </p:spPr>
        <p:txBody>
          <a:bodyPr>
            <a:noAutofit/>
          </a:bodyPr>
          <a:lstStyle/>
          <a:p>
            <a:pPr algn="ctr"/>
            <a:r>
              <a:rPr lang="th-TH" sz="6000" b="0" dirty="0" smtClean="0"/>
              <a:t>ข่าวประชาสัมพันธ์การสร้างความรับรู้ความเข้าใจแก่ประชาชน</a:t>
            </a:r>
            <a:endParaRPr lang="th-TH" sz="6000" dirty="0">
              <a:solidFill>
                <a:srgbClr val="7030A0"/>
              </a:solidFill>
              <a:latin typeface="BrowalliaUPC" pitchFamily="34" charset="-34"/>
              <a:cs typeface="BrowalliaUPC" pitchFamily="34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2357422" y="5786454"/>
            <a:ext cx="6643734" cy="1000132"/>
          </a:xfrm>
        </p:spPr>
        <p:txBody>
          <a:bodyPr>
            <a:noAutofit/>
          </a:bodyPr>
          <a:lstStyle/>
          <a:p>
            <a:pPr algn="r"/>
            <a:r>
              <a:rPr lang="th-TH" sz="4500" dirty="0" smtClean="0">
                <a:solidFill>
                  <a:srgbClr val="002060"/>
                </a:solidFill>
                <a:latin typeface="BrowalliaUPC" pitchFamily="34" charset="-34"/>
                <a:cs typeface="BrowalliaUPC" pitchFamily="34" charset="-34"/>
              </a:rPr>
              <a:t>สำนักงานพัฒนาฝีมือแรงงานชัยภูมิ</a:t>
            </a:r>
            <a:endParaRPr lang="th-TH" sz="4500" dirty="0">
              <a:solidFill>
                <a:srgbClr val="002060"/>
              </a:solidFill>
              <a:latin typeface="BrowalliaUPC" pitchFamily="34" charset="-34"/>
              <a:cs typeface="BrowalliaUPC" pitchFamily="34" charset="-34"/>
            </a:endParaRPr>
          </a:p>
        </p:txBody>
      </p:sp>
      <p:sp>
        <p:nvSpPr>
          <p:cNvPr id="5" name="สี่เหลี่ยมมุมมน 4"/>
          <p:cNvSpPr/>
          <p:nvPr/>
        </p:nvSpPr>
        <p:spPr>
          <a:xfrm>
            <a:off x="2000232" y="3143248"/>
            <a:ext cx="6643734" cy="18573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5000" dirty="0"/>
          </a:p>
        </p:txBody>
      </p:sp>
      <p:sp>
        <p:nvSpPr>
          <p:cNvPr id="6" name="ชื่อเรื่อง 1"/>
          <p:cNvSpPr txBox="1">
            <a:spLocks/>
          </p:cNvSpPr>
          <p:nvPr/>
        </p:nvSpPr>
        <p:spPr>
          <a:xfrm>
            <a:off x="2143108" y="3643314"/>
            <a:ext cx="6429420" cy="142876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6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rowalliaUPC" pitchFamily="34" charset="-34"/>
                <a:ea typeface="+mj-ea"/>
                <a:cs typeface="BrowalliaUPC" pitchFamily="34" charset="-34"/>
              </a:rPr>
              <a:t>ประจำเดือน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6000" b="1" i="0" u="none" strike="noStrike" kern="1200" cap="small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rowalliaUPC" pitchFamily="34" charset="-34"/>
                <a:ea typeface="+mj-ea"/>
                <a:cs typeface="BrowalliaUPC" pitchFamily="34" charset="-34"/>
              </a:rPr>
              <a:t>พฤษภาคม</a:t>
            </a:r>
            <a:r>
              <a:rPr kumimoji="0" lang="th-TH" sz="6000" b="1" i="0" u="none" strike="noStrike" kern="1200" cap="small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rowalliaUPC" pitchFamily="34" charset="-34"/>
                <a:ea typeface="+mj-ea"/>
                <a:cs typeface="BrowalliaUPC" pitchFamily="34" charset="-34"/>
              </a:rPr>
              <a:t> </a:t>
            </a:r>
            <a:r>
              <a:rPr kumimoji="0" lang="th-TH" sz="6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BrowalliaUPC" pitchFamily="34" charset="-34"/>
                <a:ea typeface="+mj-ea"/>
                <a:cs typeface="BrowalliaUPC" pitchFamily="34" charset="-34"/>
              </a:rPr>
              <a:t>2563</a:t>
            </a:r>
            <a:endParaRPr kumimoji="0" lang="th-TH" sz="6000" b="1" i="0" u="none" strike="noStrike" kern="1200" cap="small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BrowalliaUPC" pitchFamily="34" charset="-34"/>
              <a:ea typeface="+mj-ea"/>
              <a:cs typeface="BrowalliaUPC" pitchFamily="34" charset="-34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เฉลียง">
  <a:themeElements>
    <a:clrScheme name="ไหลเวียน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เฉลียง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เฉลียง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</TotalTime>
  <Words>18</Words>
  <Application>Microsoft Office PowerPoint</Application>
  <PresentationFormat>นำเสนอทางหน้าจอ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เฉลียง</vt:lpstr>
      <vt:lpstr>ข่าวประชาสัมพันธ์การสร้างความรับรู้ความเข้าใจแก่ประชาชน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ประชาสัมพันธ์ เผยแพร่งบทดลอง</dc:title>
  <dc:creator>Windows User</dc:creator>
  <cp:lastModifiedBy>Windows User</cp:lastModifiedBy>
  <cp:revision>18</cp:revision>
  <dcterms:created xsi:type="dcterms:W3CDTF">2018-11-02T02:48:52Z</dcterms:created>
  <dcterms:modified xsi:type="dcterms:W3CDTF">2020-06-08T03:33:39Z</dcterms:modified>
</cp:coreProperties>
</file>