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8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221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4691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1274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1378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7334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4525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7173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7090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977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0573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220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9200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54" t="10459" r="31176" b="31632"/>
          <a:stretch/>
        </p:blipFill>
        <p:spPr bwMode="auto">
          <a:xfrm>
            <a:off x="0" y="251520"/>
            <a:ext cx="6815601" cy="878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652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นำเสนอทางหน้าจอ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VThai</dc:creator>
  <cp:lastModifiedBy>VThai</cp:lastModifiedBy>
  <cp:revision>3</cp:revision>
  <dcterms:created xsi:type="dcterms:W3CDTF">2023-09-17T08:49:52Z</dcterms:created>
  <dcterms:modified xsi:type="dcterms:W3CDTF">2023-09-17T09:06:02Z</dcterms:modified>
</cp:coreProperties>
</file>