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221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691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274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5137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73345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452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1735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7090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977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0573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220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48DCF-5D00-4E72-B601-1EAF64645444}" type="datetimeFigureOut">
              <a:rPr lang="th-TH" smtClean="0"/>
              <a:t>17/09/66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BC3FC-E2BC-41E7-A2E3-B801F5B5B7B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920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079" t="11310" r="31618" b="32143"/>
          <a:stretch/>
        </p:blipFill>
        <p:spPr bwMode="auto">
          <a:xfrm>
            <a:off x="188640" y="251520"/>
            <a:ext cx="6552728" cy="8568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65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นำเสนอทางหน้าจอ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VThai</dc:creator>
  <cp:lastModifiedBy>VThai</cp:lastModifiedBy>
  <cp:revision>1</cp:revision>
  <dcterms:created xsi:type="dcterms:W3CDTF">2023-09-17T08:49:52Z</dcterms:created>
  <dcterms:modified xsi:type="dcterms:W3CDTF">2023-09-17T08:54:17Z</dcterms:modified>
</cp:coreProperties>
</file>