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6"/>
  </p:notesMasterIdLst>
  <p:handoutMasterIdLst>
    <p:handoutMasterId r:id="rId7"/>
  </p:handoutMasterIdLst>
  <p:sldIdLst>
    <p:sldId id="471" r:id="rId2"/>
    <p:sldId id="463" r:id="rId3"/>
    <p:sldId id="474" r:id="rId4"/>
    <p:sldId id="475" r:id="rId5"/>
  </p:sldIdLst>
  <p:sldSz cx="9144000" cy="6858000" type="screen4x3"/>
  <p:notesSz cx="6954838" cy="93091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FF33"/>
    <a:srgbClr val="FFFF99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107" d="100"/>
          <a:sy n="107" d="100"/>
        </p:scale>
        <p:origin x="11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5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938734" y="0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842382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938734" y="8842382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E1A40-96C0-4514-919A-C1B7EF94B08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3267385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38734" y="0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698500"/>
            <a:ext cx="4652962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95648" y="4421934"/>
            <a:ext cx="5563544" cy="4188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842382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38734" y="8842382"/>
            <a:ext cx="3014471" cy="4652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0955C-331F-4878-8CD8-FD195088E0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09328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0955C-331F-4878-8CD8-FD195088E0BA}" type="slidenum">
              <a:rPr lang="th-TH" smtClean="0"/>
              <a:t>3</a:t>
            </a:fld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4001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64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821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7906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4805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8026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8618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5805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751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300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747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2979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8871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645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1291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6762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9286-18D6-4FEF-8BF2-64BA55435CA6}" type="datetimeFigureOut">
              <a:rPr lang="th-TH" smtClean="0"/>
              <a:t>01/04/62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072A-1F84-4AD1-AA20-5CB848B8EC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508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FF2A8-E42F-426B-A28D-B4638D5D4BC6}" type="datetimeFigureOut">
              <a:rPr lang="th-TH" smtClean="0">
                <a:solidFill>
                  <a:srgbClr val="575F6D"/>
                </a:solidFill>
              </a:rPr>
              <a:pPr/>
              <a:t>01/04/62</a:t>
            </a:fld>
            <a:endParaRPr lang="th-TH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BB352C-6704-41BA-9297-1B93D69198C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83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107504" y="1052736"/>
            <a:ext cx="4320480" cy="923330"/>
          </a:xfrm>
          <a:prstGeom prst="homePlate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ระเบียบวาระที่ 3</a:t>
            </a:r>
            <a:endParaRPr lang="th-TH" sz="5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67544" y="2480121"/>
            <a:ext cx="820891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 smtClean="0">
                <a:solidFill>
                  <a:srgbClr val="002060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เรื่องเพื่อทราบ </a:t>
            </a:r>
            <a:endParaRPr lang="th-TH" sz="4800" b="1" dirty="0" smtClean="0">
              <a:solidFill>
                <a:srgbClr val="002060"/>
              </a:solidFill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r>
              <a:rPr lang="th-TH" sz="3600" b="1" i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3.2 แผน - </a:t>
            </a:r>
            <a:r>
              <a:rPr lang="th-TH" sz="3600" b="1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 การพัฒนากำลังคนในพื้นที่จังหวัดสุพรรณบุรี ปี </a:t>
            </a:r>
            <a:r>
              <a:rPr lang="th-TH" sz="36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</a:t>
            </a:r>
            <a:r>
              <a:rPr lang="th-TH" sz="3600" b="1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2562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กล่องข้อความ 10"/>
          <p:cNvSpPr txBox="1"/>
          <p:nvPr/>
        </p:nvSpPr>
        <p:spPr>
          <a:xfrm>
            <a:off x="1235235" y="95767"/>
            <a:ext cx="5778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คณะอนุกรรมการ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พัฒนาแรงงาน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และประสานงาน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การฝึกอาชีพจังหวัดสุพรรณบุรี (</a:t>
            </a:r>
            <a:r>
              <a:rPr lang="th-TH" sz="1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กพร.ปจ.สพ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6" y="121994"/>
            <a:ext cx="311035" cy="31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19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179512" y="620688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 – ผล การพัฒนากำลังคนในพื้นที่จังหวัด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สุพรรณบุรี ปีงบประมาณ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2562</a:t>
            </a:r>
          </a:p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หน่วยงาน..........................................................</a:t>
            </a:r>
            <a:endParaRPr lang="th-TH" sz="20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310693"/>
              </p:ext>
            </p:extLst>
          </p:nvPr>
        </p:nvGraphicFramePr>
        <p:xfrm>
          <a:off x="395536" y="1628800"/>
          <a:ext cx="8424937" cy="451791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3103"/>
                <a:gridCol w="2049309"/>
                <a:gridCol w="1876100"/>
                <a:gridCol w="1116124"/>
                <a:gridCol w="1116124"/>
                <a:gridCol w="1584177"/>
              </a:tblGrid>
              <a:tr h="477859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โครงการ/กิจกรรม/</a:t>
                      </a:r>
                    </a:p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หลักสูตร/สาขา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กลุ่มเป้าหมาย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แผน/เป้าหมาย</a:t>
                      </a:r>
                      <a:endParaRPr lang="th-TH" sz="18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(คน)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</a:t>
                      </a:r>
                    </a:p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</a:t>
                      </a:r>
                      <a:endParaRPr lang="th-TH" sz="18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(คน)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การจัดเข้า </a:t>
                      </a:r>
                    </a:p>
                    <a:p>
                      <a:pPr algn="ctr"/>
                      <a:r>
                        <a:rPr lang="th-TH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10 อุตสาหกรรม</a:t>
                      </a:r>
                    </a:p>
                    <a:p>
                      <a:pPr algn="ctr"/>
                      <a:r>
                        <a:rPr lang="th-TH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(ถ้ามีโปรดระบุ)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</a:tr>
              <a:tr h="600585"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600585"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600585"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600585"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600585">
                <a:tc>
                  <a:txBody>
                    <a:bodyPr/>
                    <a:lstStyle/>
                    <a:p>
                      <a:pPr algn="thaiDist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600585">
                <a:tc gridSpan="3"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ตัวเชื่อมต่อตรง 11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กล่องข้อความ 12"/>
          <p:cNvSpPr txBox="1"/>
          <p:nvPr/>
        </p:nvSpPr>
        <p:spPr>
          <a:xfrm>
            <a:off x="1235235" y="95767"/>
            <a:ext cx="5778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คณะอนุกรรมการ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พัฒนาแรงงาน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และประสานงาน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การฝึกอาชีพจังหวัดสุพรรณบุรี (</a:t>
            </a:r>
            <a:r>
              <a:rPr lang="th-TH" sz="1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กพร.ปจ.สพ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6" y="121994"/>
            <a:ext cx="311035" cy="31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9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179512" y="620688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 – ผล การพัฒนากำลังคนในพื้นที่จังหวัด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สุพรรณบุรี ปีงบประมาณ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2562</a:t>
            </a:r>
          </a:p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หน่วยงาน..........................................................</a:t>
            </a:r>
            <a:endParaRPr lang="th-TH" sz="20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กล่องข้อความ 12"/>
          <p:cNvSpPr txBox="1"/>
          <p:nvPr/>
        </p:nvSpPr>
        <p:spPr>
          <a:xfrm>
            <a:off x="1235235" y="95767"/>
            <a:ext cx="5778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คณะอนุกรรมการ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พัฒนาแรงงาน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และประสานงาน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การฝึกอาชีพจังหวัดสุพรรณบุรี (</a:t>
            </a:r>
            <a:r>
              <a:rPr lang="th-TH" sz="1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กพร.ปจ.สพ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6" y="121994"/>
            <a:ext cx="311035" cy="314802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0" y="147845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ตัวอย่างแผนงาน/โครงการที่สำคัญ</a:t>
            </a:r>
          </a:p>
          <a:p>
            <a:pPr algn="ctr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(รูปภาพประกอบ)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เฟรม 1"/>
          <p:cNvSpPr/>
          <p:nvPr/>
        </p:nvSpPr>
        <p:spPr>
          <a:xfrm>
            <a:off x="611560" y="2729883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8" name="เฟรม 7"/>
          <p:cNvSpPr/>
          <p:nvPr/>
        </p:nvSpPr>
        <p:spPr>
          <a:xfrm>
            <a:off x="3437620" y="2730046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9" name="เฟรม 8"/>
          <p:cNvSpPr/>
          <p:nvPr/>
        </p:nvSpPr>
        <p:spPr>
          <a:xfrm>
            <a:off x="6228184" y="2729883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1" name="เฟรม 10"/>
          <p:cNvSpPr/>
          <p:nvPr/>
        </p:nvSpPr>
        <p:spPr>
          <a:xfrm>
            <a:off x="611560" y="4724981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5" name="เฟรม 14"/>
          <p:cNvSpPr/>
          <p:nvPr/>
        </p:nvSpPr>
        <p:spPr>
          <a:xfrm>
            <a:off x="3437620" y="4725144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6" name="เฟรม 15"/>
          <p:cNvSpPr/>
          <p:nvPr/>
        </p:nvSpPr>
        <p:spPr>
          <a:xfrm>
            <a:off x="6228184" y="4724981"/>
            <a:ext cx="2232248" cy="18002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22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ตัวเชื่อมต่อตรง 11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กล่องข้อความ 12"/>
          <p:cNvSpPr txBox="1"/>
          <p:nvPr/>
        </p:nvSpPr>
        <p:spPr>
          <a:xfrm>
            <a:off x="1235235" y="95767"/>
            <a:ext cx="5778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คณะอนุกรรมการ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พัฒนาแรงงาน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และประสานงาน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การฝึกอาชีพจังหวัดสุพรรณบุรี (</a:t>
            </a:r>
            <a:r>
              <a:rPr lang="th-TH" sz="1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กพร.ปจ.สพ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6" y="121994"/>
            <a:ext cx="311035" cy="314802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88840"/>
            <a:ext cx="7668344" cy="44706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0" y="69559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th-TH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อุตสาหกรรมเป้าหมาย</a:t>
            </a:r>
            <a:br>
              <a:rPr lang="th-TH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ต่อยอด 5 อุตสาหกรรมเดิม + เติม 5 อุตสาหกรรมใหม่</a:t>
            </a:r>
            <a:endParaRPr lang="th-TH" sz="3200" b="1" i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709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หลี่ยมเพชร">
  <a:themeElements>
    <a:clrScheme name="เหลี่ยมเพชร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เหลี่ยมเพชร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หลี่ยมเพชร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3845</TotalTime>
  <Words>138</Words>
  <Application>Microsoft Office PowerPoint</Application>
  <PresentationFormat>นำเสนอทางหน้าจอ (4:3)</PresentationFormat>
  <Paragraphs>29</Paragraphs>
  <Slides>4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2" baseType="lpstr">
      <vt:lpstr>Arial</vt:lpstr>
      <vt:lpstr>Calibri</vt:lpstr>
      <vt:lpstr>Cordia New</vt:lpstr>
      <vt:lpstr>IrisUPC</vt:lpstr>
      <vt:lpstr>TH SarabunPSK</vt:lpstr>
      <vt:lpstr>Trebuchet MS</vt:lpstr>
      <vt:lpstr>Wingdings 3</vt:lpstr>
      <vt:lpstr>เหลี่ยมเพชร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การประชุม คณะอนุกรรมการพัฒนาแรงงานและประสานการฝึกอาชีพจังหวัดสุพรรณบุรี (กพร.ปจ.สพ.)</dc:title>
  <dc:creator>Joy</dc:creator>
  <cp:lastModifiedBy>worrapon maneewong</cp:lastModifiedBy>
  <cp:revision>193</cp:revision>
  <cp:lastPrinted>2019-04-01T11:15:33Z</cp:lastPrinted>
  <dcterms:created xsi:type="dcterms:W3CDTF">2016-03-16T08:20:05Z</dcterms:created>
  <dcterms:modified xsi:type="dcterms:W3CDTF">2019-04-01T11:16:16Z</dcterms:modified>
</cp:coreProperties>
</file>