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4" d="100"/>
          <a:sy n="44" d="100"/>
        </p:scale>
        <p:origin x="-701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07712-6EFB-4629-99E7-C79509C11E7B}" type="datetimeFigureOut">
              <a:rPr lang="th-TH" smtClean="0"/>
              <a:t>11/10/55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6EEEA-A6EA-466C-902C-4A1F8C4BB71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07712-6EFB-4629-99E7-C79509C11E7B}" type="datetimeFigureOut">
              <a:rPr lang="th-TH" smtClean="0"/>
              <a:t>11/10/55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6EEEA-A6EA-466C-902C-4A1F8C4BB71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07712-6EFB-4629-99E7-C79509C11E7B}" type="datetimeFigureOut">
              <a:rPr lang="th-TH" smtClean="0"/>
              <a:t>11/10/55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6EEEA-A6EA-466C-902C-4A1F8C4BB71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07712-6EFB-4629-99E7-C79509C11E7B}" type="datetimeFigureOut">
              <a:rPr lang="th-TH" smtClean="0"/>
              <a:t>11/10/55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6EEEA-A6EA-466C-902C-4A1F8C4BB71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07712-6EFB-4629-99E7-C79509C11E7B}" type="datetimeFigureOut">
              <a:rPr lang="th-TH" smtClean="0"/>
              <a:t>11/10/55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6EEEA-A6EA-466C-902C-4A1F8C4BB71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07712-6EFB-4629-99E7-C79509C11E7B}" type="datetimeFigureOut">
              <a:rPr lang="th-TH" smtClean="0"/>
              <a:t>11/10/55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6EEEA-A6EA-466C-902C-4A1F8C4BB71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07712-6EFB-4629-99E7-C79509C11E7B}" type="datetimeFigureOut">
              <a:rPr lang="th-TH" smtClean="0"/>
              <a:t>11/10/55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6EEEA-A6EA-466C-902C-4A1F8C4BB71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07712-6EFB-4629-99E7-C79509C11E7B}" type="datetimeFigureOut">
              <a:rPr lang="th-TH" smtClean="0"/>
              <a:t>11/10/55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6EEEA-A6EA-466C-902C-4A1F8C4BB71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07712-6EFB-4629-99E7-C79509C11E7B}" type="datetimeFigureOut">
              <a:rPr lang="th-TH" smtClean="0"/>
              <a:t>11/10/55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6EEEA-A6EA-466C-902C-4A1F8C4BB71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07712-6EFB-4629-99E7-C79509C11E7B}" type="datetimeFigureOut">
              <a:rPr lang="th-TH" smtClean="0"/>
              <a:t>11/10/55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6EEEA-A6EA-466C-902C-4A1F8C4BB71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07712-6EFB-4629-99E7-C79509C11E7B}" type="datetimeFigureOut">
              <a:rPr lang="th-TH" smtClean="0"/>
              <a:t>11/10/55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6EEEA-A6EA-466C-902C-4A1F8C4BB71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F07712-6EFB-4629-99E7-C79509C11E7B}" type="datetimeFigureOut">
              <a:rPr lang="th-TH" smtClean="0"/>
              <a:t>11/10/55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6EEEA-A6EA-466C-902C-4A1F8C4BB71A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กระป๋อง 5"/>
          <p:cNvSpPr/>
          <p:nvPr/>
        </p:nvSpPr>
        <p:spPr>
          <a:xfrm>
            <a:off x="1142976" y="1643050"/>
            <a:ext cx="914400" cy="121615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7" name="รูปภาพ 6" descr="products_class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44" y="4572008"/>
            <a:ext cx="1596270" cy="1129668"/>
          </a:xfrm>
          <a:prstGeom prst="rect">
            <a:avLst/>
          </a:prstGeom>
        </p:spPr>
      </p:pic>
      <p:cxnSp>
        <p:nvCxnSpPr>
          <p:cNvPr id="11" name="ตัวเชื่อมต่อตรง 10"/>
          <p:cNvCxnSpPr/>
          <p:nvPr/>
        </p:nvCxnSpPr>
        <p:spPr>
          <a:xfrm>
            <a:off x="1071538" y="1285860"/>
            <a:ext cx="6572296" cy="158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2" name="ตัวเชื่อมต่อตรง 11"/>
          <p:cNvCxnSpPr/>
          <p:nvPr/>
        </p:nvCxnSpPr>
        <p:spPr>
          <a:xfrm rot="5400000">
            <a:off x="4429918" y="4356900"/>
            <a:ext cx="2143140" cy="158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3" name="ตัวเชื่อมต่อตรง 12"/>
          <p:cNvCxnSpPr/>
          <p:nvPr/>
        </p:nvCxnSpPr>
        <p:spPr>
          <a:xfrm rot="5400000">
            <a:off x="2286778" y="4428338"/>
            <a:ext cx="2428892" cy="158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4" name="ตัวเชื่อมต่อตรง 13"/>
          <p:cNvCxnSpPr/>
          <p:nvPr/>
        </p:nvCxnSpPr>
        <p:spPr>
          <a:xfrm>
            <a:off x="5500694" y="3286124"/>
            <a:ext cx="2071702" cy="158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5" name="ตัวเชื่อมต่อตรง 14"/>
          <p:cNvCxnSpPr/>
          <p:nvPr/>
        </p:nvCxnSpPr>
        <p:spPr>
          <a:xfrm>
            <a:off x="1000100" y="3214686"/>
            <a:ext cx="2500330" cy="158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รูปภาพ 6" descr="products_class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4714884"/>
            <a:ext cx="1500198" cy="1061679"/>
          </a:xfrm>
          <a:prstGeom prst="rect">
            <a:avLst/>
          </a:prstGeom>
        </p:spPr>
      </p:pic>
      <p:cxnSp>
        <p:nvCxnSpPr>
          <p:cNvPr id="8" name="ตัวเชื่อมต่อตรง 7"/>
          <p:cNvCxnSpPr/>
          <p:nvPr/>
        </p:nvCxnSpPr>
        <p:spPr>
          <a:xfrm>
            <a:off x="3500430" y="4071942"/>
            <a:ext cx="2357454" cy="158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9" name="ตัวเชื่อมต่อตรง 8"/>
          <p:cNvCxnSpPr/>
          <p:nvPr/>
        </p:nvCxnSpPr>
        <p:spPr>
          <a:xfrm rot="16200000" flipH="1">
            <a:off x="4499768" y="3215480"/>
            <a:ext cx="5073686" cy="7143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0" name="ตัวเชื่อมต่อตรง 9"/>
          <p:cNvCxnSpPr/>
          <p:nvPr/>
        </p:nvCxnSpPr>
        <p:spPr>
          <a:xfrm rot="5400000">
            <a:off x="4929984" y="2143116"/>
            <a:ext cx="1856594" cy="794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1" name="ตัวเชื่อมต่อตรง 10"/>
          <p:cNvCxnSpPr/>
          <p:nvPr/>
        </p:nvCxnSpPr>
        <p:spPr>
          <a:xfrm rot="5400000">
            <a:off x="34893" y="3107529"/>
            <a:ext cx="4644264" cy="794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2" name="ตัวเชื่อมต่อตรง 11"/>
          <p:cNvCxnSpPr/>
          <p:nvPr/>
        </p:nvCxnSpPr>
        <p:spPr>
          <a:xfrm>
            <a:off x="3714744" y="3071810"/>
            <a:ext cx="2143140" cy="158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3" name="ตัวเชื่อมต่อตรง 12"/>
          <p:cNvCxnSpPr/>
          <p:nvPr/>
        </p:nvCxnSpPr>
        <p:spPr>
          <a:xfrm rot="5400000" flipH="1" flipV="1">
            <a:off x="2762240" y="4810132"/>
            <a:ext cx="1500198" cy="2381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4" name="ตัวเชื่อมต่อตรง 13"/>
          <p:cNvCxnSpPr/>
          <p:nvPr/>
        </p:nvCxnSpPr>
        <p:spPr>
          <a:xfrm rot="5400000">
            <a:off x="5108579" y="4822041"/>
            <a:ext cx="1499404" cy="794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9" name="ตัวเชื่อมต่อตรง 38"/>
          <p:cNvCxnSpPr/>
          <p:nvPr/>
        </p:nvCxnSpPr>
        <p:spPr>
          <a:xfrm rot="5400000">
            <a:off x="2786844" y="2142322"/>
            <a:ext cx="1857388" cy="158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43" name="แผนผังลำดับงาน: หลายเอกสาร 42"/>
          <p:cNvSpPr/>
          <p:nvPr/>
        </p:nvSpPr>
        <p:spPr>
          <a:xfrm>
            <a:off x="2357422" y="428604"/>
            <a:ext cx="1060704" cy="758952"/>
          </a:xfrm>
          <a:prstGeom prst="flowChartMulti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ชีวิตชีวา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0</Words>
  <Application>Microsoft Office PowerPoint</Application>
  <PresentationFormat>นำเสนอทางหน้าจอ 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2</vt:i4>
      </vt:variant>
    </vt:vector>
  </HeadingPairs>
  <TitlesOfParts>
    <vt:vector size="3" baseType="lpstr">
      <vt:lpstr>ชุดรูปแบบของ Office</vt:lpstr>
      <vt:lpstr>ภาพนิ่ง 1</vt:lpstr>
      <vt:lpstr>ภาพนิ่ง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Administrator</dc:creator>
  <cp:lastModifiedBy>Administrator</cp:lastModifiedBy>
  <cp:revision>3</cp:revision>
  <dcterms:created xsi:type="dcterms:W3CDTF">2012-10-11T13:52:35Z</dcterms:created>
  <dcterms:modified xsi:type="dcterms:W3CDTF">2012-10-11T14:14:18Z</dcterms:modified>
</cp:coreProperties>
</file>